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6" r:id="rId2"/>
  </p:sldMasterIdLst>
  <p:notesMasterIdLst>
    <p:notesMasterId r:id="rId28"/>
  </p:notesMasterIdLst>
  <p:sldIdLst>
    <p:sldId id="259" r:id="rId3"/>
    <p:sldId id="338" r:id="rId4"/>
    <p:sldId id="305" r:id="rId5"/>
    <p:sldId id="313" r:id="rId6"/>
    <p:sldId id="331" r:id="rId7"/>
    <p:sldId id="332" r:id="rId8"/>
    <p:sldId id="346" r:id="rId9"/>
    <p:sldId id="343" r:id="rId10"/>
    <p:sldId id="337" r:id="rId11"/>
    <p:sldId id="261" r:id="rId12"/>
    <p:sldId id="265" r:id="rId13"/>
    <p:sldId id="353" r:id="rId14"/>
    <p:sldId id="262" r:id="rId15"/>
    <p:sldId id="344" r:id="rId16"/>
    <p:sldId id="335" r:id="rId17"/>
    <p:sldId id="264" r:id="rId18"/>
    <p:sldId id="327" r:id="rId19"/>
    <p:sldId id="345" r:id="rId20"/>
    <p:sldId id="334" r:id="rId21"/>
    <p:sldId id="350" r:id="rId22"/>
    <p:sldId id="351" r:id="rId23"/>
    <p:sldId id="352" r:id="rId24"/>
    <p:sldId id="342" r:id="rId25"/>
    <p:sldId id="282" r:id="rId26"/>
    <p:sldId id="314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1FE42C5E-EAC4-4A33-9E91-CA4E0AB7477D}">
          <p14:sldIdLst>
            <p14:sldId id="259"/>
            <p14:sldId id="338"/>
            <p14:sldId id="305"/>
            <p14:sldId id="313"/>
            <p14:sldId id="331"/>
            <p14:sldId id="332"/>
            <p14:sldId id="346"/>
            <p14:sldId id="343"/>
            <p14:sldId id="337"/>
            <p14:sldId id="261"/>
            <p14:sldId id="265"/>
            <p14:sldId id="353"/>
            <p14:sldId id="262"/>
            <p14:sldId id="344"/>
            <p14:sldId id="335"/>
            <p14:sldId id="264"/>
            <p14:sldId id="327"/>
            <p14:sldId id="345"/>
            <p14:sldId id="334"/>
            <p14:sldId id="350"/>
            <p14:sldId id="351"/>
            <p14:sldId id="352"/>
            <p14:sldId id="342"/>
          </p14:sldIdLst>
        </p14:section>
        <p14:section name="可替换图标" id="{8B9F6138-1A8C-4A55-961F-00D58D86ED77}">
          <p14:sldIdLst>
            <p14:sldId id="282"/>
          </p14:sldIdLst>
        </p14:section>
        <p14:section name="标注页" id="{5C78C044-A55F-4B15-861D-E67A5B156E03}">
          <p14:sldIdLst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C44"/>
    <a:srgbClr val="FCDEA1"/>
    <a:srgbClr val="F0B503"/>
    <a:srgbClr val="FFFFFF"/>
    <a:srgbClr val="666666"/>
    <a:srgbClr val="F8D592"/>
    <a:srgbClr val="760000"/>
    <a:srgbClr val="F9CF8A"/>
    <a:srgbClr val="F8B267"/>
    <a:srgbClr val="7B2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25A477-07DD-405A-B026-89D15A582EAD}" v="1259" dt="2022-01-20T09:41:08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01" autoAdjust="0"/>
    <p:restoredTop sz="86410" autoAdjust="0"/>
  </p:normalViewPr>
  <p:slideViewPr>
    <p:cSldViewPr snapToGrid="0" showGuides="1">
      <p:cViewPr varScale="1">
        <p:scale>
          <a:sx n="74" d="100"/>
          <a:sy n="74" d="100"/>
        </p:scale>
        <p:origin x="43" y="2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9E41A59E-EA92-4F45-ACD0-9CC1B6579E02}"/>
    <pc:docChg chg="undo redo custSel addSld delSld modSld sldOrd modMainMaster modSection">
      <pc:chgData name="Xin Zhang (FA Talent)" userId="474f572f-8271-4f60-858e-cee871e0aec6" providerId="ADAL" clId="{9E41A59E-EA92-4F45-ACD0-9CC1B6579E02}" dt="2021-12-22T07:04:47.937" v="8157" actId="6014"/>
      <pc:docMkLst>
        <pc:docMk/>
      </pc:docMkLst>
      <pc:sldChg chg="addSp delSp modSp mod setBg chgLayout modNotesTx">
        <pc:chgData name="Xin Zhang (FA Talent)" userId="474f572f-8271-4f60-858e-cee871e0aec6" providerId="ADAL" clId="{9E41A59E-EA92-4F45-ACD0-9CC1B6579E02}" dt="2021-12-22T06:57:08.127" v="7957" actId="478"/>
        <pc:sldMkLst>
          <pc:docMk/>
          <pc:sldMk cId="2325116254" sldId="259"/>
        </pc:sldMkLst>
        <pc:spChg chg="add del">
          <ac:chgData name="Xin Zhang (FA Talent)" userId="474f572f-8271-4f60-858e-cee871e0aec6" providerId="ADAL" clId="{9E41A59E-EA92-4F45-ACD0-9CC1B6579E02}" dt="2021-12-20T03:50:47.196" v="577"/>
          <ac:spMkLst>
            <pc:docMk/>
            <pc:sldMk cId="2325116254" sldId="259"/>
            <ac:spMk id="2" creationId="{2A3B0E43-25F4-4795-8512-876F772F65DF}"/>
          </ac:spMkLst>
        </pc:spChg>
        <pc:spChg chg="add del mod">
          <ac:chgData name="Xin Zhang (FA Talent)" userId="474f572f-8271-4f60-858e-cee871e0aec6" providerId="ADAL" clId="{9E41A59E-EA92-4F45-ACD0-9CC1B6579E02}" dt="2021-12-17T07:48:25.936" v="358"/>
          <ac:spMkLst>
            <pc:docMk/>
            <pc:sldMk cId="2325116254" sldId="259"/>
            <ac:spMk id="2" creationId="{5CB183C1-9180-423D-873A-20767D3B2860}"/>
          </ac:spMkLst>
        </pc:spChg>
        <pc:spChg chg="add del">
          <ac:chgData name="Xin Zhang (FA Talent)" userId="474f572f-8271-4f60-858e-cee871e0aec6" providerId="ADAL" clId="{9E41A59E-EA92-4F45-ACD0-9CC1B6579E02}" dt="2021-12-17T07:48:25.936" v="358"/>
          <ac:spMkLst>
            <pc:docMk/>
            <pc:sldMk cId="2325116254" sldId="259"/>
            <ac:spMk id="4" creationId="{6AEE60E9-8C46-450A-B91A-A603BD708D95}"/>
          </ac:spMkLst>
        </pc:spChg>
        <pc:spChg chg="add del mod ord">
          <ac:chgData name="Xin Zhang (FA Talent)" userId="474f572f-8271-4f60-858e-cee871e0aec6" providerId="ADAL" clId="{9E41A59E-EA92-4F45-ACD0-9CC1B6579E02}" dt="2021-12-16T06:51:24.142" v="86"/>
          <ac:spMkLst>
            <pc:docMk/>
            <pc:sldMk cId="2325116254" sldId="259"/>
            <ac:spMk id="4" creationId="{E4675AEF-8AFC-46F2-AA70-0324035971CA}"/>
          </ac:spMkLst>
        </pc:spChg>
        <pc:spChg chg="add del">
          <ac:chgData name="Xin Zhang (FA Talent)" userId="474f572f-8271-4f60-858e-cee871e0aec6" providerId="ADAL" clId="{9E41A59E-EA92-4F45-ACD0-9CC1B6579E02}" dt="2021-12-16T06:51:24.142" v="86"/>
          <ac:spMkLst>
            <pc:docMk/>
            <pc:sldMk cId="2325116254" sldId="259"/>
            <ac:spMk id="5" creationId="{93AFA1F2-95DF-4417-B31D-DA610273EE18}"/>
          </ac:spMkLst>
        </pc:spChg>
        <pc:spChg chg="add del mod">
          <ac:chgData name="Xin Zhang (FA Talent)" userId="474f572f-8271-4f60-858e-cee871e0aec6" providerId="ADAL" clId="{9E41A59E-EA92-4F45-ACD0-9CC1B6579E02}" dt="2021-12-16T06:53:33.790" v="101"/>
          <ac:spMkLst>
            <pc:docMk/>
            <pc:sldMk cId="2325116254" sldId="259"/>
            <ac:spMk id="6" creationId="{99BBB470-E7CC-4AEC-AFB6-770C089A32E0}"/>
          </ac:spMkLst>
        </pc:spChg>
        <pc:spChg chg="mod ord">
          <ac:chgData name="Xin Zhang (FA Talent)" userId="474f572f-8271-4f60-858e-cee871e0aec6" providerId="ADAL" clId="{9E41A59E-EA92-4F45-ACD0-9CC1B6579E02}" dt="2021-12-20T10:33:56.660" v="2639" actId="700"/>
          <ac:spMkLst>
            <pc:docMk/>
            <pc:sldMk cId="2325116254" sldId="259"/>
            <ac:spMk id="9" creationId="{352E4070-9F2A-47DE-BD1C-B4D67F3DD525}"/>
          </ac:spMkLst>
        </pc:spChg>
        <pc:spChg chg="add del mod ord">
          <ac:chgData name="Xin Zhang (FA Talent)" userId="474f572f-8271-4f60-858e-cee871e0aec6" providerId="ADAL" clId="{9E41A59E-EA92-4F45-ACD0-9CC1B6579E02}" dt="2021-12-16T06:57:51.905" v="224"/>
          <ac:spMkLst>
            <pc:docMk/>
            <pc:sldMk cId="2325116254" sldId="259"/>
            <ac:spMk id="10" creationId="{260FF7BC-D7C8-48F0-862E-729B798302D0}"/>
          </ac:spMkLst>
        </pc:spChg>
        <pc:spChg chg="mod ord">
          <ac:chgData name="Xin Zhang (FA Talent)" userId="474f572f-8271-4f60-858e-cee871e0aec6" providerId="ADAL" clId="{9E41A59E-EA92-4F45-ACD0-9CC1B6579E02}" dt="2021-12-20T10:33:56.660" v="2639" actId="700"/>
          <ac:spMkLst>
            <pc:docMk/>
            <pc:sldMk cId="2325116254" sldId="259"/>
            <ac:spMk id="11" creationId="{EA15F2A5-0EFD-4B2F-8A80-A95A7FBDDD1D}"/>
          </ac:spMkLst>
        </pc:spChg>
        <pc:spChg chg="mod ord">
          <ac:chgData name="Xin Zhang (FA Talent)" userId="474f572f-8271-4f60-858e-cee871e0aec6" providerId="ADAL" clId="{9E41A59E-EA92-4F45-ACD0-9CC1B6579E02}" dt="2021-12-20T10:33:56.660" v="2639" actId="700"/>
          <ac:spMkLst>
            <pc:docMk/>
            <pc:sldMk cId="2325116254" sldId="259"/>
            <ac:spMk id="12" creationId="{6EABD7AF-41E4-4FFC-8082-6C92DB4C4D3D}"/>
          </ac:spMkLst>
        </pc:spChg>
        <pc:spChg chg="add del mod">
          <ac:chgData name="Xin Zhang (FA Talent)" userId="474f572f-8271-4f60-858e-cee871e0aec6" providerId="ADAL" clId="{9E41A59E-EA92-4F45-ACD0-9CC1B6579E02}" dt="2021-12-16T06:58:00.936" v="225" actId="21"/>
          <ac:spMkLst>
            <pc:docMk/>
            <pc:sldMk cId="2325116254" sldId="259"/>
            <ac:spMk id="13" creationId="{22A8271E-91BD-4BF7-91F2-3374E2EBABFC}"/>
          </ac:spMkLst>
        </pc:spChg>
        <pc:spChg chg="add del mod">
          <ac:chgData name="Xin Zhang (FA Talent)" userId="474f572f-8271-4f60-858e-cee871e0aec6" providerId="ADAL" clId="{9E41A59E-EA92-4F45-ACD0-9CC1B6579E02}" dt="2021-12-20T03:50:47.196" v="577"/>
          <ac:spMkLst>
            <pc:docMk/>
            <pc:sldMk cId="2325116254" sldId="259"/>
            <ac:spMk id="14" creationId="{710BF84C-8028-409B-8DCC-1D34C783FDEB}"/>
          </ac:spMkLst>
        </pc:spChg>
        <pc:spChg chg="add del mod">
          <ac:chgData name="Xin Zhang (FA Talent)" userId="474f572f-8271-4f60-858e-cee871e0aec6" providerId="ADAL" clId="{9E41A59E-EA92-4F45-ACD0-9CC1B6579E02}" dt="2021-12-16T06:56:21.345" v="182" actId="478"/>
          <ac:spMkLst>
            <pc:docMk/>
            <pc:sldMk cId="2325116254" sldId="259"/>
            <ac:spMk id="14" creationId="{88A84982-45FF-4215-A0B3-28BFF102B9BB}"/>
          </ac:spMkLst>
        </pc:spChg>
        <pc:spChg chg="del mod ord">
          <ac:chgData name="Xin Zhang (FA Talent)" userId="474f572f-8271-4f60-858e-cee871e0aec6" providerId="ADAL" clId="{9E41A59E-EA92-4F45-ACD0-9CC1B6579E02}" dt="2021-12-20T03:50:53.749" v="580" actId="21"/>
          <ac:spMkLst>
            <pc:docMk/>
            <pc:sldMk cId="2325116254" sldId="259"/>
            <ac:spMk id="16" creationId="{112F611C-6FA7-42E0-87EB-4551D900D2C8}"/>
          </ac:spMkLst>
        </pc:spChg>
        <pc:spChg chg="add del mod">
          <ac:chgData name="Xin Zhang (FA Talent)" userId="474f572f-8271-4f60-858e-cee871e0aec6" providerId="ADAL" clId="{9E41A59E-EA92-4F45-ACD0-9CC1B6579E02}" dt="2021-12-16T06:56:21.345" v="182" actId="478"/>
          <ac:spMkLst>
            <pc:docMk/>
            <pc:sldMk cId="2325116254" sldId="259"/>
            <ac:spMk id="16" creationId="{B422F25B-F530-49B5-9844-74820028DC7E}"/>
          </ac:spMkLst>
        </pc:spChg>
        <pc:spChg chg="del mod">
          <ac:chgData name="Xin Zhang (FA Talent)" userId="474f572f-8271-4f60-858e-cee871e0aec6" providerId="ADAL" clId="{9E41A59E-EA92-4F45-ACD0-9CC1B6579E02}" dt="2021-12-17T07:48:27.442" v="359" actId="21"/>
          <ac:spMkLst>
            <pc:docMk/>
            <pc:sldMk cId="2325116254" sldId="259"/>
            <ac:spMk id="16" creationId="{C408BD67-AEB1-4148-948D-99DA194B2ABB}"/>
          </ac:spMkLst>
        </pc:spChg>
        <pc:spChg chg="add del mod">
          <ac:chgData name="Xin Zhang (FA Talent)" userId="474f572f-8271-4f60-858e-cee871e0aec6" providerId="ADAL" clId="{9E41A59E-EA92-4F45-ACD0-9CC1B6579E02}" dt="2021-12-16T06:56:21.345" v="182" actId="478"/>
          <ac:spMkLst>
            <pc:docMk/>
            <pc:sldMk cId="2325116254" sldId="259"/>
            <ac:spMk id="17" creationId="{9E1E0E61-1C49-4F18-A684-BCC7719F7A36}"/>
          </ac:spMkLst>
        </pc:spChg>
        <pc:spChg chg="add mod">
          <ac:chgData name="Xin Zhang (FA Talent)" userId="474f572f-8271-4f60-858e-cee871e0aec6" providerId="ADAL" clId="{9E41A59E-EA92-4F45-ACD0-9CC1B6579E02}" dt="2021-12-20T10:32:10.215" v="2632" actId="1076"/>
          <ac:spMkLst>
            <pc:docMk/>
            <pc:sldMk cId="2325116254" sldId="259"/>
            <ac:spMk id="18" creationId="{76D3BDDF-369C-4553-8ED0-F9BCF0C14BAB}"/>
          </ac:spMkLst>
        </pc:spChg>
        <pc:spChg chg="add del mod">
          <ac:chgData name="Xin Zhang (FA Talent)" userId="474f572f-8271-4f60-858e-cee871e0aec6" providerId="ADAL" clId="{9E41A59E-EA92-4F45-ACD0-9CC1B6579E02}" dt="2021-12-16T06:56:21.345" v="182" actId="478"/>
          <ac:spMkLst>
            <pc:docMk/>
            <pc:sldMk cId="2325116254" sldId="259"/>
            <ac:spMk id="18" creationId="{8BBFF7AF-7C49-4FC7-AE61-C5B6C2D21516}"/>
          </ac:spMkLst>
        </pc:spChg>
        <pc:spChg chg="add del mod">
          <ac:chgData name="Xin Zhang (FA Talent)" userId="474f572f-8271-4f60-858e-cee871e0aec6" providerId="ADAL" clId="{9E41A59E-EA92-4F45-ACD0-9CC1B6579E02}" dt="2021-12-16T06:56:21.345" v="182" actId="478"/>
          <ac:spMkLst>
            <pc:docMk/>
            <pc:sldMk cId="2325116254" sldId="259"/>
            <ac:spMk id="19" creationId="{3F624476-CAC4-4C23-B174-DC4B4B42A784}"/>
          </ac:spMkLst>
        </pc:spChg>
        <pc:spChg chg="add mod">
          <ac:chgData name="Xin Zhang (FA Talent)" userId="474f572f-8271-4f60-858e-cee871e0aec6" providerId="ADAL" clId="{9E41A59E-EA92-4F45-ACD0-9CC1B6579E02}" dt="2021-12-21T06:31:36.228" v="2787" actId="3064"/>
          <ac:spMkLst>
            <pc:docMk/>
            <pc:sldMk cId="2325116254" sldId="259"/>
            <ac:spMk id="19" creationId="{A214529C-E56C-48C2-A59C-1963549B2C94}"/>
          </ac:spMkLst>
        </pc:spChg>
        <pc:spChg chg="add mod">
          <ac:chgData name="Xin Zhang (FA Talent)" userId="474f572f-8271-4f60-858e-cee871e0aec6" providerId="ADAL" clId="{9E41A59E-EA92-4F45-ACD0-9CC1B6579E02}" dt="2021-12-20T04:24:12.300" v="1023" actId="571"/>
          <ac:spMkLst>
            <pc:docMk/>
            <pc:sldMk cId="2325116254" sldId="259"/>
            <ac:spMk id="20" creationId="{1B2B1682-3008-4821-93B6-AE99EFE7DC89}"/>
          </ac:spMkLst>
        </pc:spChg>
        <pc:spChg chg="del mod">
          <ac:chgData name="Xin Zhang (FA Talent)" userId="474f572f-8271-4f60-858e-cee871e0aec6" providerId="ADAL" clId="{9E41A59E-EA92-4F45-ACD0-9CC1B6579E02}" dt="2021-12-16T06:58:00.936" v="225" actId="21"/>
          <ac:spMkLst>
            <pc:docMk/>
            <pc:sldMk cId="2325116254" sldId="259"/>
            <ac:spMk id="20" creationId="{CC6E8D93-9877-4C37-90F7-05D3A450F3EA}"/>
          </ac:spMkLst>
        </pc:spChg>
        <pc:spChg chg="add mod">
          <ac:chgData name="Xin Zhang (FA Talent)" userId="474f572f-8271-4f60-858e-cee871e0aec6" providerId="ADAL" clId="{9E41A59E-EA92-4F45-ACD0-9CC1B6579E02}" dt="2021-12-21T06:31:36.228" v="2787" actId="3064"/>
          <ac:spMkLst>
            <pc:docMk/>
            <pc:sldMk cId="2325116254" sldId="259"/>
            <ac:spMk id="21" creationId="{3553D8A4-DD0F-4293-96CF-EB38C48FCDF0}"/>
          </ac:spMkLst>
        </pc:spChg>
        <pc:spChg chg="add del">
          <ac:chgData name="Xin Zhang (FA Talent)" userId="474f572f-8271-4f60-858e-cee871e0aec6" providerId="ADAL" clId="{9E41A59E-EA92-4F45-ACD0-9CC1B6579E02}" dt="2021-12-16T06:57:51.905" v="224"/>
          <ac:spMkLst>
            <pc:docMk/>
            <pc:sldMk cId="2325116254" sldId="259"/>
            <ac:spMk id="21" creationId="{7BFD8FF4-EC01-4678-85AB-E2D06A9A1C42}"/>
          </ac:spMkLst>
        </pc:spChg>
        <pc:spChg chg="add mod">
          <ac:chgData name="Xin Zhang (FA Talent)" userId="474f572f-8271-4f60-858e-cee871e0aec6" providerId="ADAL" clId="{9E41A59E-EA92-4F45-ACD0-9CC1B6579E02}" dt="2021-12-21T06:31:36.228" v="2787" actId="3064"/>
          <ac:spMkLst>
            <pc:docMk/>
            <pc:sldMk cId="2325116254" sldId="259"/>
            <ac:spMk id="22" creationId="{E05F7528-C24D-454E-A49A-3B9BB4109CAB}"/>
          </ac:spMkLst>
        </pc:spChg>
        <pc:spChg chg="mod">
          <ac:chgData name="Xin Zhang (FA Talent)" userId="474f572f-8271-4f60-858e-cee871e0aec6" providerId="ADAL" clId="{9E41A59E-EA92-4F45-ACD0-9CC1B6579E02}" dt="2021-12-22T06:57:00.659" v="7954"/>
          <ac:spMkLst>
            <pc:docMk/>
            <pc:sldMk cId="2325116254" sldId="259"/>
            <ac:spMk id="23" creationId="{06BE8A16-5C0F-4D79-B01F-DD3B14FE2DF5}"/>
          </ac:spMkLst>
        </pc:spChg>
        <pc:spChg chg="mod">
          <ac:chgData name="Xin Zhang (FA Talent)" userId="474f572f-8271-4f60-858e-cee871e0aec6" providerId="ADAL" clId="{9E41A59E-EA92-4F45-ACD0-9CC1B6579E02}" dt="2021-12-22T06:57:00.659" v="7954"/>
          <ac:spMkLst>
            <pc:docMk/>
            <pc:sldMk cId="2325116254" sldId="259"/>
            <ac:spMk id="25" creationId="{FBC3D79A-C36C-45C1-9A6D-6356F7C932B0}"/>
          </ac:spMkLst>
        </pc:spChg>
        <pc:spChg chg="add del mod">
          <ac:chgData name="Xin Zhang (FA Talent)" userId="474f572f-8271-4f60-858e-cee871e0aec6" providerId="ADAL" clId="{9E41A59E-EA92-4F45-ACD0-9CC1B6579E02}" dt="2021-12-16T06:58:00.936" v="225" actId="21"/>
          <ac:spMkLst>
            <pc:docMk/>
            <pc:sldMk cId="2325116254" sldId="259"/>
            <ac:spMk id="27" creationId="{55E19C23-C601-4D06-ACE3-8157FFC3AA6A}"/>
          </ac:spMkLst>
        </pc:spChg>
        <pc:spChg chg="add del mod ord">
          <ac:chgData name="Xin Zhang (FA Talent)" userId="474f572f-8271-4f60-858e-cee871e0aec6" providerId="ADAL" clId="{9E41A59E-EA92-4F45-ACD0-9CC1B6579E02}" dt="2021-12-16T06:58:00.936" v="225" actId="21"/>
          <ac:spMkLst>
            <pc:docMk/>
            <pc:sldMk cId="2325116254" sldId="259"/>
            <ac:spMk id="28" creationId="{2C7D254B-8BBF-4876-9A25-F5C9B1F68FE7}"/>
          </ac:spMkLst>
        </pc:spChg>
        <pc:spChg chg="del mod">
          <ac:chgData name="Xin Zhang (FA Talent)" userId="474f572f-8271-4f60-858e-cee871e0aec6" providerId="ADAL" clId="{9E41A59E-EA92-4F45-ACD0-9CC1B6579E02}" dt="2021-12-16T06:58:00.936" v="225" actId="21"/>
          <ac:spMkLst>
            <pc:docMk/>
            <pc:sldMk cId="2325116254" sldId="259"/>
            <ac:spMk id="30" creationId="{E3A4488C-A0E5-47F5-A594-13143AF95965}"/>
          </ac:spMkLst>
        </pc:spChg>
        <pc:spChg chg="add del">
          <ac:chgData name="Xin Zhang (FA Talent)" userId="474f572f-8271-4f60-858e-cee871e0aec6" providerId="ADAL" clId="{9E41A59E-EA92-4F45-ACD0-9CC1B6579E02}" dt="2021-12-20T10:51:46.690" v="2644"/>
          <ac:spMkLst>
            <pc:docMk/>
            <pc:sldMk cId="2325116254" sldId="259"/>
            <ac:spMk id="33" creationId="{A4610ACB-1BDD-4B3E-B272-D2E92EEBDCF3}"/>
          </ac:spMkLst>
        </pc:spChg>
        <pc:spChg chg="mod">
          <ac:chgData name="Xin Zhang (FA Talent)" userId="474f572f-8271-4f60-858e-cee871e0aec6" providerId="ADAL" clId="{9E41A59E-EA92-4F45-ACD0-9CC1B6579E02}" dt="2021-12-21T06:31:36.228" v="2787" actId="3064"/>
          <ac:spMkLst>
            <pc:docMk/>
            <pc:sldMk cId="2325116254" sldId="259"/>
            <ac:spMk id="38" creationId="{A7F95A8E-3DC9-47D7-9CA5-1326942A7B60}"/>
          </ac:spMkLst>
        </pc:spChg>
        <pc:spChg chg="add del mod ord">
          <ac:chgData name="Xin Zhang (FA Talent)" userId="474f572f-8271-4f60-858e-cee871e0aec6" providerId="ADAL" clId="{9E41A59E-EA92-4F45-ACD0-9CC1B6579E02}" dt="2021-12-20T10:31:01.828" v="2610" actId="21"/>
          <ac:spMkLst>
            <pc:docMk/>
            <pc:sldMk cId="2325116254" sldId="259"/>
            <ac:spMk id="39" creationId="{D6B946F9-4AF2-4829-B10A-62ACDB061234}"/>
          </ac:spMkLst>
        </pc:spChg>
        <pc:spChg chg="add del mod">
          <ac:chgData name="Xin Zhang (FA Talent)" userId="474f572f-8271-4f60-858e-cee871e0aec6" providerId="ADAL" clId="{9E41A59E-EA92-4F45-ACD0-9CC1B6579E02}" dt="2021-12-20T10:51:46.690" v="2644"/>
          <ac:spMkLst>
            <pc:docMk/>
            <pc:sldMk cId="2325116254" sldId="259"/>
            <ac:spMk id="40" creationId="{501128FF-D1E0-4DD9-B6BF-F5C25F588F77}"/>
          </ac:spMkLst>
        </pc:spChg>
        <pc:spChg chg="del mod">
          <ac:chgData name="Xin Zhang (FA Talent)" userId="474f572f-8271-4f60-858e-cee871e0aec6" providerId="ADAL" clId="{9E41A59E-EA92-4F45-ACD0-9CC1B6579E02}" dt="2021-12-20T10:51:48.022" v="2645" actId="21"/>
          <ac:spMkLst>
            <pc:docMk/>
            <pc:sldMk cId="2325116254" sldId="259"/>
            <ac:spMk id="42" creationId="{BA304DC9-7340-4230-AAE2-4EC775E58A64}"/>
          </ac:spMkLst>
        </pc:spChg>
        <pc:spChg chg="del">
          <ac:chgData name="Xin Zhang (FA Talent)" userId="474f572f-8271-4f60-858e-cee871e0aec6" providerId="ADAL" clId="{9E41A59E-EA92-4F45-ACD0-9CC1B6579E02}" dt="2021-12-16T02:54:06.884" v="61" actId="478"/>
          <ac:spMkLst>
            <pc:docMk/>
            <pc:sldMk cId="2325116254" sldId="259"/>
            <ac:spMk id="44" creationId="{A218479E-AA23-403D-8E53-C1ECD742EFB5}"/>
          </ac:spMkLst>
        </pc:spChg>
        <pc:spChg chg="del mod">
          <ac:chgData name="Xin Zhang (FA Talent)" userId="474f572f-8271-4f60-858e-cee871e0aec6" providerId="ADAL" clId="{9E41A59E-EA92-4F45-ACD0-9CC1B6579E02}" dt="2021-12-20T03:55:11.399" v="624" actId="21"/>
          <ac:spMkLst>
            <pc:docMk/>
            <pc:sldMk cId="2325116254" sldId="259"/>
            <ac:spMk id="49" creationId="{B41CEE26-8968-472E-87B5-0A4EAF9421EF}"/>
          </ac:spMkLst>
        </pc:spChg>
        <pc:spChg chg="mod">
          <ac:chgData name="Xin Zhang (FA Talent)" userId="474f572f-8271-4f60-858e-cee871e0aec6" providerId="ADAL" clId="{9E41A59E-EA92-4F45-ACD0-9CC1B6579E02}" dt="2021-12-21T06:31:36.228" v="2787" actId="3064"/>
          <ac:spMkLst>
            <pc:docMk/>
            <pc:sldMk cId="2325116254" sldId="259"/>
            <ac:spMk id="54" creationId="{8AF73AEC-2A78-4D6D-B010-C1E55099CFD8}"/>
          </ac:spMkLst>
        </pc:spChg>
        <pc:spChg chg="mod">
          <ac:chgData name="Xin Zhang (FA Talent)" userId="474f572f-8271-4f60-858e-cee871e0aec6" providerId="ADAL" clId="{9E41A59E-EA92-4F45-ACD0-9CC1B6579E02}" dt="2021-12-21T06:31:36.228" v="2787" actId="3064"/>
          <ac:spMkLst>
            <pc:docMk/>
            <pc:sldMk cId="2325116254" sldId="259"/>
            <ac:spMk id="55" creationId="{37FE3662-219E-483F-979F-5172955DB0A3}"/>
          </ac:spMkLst>
        </pc:spChg>
        <pc:spChg chg="mod">
          <ac:chgData name="Xin Zhang (FA Talent)" userId="474f572f-8271-4f60-858e-cee871e0aec6" providerId="ADAL" clId="{9E41A59E-EA92-4F45-ACD0-9CC1B6579E02}" dt="2021-12-21T06:31:36.228" v="2787" actId="3064"/>
          <ac:spMkLst>
            <pc:docMk/>
            <pc:sldMk cId="2325116254" sldId="259"/>
            <ac:spMk id="56" creationId="{752289E8-82D3-4EA5-80EF-C2AB8926AEC7}"/>
          </ac:spMkLst>
        </pc:spChg>
        <pc:grpChg chg="del">
          <ac:chgData name="Xin Zhang (FA Talent)" userId="474f572f-8271-4f60-858e-cee871e0aec6" providerId="ADAL" clId="{9E41A59E-EA92-4F45-ACD0-9CC1B6579E02}" dt="2021-12-16T02:54:05.300" v="60" actId="478"/>
          <ac:grpSpMkLst>
            <pc:docMk/>
            <pc:sldMk cId="2325116254" sldId="259"/>
            <ac:grpSpMk id="16" creationId="{A94FD27B-63E3-437A-B640-17456A55D800}"/>
          </ac:grpSpMkLst>
        </pc:grpChg>
        <pc:grpChg chg="add del mod">
          <ac:chgData name="Xin Zhang (FA Talent)" userId="474f572f-8271-4f60-858e-cee871e0aec6" providerId="ADAL" clId="{9E41A59E-EA92-4F45-ACD0-9CC1B6579E02}" dt="2021-12-22T06:57:08.127" v="7957" actId="478"/>
          <ac:grpSpMkLst>
            <pc:docMk/>
            <pc:sldMk cId="2325116254" sldId="259"/>
            <ac:grpSpMk id="20" creationId="{BB375D79-D44E-405A-BCB9-7846C5F36F7A}"/>
          </ac:grpSpMkLst>
        </pc:grpChg>
        <pc:grpChg chg="mod">
          <ac:chgData name="Xin Zhang (FA Talent)" userId="474f572f-8271-4f60-858e-cee871e0aec6" providerId="ADAL" clId="{9E41A59E-EA92-4F45-ACD0-9CC1B6579E02}" dt="2021-12-22T06:57:00.659" v="7954"/>
          <ac:grpSpMkLst>
            <pc:docMk/>
            <pc:sldMk cId="2325116254" sldId="259"/>
            <ac:grpSpMk id="24" creationId="{1033DAA9-6A10-46EB-9578-555E24D4FB1B}"/>
          </ac:grpSpMkLst>
        </pc:grpChg>
        <pc:grpChg chg="add mod">
          <ac:chgData name="Xin Zhang (FA Talent)" userId="474f572f-8271-4f60-858e-cee871e0aec6" providerId="ADAL" clId="{9E41A59E-EA92-4F45-ACD0-9CC1B6579E02}" dt="2021-12-20T10:33:42.787" v="2635" actId="1076"/>
          <ac:grpSpMkLst>
            <pc:docMk/>
            <pc:sldMk cId="2325116254" sldId="259"/>
            <ac:grpSpMk id="31" creationId="{9AEDE2D5-CFF4-4A1B-A246-7B9D4A471698}"/>
          </ac:grpSpMkLst>
        </pc:grpChg>
        <pc:picChg chg="add del mod">
          <ac:chgData name="Xin Zhang (FA Talent)" userId="474f572f-8271-4f60-858e-cee871e0aec6" providerId="ADAL" clId="{9E41A59E-EA92-4F45-ACD0-9CC1B6579E02}" dt="2021-12-17T07:59:36.553" v="505" actId="21"/>
          <ac:picMkLst>
            <pc:docMk/>
            <pc:sldMk cId="2325116254" sldId="259"/>
            <ac:picMk id="3" creationId="{0BF318FD-8EE2-430A-9EBB-B2EAF5A5D415}"/>
          </ac:picMkLst>
        </pc:picChg>
        <pc:picChg chg="add del mod ord modCrop">
          <ac:chgData name="Xin Zhang (FA Talent)" userId="474f572f-8271-4f60-858e-cee871e0aec6" providerId="ADAL" clId="{9E41A59E-EA92-4F45-ACD0-9CC1B6579E02}" dt="2021-12-20T03:53:58.509" v="613" actId="21"/>
          <ac:picMkLst>
            <pc:docMk/>
            <pc:sldMk cId="2325116254" sldId="259"/>
            <ac:picMk id="4" creationId="{F15E0782-F510-4E31-B6B7-28A53A583064}"/>
          </ac:picMkLst>
        </pc:picChg>
        <pc:picChg chg="add del mod ord">
          <ac:chgData name="Xin Zhang (FA Talent)" userId="474f572f-8271-4f60-858e-cee871e0aec6" providerId="ADAL" clId="{9E41A59E-EA92-4F45-ACD0-9CC1B6579E02}" dt="2021-12-16T06:53:33.790" v="101"/>
          <ac:picMkLst>
            <pc:docMk/>
            <pc:sldMk cId="2325116254" sldId="259"/>
            <ac:picMk id="8" creationId="{EE5D3380-9737-4EEA-851F-BEEDC839DEB2}"/>
          </ac:picMkLst>
        </pc:picChg>
        <pc:picChg chg="add mod">
          <ac:chgData name="Xin Zhang (FA Talent)" userId="474f572f-8271-4f60-858e-cee871e0aec6" providerId="ADAL" clId="{9E41A59E-EA92-4F45-ACD0-9CC1B6579E02}" dt="2021-12-20T10:34:34.053" v="2640"/>
          <ac:picMkLst>
            <pc:docMk/>
            <pc:sldMk cId="2325116254" sldId="259"/>
            <ac:picMk id="13" creationId="{3CEB4863-3884-48E3-A0CB-910C8346B7A5}"/>
          </ac:picMkLst>
        </pc:picChg>
        <pc:picChg chg="add del mod modVis">
          <ac:chgData name="Xin Zhang (FA Talent)" userId="474f572f-8271-4f60-858e-cee871e0aec6" providerId="ADAL" clId="{9E41A59E-EA92-4F45-ACD0-9CC1B6579E02}" dt="2021-12-20T03:53:40.508" v="601"/>
          <ac:picMkLst>
            <pc:docMk/>
            <pc:sldMk cId="2325116254" sldId="259"/>
            <ac:picMk id="17" creationId="{4CA297CA-ED3C-4539-8730-9013A3A2C784}"/>
          </ac:picMkLst>
        </pc:picChg>
        <pc:picChg chg="add del mod ord">
          <ac:chgData name="Xin Zhang (FA Talent)" userId="474f572f-8271-4f60-858e-cee871e0aec6" providerId="ADAL" clId="{9E41A59E-EA92-4F45-ACD0-9CC1B6579E02}" dt="2021-12-16T09:54:27.886" v="249" actId="21"/>
          <ac:picMkLst>
            <pc:docMk/>
            <pc:sldMk cId="2325116254" sldId="259"/>
            <ac:picMk id="23" creationId="{EECA6C31-80B2-4401-9B44-B58688762D8A}"/>
          </ac:picMkLst>
        </pc:picChg>
        <pc:picChg chg="del mod ord">
          <ac:chgData name="Xin Zhang (FA Talent)" userId="474f572f-8271-4f60-858e-cee871e0aec6" providerId="ADAL" clId="{9E41A59E-EA92-4F45-ACD0-9CC1B6579E02}" dt="2021-12-16T06:58:00.936" v="225" actId="21"/>
          <ac:picMkLst>
            <pc:docMk/>
            <pc:sldMk cId="2325116254" sldId="259"/>
            <ac:picMk id="24" creationId="{0D3029B6-FED7-4FF1-83F9-021A6A2B63AB}"/>
          </ac:picMkLst>
        </pc:picChg>
        <pc:picChg chg="mod">
          <ac:chgData name="Xin Zhang (FA Talent)" userId="474f572f-8271-4f60-858e-cee871e0aec6" providerId="ADAL" clId="{9E41A59E-EA92-4F45-ACD0-9CC1B6579E02}" dt="2021-12-22T06:57:00.659" v="7954"/>
          <ac:picMkLst>
            <pc:docMk/>
            <pc:sldMk cId="2325116254" sldId="259"/>
            <ac:picMk id="27" creationId="{2989B2D3-FC61-47E0-84C3-2327101EA198}"/>
          </ac:picMkLst>
        </pc:picChg>
        <pc:cxnChg chg="add mod">
          <ac:chgData name="Xin Zhang (FA Talent)" userId="474f572f-8271-4f60-858e-cee871e0aec6" providerId="ADAL" clId="{9E41A59E-EA92-4F45-ACD0-9CC1B6579E02}" dt="2021-12-20T10:32:16.470" v="2633" actId="1076"/>
          <ac:cxnSpMkLst>
            <pc:docMk/>
            <pc:sldMk cId="2325116254" sldId="259"/>
            <ac:cxnSpMk id="6" creationId="{144F2788-B875-472E-A018-07F0C5881DD8}"/>
          </ac:cxnSpMkLst>
        </pc:cxnChg>
        <pc:cxnChg chg="add del mod">
          <ac:chgData name="Xin Zhang (FA Talent)" userId="474f572f-8271-4f60-858e-cee871e0aec6" providerId="ADAL" clId="{9E41A59E-EA92-4F45-ACD0-9CC1B6579E02}" dt="2021-12-20T04:28:33.662" v="1135" actId="11529"/>
          <ac:cxnSpMkLst>
            <pc:docMk/>
            <pc:sldMk cId="2325116254" sldId="259"/>
            <ac:cxnSpMk id="23" creationId="{2A24F005-5553-41BE-8D2D-FBB9752C1173}"/>
          </ac:cxnSpMkLst>
        </pc:cxnChg>
        <pc:cxnChg chg="add mod">
          <ac:chgData name="Xin Zhang (FA Talent)" userId="474f572f-8271-4f60-858e-cee871e0aec6" providerId="ADAL" clId="{9E41A59E-EA92-4F45-ACD0-9CC1B6579E02}" dt="2021-12-20T09:52:36.563" v="2366" actId="164"/>
          <ac:cxnSpMkLst>
            <pc:docMk/>
            <pc:sldMk cId="2325116254" sldId="259"/>
            <ac:cxnSpMk id="26" creationId="{C9D112A2-DC7C-42F2-8136-FCE417CE5362}"/>
          </ac:cxnSpMkLst>
        </pc:cxnChg>
        <pc:cxnChg chg="add mod">
          <ac:chgData name="Xin Zhang (FA Talent)" userId="474f572f-8271-4f60-858e-cee871e0aec6" providerId="ADAL" clId="{9E41A59E-EA92-4F45-ACD0-9CC1B6579E02}" dt="2021-12-20T04:29:28.958" v="1148" actId="571"/>
          <ac:cxnSpMkLst>
            <pc:docMk/>
            <pc:sldMk cId="2325116254" sldId="259"/>
            <ac:cxnSpMk id="32" creationId="{EB73079D-F655-407A-AA6A-A6D11A28EF8B}"/>
          </ac:cxnSpMkLst>
        </pc:cxnChg>
        <pc:cxnChg chg="add mod">
          <ac:chgData name="Xin Zhang (FA Talent)" userId="474f572f-8271-4f60-858e-cee871e0aec6" providerId="ADAL" clId="{9E41A59E-EA92-4F45-ACD0-9CC1B6579E02}" dt="2021-12-20T09:52:36.563" v="2366" actId="164"/>
          <ac:cxnSpMkLst>
            <pc:docMk/>
            <pc:sldMk cId="2325116254" sldId="259"/>
            <ac:cxnSpMk id="34" creationId="{5253535E-0BE7-43C2-8DC4-656185FA4C7E}"/>
          </ac:cxnSpMkLst>
        </pc:cxnChg>
      </pc:sldChg>
      <pc:sldChg chg="addSp delSp modSp mod setBg">
        <pc:chgData name="Xin Zhang (FA Talent)" userId="474f572f-8271-4f60-858e-cee871e0aec6" providerId="ADAL" clId="{9E41A59E-EA92-4F45-ACD0-9CC1B6579E02}" dt="2021-12-22T04:51:25.639" v="6377"/>
        <pc:sldMkLst>
          <pc:docMk/>
          <pc:sldMk cId="3659766544" sldId="261"/>
        </pc:sldMkLst>
        <pc:spChg chg="add del mod">
          <ac:chgData name="Xin Zhang (FA Talent)" userId="474f572f-8271-4f60-858e-cee871e0aec6" providerId="ADAL" clId="{9E41A59E-EA92-4F45-ACD0-9CC1B6579E02}" dt="2021-12-21T06:27:53.620" v="2747"/>
          <ac:spMkLst>
            <pc:docMk/>
            <pc:sldMk cId="3659766544" sldId="261"/>
            <ac:spMk id="2" creationId="{4D362BA0-B9C6-4E13-9AEE-718CD702CD80}"/>
          </ac:spMkLst>
        </pc:spChg>
        <pc:spChg chg="add del">
          <ac:chgData name="Xin Zhang (FA Talent)" userId="474f572f-8271-4f60-858e-cee871e0aec6" providerId="ADAL" clId="{9E41A59E-EA92-4F45-ACD0-9CC1B6579E02}" dt="2021-12-21T06:27:53.620" v="2747"/>
          <ac:spMkLst>
            <pc:docMk/>
            <pc:sldMk cId="3659766544" sldId="261"/>
            <ac:spMk id="3" creationId="{A29A7378-9D80-4020-A38D-280416A84186}"/>
          </ac:spMkLst>
        </pc:spChg>
        <pc:spChg chg="del">
          <ac:chgData name="Xin Zhang (FA Talent)" userId="474f572f-8271-4f60-858e-cee871e0aec6" providerId="ADAL" clId="{9E41A59E-EA92-4F45-ACD0-9CC1B6579E02}" dt="2021-12-20T06:19:56.237" v="1574" actId="478"/>
          <ac:spMkLst>
            <pc:docMk/>
            <pc:sldMk cId="3659766544" sldId="261"/>
            <ac:spMk id="5" creationId="{4E1C5915-A52C-47A7-AB51-497EE1767E07}"/>
          </ac:spMkLst>
        </pc:spChg>
        <pc:spChg chg="add del mod ord">
          <ac:chgData name="Xin Zhang (FA Talent)" userId="474f572f-8271-4f60-858e-cee871e0aec6" providerId="ADAL" clId="{9E41A59E-EA92-4F45-ACD0-9CC1B6579E02}" dt="2021-12-21T07:11:15.397" v="3084" actId="478"/>
          <ac:spMkLst>
            <pc:docMk/>
            <pc:sldMk cId="3659766544" sldId="261"/>
            <ac:spMk id="5" creationId="{5E03B49F-94C1-4552-AC35-77D9A09B8F7E}"/>
          </ac:spMkLst>
        </pc:spChg>
        <pc:spChg chg="mod">
          <ac:chgData name="Xin Zhang (FA Talent)" userId="474f572f-8271-4f60-858e-cee871e0aec6" providerId="ADAL" clId="{9E41A59E-EA92-4F45-ACD0-9CC1B6579E02}" dt="2021-12-21T08:49:09.235" v="4290" actId="1076"/>
          <ac:spMkLst>
            <pc:docMk/>
            <pc:sldMk cId="3659766544" sldId="261"/>
            <ac:spMk id="7" creationId="{86FF1E7C-3521-441F-8C1C-09A1E56601BD}"/>
          </ac:spMkLst>
        </pc:spChg>
        <pc:spChg chg="add del mod ord topLvl">
          <ac:chgData name="Xin Zhang (FA Talent)" userId="474f572f-8271-4f60-858e-cee871e0aec6" providerId="ADAL" clId="{9E41A59E-EA92-4F45-ACD0-9CC1B6579E02}" dt="2021-12-21T07:30:58.396" v="3665" actId="478"/>
          <ac:spMkLst>
            <pc:docMk/>
            <pc:sldMk cId="3659766544" sldId="261"/>
            <ac:spMk id="9" creationId="{50C649AD-ABF9-415A-921F-F03E07B7A4B7}"/>
          </ac:spMkLst>
        </pc:spChg>
        <pc:spChg chg="mod topLvl">
          <ac:chgData name="Xin Zhang (FA Talent)" userId="474f572f-8271-4f60-858e-cee871e0aec6" providerId="ADAL" clId="{9E41A59E-EA92-4F45-ACD0-9CC1B6579E02}" dt="2021-12-21T15:05:16.010" v="4465" actId="165"/>
          <ac:spMkLst>
            <pc:docMk/>
            <pc:sldMk cId="3659766544" sldId="261"/>
            <ac:spMk id="15" creationId="{4CCD2D7F-2846-425E-8A39-B3BE8D1E4AEF}"/>
          </ac:spMkLst>
        </pc:spChg>
        <pc:spChg chg="add del">
          <ac:chgData name="Xin Zhang (FA Talent)" userId="474f572f-8271-4f60-858e-cee871e0aec6" providerId="ADAL" clId="{9E41A59E-EA92-4F45-ACD0-9CC1B6579E02}" dt="2021-12-21T07:14:28.708" v="3123"/>
          <ac:spMkLst>
            <pc:docMk/>
            <pc:sldMk cId="3659766544" sldId="261"/>
            <ac:spMk id="16" creationId="{7B695BBC-14B6-4F70-B94D-E056F08F26D2}"/>
          </ac:spMkLst>
        </pc:spChg>
        <pc:spChg chg="add del">
          <ac:chgData name="Xin Zhang (FA Talent)" userId="474f572f-8271-4f60-858e-cee871e0aec6" providerId="ADAL" clId="{9E41A59E-EA92-4F45-ACD0-9CC1B6579E02}" dt="2021-12-21T07:14:35.060" v="3127"/>
          <ac:spMkLst>
            <pc:docMk/>
            <pc:sldMk cId="3659766544" sldId="261"/>
            <ac:spMk id="17" creationId="{A85577D2-6ACA-47BE-9C3D-8DDF3FF27DAF}"/>
          </ac:spMkLst>
        </pc:spChg>
        <pc:spChg chg="add del mod">
          <ac:chgData name="Xin Zhang (FA Talent)" userId="474f572f-8271-4f60-858e-cee871e0aec6" providerId="ADAL" clId="{9E41A59E-EA92-4F45-ACD0-9CC1B6579E02}" dt="2021-12-21T06:26:17.699" v="2691" actId="478"/>
          <ac:spMkLst>
            <pc:docMk/>
            <pc:sldMk cId="3659766544" sldId="261"/>
            <ac:spMk id="19" creationId="{9031B16E-D018-4DA5-A699-0CC182DE8D2A}"/>
          </ac:spMkLst>
        </pc:spChg>
        <pc:spChg chg="del mod ord">
          <ac:chgData name="Xin Zhang (FA Talent)" userId="474f572f-8271-4f60-858e-cee871e0aec6" providerId="ADAL" clId="{9E41A59E-EA92-4F45-ACD0-9CC1B6579E02}" dt="2021-12-21T07:14:28.708" v="3123"/>
          <ac:spMkLst>
            <pc:docMk/>
            <pc:sldMk cId="3659766544" sldId="261"/>
            <ac:spMk id="24" creationId="{393EDF52-039C-4EC4-93DD-44FE48305744}"/>
          </ac:spMkLst>
        </pc:spChg>
        <pc:spChg chg="add del mod">
          <ac:chgData name="Xin Zhang (FA Talent)" userId="474f572f-8271-4f60-858e-cee871e0aec6" providerId="ADAL" clId="{9E41A59E-EA92-4F45-ACD0-9CC1B6579E02}" dt="2021-12-21T07:14:35.060" v="3127"/>
          <ac:spMkLst>
            <pc:docMk/>
            <pc:sldMk cId="3659766544" sldId="261"/>
            <ac:spMk id="25" creationId="{D837A1E4-FFF7-4580-9860-F178567727D0}"/>
          </ac:spMkLst>
        </pc:spChg>
        <pc:spChg chg="add del mod ord">
          <ac:chgData name="Xin Zhang (FA Talent)" userId="474f572f-8271-4f60-858e-cee871e0aec6" providerId="ADAL" clId="{9E41A59E-EA92-4F45-ACD0-9CC1B6579E02}" dt="2021-12-21T06:55:20.376" v="3071" actId="478"/>
          <ac:spMkLst>
            <pc:docMk/>
            <pc:sldMk cId="3659766544" sldId="261"/>
            <ac:spMk id="26" creationId="{F8C0AAD3-A62F-4565-8FF0-57146DBCB465}"/>
          </ac:spMkLst>
        </pc:spChg>
        <pc:spChg chg="add del mod ord">
          <ac:chgData name="Xin Zhang (FA Talent)" userId="474f572f-8271-4f60-858e-cee871e0aec6" providerId="ADAL" clId="{9E41A59E-EA92-4F45-ACD0-9CC1B6579E02}" dt="2021-12-21T07:23:26.445" v="3197"/>
          <ac:spMkLst>
            <pc:docMk/>
            <pc:sldMk cId="3659766544" sldId="261"/>
            <ac:spMk id="27" creationId="{3952F739-91FC-4FDC-BA71-252A5FD9A9A4}"/>
          </ac:spMkLst>
        </pc:spChg>
        <pc:spChg chg="add del mod">
          <ac:chgData name="Xin Zhang (FA Talent)" userId="474f572f-8271-4f60-858e-cee871e0aec6" providerId="ADAL" clId="{9E41A59E-EA92-4F45-ACD0-9CC1B6579E02}" dt="2021-12-21T07:15:14.196" v="3134" actId="478"/>
          <ac:spMkLst>
            <pc:docMk/>
            <pc:sldMk cId="3659766544" sldId="261"/>
            <ac:spMk id="28" creationId="{AC32870A-FF77-466B-8191-62CADC1592B3}"/>
          </ac:spMkLst>
        </pc:spChg>
        <pc:spChg chg="add mod">
          <ac:chgData name="Xin Zhang (FA Talent)" userId="474f572f-8271-4f60-858e-cee871e0aec6" providerId="ADAL" clId="{9E41A59E-EA92-4F45-ACD0-9CC1B6579E02}" dt="2021-12-21T06:54:37.457" v="2907" actId="571"/>
          <ac:spMkLst>
            <pc:docMk/>
            <pc:sldMk cId="3659766544" sldId="261"/>
            <ac:spMk id="31" creationId="{1C4E0D38-BC38-4165-84EE-B8957843BDDF}"/>
          </ac:spMkLst>
        </pc:spChg>
        <pc:spChg chg="add mod">
          <ac:chgData name="Xin Zhang (FA Talent)" userId="474f572f-8271-4f60-858e-cee871e0aec6" providerId="ADAL" clId="{9E41A59E-EA92-4F45-ACD0-9CC1B6579E02}" dt="2021-12-21T06:54:37.457" v="2907" actId="571"/>
          <ac:spMkLst>
            <pc:docMk/>
            <pc:sldMk cId="3659766544" sldId="261"/>
            <ac:spMk id="32" creationId="{39C2477F-3304-46D2-88CB-5B4D83AE7911}"/>
          </ac:spMkLst>
        </pc:spChg>
        <pc:spChg chg="add mod">
          <ac:chgData name="Xin Zhang (FA Talent)" userId="474f572f-8271-4f60-858e-cee871e0aec6" providerId="ADAL" clId="{9E41A59E-EA92-4F45-ACD0-9CC1B6579E02}" dt="2021-12-21T06:54:37.457" v="2907" actId="571"/>
          <ac:spMkLst>
            <pc:docMk/>
            <pc:sldMk cId="3659766544" sldId="261"/>
            <ac:spMk id="33" creationId="{6DA565C4-932C-4244-B892-7A9C549EBBFB}"/>
          </ac:spMkLst>
        </pc:spChg>
        <pc:spChg chg="add mod">
          <ac:chgData name="Xin Zhang (FA Talent)" userId="474f572f-8271-4f60-858e-cee871e0aec6" providerId="ADAL" clId="{9E41A59E-EA92-4F45-ACD0-9CC1B6579E02}" dt="2021-12-21T06:54:37.457" v="2907" actId="571"/>
          <ac:spMkLst>
            <pc:docMk/>
            <pc:sldMk cId="3659766544" sldId="261"/>
            <ac:spMk id="34" creationId="{8A053429-C4DA-44EF-8EAB-9F9AEF7E09CB}"/>
          </ac:spMkLst>
        </pc:spChg>
        <pc:spChg chg="add mod">
          <ac:chgData name="Xin Zhang (FA Talent)" userId="474f572f-8271-4f60-858e-cee871e0aec6" providerId="ADAL" clId="{9E41A59E-EA92-4F45-ACD0-9CC1B6579E02}" dt="2021-12-21T06:54:37.457" v="2907" actId="571"/>
          <ac:spMkLst>
            <pc:docMk/>
            <pc:sldMk cId="3659766544" sldId="261"/>
            <ac:spMk id="35" creationId="{08FF4B70-A5E4-4C81-B607-4F53B8DDE338}"/>
          </ac:spMkLst>
        </pc:spChg>
        <pc:spChg chg="add mod">
          <ac:chgData name="Xin Zhang (FA Talent)" userId="474f572f-8271-4f60-858e-cee871e0aec6" providerId="ADAL" clId="{9E41A59E-EA92-4F45-ACD0-9CC1B6579E02}" dt="2021-12-21T06:54:37.110" v="2906" actId="571"/>
          <ac:spMkLst>
            <pc:docMk/>
            <pc:sldMk cId="3659766544" sldId="261"/>
            <ac:spMk id="37" creationId="{7C7735F3-88C0-4DDC-8E47-CEA8390EC4F2}"/>
          </ac:spMkLst>
        </pc:spChg>
        <pc:spChg chg="add mod">
          <ac:chgData name="Xin Zhang (FA Talent)" userId="474f572f-8271-4f60-858e-cee871e0aec6" providerId="ADAL" clId="{9E41A59E-EA92-4F45-ACD0-9CC1B6579E02}" dt="2021-12-21T06:54:37.110" v="2906" actId="571"/>
          <ac:spMkLst>
            <pc:docMk/>
            <pc:sldMk cId="3659766544" sldId="261"/>
            <ac:spMk id="38" creationId="{406F53FE-1A39-4E5F-9BBE-68A8A5E8F403}"/>
          </ac:spMkLst>
        </pc:spChg>
        <pc:spChg chg="del">
          <ac:chgData name="Xin Zhang (FA Talent)" userId="474f572f-8271-4f60-858e-cee871e0aec6" providerId="ADAL" clId="{9E41A59E-EA92-4F45-ACD0-9CC1B6579E02}" dt="2021-12-21T06:25:31.309" v="2679" actId="478"/>
          <ac:spMkLst>
            <pc:docMk/>
            <pc:sldMk cId="3659766544" sldId="261"/>
            <ac:spMk id="39" creationId="{A9901241-E984-42D9-89A0-D2CF0E040C92}"/>
          </ac:spMkLst>
        </pc:spChg>
        <pc:spChg chg="del">
          <ac:chgData name="Xin Zhang (FA Talent)" userId="474f572f-8271-4f60-858e-cee871e0aec6" providerId="ADAL" clId="{9E41A59E-EA92-4F45-ACD0-9CC1B6579E02}" dt="2021-12-21T06:25:30.949" v="2678" actId="478"/>
          <ac:spMkLst>
            <pc:docMk/>
            <pc:sldMk cId="3659766544" sldId="261"/>
            <ac:spMk id="40" creationId="{555CA476-4A54-420B-B3E4-084210A70225}"/>
          </ac:spMkLst>
        </pc:spChg>
        <pc:spChg chg="add mod">
          <ac:chgData name="Xin Zhang (FA Talent)" userId="474f572f-8271-4f60-858e-cee871e0aec6" providerId="ADAL" clId="{9E41A59E-EA92-4F45-ACD0-9CC1B6579E02}" dt="2021-12-21T06:54:37.110" v="2906" actId="571"/>
          <ac:spMkLst>
            <pc:docMk/>
            <pc:sldMk cId="3659766544" sldId="261"/>
            <ac:spMk id="41" creationId="{FD3AE673-AF8F-4694-BF2F-18A66BC78F72}"/>
          </ac:spMkLst>
        </pc:spChg>
        <pc:spChg chg="add mod">
          <ac:chgData name="Xin Zhang (FA Talent)" userId="474f572f-8271-4f60-858e-cee871e0aec6" providerId="ADAL" clId="{9E41A59E-EA92-4F45-ACD0-9CC1B6579E02}" dt="2021-12-21T06:54:37.110" v="2906" actId="571"/>
          <ac:spMkLst>
            <pc:docMk/>
            <pc:sldMk cId="3659766544" sldId="261"/>
            <ac:spMk id="42" creationId="{8B8720C6-B242-4F85-B074-C603BF969F8D}"/>
          </ac:spMkLst>
        </pc:spChg>
        <pc:spChg chg="add mod">
          <ac:chgData name="Xin Zhang (FA Talent)" userId="474f572f-8271-4f60-858e-cee871e0aec6" providerId="ADAL" clId="{9E41A59E-EA92-4F45-ACD0-9CC1B6579E02}" dt="2021-12-21T06:54:37.110" v="2906" actId="571"/>
          <ac:spMkLst>
            <pc:docMk/>
            <pc:sldMk cId="3659766544" sldId="261"/>
            <ac:spMk id="43" creationId="{5FCAB287-3066-423E-AAB4-373F89818BB2}"/>
          </ac:spMkLst>
        </pc:spChg>
        <pc:spChg chg="del">
          <ac:chgData name="Xin Zhang (FA Talent)" userId="474f572f-8271-4f60-858e-cee871e0aec6" providerId="ADAL" clId="{9E41A59E-EA92-4F45-ACD0-9CC1B6579E02}" dt="2021-12-21T06:25:29.959" v="2677" actId="478"/>
          <ac:spMkLst>
            <pc:docMk/>
            <pc:sldMk cId="3659766544" sldId="261"/>
            <ac:spMk id="44" creationId="{866F2CCF-177F-4BA1-BF60-0910D5EBA0B4}"/>
          </ac:spMkLst>
        </pc:spChg>
        <pc:spChg chg="add mod ord topLvl">
          <ac:chgData name="Xin Zhang (FA Talent)" userId="474f572f-8271-4f60-858e-cee871e0aec6" providerId="ADAL" clId="{9E41A59E-EA92-4F45-ACD0-9CC1B6579E02}" dt="2021-12-21T08:49:34.082" v="4297" actId="12788"/>
          <ac:spMkLst>
            <pc:docMk/>
            <pc:sldMk cId="3659766544" sldId="261"/>
            <ac:spMk id="46" creationId="{1070649E-0A41-4C97-B7F2-31EA54054381}"/>
          </ac:spMkLst>
        </pc:spChg>
        <pc:spChg chg="del">
          <ac:chgData name="Xin Zhang (FA Talent)" userId="474f572f-8271-4f60-858e-cee871e0aec6" providerId="ADAL" clId="{9E41A59E-EA92-4F45-ACD0-9CC1B6579E02}" dt="2021-12-21T06:25:32.008" v="2680" actId="478"/>
          <ac:spMkLst>
            <pc:docMk/>
            <pc:sldMk cId="3659766544" sldId="261"/>
            <ac:spMk id="47" creationId="{DCC6095C-FEBD-4DAF-B4FA-3ECD27119DB9}"/>
          </ac:spMkLst>
        </pc:spChg>
        <pc:spChg chg="add del">
          <ac:chgData name="Xin Zhang (FA Talent)" userId="474f572f-8271-4f60-858e-cee871e0aec6" providerId="ADAL" clId="{9E41A59E-EA92-4F45-ACD0-9CC1B6579E02}" dt="2021-12-21T07:23:26.445" v="3197"/>
          <ac:spMkLst>
            <pc:docMk/>
            <pc:sldMk cId="3659766544" sldId="261"/>
            <ac:spMk id="49" creationId="{57181B68-FBD5-43BD-9658-58925A01B22F}"/>
          </ac:spMkLst>
        </pc:spChg>
        <pc:spChg chg="add mod">
          <ac:chgData name="Xin Zhang (FA Talent)" userId="474f572f-8271-4f60-858e-cee871e0aec6" providerId="ADAL" clId="{9E41A59E-EA92-4F45-ACD0-9CC1B6579E02}" dt="2021-12-21T07:12:08.335" v="3098" actId="571"/>
          <ac:spMkLst>
            <pc:docMk/>
            <pc:sldMk cId="3659766544" sldId="261"/>
            <ac:spMk id="50" creationId="{23D86AAE-1134-4CFB-8B8A-6678987055E7}"/>
          </ac:spMkLst>
        </pc:spChg>
        <pc:spChg chg="del mod topLvl">
          <ac:chgData name="Xin Zhang (FA Talent)" userId="474f572f-8271-4f60-858e-cee871e0aec6" providerId="ADAL" clId="{9E41A59E-EA92-4F45-ACD0-9CC1B6579E02}" dt="2021-12-21T07:37:28.925" v="3711" actId="478"/>
          <ac:spMkLst>
            <pc:docMk/>
            <pc:sldMk cId="3659766544" sldId="261"/>
            <ac:spMk id="51" creationId="{7863E87E-79DE-4EFC-B275-2E913C4358DA}"/>
          </ac:spMkLst>
        </pc:spChg>
        <pc:spChg chg="mod">
          <ac:chgData name="Xin Zhang (FA Talent)" userId="474f572f-8271-4f60-858e-cee871e0aec6" providerId="ADAL" clId="{9E41A59E-EA92-4F45-ACD0-9CC1B6579E02}" dt="2021-12-21T07:12:08.335" v="3098" actId="571"/>
          <ac:spMkLst>
            <pc:docMk/>
            <pc:sldMk cId="3659766544" sldId="261"/>
            <ac:spMk id="53" creationId="{5D1DBB76-78B1-403F-AC54-4BD159A6228F}"/>
          </ac:spMkLst>
        </pc:spChg>
        <pc:spChg chg="add 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56" creationId="{0D07DBB2-85FF-49B7-9AF6-84723BED4ADB}"/>
          </ac:spMkLst>
        </pc:spChg>
        <pc:spChg chg="mod ord">
          <ac:chgData name="Xin Zhang (FA Talent)" userId="474f572f-8271-4f60-858e-cee871e0aec6" providerId="ADAL" clId="{9E41A59E-EA92-4F45-ACD0-9CC1B6579E02}" dt="2021-12-21T07:44:18.480" v="3859"/>
          <ac:spMkLst>
            <pc:docMk/>
            <pc:sldMk cId="3659766544" sldId="261"/>
            <ac:spMk id="58" creationId="{3B61CCBE-0014-4C55-B03C-EBE0EF36E02F}"/>
          </ac:spMkLst>
        </pc:spChg>
        <pc:spChg chg="del mod">
          <ac:chgData name="Xin Zhang (FA Talent)" userId="474f572f-8271-4f60-858e-cee871e0aec6" providerId="ADAL" clId="{9E41A59E-EA92-4F45-ACD0-9CC1B6579E02}" dt="2021-12-21T07:23:41.123" v="3199" actId="478"/>
          <ac:spMkLst>
            <pc:docMk/>
            <pc:sldMk cId="3659766544" sldId="261"/>
            <ac:spMk id="60" creationId="{66F11FEE-945F-4B7D-9328-3D5BF9BE7A08}"/>
          </ac:spMkLst>
        </pc:spChg>
        <pc:spChg chg="add del mod">
          <ac:chgData name="Xin Zhang (FA Talent)" userId="474f572f-8271-4f60-858e-cee871e0aec6" providerId="ADAL" clId="{9E41A59E-EA92-4F45-ACD0-9CC1B6579E02}" dt="2021-12-21T07:15:51.692" v="3139" actId="478"/>
          <ac:spMkLst>
            <pc:docMk/>
            <pc:sldMk cId="3659766544" sldId="261"/>
            <ac:spMk id="61" creationId="{9666B28B-BBF7-4364-86CD-90599F2CA80E}"/>
          </ac:spMkLst>
        </pc:spChg>
        <pc:spChg chg="add 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64" creationId="{EF21DC30-B9B3-411F-8F20-79AC82010187}"/>
          </ac:spMkLst>
        </pc:spChg>
        <pc:spChg chg="add del mod topLvl">
          <ac:chgData name="Xin Zhang (FA Talent)" userId="474f572f-8271-4f60-858e-cee871e0aec6" providerId="ADAL" clId="{9E41A59E-EA92-4F45-ACD0-9CC1B6579E02}" dt="2021-12-21T07:39:07.596" v="3739" actId="478"/>
          <ac:spMkLst>
            <pc:docMk/>
            <pc:sldMk cId="3659766544" sldId="261"/>
            <ac:spMk id="66" creationId="{54DA8D2E-4E78-47EF-9763-CE50BDD7F23C}"/>
          </ac:spMkLst>
        </pc:spChg>
        <pc:spChg chg="add del mod topLvl">
          <ac:chgData name="Xin Zhang (FA Talent)" userId="474f572f-8271-4f60-858e-cee871e0aec6" providerId="ADAL" clId="{9E41A59E-EA92-4F45-ACD0-9CC1B6579E02}" dt="2021-12-21T07:39:07.596" v="3739" actId="478"/>
          <ac:spMkLst>
            <pc:docMk/>
            <pc:sldMk cId="3659766544" sldId="261"/>
            <ac:spMk id="67" creationId="{F4CA5C48-3A37-43EB-9E3E-103EF7A56A99}"/>
          </ac:spMkLst>
        </pc:spChg>
        <pc:spChg chg="del mod topLvl">
          <ac:chgData name="Xin Zhang (FA Talent)" userId="474f572f-8271-4f60-858e-cee871e0aec6" providerId="ADAL" clId="{9E41A59E-EA92-4F45-ACD0-9CC1B6579E02}" dt="2021-12-21T07:37:54.859" v="3718" actId="478"/>
          <ac:spMkLst>
            <pc:docMk/>
            <pc:sldMk cId="3659766544" sldId="261"/>
            <ac:spMk id="69" creationId="{C29000FD-7F23-47A9-83A6-487C79D77120}"/>
          </ac:spMkLst>
        </pc:spChg>
        <pc:spChg chg="del mod topLvl">
          <ac:chgData name="Xin Zhang (FA Talent)" userId="474f572f-8271-4f60-858e-cee871e0aec6" providerId="ADAL" clId="{9E41A59E-EA92-4F45-ACD0-9CC1B6579E02}" dt="2021-12-21T07:37:54.859" v="3718" actId="478"/>
          <ac:spMkLst>
            <pc:docMk/>
            <pc:sldMk cId="3659766544" sldId="261"/>
            <ac:spMk id="71" creationId="{4F785B6D-F48F-4151-A398-86EDEF072254}"/>
          </ac:spMkLst>
        </pc:spChg>
        <pc:spChg chg="mod">
          <ac:chgData name="Xin Zhang (FA Talent)" userId="474f572f-8271-4f60-858e-cee871e0aec6" providerId="ADAL" clId="{9E41A59E-EA92-4F45-ACD0-9CC1B6579E02}" dt="2021-12-21T07:36:55.112" v="3704" actId="165"/>
          <ac:spMkLst>
            <pc:docMk/>
            <pc:sldMk cId="3659766544" sldId="261"/>
            <ac:spMk id="73" creationId="{E2005666-A6F8-41E4-9044-E9CEAAD2C258}"/>
          </ac:spMkLst>
        </pc:spChg>
        <pc:spChg chg="add del mod topLvl">
          <ac:chgData name="Xin Zhang (FA Talent)" userId="474f572f-8271-4f60-858e-cee871e0aec6" providerId="ADAL" clId="{9E41A59E-EA92-4F45-ACD0-9CC1B6579E02}" dt="2021-12-21T07:39:07.596" v="3739" actId="478"/>
          <ac:spMkLst>
            <pc:docMk/>
            <pc:sldMk cId="3659766544" sldId="261"/>
            <ac:spMk id="76" creationId="{E5CAA9B8-7188-46B8-B901-9A05A5513285}"/>
          </ac:spMkLst>
        </pc:spChg>
        <pc:spChg chg="add del mod topLvl">
          <ac:chgData name="Xin Zhang (FA Talent)" userId="474f572f-8271-4f60-858e-cee871e0aec6" providerId="ADAL" clId="{9E41A59E-EA92-4F45-ACD0-9CC1B6579E02}" dt="2021-12-21T07:39:07.596" v="3739" actId="478"/>
          <ac:spMkLst>
            <pc:docMk/>
            <pc:sldMk cId="3659766544" sldId="261"/>
            <ac:spMk id="77" creationId="{9CA86BF0-3E2E-427A-97BD-EA891C094361}"/>
          </ac:spMkLst>
        </pc:spChg>
        <pc:spChg chg="del mod ord topLvl">
          <ac:chgData name="Xin Zhang (FA Talent)" userId="474f572f-8271-4f60-858e-cee871e0aec6" providerId="ADAL" clId="{9E41A59E-EA92-4F45-ACD0-9CC1B6579E02}" dt="2021-12-21T07:31:02.884" v="3690" actId="478"/>
          <ac:spMkLst>
            <pc:docMk/>
            <pc:sldMk cId="3659766544" sldId="261"/>
            <ac:spMk id="79" creationId="{EBB6D888-E7A3-4994-A7F1-73424C69BDD4}"/>
          </ac:spMkLst>
        </pc:spChg>
        <pc:spChg chg="del mod topLvl">
          <ac:chgData name="Xin Zhang (FA Talent)" userId="474f572f-8271-4f60-858e-cee871e0aec6" providerId="ADAL" clId="{9E41A59E-EA92-4F45-ACD0-9CC1B6579E02}" dt="2021-12-21T07:37:54.859" v="3718" actId="478"/>
          <ac:spMkLst>
            <pc:docMk/>
            <pc:sldMk cId="3659766544" sldId="261"/>
            <ac:spMk id="81" creationId="{775CF5F0-5695-4F3F-AF9D-38057D04512A}"/>
          </ac:spMkLst>
        </pc:spChg>
        <pc:spChg chg="mod">
          <ac:chgData name="Xin Zhang (FA Talent)" userId="474f572f-8271-4f60-858e-cee871e0aec6" providerId="ADAL" clId="{9E41A59E-EA92-4F45-ACD0-9CC1B6579E02}" dt="2021-12-21T07:36:55.112" v="3704" actId="165"/>
          <ac:spMkLst>
            <pc:docMk/>
            <pc:sldMk cId="3659766544" sldId="261"/>
            <ac:spMk id="83" creationId="{940D9D42-6366-41A8-BAFB-906664D9646A}"/>
          </ac:spMkLst>
        </pc:spChg>
        <pc:spChg chg="add del mod">
          <ac:chgData name="Xin Zhang (FA Talent)" userId="474f572f-8271-4f60-858e-cee871e0aec6" providerId="ADAL" clId="{9E41A59E-EA92-4F45-ACD0-9CC1B6579E02}" dt="2021-12-21T07:20:52.357" v="3184" actId="478"/>
          <ac:spMkLst>
            <pc:docMk/>
            <pc:sldMk cId="3659766544" sldId="261"/>
            <ac:spMk id="85" creationId="{E992A032-B1ED-4EF5-BEA3-A340DA51E79E}"/>
          </ac:spMkLst>
        </pc:spChg>
        <pc:spChg chg="add del mod">
          <ac:chgData name="Xin Zhang (FA Talent)" userId="474f572f-8271-4f60-858e-cee871e0aec6" providerId="ADAL" clId="{9E41A59E-EA92-4F45-ACD0-9CC1B6579E02}" dt="2021-12-21T07:20:52.357" v="3184" actId="478"/>
          <ac:spMkLst>
            <pc:docMk/>
            <pc:sldMk cId="3659766544" sldId="261"/>
            <ac:spMk id="86" creationId="{05A94693-693D-499B-8CA5-7140DAB51D4B}"/>
          </ac:spMkLst>
        </pc:spChg>
        <pc:spChg chg="add del mod">
          <ac:chgData name="Xin Zhang (FA Talent)" userId="474f572f-8271-4f60-858e-cee871e0aec6" providerId="ADAL" clId="{9E41A59E-EA92-4F45-ACD0-9CC1B6579E02}" dt="2021-12-21T07:20:52.357" v="3184" actId="478"/>
          <ac:spMkLst>
            <pc:docMk/>
            <pc:sldMk cId="3659766544" sldId="261"/>
            <ac:spMk id="87" creationId="{2046EF72-FBA9-4AE2-85F4-AD06373B19A5}"/>
          </ac:spMkLst>
        </pc:spChg>
        <pc:spChg chg="mod">
          <ac:chgData name="Xin Zhang (FA Talent)" userId="474f572f-8271-4f60-858e-cee871e0aec6" providerId="ADAL" clId="{9E41A59E-EA92-4F45-ACD0-9CC1B6579E02}" dt="2021-12-21T07:31:17.742" v="3692" actId="14100"/>
          <ac:spMkLst>
            <pc:docMk/>
            <pc:sldMk cId="3659766544" sldId="261"/>
            <ac:spMk id="90" creationId="{6E287936-9488-4C7C-8D2A-B566F7B4671B}"/>
          </ac:spMkLst>
        </pc:spChg>
        <pc:spChg chg="add del mod ord">
          <ac:chgData name="Xin Zhang (FA Talent)" userId="474f572f-8271-4f60-858e-cee871e0aec6" providerId="ADAL" clId="{9E41A59E-EA92-4F45-ACD0-9CC1B6579E02}" dt="2021-12-21T07:37:54.859" v="3718" actId="478"/>
          <ac:spMkLst>
            <pc:docMk/>
            <pc:sldMk cId="3659766544" sldId="261"/>
            <ac:spMk id="92" creationId="{1E2279BD-D271-490B-9142-EE41C736C280}"/>
          </ac:spMkLst>
        </pc:spChg>
        <pc:spChg chg="add del mod ord topLvl">
          <ac:chgData name="Xin Zhang (FA Talent)" userId="474f572f-8271-4f60-858e-cee871e0aec6" providerId="ADAL" clId="{9E41A59E-EA92-4F45-ACD0-9CC1B6579E02}" dt="2021-12-21T07:45:12.690" v="4056" actId="478"/>
          <ac:spMkLst>
            <pc:docMk/>
            <pc:sldMk cId="3659766544" sldId="261"/>
            <ac:spMk id="93" creationId="{A0D67830-086F-40D4-A86D-5D87D4865E1F}"/>
          </ac:spMkLst>
        </pc:spChg>
        <pc:spChg chg="add del mod">
          <ac:chgData name="Xin Zhang (FA Talent)" userId="474f572f-8271-4f60-858e-cee871e0aec6" providerId="ADAL" clId="{9E41A59E-EA92-4F45-ACD0-9CC1B6579E02}" dt="2021-12-21T07:41:09.690" v="3766" actId="478"/>
          <ac:spMkLst>
            <pc:docMk/>
            <pc:sldMk cId="3659766544" sldId="261"/>
            <ac:spMk id="99" creationId="{6A87563F-8CBE-4D67-9768-C4821E525E2B}"/>
          </ac:spMkLst>
        </pc:spChg>
        <pc:spChg chg="add del mod topLvl">
          <ac:chgData name="Xin Zhang (FA Talent)" userId="474f572f-8271-4f60-858e-cee871e0aec6" providerId="ADAL" clId="{9E41A59E-EA92-4F45-ACD0-9CC1B6579E02}" dt="2021-12-21T07:43:42.811" v="3846" actId="478"/>
          <ac:spMkLst>
            <pc:docMk/>
            <pc:sldMk cId="3659766544" sldId="261"/>
            <ac:spMk id="101" creationId="{CC8A99ED-16A7-4813-AC25-C48630AD8DBB}"/>
          </ac:spMkLst>
        </pc:spChg>
        <pc:spChg chg="add del mod topLvl">
          <ac:chgData name="Xin Zhang (FA Talent)" userId="474f572f-8271-4f60-858e-cee871e0aec6" providerId="ADAL" clId="{9E41A59E-EA92-4F45-ACD0-9CC1B6579E02}" dt="2021-12-21T07:43:42.811" v="3846" actId="478"/>
          <ac:spMkLst>
            <pc:docMk/>
            <pc:sldMk cId="3659766544" sldId="261"/>
            <ac:spMk id="102" creationId="{33B53871-02E4-4C89-853D-916D43EFEFBE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05" creationId="{B25A84E3-3F5A-46CF-BAEF-F60BAC93C1EC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06" creationId="{756036FB-644E-4472-8F7F-E25D2445ED48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08" creationId="{D0355BBC-3845-4D46-B315-31FD819FD8E3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09" creationId="{22F56563-ACAB-40B6-AFDE-C1864F69C504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10" creationId="{333FB580-337F-4329-AC64-F622C75FD02B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11" creationId="{13B08F01-0DFA-49FD-B56C-338D7F406893}"/>
          </ac:spMkLst>
        </pc:spChg>
        <pc:spChg chg="mod">
          <ac:chgData name="Xin Zhang (FA Talent)" userId="474f572f-8271-4f60-858e-cee871e0aec6" providerId="ADAL" clId="{9E41A59E-EA92-4F45-ACD0-9CC1B6579E02}" dt="2021-12-21T07:42:30.720" v="3813" actId="165"/>
          <ac:spMkLst>
            <pc:docMk/>
            <pc:sldMk cId="3659766544" sldId="261"/>
            <ac:spMk id="112" creationId="{75FAD6B2-1F70-4F0B-A56F-192E035979E3}"/>
          </ac:spMkLst>
        </pc:spChg>
        <pc:spChg chg="mod">
          <ac:chgData name="Xin Zhang (FA Talent)" userId="474f572f-8271-4f60-858e-cee871e0aec6" providerId="ADAL" clId="{9E41A59E-EA92-4F45-ACD0-9CC1B6579E02}" dt="2021-12-21T07:42:30.720" v="3813" actId="165"/>
          <ac:spMkLst>
            <pc:docMk/>
            <pc:sldMk cId="3659766544" sldId="261"/>
            <ac:spMk id="114" creationId="{135FD71F-7E6D-4264-9B8A-792395929C99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17" creationId="{998FDDDE-64BA-4580-91D4-E64C3028BFE2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18" creationId="{2E78BF4B-FB7C-40FC-9CB7-163D1FDC4641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20" creationId="{D73AB592-C268-428C-AE00-D89D5D66CD5C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21" creationId="{2F28BE84-A833-4E1D-919C-DB22AC02F1D9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22" creationId="{856D8C9F-6D1D-4A8E-A327-A4A673FA61CA}"/>
          </ac:spMkLst>
        </pc:spChg>
        <pc:spChg chg="del mod topLvl">
          <ac:chgData name="Xin Zhang (FA Talent)" userId="474f572f-8271-4f60-858e-cee871e0aec6" providerId="ADAL" clId="{9E41A59E-EA92-4F45-ACD0-9CC1B6579E02}" dt="2021-12-21T07:42:39.812" v="3814" actId="478"/>
          <ac:spMkLst>
            <pc:docMk/>
            <pc:sldMk cId="3659766544" sldId="261"/>
            <ac:spMk id="123" creationId="{C3733092-9AFB-4147-9B82-5D3A6B84EBF1}"/>
          </ac:spMkLst>
        </pc:spChg>
        <pc:spChg chg="mod">
          <ac:chgData name="Xin Zhang (FA Talent)" userId="474f572f-8271-4f60-858e-cee871e0aec6" providerId="ADAL" clId="{9E41A59E-EA92-4F45-ACD0-9CC1B6579E02}" dt="2021-12-21T07:42:30.720" v="3813" actId="165"/>
          <ac:spMkLst>
            <pc:docMk/>
            <pc:sldMk cId="3659766544" sldId="261"/>
            <ac:spMk id="124" creationId="{F3EE068B-9422-4806-8473-7A428207C1DC}"/>
          </ac:spMkLst>
        </pc:spChg>
        <pc:spChg chg="del">
          <ac:chgData name="Xin Zhang (FA Talent)" userId="474f572f-8271-4f60-858e-cee871e0aec6" providerId="ADAL" clId="{9E41A59E-EA92-4F45-ACD0-9CC1B6579E02}" dt="2021-12-21T06:29:11.247" v="2760" actId="478"/>
          <ac:spMkLst>
            <pc:docMk/>
            <pc:sldMk cId="3659766544" sldId="261"/>
            <ac:spMk id="126" creationId="{F5761252-4BB7-4C29-9F3A-C996F8FB66C4}"/>
          </ac:spMkLst>
        </pc:spChg>
        <pc:spChg chg="mod">
          <ac:chgData name="Xin Zhang (FA Talent)" userId="474f572f-8271-4f60-858e-cee871e0aec6" providerId="ADAL" clId="{9E41A59E-EA92-4F45-ACD0-9CC1B6579E02}" dt="2021-12-21T07:42:30.720" v="3813" actId="165"/>
          <ac:spMkLst>
            <pc:docMk/>
            <pc:sldMk cId="3659766544" sldId="261"/>
            <ac:spMk id="128" creationId="{ABB4FFA7-CDA8-4C60-AADC-C9BD91603FFD}"/>
          </ac:spMkLst>
        </pc:spChg>
        <pc:spChg chg="del">
          <ac:chgData name="Xin Zhang (FA Talent)" userId="474f572f-8271-4f60-858e-cee871e0aec6" providerId="ADAL" clId="{9E41A59E-EA92-4F45-ACD0-9CC1B6579E02}" dt="2021-12-21T06:29:11.247" v="2760" actId="478"/>
          <ac:spMkLst>
            <pc:docMk/>
            <pc:sldMk cId="3659766544" sldId="261"/>
            <ac:spMk id="129" creationId="{1CF8AD1A-637D-4D7F-AC7B-B887994700FC}"/>
          </ac:spMkLst>
        </pc:spChg>
        <pc:spChg chg="mod topLvl">
          <ac:chgData name="Xin Zhang (FA Talent)" userId="474f572f-8271-4f60-858e-cee871e0aec6" providerId="ADAL" clId="{9E41A59E-EA92-4F45-ACD0-9CC1B6579E02}" dt="2021-12-22T04:51:21.341" v="6375" actId="20577"/>
          <ac:spMkLst>
            <pc:docMk/>
            <pc:sldMk cId="3659766544" sldId="261"/>
            <ac:spMk id="131" creationId="{38DDA61D-5F61-4918-8437-BA798293F0AA}"/>
          </ac:spMkLst>
        </pc:spChg>
        <pc:spChg chg="del mod">
          <ac:chgData name="Xin Zhang (FA Talent)" userId="474f572f-8271-4f60-858e-cee871e0aec6" providerId="ADAL" clId="{9E41A59E-EA92-4F45-ACD0-9CC1B6579E02}" dt="2021-12-21T06:29:11.247" v="2760" actId="478"/>
          <ac:spMkLst>
            <pc:docMk/>
            <pc:sldMk cId="3659766544" sldId="261"/>
            <ac:spMk id="132" creationId="{33F630ED-63ED-41D6-86C6-E82E3C1721D8}"/>
          </ac:spMkLst>
        </pc:spChg>
        <pc:spChg chg="del mod">
          <ac:chgData name="Xin Zhang (FA Talent)" userId="474f572f-8271-4f60-858e-cee871e0aec6" providerId="ADAL" clId="{9E41A59E-EA92-4F45-ACD0-9CC1B6579E02}" dt="2021-12-21T06:29:11.247" v="2760" actId="478"/>
          <ac:spMkLst>
            <pc:docMk/>
            <pc:sldMk cId="3659766544" sldId="261"/>
            <ac:spMk id="133" creationId="{9F4B905F-810F-4D50-9B96-3EA9D28AABC8}"/>
          </ac:spMkLst>
        </pc:spChg>
        <pc:spChg chg="del mod">
          <ac:chgData name="Xin Zhang (FA Talent)" userId="474f572f-8271-4f60-858e-cee871e0aec6" providerId="ADAL" clId="{9E41A59E-EA92-4F45-ACD0-9CC1B6579E02}" dt="2021-12-21T06:29:11.247" v="2760" actId="478"/>
          <ac:spMkLst>
            <pc:docMk/>
            <pc:sldMk cId="3659766544" sldId="261"/>
            <ac:spMk id="134" creationId="{444DAB0B-C993-4C4C-B1CD-A4E920582AE0}"/>
          </ac:spMkLst>
        </pc:spChg>
        <pc:spChg chg="del mod">
          <ac:chgData name="Xin Zhang (FA Talent)" userId="474f572f-8271-4f60-858e-cee871e0aec6" providerId="ADAL" clId="{9E41A59E-EA92-4F45-ACD0-9CC1B6579E02}" dt="2021-12-21T06:29:11.247" v="2760" actId="478"/>
          <ac:spMkLst>
            <pc:docMk/>
            <pc:sldMk cId="3659766544" sldId="261"/>
            <ac:spMk id="135" creationId="{98BE00BE-29E8-4F06-A844-C496BAFDC28E}"/>
          </ac:spMkLst>
        </pc:spChg>
        <pc:spChg chg="add 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37" creationId="{63BEA9FD-9A2F-4A8D-BD01-7052C035C069}"/>
          </ac:spMkLst>
        </pc:spChg>
        <pc:spChg chg="add del mod">
          <ac:chgData name="Xin Zhang (FA Talent)" userId="474f572f-8271-4f60-858e-cee871e0aec6" providerId="ADAL" clId="{9E41A59E-EA92-4F45-ACD0-9CC1B6579E02}" dt="2021-12-21T07:43:42.811" v="3846" actId="478"/>
          <ac:spMkLst>
            <pc:docMk/>
            <pc:sldMk cId="3659766544" sldId="261"/>
            <ac:spMk id="138" creationId="{A52F5003-940C-4507-8967-99AE94934681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40" creationId="{3B6E6EBD-C4B2-4D95-B534-05D4942FA3BA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41" creationId="{DF7CE114-E239-4570-B322-38362F76BF6C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42" creationId="{486BB567-B096-46B8-8207-5E1C8E2C8B43}"/>
          </ac:spMkLst>
        </pc:spChg>
        <pc:spChg chg="mod topLvl">
          <ac:chgData name="Xin Zhang (FA Talent)" userId="474f572f-8271-4f60-858e-cee871e0aec6" providerId="ADAL" clId="{9E41A59E-EA92-4F45-ACD0-9CC1B6579E02}" dt="2021-12-21T15:05:47.823" v="4473" actId="12788"/>
          <ac:spMkLst>
            <pc:docMk/>
            <pc:sldMk cId="3659766544" sldId="261"/>
            <ac:spMk id="144" creationId="{922EDD94-89C1-4E51-8C8F-98DA083C1AF0}"/>
          </ac:spMkLst>
        </pc:spChg>
        <pc:spChg chg="mod topLvl">
          <ac:chgData name="Xin Zhang (FA Talent)" userId="474f572f-8271-4f60-858e-cee871e0aec6" providerId="ADAL" clId="{9E41A59E-EA92-4F45-ACD0-9CC1B6579E02}" dt="2021-12-22T04:51:24.764" v="6376"/>
          <ac:spMkLst>
            <pc:docMk/>
            <pc:sldMk cId="3659766544" sldId="261"/>
            <ac:spMk id="145" creationId="{B2AD5B97-BF0A-4FF4-99E9-C0758CBCA15F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47" creationId="{A5AC8CEE-A478-45BF-B22B-77FCA2E0FF02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48" creationId="{6E8DE713-BA23-41CC-8AA2-52938EAEE03A}"/>
          </ac:spMkLst>
        </pc:spChg>
        <pc:spChg chg="mod topLvl">
          <ac:chgData name="Xin Zhang (FA Talent)" userId="474f572f-8271-4f60-858e-cee871e0aec6" providerId="ADAL" clId="{9E41A59E-EA92-4F45-ACD0-9CC1B6579E02}" dt="2021-12-21T14:47:29.643" v="4337" actId="20577"/>
          <ac:spMkLst>
            <pc:docMk/>
            <pc:sldMk cId="3659766544" sldId="261"/>
            <ac:spMk id="149" creationId="{50C03AFB-B227-4FDE-8900-DF157548CCAC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50" creationId="{210F028C-8BDE-48B0-84E7-FC6DBA7546C7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51" creationId="{0591613C-D244-4B19-ACC9-48E7AF9C1F8D}"/>
          </ac:spMkLst>
        </pc:spChg>
        <pc:spChg chg="mod topLvl">
          <ac:chgData name="Xin Zhang (FA Talent)" userId="474f572f-8271-4f60-858e-cee871e0aec6" providerId="ADAL" clId="{9E41A59E-EA92-4F45-ACD0-9CC1B6579E02}" dt="2021-12-21T14:47:33.856" v="4343" actId="20577"/>
          <ac:spMkLst>
            <pc:docMk/>
            <pc:sldMk cId="3659766544" sldId="261"/>
            <ac:spMk id="152" creationId="{F0367D6C-BA6B-4DF6-B6F2-D98910962475}"/>
          </ac:spMkLst>
        </pc:spChg>
        <pc:spChg chg="del mod topLvl">
          <ac:chgData name="Xin Zhang (FA Talent)" userId="474f572f-8271-4f60-858e-cee871e0aec6" providerId="ADAL" clId="{9E41A59E-EA92-4F45-ACD0-9CC1B6579E02}" dt="2021-12-21T08:49:11.271" v="4291" actId="478"/>
          <ac:spMkLst>
            <pc:docMk/>
            <pc:sldMk cId="3659766544" sldId="261"/>
            <ac:spMk id="153" creationId="{1830418E-341D-4ED8-B4B7-B08B740330BD}"/>
          </ac:spMkLst>
        </pc:spChg>
        <pc:spChg chg="mod">
          <ac:chgData name="Xin Zhang (FA Talent)" userId="474f572f-8271-4f60-858e-cee871e0aec6" providerId="ADAL" clId="{9E41A59E-EA92-4F45-ACD0-9CC1B6579E02}" dt="2021-12-21T07:44:47.304" v="3863" actId="165"/>
          <ac:spMkLst>
            <pc:docMk/>
            <pc:sldMk cId="3659766544" sldId="261"/>
            <ac:spMk id="155" creationId="{33810E56-3B15-4BA8-8BDB-714AE20608C4}"/>
          </ac:spMkLst>
        </pc:spChg>
        <pc:spChg chg="mod topLvl">
          <ac:chgData name="Xin Zhang (FA Talent)" userId="474f572f-8271-4f60-858e-cee871e0aec6" providerId="ADAL" clId="{9E41A59E-EA92-4F45-ACD0-9CC1B6579E02}" dt="2021-12-21T15:05:56.217" v="4475" actId="12788"/>
          <ac:spMkLst>
            <pc:docMk/>
            <pc:sldMk cId="3659766544" sldId="261"/>
            <ac:spMk id="158" creationId="{AE9CAB44-B479-41B8-AEA8-6E288B3CD7C3}"/>
          </ac:spMkLst>
        </pc:spChg>
        <pc:spChg chg="mod topLvl">
          <ac:chgData name="Xin Zhang (FA Talent)" userId="474f572f-8271-4f60-858e-cee871e0aec6" providerId="ADAL" clId="{9E41A59E-EA92-4F45-ACD0-9CC1B6579E02}" dt="2021-12-22T04:51:25.639" v="6377"/>
          <ac:spMkLst>
            <pc:docMk/>
            <pc:sldMk cId="3659766544" sldId="261"/>
            <ac:spMk id="159" creationId="{DAA354CC-9EFD-4453-93BB-526FF691BB7A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61" creationId="{834BF664-DD15-40C0-B7C7-C10B5A1B8F44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62" creationId="{C418CFC3-51DC-4F4C-9BE5-A0EA0CF7C65F}"/>
          </ac:spMkLst>
        </pc:spChg>
        <pc:spChg chg="mod topLvl">
          <ac:chgData name="Xin Zhang (FA Talent)" userId="474f572f-8271-4f60-858e-cee871e0aec6" providerId="ADAL" clId="{9E41A59E-EA92-4F45-ACD0-9CC1B6579E02}" dt="2021-12-21T14:47:36.390" v="4347" actId="20577"/>
          <ac:spMkLst>
            <pc:docMk/>
            <pc:sldMk cId="3659766544" sldId="261"/>
            <ac:spMk id="163" creationId="{6810CF77-42FF-4E7F-B048-CB78BBEDA90D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64" creationId="{9340016D-09D7-4C9B-AE69-5E5B956D2A80}"/>
          </ac:spMkLst>
        </pc:spChg>
        <pc:spChg chg="mod topLvl">
          <ac:chgData name="Xin Zhang (FA Talent)" userId="474f572f-8271-4f60-858e-cee871e0aec6" providerId="ADAL" clId="{9E41A59E-EA92-4F45-ACD0-9CC1B6579E02}" dt="2021-12-21T07:44:43.074" v="3861" actId="165"/>
          <ac:spMkLst>
            <pc:docMk/>
            <pc:sldMk cId="3659766544" sldId="261"/>
            <ac:spMk id="165" creationId="{2E55B3C1-99FA-47C9-92DC-2F5EE66F3EE9}"/>
          </ac:spMkLst>
        </pc:spChg>
        <pc:spChg chg="mod topLvl">
          <ac:chgData name="Xin Zhang (FA Talent)" userId="474f572f-8271-4f60-858e-cee871e0aec6" providerId="ADAL" clId="{9E41A59E-EA92-4F45-ACD0-9CC1B6579E02}" dt="2021-12-21T14:47:48.372" v="4351" actId="20577"/>
          <ac:spMkLst>
            <pc:docMk/>
            <pc:sldMk cId="3659766544" sldId="261"/>
            <ac:spMk id="166" creationId="{C8B1136C-F5A6-4F24-89A4-A077C78EDB2E}"/>
          </ac:spMkLst>
        </pc:spChg>
        <pc:spChg chg="del mod ord topLvl">
          <ac:chgData name="Xin Zhang (FA Talent)" userId="474f572f-8271-4f60-858e-cee871e0aec6" providerId="ADAL" clId="{9E41A59E-EA92-4F45-ACD0-9CC1B6579E02}" dt="2021-12-21T07:45:12.690" v="4056" actId="478"/>
          <ac:spMkLst>
            <pc:docMk/>
            <pc:sldMk cId="3659766544" sldId="261"/>
            <ac:spMk id="167" creationId="{388FEFCF-47CE-4FC3-BCDC-8970B12DF723}"/>
          </ac:spMkLst>
        </pc:spChg>
        <pc:spChg chg="mod">
          <ac:chgData name="Xin Zhang (FA Talent)" userId="474f572f-8271-4f60-858e-cee871e0aec6" providerId="ADAL" clId="{9E41A59E-EA92-4F45-ACD0-9CC1B6579E02}" dt="2021-12-21T07:44:43.249" v="3862" actId="165"/>
          <ac:spMkLst>
            <pc:docMk/>
            <pc:sldMk cId="3659766544" sldId="261"/>
            <ac:spMk id="169" creationId="{33223A0E-3248-4EDE-8ABD-8AC135B1C0A0}"/>
          </ac:spMkLst>
        </pc:spChg>
        <pc:spChg chg="add mod ord topLvl">
          <ac:chgData name="Xin Zhang (FA Talent)" userId="474f572f-8271-4f60-858e-cee871e0aec6" providerId="ADAL" clId="{9E41A59E-EA92-4F45-ACD0-9CC1B6579E02}" dt="2021-12-21T15:05:34.822" v="4468" actId="14100"/>
          <ac:spMkLst>
            <pc:docMk/>
            <pc:sldMk cId="3659766544" sldId="261"/>
            <ac:spMk id="171" creationId="{65E6191D-7E8E-41BD-922F-EF930415802C}"/>
          </ac:spMkLst>
        </pc:spChg>
        <pc:spChg chg="add del mod ord">
          <ac:chgData name="Xin Zhang (FA Talent)" userId="474f572f-8271-4f60-858e-cee871e0aec6" providerId="ADAL" clId="{9E41A59E-EA92-4F45-ACD0-9CC1B6579E02}" dt="2021-12-21T08:49:11.271" v="4291" actId="478"/>
          <ac:spMkLst>
            <pc:docMk/>
            <pc:sldMk cId="3659766544" sldId="261"/>
            <ac:spMk id="172" creationId="{6A474EF4-E240-45B8-AF0B-CDADA25BB686}"/>
          </ac:spMkLst>
        </pc:spChg>
        <pc:spChg chg="mod">
          <ac:chgData name="Xin Zhang (FA Talent)" userId="474f572f-8271-4f60-858e-cee871e0aec6" providerId="ADAL" clId="{9E41A59E-EA92-4F45-ACD0-9CC1B6579E02}" dt="2021-12-21T08:49:21.721" v="4293" actId="571"/>
          <ac:spMkLst>
            <pc:docMk/>
            <pc:sldMk cId="3659766544" sldId="261"/>
            <ac:spMk id="174" creationId="{43BA20A4-8F8A-43FC-80A9-213CF2BD4EBE}"/>
          </ac:spMkLst>
        </pc:spChg>
        <pc:spChg chg="mod">
          <ac:chgData name="Xin Zhang (FA Talent)" userId="474f572f-8271-4f60-858e-cee871e0aec6" providerId="ADAL" clId="{9E41A59E-EA92-4F45-ACD0-9CC1B6579E02}" dt="2021-12-21T15:03:57.680" v="4426" actId="20577"/>
          <ac:spMkLst>
            <pc:docMk/>
            <pc:sldMk cId="3659766544" sldId="261"/>
            <ac:spMk id="176" creationId="{ACFFF4A1-2E32-4E7E-9B9B-033BBC3A8DC5}"/>
          </ac:spMkLst>
        </pc:spChg>
        <pc:spChg chg="mod">
          <ac:chgData name="Xin Zhang (FA Talent)" userId="474f572f-8271-4f60-858e-cee871e0aec6" providerId="ADAL" clId="{9E41A59E-EA92-4F45-ACD0-9CC1B6579E02}" dt="2021-12-21T08:49:23.605" v="4294" actId="571"/>
          <ac:spMkLst>
            <pc:docMk/>
            <pc:sldMk cId="3659766544" sldId="261"/>
            <ac:spMk id="179" creationId="{EDC4776F-06A5-4714-BA58-7989AA107524}"/>
          </ac:spMkLst>
        </pc:spChg>
        <pc:spChg chg="mod">
          <ac:chgData name="Xin Zhang (FA Talent)" userId="474f572f-8271-4f60-858e-cee871e0aec6" providerId="ADAL" clId="{9E41A59E-EA92-4F45-ACD0-9CC1B6579E02}" dt="2021-12-21T15:04:03.018" v="4438" actId="20577"/>
          <ac:spMkLst>
            <pc:docMk/>
            <pc:sldMk cId="3659766544" sldId="261"/>
            <ac:spMk id="181" creationId="{5A9803D4-73F3-4A51-87C2-346F846921EE}"/>
          </ac:spMkLst>
        </pc:spChg>
        <pc:spChg chg="mod">
          <ac:chgData name="Xin Zhang (FA Talent)" userId="474f572f-8271-4f60-858e-cee871e0aec6" providerId="ADAL" clId="{9E41A59E-EA92-4F45-ACD0-9CC1B6579E02}" dt="2021-12-21T15:05:45.952" v="4472" actId="571"/>
          <ac:spMkLst>
            <pc:docMk/>
            <pc:sldMk cId="3659766544" sldId="261"/>
            <ac:spMk id="184" creationId="{89FE994B-C549-4989-B1BF-7FAFC6F123AD}"/>
          </ac:spMkLst>
        </pc:spChg>
        <pc:spChg chg="mod">
          <ac:chgData name="Xin Zhang (FA Talent)" userId="474f572f-8271-4f60-858e-cee871e0aec6" providerId="ADAL" clId="{9E41A59E-EA92-4F45-ACD0-9CC1B6579E02}" dt="2021-12-21T15:05:59.303" v="4476"/>
          <ac:spMkLst>
            <pc:docMk/>
            <pc:sldMk cId="3659766544" sldId="261"/>
            <ac:spMk id="186" creationId="{5B04577B-BCCE-474E-A005-058A8A980F30}"/>
          </ac:spMkLst>
        </pc:spChg>
        <pc:spChg chg="mod">
          <ac:chgData name="Xin Zhang (FA Talent)" userId="474f572f-8271-4f60-858e-cee871e0aec6" providerId="ADAL" clId="{9E41A59E-EA92-4F45-ACD0-9CC1B6579E02}" dt="2021-12-21T15:05:54.694" v="4474" actId="571"/>
          <ac:spMkLst>
            <pc:docMk/>
            <pc:sldMk cId="3659766544" sldId="261"/>
            <ac:spMk id="189" creationId="{1B19F82C-289D-47BB-99D9-93C74269C0C6}"/>
          </ac:spMkLst>
        </pc:spChg>
        <pc:spChg chg="mod">
          <ac:chgData name="Xin Zhang (FA Talent)" userId="474f572f-8271-4f60-858e-cee871e0aec6" providerId="ADAL" clId="{9E41A59E-EA92-4F45-ACD0-9CC1B6579E02}" dt="2021-12-21T15:06:01.590" v="4477"/>
          <ac:spMkLst>
            <pc:docMk/>
            <pc:sldMk cId="3659766544" sldId="261"/>
            <ac:spMk id="191" creationId="{93E735B2-F356-4914-81A7-E45B8035C1DB}"/>
          </ac:spMkLst>
        </pc:spChg>
        <pc:grpChg chg="add del mod">
          <ac:chgData name="Xin Zhang (FA Talent)" userId="474f572f-8271-4f60-858e-cee871e0aec6" providerId="ADAL" clId="{9E41A59E-EA92-4F45-ACD0-9CC1B6579E02}" dt="2021-12-21T06:43:23.161" v="2817" actId="165"/>
          <ac:grpSpMkLst>
            <pc:docMk/>
            <pc:sldMk cId="3659766544" sldId="261"/>
            <ac:grpSpMk id="4" creationId="{30CBE004-F776-45EF-8148-3DF1823F3C55}"/>
          </ac:grpSpMkLst>
        </pc:grpChg>
        <pc:grpChg chg="add del mod topLvl">
          <ac:chgData name="Xin Zhang (FA Talent)" userId="474f572f-8271-4f60-858e-cee871e0aec6" providerId="ADAL" clId="{9E41A59E-EA92-4F45-ACD0-9CC1B6579E02}" dt="2021-12-21T07:37:27.149" v="3710" actId="165"/>
          <ac:grpSpMkLst>
            <pc:docMk/>
            <pc:sldMk cId="3659766544" sldId="261"/>
            <ac:grpSpMk id="10" creationId="{2B678092-C092-4D1E-927B-31B07FE5FC20}"/>
          </ac:grpSpMkLst>
        </pc:grpChg>
        <pc:grpChg chg="add del mod topLvl">
          <ac:chgData name="Xin Zhang (FA Talent)" userId="474f572f-8271-4f60-858e-cee871e0aec6" providerId="ADAL" clId="{9E41A59E-EA92-4F45-ACD0-9CC1B6579E02}" dt="2021-12-21T07:16:49.296" v="3146" actId="165"/>
          <ac:grpSpMkLst>
            <pc:docMk/>
            <pc:sldMk cId="3659766544" sldId="261"/>
            <ac:grpSpMk id="11" creationId="{A50A0935-81B1-4941-94DC-8D1784D14501}"/>
          </ac:grpSpMkLst>
        </pc:grpChg>
        <pc:grpChg chg="add del mod">
          <ac:chgData name="Xin Zhang (FA Talent)" userId="474f572f-8271-4f60-858e-cee871e0aec6" providerId="ADAL" clId="{9E41A59E-EA92-4F45-ACD0-9CC1B6579E02}" dt="2021-12-21T07:12:58.740" v="3109" actId="165"/>
          <ac:grpSpMkLst>
            <pc:docMk/>
            <pc:sldMk cId="3659766544" sldId="261"/>
            <ac:grpSpMk id="13" creationId="{8B93CF99-68E3-478D-82FF-68C89196CE56}"/>
          </ac:grpSpMkLst>
        </pc:grpChg>
        <pc:grpChg chg="add del mod">
          <ac:chgData name="Xin Zhang (FA Talent)" userId="474f572f-8271-4f60-858e-cee871e0aec6" providerId="ADAL" clId="{9E41A59E-EA92-4F45-ACD0-9CC1B6579E02}" dt="2021-12-21T07:16:47.712" v="3145" actId="165"/>
          <ac:grpSpMkLst>
            <pc:docMk/>
            <pc:sldMk cId="3659766544" sldId="261"/>
            <ac:grpSpMk id="14" creationId="{71E1F803-CA8A-480F-AAA6-4710889350EC}"/>
          </ac:grpSpMkLst>
        </pc:grpChg>
        <pc:grpChg chg="add del mod topLvl">
          <ac:chgData name="Xin Zhang (FA Talent)" userId="474f572f-8271-4f60-858e-cee871e0aec6" providerId="ADAL" clId="{9E41A59E-EA92-4F45-ACD0-9CC1B6579E02}" dt="2021-12-21T07:36:55.112" v="3704" actId="165"/>
          <ac:grpSpMkLst>
            <pc:docMk/>
            <pc:sldMk cId="3659766544" sldId="261"/>
            <ac:grpSpMk id="18" creationId="{E03E32CB-7834-433E-B524-35FD2A432897}"/>
          </ac:grpSpMkLst>
        </pc:grpChg>
        <pc:grpChg chg="add del mod topLvl">
          <ac:chgData name="Xin Zhang (FA Talent)" userId="474f572f-8271-4f60-858e-cee871e0aec6" providerId="ADAL" clId="{9E41A59E-EA92-4F45-ACD0-9CC1B6579E02}" dt="2021-12-21T07:20:18.704" v="3178" actId="165"/>
          <ac:grpSpMkLst>
            <pc:docMk/>
            <pc:sldMk cId="3659766544" sldId="261"/>
            <ac:grpSpMk id="20" creationId="{89EAE5B5-2C90-4B70-8980-54D0D74D1B8E}"/>
          </ac:grpSpMkLst>
        </pc:grpChg>
        <pc:grpChg chg="add del mod ord">
          <ac:chgData name="Xin Zhang (FA Talent)" userId="474f572f-8271-4f60-858e-cee871e0aec6" providerId="ADAL" clId="{9E41A59E-EA92-4F45-ACD0-9CC1B6579E02}" dt="2021-12-21T07:19:30.841" v="3172" actId="165"/>
          <ac:grpSpMkLst>
            <pc:docMk/>
            <pc:sldMk cId="3659766544" sldId="261"/>
            <ac:grpSpMk id="23" creationId="{8C35837B-D315-4F1F-AB2D-0F89A3EB29D0}"/>
          </ac:grpSpMkLst>
        </pc:grpChg>
        <pc:grpChg chg="add mod">
          <ac:chgData name="Xin Zhang (FA Talent)" userId="474f572f-8271-4f60-858e-cee871e0aec6" providerId="ADAL" clId="{9E41A59E-EA92-4F45-ACD0-9CC1B6579E02}" dt="2021-12-21T07:12:08.335" v="3098" actId="571"/>
          <ac:grpSpMkLst>
            <pc:docMk/>
            <pc:sldMk cId="3659766544" sldId="261"/>
            <ac:grpSpMk id="52" creationId="{0C1F07E9-685E-4A6E-B036-3A6C2EB8A513}"/>
          </ac:grpSpMkLst>
        </pc:grpChg>
        <pc:grpChg chg="add del mod">
          <ac:chgData name="Xin Zhang (FA Talent)" userId="474f572f-8271-4f60-858e-cee871e0aec6" providerId="ADAL" clId="{9E41A59E-EA92-4F45-ACD0-9CC1B6579E02}" dt="2021-12-21T07:30:40.631" v="3617" actId="165"/>
          <ac:grpSpMkLst>
            <pc:docMk/>
            <pc:sldMk cId="3659766544" sldId="261"/>
            <ac:grpSpMk id="55" creationId="{EDDD5052-8FE8-4705-B0E9-8C7B6B022568}"/>
          </ac:grpSpMkLst>
        </pc:grpChg>
        <pc:grpChg chg="add del mod topLvl">
          <ac:chgData name="Xin Zhang (FA Talent)" userId="474f572f-8271-4f60-858e-cee871e0aec6" providerId="ADAL" clId="{9E41A59E-EA92-4F45-ACD0-9CC1B6579E02}" dt="2021-12-21T07:39:12.156" v="3741" actId="165"/>
          <ac:grpSpMkLst>
            <pc:docMk/>
            <pc:sldMk cId="3659766544" sldId="261"/>
            <ac:grpSpMk id="57" creationId="{1EEF40DA-44F9-4049-83F4-91CD9E0127A3}"/>
          </ac:grpSpMkLst>
        </pc:grpChg>
        <pc:grpChg chg="add del mod">
          <ac:chgData name="Xin Zhang (FA Talent)" userId="474f572f-8271-4f60-858e-cee871e0aec6" providerId="ADAL" clId="{9E41A59E-EA92-4F45-ACD0-9CC1B6579E02}" dt="2021-12-21T07:39:09.076" v="3740" actId="165"/>
          <ac:grpSpMkLst>
            <pc:docMk/>
            <pc:sldMk cId="3659766544" sldId="261"/>
            <ac:grpSpMk id="59" creationId="{54BC4120-D1CD-4A1A-91D3-B1ED9D6375E3}"/>
          </ac:grpSpMkLst>
        </pc:grpChg>
        <pc:grpChg chg="add mod topLvl">
          <ac:chgData name="Xin Zhang (FA Talent)" userId="474f572f-8271-4f60-858e-cee871e0aec6" providerId="ADAL" clId="{9E41A59E-EA92-4F45-ACD0-9CC1B6579E02}" dt="2021-12-21T15:05:27.304" v="4467" actId="164"/>
          <ac:grpSpMkLst>
            <pc:docMk/>
            <pc:sldMk cId="3659766544" sldId="261"/>
            <ac:grpSpMk id="62" creationId="{1C2C9137-4604-4595-8879-7440EFDCB8D9}"/>
          </ac:grpSpMkLst>
        </pc:grpChg>
        <pc:grpChg chg="add del mod topLvl">
          <ac:chgData name="Xin Zhang (FA Talent)" userId="474f572f-8271-4f60-858e-cee871e0aec6" providerId="ADAL" clId="{9E41A59E-EA92-4F45-ACD0-9CC1B6579E02}" dt="2021-12-21T07:44:48.006" v="3864" actId="165"/>
          <ac:grpSpMkLst>
            <pc:docMk/>
            <pc:sldMk cId="3659766544" sldId="261"/>
            <ac:grpSpMk id="63" creationId="{CC90B141-D131-47FD-877B-8D8B95D7842B}"/>
          </ac:grpSpMkLst>
        </pc:grpChg>
        <pc:grpChg chg="add del mod ord">
          <ac:chgData name="Xin Zhang (FA Talent)" userId="474f572f-8271-4f60-858e-cee871e0aec6" providerId="ADAL" clId="{9E41A59E-EA92-4F45-ACD0-9CC1B6579E02}" dt="2021-12-21T07:19:30.841" v="3172" actId="165"/>
          <ac:grpSpMkLst>
            <pc:docMk/>
            <pc:sldMk cId="3659766544" sldId="261"/>
            <ac:grpSpMk id="65" creationId="{2B2EDE55-AFF4-4E0B-98E0-43B26E9BBDBF}"/>
          </ac:grpSpMkLst>
        </pc:grpChg>
        <pc:grpChg chg="del mod topLvl">
          <ac:chgData name="Xin Zhang (FA Talent)" userId="474f572f-8271-4f60-858e-cee871e0aec6" providerId="ADAL" clId="{9E41A59E-EA92-4F45-ACD0-9CC1B6579E02}" dt="2021-12-21T07:20:18.704" v="3178" actId="165"/>
          <ac:grpSpMkLst>
            <pc:docMk/>
            <pc:sldMk cId="3659766544" sldId="261"/>
            <ac:grpSpMk id="68" creationId="{EE0D1691-D4B1-4B34-B9F6-D1FF3AA3C32F}"/>
          </ac:grpSpMkLst>
        </pc:grpChg>
        <pc:grpChg chg="del mod topLvl">
          <ac:chgData name="Xin Zhang (FA Talent)" userId="474f572f-8271-4f60-858e-cee871e0aec6" providerId="ADAL" clId="{9E41A59E-EA92-4F45-ACD0-9CC1B6579E02}" dt="2021-12-21T07:36:55.112" v="3704" actId="165"/>
          <ac:grpSpMkLst>
            <pc:docMk/>
            <pc:sldMk cId="3659766544" sldId="261"/>
            <ac:grpSpMk id="70" creationId="{2FFB998A-0A7D-4769-8AD1-0F853633121A}"/>
          </ac:grpSpMkLst>
        </pc:grpChg>
        <pc:grpChg chg="del mod topLvl">
          <ac:chgData name="Xin Zhang (FA Talent)" userId="474f572f-8271-4f60-858e-cee871e0aec6" providerId="ADAL" clId="{9E41A59E-EA92-4F45-ACD0-9CC1B6579E02}" dt="2021-12-21T07:37:50.851" v="3717" actId="478"/>
          <ac:grpSpMkLst>
            <pc:docMk/>
            <pc:sldMk cId="3659766544" sldId="261"/>
            <ac:grpSpMk id="72" creationId="{65BD600F-501A-4325-B6A1-DCB578ECCB70}"/>
          </ac:grpSpMkLst>
        </pc:grpChg>
        <pc:grpChg chg="add del mod ord">
          <ac:chgData name="Xin Zhang (FA Talent)" userId="474f572f-8271-4f60-858e-cee871e0aec6" providerId="ADAL" clId="{9E41A59E-EA92-4F45-ACD0-9CC1B6579E02}" dt="2021-12-21T07:19:30.841" v="3172" actId="165"/>
          <ac:grpSpMkLst>
            <pc:docMk/>
            <pc:sldMk cId="3659766544" sldId="261"/>
            <ac:grpSpMk id="75" creationId="{2342A8C3-EDCE-4E51-B691-16BD24B360BF}"/>
          </ac:grpSpMkLst>
        </pc:grpChg>
        <pc:grpChg chg="del mod topLvl">
          <ac:chgData name="Xin Zhang (FA Talent)" userId="474f572f-8271-4f60-858e-cee871e0aec6" providerId="ADAL" clId="{9E41A59E-EA92-4F45-ACD0-9CC1B6579E02}" dt="2021-12-21T07:20:18.704" v="3178" actId="165"/>
          <ac:grpSpMkLst>
            <pc:docMk/>
            <pc:sldMk cId="3659766544" sldId="261"/>
            <ac:grpSpMk id="78" creationId="{AED263DD-47C8-46E5-BF6C-21C2552E6136}"/>
          </ac:grpSpMkLst>
        </pc:grpChg>
        <pc:grpChg chg="del mod topLvl">
          <ac:chgData name="Xin Zhang (FA Talent)" userId="474f572f-8271-4f60-858e-cee871e0aec6" providerId="ADAL" clId="{9E41A59E-EA92-4F45-ACD0-9CC1B6579E02}" dt="2021-12-21T07:36:55.112" v="3704" actId="165"/>
          <ac:grpSpMkLst>
            <pc:docMk/>
            <pc:sldMk cId="3659766544" sldId="261"/>
            <ac:grpSpMk id="80" creationId="{2255CF91-CC9A-4DCB-B196-4EA68B7C4070}"/>
          </ac:grpSpMkLst>
        </pc:grpChg>
        <pc:grpChg chg="del mod topLvl">
          <ac:chgData name="Xin Zhang (FA Talent)" userId="474f572f-8271-4f60-858e-cee871e0aec6" providerId="ADAL" clId="{9E41A59E-EA92-4F45-ACD0-9CC1B6579E02}" dt="2021-12-21T07:37:50.851" v="3717" actId="478"/>
          <ac:grpSpMkLst>
            <pc:docMk/>
            <pc:sldMk cId="3659766544" sldId="261"/>
            <ac:grpSpMk id="82" creationId="{6DBD5A77-3099-4A83-846E-E28E770CCC3A}"/>
          </ac:grpSpMkLst>
        </pc:grpChg>
        <pc:grpChg chg="add del mod topLvl">
          <ac:chgData name="Xin Zhang (FA Talent)" userId="474f572f-8271-4f60-858e-cee871e0aec6" providerId="ADAL" clId="{9E41A59E-EA92-4F45-ACD0-9CC1B6579E02}" dt="2021-12-21T07:42:30.720" v="3813" actId="165"/>
          <ac:grpSpMkLst>
            <pc:docMk/>
            <pc:sldMk cId="3659766544" sldId="261"/>
            <ac:grpSpMk id="88" creationId="{E66618F4-3685-45CD-9545-2FD9A2025D6D}"/>
          </ac:grpSpMkLst>
        </pc:grpChg>
        <pc:grpChg chg="add del mod">
          <ac:chgData name="Xin Zhang (FA Talent)" userId="474f572f-8271-4f60-858e-cee871e0aec6" providerId="ADAL" clId="{9E41A59E-EA92-4F45-ACD0-9CC1B6579E02}" dt="2021-12-21T07:42:29.577" v="3812" actId="165"/>
          <ac:grpSpMkLst>
            <pc:docMk/>
            <pc:sldMk cId="3659766544" sldId="261"/>
            <ac:grpSpMk id="89" creationId="{75F6F790-BA20-45F0-AA51-7F5AECBB7B08}"/>
          </ac:grpSpMkLst>
        </pc:grpChg>
        <pc:grpChg chg="add del mod">
          <ac:chgData name="Xin Zhang (FA Talent)" userId="474f572f-8271-4f60-858e-cee871e0aec6" providerId="ADAL" clId="{9E41A59E-EA92-4F45-ACD0-9CC1B6579E02}" dt="2021-12-21T07:43:51.648" v="3849" actId="165"/>
          <ac:grpSpMkLst>
            <pc:docMk/>
            <pc:sldMk cId="3659766544" sldId="261"/>
            <ac:grpSpMk id="91" creationId="{97DB9077-CDA9-4F18-B755-EEE3B24E7A44}"/>
          </ac:grpSpMkLst>
        </pc:grpChg>
        <pc:grpChg chg="add del mod">
          <ac:chgData name="Xin Zhang (FA Talent)" userId="474f572f-8271-4f60-858e-cee871e0aec6" providerId="ADAL" clId="{9E41A59E-EA92-4F45-ACD0-9CC1B6579E02}" dt="2021-12-21T07:44:43.074" v="3861" actId="165"/>
          <ac:grpSpMkLst>
            <pc:docMk/>
            <pc:sldMk cId="3659766544" sldId="261"/>
            <ac:grpSpMk id="94" creationId="{1C73FC3E-EEC3-424F-95C6-1B8E14435E4E}"/>
          </ac:grpSpMkLst>
        </pc:grpChg>
        <pc:grpChg chg="add del mod">
          <ac:chgData name="Xin Zhang (FA Talent)" userId="474f572f-8271-4f60-858e-cee871e0aec6" providerId="ADAL" clId="{9E41A59E-EA92-4F45-ACD0-9CC1B6579E02}" dt="2021-12-21T15:05:16.010" v="4465" actId="165"/>
          <ac:grpSpMkLst>
            <pc:docMk/>
            <pc:sldMk cId="3659766544" sldId="261"/>
            <ac:grpSpMk id="95" creationId="{470D0FC4-B3B7-49D5-84AA-A2D2E07D9BDB}"/>
          </ac:grpSpMkLst>
        </pc:grpChg>
        <pc:grpChg chg="add mod">
          <ac:chgData name="Xin Zhang (FA Talent)" userId="474f572f-8271-4f60-858e-cee871e0aec6" providerId="ADAL" clId="{9E41A59E-EA92-4F45-ACD0-9CC1B6579E02}" dt="2021-12-21T15:05:27.304" v="4467" actId="164"/>
          <ac:grpSpMkLst>
            <pc:docMk/>
            <pc:sldMk cId="3659766544" sldId="261"/>
            <ac:grpSpMk id="96" creationId="{260E25F4-FEF3-4CBC-877C-C691513A2BBA}"/>
          </ac:grpSpMkLst>
        </pc:grpChg>
        <pc:grpChg chg="add del mod topLvl">
          <ac:chgData name="Xin Zhang (FA Talent)" userId="474f572f-8271-4f60-858e-cee871e0aec6" providerId="ADAL" clId="{9E41A59E-EA92-4F45-ACD0-9CC1B6579E02}" dt="2021-12-21T07:42:30.720" v="3813" actId="165"/>
          <ac:grpSpMkLst>
            <pc:docMk/>
            <pc:sldMk cId="3659766544" sldId="261"/>
            <ac:grpSpMk id="104" creationId="{FC80E91F-346C-40D5-ACFA-48C2A568B954}"/>
          </ac:grpSpMkLst>
        </pc:grpChg>
        <pc:grpChg chg="del mod topLvl">
          <ac:chgData name="Xin Zhang (FA Talent)" userId="474f572f-8271-4f60-858e-cee871e0aec6" providerId="ADAL" clId="{9E41A59E-EA92-4F45-ACD0-9CC1B6579E02}" dt="2021-12-21T07:42:39.812" v="3814" actId="478"/>
          <ac:grpSpMkLst>
            <pc:docMk/>
            <pc:sldMk cId="3659766544" sldId="261"/>
            <ac:grpSpMk id="107" creationId="{B820AEA2-F1A1-42F5-8422-826CE032D8D2}"/>
          </ac:grpSpMkLst>
        </pc:grpChg>
        <pc:grpChg chg="mod">
          <ac:chgData name="Xin Zhang (FA Talent)" userId="474f572f-8271-4f60-858e-cee871e0aec6" providerId="ADAL" clId="{9E41A59E-EA92-4F45-ACD0-9CC1B6579E02}" dt="2021-12-21T07:42:30.720" v="3813" actId="165"/>
          <ac:grpSpMkLst>
            <pc:docMk/>
            <pc:sldMk cId="3659766544" sldId="261"/>
            <ac:grpSpMk id="113" creationId="{42B53851-0576-4698-BF08-B615D77DE55C}"/>
          </ac:grpSpMkLst>
        </pc:grpChg>
        <pc:grpChg chg="add del mod topLvl">
          <ac:chgData name="Xin Zhang (FA Talent)" userId="474f572f-8271-4f60-858e-cee871e0aec6" providerId="ADAL" clId="{9E41A59E-EA92-4F45-ACD0-9CC1B6579E02}" dt="2021-12-21T07:42:30.720" v="3813" actId="165"/>
          <ac:grpSpMkLst>
            <pc:docMk/>
            <pc:sldMk cId="3659766544" sldId="261"/>
            <ac:grpSpMk id="116" creationId="{73593661-CCD5-40AB-886B-7E85C4937C49}"/>
          </ac:grpSpMkLst>
        </pc:grpChg>
        <pc:grpChg chg="del mod topLvl">
          <ac:chgData name="Xin Zhang (FA Talent)" userId="474f572f-8271-4f60-858e-cee871e0aec6" providerId="ADAL" clId="{9E41A59E-EA92-4F45-ACD0-9CC1B6579E02}" dt="2021-12-21T07:42:39.812" v="3814" actId="478"/>
          <ac:grpSpMkLst>
            <pc:docMk/>
            <pc:sldMk cId="3659766544" sldId="261"/>
            <ac:grpSpMk id="119" creationId="{50577486-5276-4AB5-A0D5-954B95956CC2}"/>
          </ac:grpSpMkLst>
        </pc:grpChg>
        <pc:grpChg chg="mod">
          <ac:chgData name="Xin Zhang (FA Talent)" userId="474f572f-8271-4f60-858e-cee871e0aec6" providerId="ADAL" clId="{9E41A59E-EA92-4F45-ACD0-9CC1B6579E02}" dt="2021-12-21T07:42:30.720" v="3813" actId="165"/>
          <ac:grpSpMkLst>
            <pc:docMk/>
            <pc:sldMk cId="3659766544" sldId="261"/>
            <ac:grpSpMk id="125" creationId="{D7B5299D-1B9F-4C8F-9692-8CB323FC3C8A}"/>
          </ac:grpSpMkLst>
        </pc:grpChg>
        <pc:grpChg chg="add del mod">
          <ac:chgData name="Xin Zhang (FA Talent)" userId="474f572f-8271-4f60-858e-cee871e0aec6" providerId="ADAL" clId="{9E41A59E-EA92-4F45-ACD0-9CC1B6579E02}" dt="2021-12-21T07:43:51.648" v="3849" actId="165"/>
          <ac:grpSpMkLst>
            <pc:docMk/>
            <pc:sldMk cId="3659766544" sldId="261"/>
            <ac:grpSpMk id="139" creationId="{FFC27B5E-5A8B-4EC0-ACCC-5B9EE164DBE0}"/>
          </ac:grpSpMkLst>
        </pc:grpChg>
        <pc:grpChg chg="add del mod">
          <ac:chgData name="Xin Zhang (FA Talent)" userId="474f572f-8271-4f60-858e-cee871e0aec6" providerId="ADAL" clId="{9E41A59E-EA92-4F45-ACD0-9CC1B6579E02}" dt="2021-12-21T07:44:43.074" v="3861" actId="165"/>
          <ac:grpSpMkLst>
            <pc:docMk/>
            <pc:sldMk cId="3659766544" sldId="261"/>
            <ac:grpSpMk id="143" creationId="{CC86DF8E-5F79-489C-917F-811A85F06495}"/>
          </ac:grpSpMkLst>
        </pc:grpChg>
        <pc:grpChg chg="del mod topLvl">
          <ac:chgData name="Xin Zhang (FA Talent)" userId="474f572f-8271-4f60-858e-cee871e0aec6" providerId="ADAL" clId="{9E41A59E-EA92-4F45-ACD0-9CC1B6579E02}" dt="2021-12-21T07:44:47.304" v="3863" actId="165"/>
          <ac:grpSpMkLst>
            <pc:docMk/>
            <pc:sldMk cId="3659766544" sldId="261"/>
            <ac:grpSpMk id="146" creationId="{53221FE8-32C3-4022-B5ED-F338ADD76D6F}"/>
          </ac:grpSpMkLst>
        </pc:grpChg>
        <pc:grpChg chg="del mod topLvl">
          <ac:chgData name="Xin Zhang (FA Talent)" userId="474f572f-8271-4f60-858e-cee871e0aec6" providerId="ADAL" clId="{9E41A59E-EA92-4F45-ACD0-9CC1B6579E02}" dt="2021-12-21T08:49:11.271" v="4291" actId="478"/>
          <ac:grpSpMkLst>
            <pc:docMk/>
            <pc:sldMk cId="3659766544" sldId="261"/>
            <ac:grpSpMk id="154" creationId="{91A449A0-2695-4A0B-BC37-77250FD2A465}"/>
          </ac:grpSpMkLst>
        </pc:grpChg>
        <pc:grpChg chg="add del mod">
          <ac:chgData name="Xin Zhang (FA Talent)" userId="474f572f-8271-4f60-858e-cee871e0aec6" providerId="ADAL" clId="{9E41A59E-EA92-4F45-ACD0-9CC1B6579E02}" dt="2021-12-21T07:44:43.074" v="3861" actId="165"/>
          <ac:grpSpMkLst>
            <pc:docMk/>
            <pc:sldMk cId="3659766544" sldId="261"/>
            <ac:grpSpMk id="157" creationId="{787D3C31-BCCA-404C-8AD8-BC25CB7C03DB}"/>
          </ac:grpSpMkLst>
        </pc:grpChg>
        <pc:grpChg chg="del mod topLvl">
          <ac:chgData name="Xin Zhang (FA Talent)" userId="474f572f-8271-4f60-858e-cee871e0aec6" providerId="ADAL" clId="{9E41A59E-EA92-4F45-ACD0-9CC1B6579E02}" dt="2021-12-21T07:44:43.249" v="3862" actId="165"/>
          <ac:grpSpMkLst>
            <pc:docMk/>
            <pc:sldMk cId="3659766544" sldId="261"/>
            <ac:grpSpMk id="160" creationId="{3B0EEF83-74C3-4C17-904D-8C46B2147260}"/>
          </ac:grpSpMkLst>
        </pc:grpChg>
        <pc:grpChg chg="del mod topLvl">
          <ac:chgData name="Xin Zhang (FA Talent)" userId="474f572f-8271-4f60-858e-cee871e0aec6" providerId="ADAL" clId="{9E41A59E-EA92-4F45-ACD0-9CC1B6579E02}" dt="2021-12-21T08:49:11.271" v="4291" actId="478"/>
          <ac:grpSpMkLst>
            <pc:docMk/>
            <pc:sldMk cId="3659766544" sldId="261"/>
            <ac:grpSpMk id="168" creationId="{48A9EE77-8F5B-47F2-9BE3-D3075D849AB5}"/>
          </ac:grpSpMkLst>
        </pc:grpChg>
        <pc:grpChg chg="add del mod">
          <ac:chgData name="Xin Zhang (FA Talent)" userId="474f572f-8271-4f60-858e-cee871e0aec6" providerId="ADAL" clId="{9E41A59E-EA92-4F45-ACD0-9CC1B6579E02}" dt="2021-12-21T15:06:03.243" v="4478" actId="478"/>
          <ac:grpSpMkLst>
            <pc:docMk/>
            <pc:sldMk cId="3659766544" sldId="261"/>
            <ac:grpSpMk id="173" creationId="{11024C50-0E45-49A8-B4B3-7DAF89DD7FAE}"/>
          </ac:grpSpMkLst>
        </pc:grpChg>
        <pc:grpChg chg="mod">
          <ac:chgData name="Xin Zhang (FA Talent)" userId="474f572f-8271-4f60-858e-cee871e0aec6" providerId="ADAL" clId="{9E41A59E-EA92-4F45-ACD0-9CC1B6579E02}" dt="2021-12-21T08:49:21.721" v="4293" actId="571"/>
          <ac:grpSpMkLst>
            <pc:docMk/>
            <pc:sldMk cId="3659766544" sldId="261"/>
            <ac:grpSpMk id="175" creationId="{C5E61B8A-7E29-4D9D-BF77-F7CBB195B76C}"/>
          </ac:grpSpMkLst>
        </pc:grpChg>
        <pc:grpChg chg="add del mod">
          <ac:chgData name="Xin Zhang (FA Talent)" userId="474f572f-8271-4f60-858e-cee871e0aec6" providerId="ADAL" clId="{9E41A59E-EA92-4F45-ACD0-9CC1B6579E02}" dt="2021-12-21T15:06:03.243" v="4478" actId="478"/>
          <ac:grpSpMkLst>
            <pc:docMk/>
            <pc:sldMk cId="3659766544" sldId="261"/>
            <ac:grpSpMk id="178" creationId="{08FE9D44-B826-4EC8-A406-16E16A373DD0}"/>
          </ac:grpSpMkLst>
        </pc:grpChg>
        <pc:grpChg chg="mod">
          <ac:chgData name="Xin Zhang (FA Talent)" userId="474f572f-8271-4f60-858e-cee871e0aec6" providerId="ADAL" clId="{9E41A59E-EA92-4F45-ACD0-9CC1B6579E02}" dt="2021-12-21T08:49:23.605" v="4294" actId="571"/>
          <ac:grpSpMkLst>
            <pc:docMk/>
            <pc:sldMk cId="3659766544" sldId="261"/>
            <ac:grpSpMk id="180" creationId="{FADCCE8D-498A-4A4F-8CCA-006DD2CD749C}"/>
          </ac:grpSpMkLst>
        </pc:grpChg>
        <pc:grpChg chg="add mod">
          <ac:chgData name="Xin Zhang (FA Talent)" userId="474f572f-8271-4f60-858e-cee871e0aec6" providerId="ADAL" clId="{9E41A59E-EA92-4F45-ACD0-9CC1B6579E02}" dt="2021-12-21T15:05:47.823" v="4473" actId="12788"/>
          <ac:grpSpMkLst>
            <pc:docMk/>
            <pc:sldMk cId="3659766544" sldId="261"/>
            <ac:grpSpMk id="183" creationId="{956156E9-DC31-4D11-8D2F-28D92B4D7FC5}"/>
          </ac:grpSpMkLst>
        </pc:grpChg>
        <pc:grpChg chg="mod">
          <ac:chgData name="Xin Zhang (FA Talent)" userId="474f572f-8271-4f60-858e-cee871e0aec6" providerId="ADAL" clId="{9E41A59E-EA92-4F45-ACD0-9CC1B6579E02}" dt="2021-12-21T15:05:45.952" v="4472" actId="571"/>
          <ac:grpSpMkLst>
            <pc:docMk/>
            <pc:sldMk cId="3659766544" sldId="261"/>
            <ac:grpSpMk id="185" creationId="{ED1AEF49-2D65-4BEB-8134-441D7E20F178}"/>
          </ac:grpSpMkLst>
        </pc:grpChg>
        <pc:grpChg chg="add mod">
          <ac:chgData name="Xin Zhang (FA Talent)" userId="474f572f-8271-4f60-858e-cee871e0aec6" providerId="ADAL" clId="{9E41A59E-EA92-4F45-ACD0-9CC1B6579E02}" dt="2021-12-21T15:05:56.217" v="4475" actId="12788"/>
          <ac:grpSpMkLst>
            <pc:docMk/>
            <pc:sldMk cId="3659766544" sldId="261"/>
            <ac:grpSpMk id="188" creationId="{B8256851-5AE7-4134-A961-7C61C0C832DD}"/>
          </ac:grpSpMkLst>
        </pc:grpChg>
        <pc:grpChg chg="mod">
          <ac:chgData name="Xin Zhang (FA Talent)" userId="474f572f-8271-4f60-858e-cee871e0aec6" providerId="ADAL" clId="{9E41A59E-EA92-4F45-ACD0-9CC1B6579E02}" dt="2021-12-21T15:05:54.694" v="4474" actId="571"/>
          <ac:grpSpMkLst>
            <pc:docMk/>
            <pc:sldMk cId="3659766544" sldId="261"/>
            <ac:grpSpMk id="190" creationId="{9A9F3E74-2B00-49CD-A8FE-013F649777EB}"/>
          </ac:grpSpMkLst>
        </pc:grpChg>
        <pc:picChg chg="add del mod">
          <ac:chgData name="Xin Zhang (FA Talent)" userId="474f572f-8271-4f60-858e-cee871e0aec6" providerId="ADAL" clId="{9E41A59E-EA92-4F45-ACD0-9CC1B6579E02}" dt="2021-12-21T07:22:49.788" v="3189" actId="478"/>
          <ac:picMkLst>
            <pc:docMk/>
            <pc:sldMk cId="3659766544" sldId="261"/>
            <ac:picMk id="8" creationId="{50D1B5BF-84D7-4F42-9652-6DC4C180DED6}"/>
          </ac:picMkLst>
        </pc:picChg>
        <pc:picChg chg="del mod topLvl">
          <ac:chgData name="Xin Zhang (FA Talent)" userId="474f572f-8271-4f60-858e-cee871e0aec6" providerId="ADAL" clId="{9E41A59E-EA92-4F45-ACD0-9CC1B6579E02}" dt="2021-12-21T06:43:25.638" v="2818" actId="478"/>
          <ac:picMkLst>
            <pc:docMk/>
            <pc:sldMk cId="3659766544" sldId="261"/>
            <ac:picMk id="12" creationId="{BB2466AF-89E8-48D1-AD49-AF43C47B018D}"/>
          </ac:picMkLst>
        </pc:picChg>
        <pc:picChg chg="add mod">
          <ac:chgData name="Xin Zhang (FA Talent)" userId="474f572f-8271-4f60-858e-cee871e0aec6" providerId="ADAL" clId="{9E41A59E-EA92-4F45-ACD0-9CC1B6579E02}" dt="2021-12-21T06:27:44.141" v="2745" actId="571"/>
          <ac:picMkLst>
            <pc:docMk/>
            <pc:sldMk cId="3659766544" sldId="261"/>
            <ac:picMk id="21" creationId="{7C77CA30-9D6B-4E65-BA2E-EAFF15FFF465}"/>
          </ac:picMkLst>
        </pc:picChg>
        <pc:picChg chg="add mod">
          <ac:chgData name="Xin Zhang (FA Talent)" userId="474f572f-8271-4f60-858e-cee871e0aec6" providerId="ADAL" clId="{9E41A59E-EA92-4F45-ACD0-9CC1B6579E02}" dt="2021-12-21T06:27:44.141" v="2745" actId="571"/>
          <ac:picMkLst>
            <pc:docMk/>
            <pc:sldMk cId="3659766544" sldId="261"/>
            <ac:picMk id="22" creationId="{870B7E7C-1FF5-4EF2-800F-A2ACE65A9E65}"/>
          </ac:picMkLst>
        </pc:picChg>
        <pc:picChg chg="add del mod">
          <ac:chgData name="Xin Zhang (FA Talent)" userId="474f572f-8271-4f60-858e-cee871e0aec6" providerId="ADAL" clId="{9E41A59E-EA92-4F45-ACD0-9CC1B6579E02}" dt="2021-12-21T06:48:46.142" v="2897" actId="478"/>
          <ac:picMkLst>
            <pc:docMk/>
            <pc:sldMk cId="3659766544" sldId="261"/>
            <ac:picMk id="29" creationId="{32A19547-BF65-4890-9B9D-87F8D9FC9C0A}"/>
          </ac:picMkLst>
        </pc:picChg>
        <pc:picChg chg="add mod ord topLvl">
          <ac:chgData name="Xin Zhang (FA Talent)" userId="474f572f-8271-4f60-858e-cee871e0aec6" providerId="ADAL" clId="{9E41A59E-EA92-4F45-ACD0-9CC1B6579E02}" dt="2021-12-21T15:05:16.010" v="4465" actId="165"/>
          <ac:picMkLst>
            <pc:docMk/>
            <pc:sldMk cId="3659766544" sldId="261"/>
            <ac:picMk id="30" creationId="{54F66823-2DDB-4880-A812-BB88CBD2E8F7}"/>
          </ac:picMkLst>
        </pc:picChg>
        <pc:picChg chg="add mod">
          <ac:chgData name="Xin Zhang (FA Talent)" userId="474f572f-8271-4f60-858e-cee871e0aec6" providerId="ADAL" clId="{9E41A59E-EA92-4F45-ACD0-9CC1B6579E02}" dt="2021-12-21T06:54:37.457" v="2907" actId="571"/>
          <ac:picMkLst>
            <pc:docMk/>
            <pc:sldMk cId="3659766544" sldId="261"/>
            <ac:picMk id="36" creationId="{6A4510EA-F148-4FEC-BA10-425E42E914B3}"/>
          </ac:picMkLst>
        </pc:picChg>
        <pc:picChg chg="add mod">
          <ac:chgData name="Xin Zhang (FA Talent)" userId="474f572f-8271-4f60-858e-cee871e0aec6" providerId="ADAL" clId="{9E41A59E-EA92-4F45-ACD0-9CC1B6579E02}" dt="2021-12-21T06:54:37.110" v="2906" actId="571"/>
          <ac:picMkLst>
            <pc:docMk/>
            <pc:sldMk cId="3659766544" sldId="261"/>
            <ac:picMk id="45" creationId="{8B625151-3DFB-465B-95D5-8647EE00B97C}"/>
          </ac:picMkLst>
        </pc:picChg>
        <pc:picChg chg="add del mod">
          <ac:chgData name="Xin Zhang (FA Talent)" userId="474f572f-8271-4f60-858e-cee871e0aec6" providerId="ADAL" clId="{9E41A59E-EA92-4F45-ACD0-9CC1B6579E02}" dt="2021-12-21T07:11:37.394" v="3088" actId="478"/>
          <ac:picMkLst>
            <pc:docMk/>
            <pc:sldMk cId="3659766544" sldId="261"/>
            <ac:picMk id="48" creationId="{6139DB64-26FD-44A1-856A-28888613FEB2}"/>
          </ac:picMkLst>
        </pc:picChg>
        <pc:picChg chg="mod">
          <ac:chgData name="Xin Zhang (FA Talent)" userId="474f572f-8271-4f60-858e-cee871e0aec6" providerId="ADAL" clId="{9E41A59E-EA92-4F45-ACD0-9CC1B6579E02}" dt="2021-12-21T07:12:08.335" v="3098" actId="571"/>
          <ac:picMkLst>
            <pc:docMk/>
            <pc:sldMk cId="3659766544" sldId="261"/>
            <ac:picMk id="54" creationId="{325C7E8E-529B-44F5-9468-3919F4B1311D}"/>
          </ac:picMkLst>
        </pc:picChg>
        <pc:picChg chg="mod">
          <ac:chgData name="Xin Zhang (FA Talent)" userId="474f572f-8271-4f60-858e-cee871e0aec6" providerId="ADAL" clId="{9E41A59E-EA92-4F45-ACD0-9CC1B6579E02}" dt="2021-12-21T07:36:55.112" v="3704" actId="165"/>
          <ac:picMkLst>
            <pc:docMk/>
            <pc:sldMk cId="3659766544" sldId="261"/>
            <ac:picMk id="74" creationId="{DAB8AD45-DFE0-42BA-9B26-6C925CE2DB68}"/>
          </ac:picMkLst>
        </pc:picChg>
        <pc:picChg chg="mod">
          <ac:chgData name="Xin Zhang (FA Talent)" userId="474f572f-8271-4f60-858e-cee871e0aec6" providerId="ADAL" clId="{9E41A59E-EA92-4F45-ACD0-9CC1B6579E02}" dt="2021-12-21T07:36:55.112" v="3704" actId="165"/>
          <ac:picMkLst>
            <pc:docMk/>
            <pc:sldMk cId="3659766544" sldId="261"/>
            <ac:picMk id="84" creationId="{88122435-21A6-409F-A643-E154A28F4172}"/>
          </ac:picMkLst>
        </pc:picChg>
        <pc:picChg chg="mod">
          <ac:chgData name="Xin Zhang (FA Talent)" userId="474f572f-8271-4f60-858e-cee871e0aec6" providerId="ADAL" clId="{9E41A59E-EA92-4F45-ACD0-9CC1B6579E02}" dt="2021-12-21T07:42:30.720" v="3813" actId="165"/>
          <ac:picMkLst>
            <pc:docMk/>
            <pc:sldMk cId="3659766544" sldId="261"/>
            <ac:picMk id="115" creationId="{253224B8-C1E8-41F5-86E2-435F7334F755}"/>
          </ac:picMkLst>
        </pc:picChg>
        <pc:picChg chg="del">
          <ac:chgData name="Xin Zhang (FA Talent)" userId="474f572f-8271-4f60-858e-cee871e0aec6" providerId="ADAL" clId="{9E41A59E-EA92-4F45-ACD0-9CC1B6579E02}" dt="2021-12-21T06:29:11.247" v="2760" actId="478"/>
          <ac:picMkLst>
            <pc:docMk/>
            <pc:sldMk cId="3659766544" sldId="261"/>
            <ac:picMk id="127" creationId="{8974F14B-1FFB-4EFA-9814-8371FF6CF8B2}"/>
          </ac:picMkLst>
        </pc:picChg>
        <pc:picChg chg="del">
          <ac:chgData name="Xin Zhang (FA Talent)" userId="474f572f-8271-4f60-858e-cee871e0aec6" providerId="ADAL" clId="{9E41A59E-EA92-4F45-ACD0-9CC1B6579E02}" dt="2021-12-21T06:29:11.247" v="2760" actId="478"/>
          <ac:picMkLst>
            <pc:docMk/>
            <pc:sldMk cId="3659766544" sldId="261"/>
            <ac:picMk id="130" creationId="{B25BDBEA-864F-4062-B19E-F83C20519D37}"/>
          </ac:picMkLst>
        </pc:picChg>
        <pc:picChg chg="mod">
          <ac:chgData name="Xin Zhang (FA Talent)" userId="474f572f-8271-4f60-858e-cee871e0aec6" providerId="ADAL" clId="{9E41A59E-EA92-4F45-ACD0-9CC1B6579E02}" dt="2021-12-21T07:42:30.720" v="3813" actId="165"/>
          <ac:picMkLst>
            <pc:docMk/>
            <pc:sldMk cId="3659766544" sldId="261"/>
            <ac:picMk id="136" creationId="{E3C8F7F2-AD75-4CA4-B5CE-496DA975AD2B}"/>
          </ac:picMkLst>
        </pc:picChg>
        <pc:picChg chg="mod">
          <ac:chgData name="Xin Zhang (FA Talent)" userId="474f572f-8271-4f60-858e-cee871e0aec6" providerId="ADAL" clId="{9E41A59E-EA92-4F45-ACD0-9CC1B6579E02}" dt="2021-12-21T07:44:47.304" v="3863" actId="165"/>
          <ac:picMkLst>
            <pc:docMk/>
            <pc:sldMk cId="3659766544" sldId="261"/>
            <ac:picMk id="156" creationId="{A379FDE6-5F00-44F7-BA97-ACF31FEE9F34}"/>
          </ac:picMkLst>
        </pc:picChg>
        <pc:picChg chg="mod">
          <ac:chgData name="Xin Zhang (FA Talent)" userId="474f572f-8271-4f60-858e-cee871e0aec6" providerId="ADAL" clId="{9E41A59E-EA92-4F45-ACD0-9CC1B6579E02}" dt="2021-12-21T07:44:43.249" v="3862" actId="165"/>
          <ac:picMkLst>
            <pc:docMk/>
            <pc:sldMk cId="3659766544" sldId="261"/>
            <ac:picMk id="170" creationId="{04CB91A6-67A6-46CC-A4AB-69E5C613BE02}"/>
          </ac:picMkLst>
        </pc:picChg>
        <pc:picChg chg="mod">
          <ac:chgData name="Xin Zhang (FA Talent)" userId="474f572f-8271-4f60-858e-cee871e0aec6" providerId="ADAL" clId="{9E41A59E-EA92-4F45-ACD0-9CC1B6579E02}" dt="2021-12-21T08:49:21.721" v="4293" actId="571"/>
          <ac:picMkLst>
            <pc:docMk/>
            <pc:sldMk cId="3659766544" sldId="261"/>
            <ac:picMk id="177" creationId="{CD875BD7-0C21-42FF-849D-15ABE4B7C5C9}"/>
          </ac:picMkLst>
        </pc:picChg>
        <pc:picChg chg="mod">
          <ac:chgData name="Xin Zhang (FA Talent)" userId="474f572f-8271-4f60-858e-cee871e0aec6" providerId="ADAL" clId="{9E41A59E-EA92-4F45-ACD0-9CC1B6579E02}" dt="2021-12-21T08:49:23.605" v="4294" actId="571"/>
          <ac:picMkLst>
            <pc:docMk/>
            <pc:sldMk cId="3659766544" sldId="261"/>
            <ac:picMk id="182" creationId="{62010125-01D1-456C-9265-EA1B481CBFBE}"/>
          </ac:picMkLst>
        </pc:picChg>
        <pc:picChg chg="mod">
          <ac:chgData name="Xin Zhang (FA Talent)" userId="474f572f-8271-4f60-858e-cee871e0aec6" providerId="ADAL" clId="{9E41A59E-EA92-4F45-ACD0-9CC1B6579E02}" dt="2021-12-21T15:05:45.952" v="4472" actId="571"/>
          <ac:picMkLst>
            <pc:docMk/>
            <pc:sldMk cId="3659766544" sldId="261"/>
            <ac:picMk id="187" creationId="{AF23FF43-324C-4DCF-9DF7-444756004C0C}"/>
          </ac:picMkLst>
        </pc:picChg>
        <pc:picChg chg="mod">
          <ac:chgData name="Xin Zhang (FA Talent)" userId="474f572f-8271-4f60-858e-cee871e0aec6" providerId="ADAL" clId="{9E41A59E-EA92-4F45-ACD0-9CC1B6579E02}" dt="2021-12-21T15:05:54.694" v="4474" actId="571"/>
          <ac:picMkLst>
            <pc:docMk/>
            <pc:sldMk cId="3659766544" sldId="261"/>
            <ac:picMk id="192" creationId="{8BA85E7B-5F61-469F-BFB2-F46F343E0771}"/>
          </ac:picMkLst>
        </pc:picChg>
      </pc:sldChg>
      <pc:sldChg chg="addSp delSp modSp mod setBg">
        <pc:chgData name="Xin Zhang (FA Talent)" userId="474f572f-8271-4f60-858e-cee871e0aec6" providerId="ADAL" clId="{9E41A59E-EA92-4F45-ACD0-9CC1B6579E02}" dt="2021-12-22T06:25:47.787" v="7366" actId="20577"/>
        <pc:sldMkLst>
          <pc:docMk/>
          <pc:sldMk cId="3477428530" sldId="262"/>
        </pc:sldMkLst>
        <pc:spChg chg="add del mod">
          <ac:chgData name="Xin Zhang (FA Talent)" userId="474f572f-8271-4f60-858e-cee871e0aec6" providerId="ADAL" clId="{9E41A59E-EA92-4F45-ACD0-9CC1B6579E02}" dt="2021-12-20T07:34:02.344" v="1784"/>
          <ac:spMkLst>
            <pc:docMk/>
            <pc:sldMk cId="3477428530" sldId="262"/>
            <ac:spMk id="2" creationId="{840186B0-5CB8-40DB-9F5C-229D0F9F138B}"/>
          </ac:spMkLst>
        </pc:spChg>
        <pc:spChg chg="add del">
          <ac:chgData name="Xin Zhang (FA Talent)" userId="474f572f-8271-4f60-858e-cee871e0aec6" providerId="ADAL" clId="{9E41A59E-EA92-4F45-ACD0-9CC1B6579E02}" dt="2021-12-20T07:34:02.344" v="1784"/>
          <ac:spMkLst>
            <pc:docMk/>
            <pc:sldMk cId="3477428530" sldId="262"/>
            <ac:spMk id="3" creationId="{FF1BBFAF-BFD3-40DD-8762-C750DE60DF82}"/>
          </ac:spMkLst>
        </pc:spChg>
        <pc:spChg chg="mod">
          <ac:chgData name="Xin Zhang (FA Talent)" userId="474f572f-8271-4f60-858e-cee871e0aec6" providerId="ADAL" clId="{9E41A59E-EA92-4F45-ACD0-9CC1B6579E02}" dt="2021-12-20T07:38:37.661" v="1823" actId="207"/>
          <ac:spMkLst>
            <pc:docMk/>
            <pc:sldMk cId="3477428530" sldId="262"/>
            <ac:spMk id="4" creationId="{519CDFD0-54D1-4883-AFD5-0CADBE1E50C4}"/>
          </ac:spMkLst>
        </pc:spChg>
        <pc:spChg chg="del">
          <ac:chgData name="Xin Zhang (FA Talent)" userId="474f572f-8271-4f60-858e-cee871e0aec6" providerId="ADAL" clId="{9E41A59E-EA92-4F45-ACD0-9CC1B6579E02}" dt="2021-12-20T06:19:50.509" v="1572" actId="478"/>
          <ac:spMkLst>
            <pc:docMk/>
            <pc:sldMk cId="3477428530" sldId="262"/>
            <ac:spMk id="5" creationId="{C992F508-C3D4-45F8-BC8A-FD4FF1AA6C9D}"/>
          </ac:spMkLst>
        </pc:spChg>
        <pc:spChg chg="add del mod">
          <ac:chgData name="Xin Zhang (FA Talent)" userId="474f572f-8271-4f60-858e-cee871e0aec6" providerId="ADAL" clId="{9E41A59E-EA92-4F45-ACD0-9CC1B6579E02}" dt="2021-12-20T07:35:55.387" v="1798"/>
          <ac:spMkLst>
            <pc:docMk/>
            <pc:sldMk cId="3477428530" sldId="262"/>
            <ac:spMk id="6" creationId="{478991FC-5F65-4735-8879-A5680CEE23B1}"/>
          </ac:spMkLst>
        </pc:spChg>
        <pc:spChg chg="add del">
          <ac:chgData name="Xin Zhang (FA Talent)" userId="474f572f-8271-4f60-858e-cee871e0aec6" providerId="ADAL" clId="{9E41A59E-EA92-4F45-ACD0-9CC1B6579E02}" dt="2021-12-20T07:35:39.147" v="1794"/>
          <ac:spMkLst>
            <pc:docMk/>
            <pc:sldMk cId="3477428530" sldId="262"/>
            <ac:spMk id="7" creationId="{AAFF2DCF-77C4-4E35-BF31-DE4CFB3CC24B}"/>
          </ac:spMkLst>
        </pc:spChg>
        <pc:spChg chg="add del">
          <ac:chgData name="Xin Zhang (FA Talent)" userId="474f572f-8271-4f60-858e-cee871e0aec6" providerId="ADAL" clId="{9E41A59E-EA92-4F45-ACD0-9CC1B6579E02}" dt="2021-12-20T07:35:55.387" v="1798"/>
          <ac:spMkLst>
            <pc:docMk/>
            <pc:sldMk cId="3477428530" sldId="262"/>
            <ac:spMk id="8" creationId="{FE7AFB3E-C411-4C37-A6B5-ACE3AE26620D}"/>
          </ac:spMkLst>
        </pc:spChg>
        <pc:spChg chg="add del">
          <ac:chgData name="Xin Zhang (FA Talent)" userId="474f572f-8271-4f60-858e-cee871e0aec6" providerId="ADAL" clId="{9E41A59E-EA92-4F45-ACD0-9CC1B6579E02}" dt="2021-12-20T07:36:06.948" v="1800" actId="11529"/>
          <ac:spMkLst>
            <pc:docMk/>
            <pc:sldMk cId="3477428530" sldId="262"/>
            <ac:spMk id="9" creationId="{D8CF9F8A-AEA8-4A4B-BEA8-11C1B8D3109C}"/>
          </ac:spMkLst>
        </pc:spChg>
        <pc:spChg chg="add del mod">
          <ac:chgData name="Xin Zhang (FA Talent)" userId="474f572f-8271-4f60-858e-cee871e0aec6" providerId="ADAL" clId="{9E41A59E-EA92-4F45-ACD0-9CC1B6579E02}" dt="2021-12-20T04:03:41.240" v="711"/>
          <ac:spMkLst>
            <pc:docMk/>
            <pc:sldMk cId="3477428530" sldId="262"/>
            <ac:spMk id="10" creationId="{12BECA71-7ACD-4CFB-A6D1-7A0040D6680B}"/>
          </ac:spMkLst>
        </pc:spChg>
        <pc:spChg chg="add del mod">
          <ac:chgData name="Xin Zhang (FA Talent)" userId="474f572f-8271-4f60-858e-cee871e0aec6" providerId="ADAL" clId="{9E41A59E-EA92-4F45-ACD0-9CC1B6579E02}" dt="2021-12-20T04:03:41.240" v="711"/>
          <ac:spMkLst>
            <pc:docMk/>
            <pc:sldMk cId="3477428530" sldId="262"/>
            <ac:spMk id="11" creationId="{FE0097ED-CAE1-4E77-8D09-46550961349A}"/>
          </ac:spMkLst>
        </pc:spChg>
        <pc:spChg chg="del mod">
          <ac:chgData name="Xin Zhang (FA Talent)" userId="474f572f-8271-4f60-858e-cee871e0aec6" providerId="ADAL" clId="{9E41A59E-EA92-4F45-ACD0-9CC1B6579E02}" dt="2021-12-20T04:03:47.364" v="712" actId="21"/>
          <ac:spMkLst>
            <pc:docMk/>
            <pc:sldMk cId="3477428530" sldId="262"/>
            <ac:spMk id="12" creationId="{439474A5-A6BC-4E7D-AC63-595CB912AD7B}"/>
          </ac:spMkLst>
        </pc:spChg>
        <pc:spChg chg="add del mod">
          <ac:chgData name="Xin Zhang (FA Talent)" userId="474f572f-8271-4f60-858e-cee871e0aec6" providerId="ADAL" clId="{9E41A59E-EA92-4F45-ACD0-9CC1B6579E02}" dt="2021-12-20T07:37:11.790" v="1809" actId="21"/>
          <ac:spMkLst>
            <pc:docMk/>
            <pc:sldMk cId="3477428530" sldId="262"/>
            <ac:spMk id="14" creationId="{6B8712A5-BE3D-4657-941B-DBA5B3892E05}"/>
          </ac:spMkLst>
        </pc:spChg>
        <pc:spChg chg="add del mod ord">
          <ac:chgData name="Xin Zhang (FA Talent)" userId="474f572f-8271-4f60-858e-cee871e0aec6" providerId="ADAL" clId="{9E41A59E-EA92-4F45-ACD0-9CC1B6579E02}" dt="2021-12-20T07:38:35.249" v="1822" actId="478"/>
          <ac:spMkLst>
            <pc:docMk/>
            <pc:sldMk cId="3477428530" sldId="262"/>
            <ac:spMk id="15" creationId="{A3C62D88-EF54-4939-8F30-BAE08F82958C}"/>
          </ac:spMkLst>
        </pc:spChg>
        <pc:spChg chg="del mod">
          <ac:chgData name="Xin Zhang (FA Talent)" userId="474f572f-8271-4f60-858e-cee871e0aec6" providerId="ADAL" clId="{9E41A59E-EA92-4F45-ACD0-9CC1B6579E02}" dt="2021-12-20T09:40:11.882" v="2134"/>
          <ac:spMkLst>
            <pc:docMk/>
            <pc:sldMk cId="3477428530" sldId="262"/>
            <ac:spMk id="16" creationId="{E4013C81-A8A1-4441-9FC7-D4316BC0CBF3}"/>
          </ac:spMkLst>
        </pc:spChg>
        <pc:spChg chg="add del">
          <ac:chgData name="Xin Zhang (FA Talent)" userId="474f572f-8271-4f60-858e-cee871e0aec6" providerId="ADAL" clId="{9E41A59E-EA92-4F45-ACD0-9CC1B6579E02}" dt="2021-12-20T07:39:51.382" v="1843"/>
          <ac:spMkLst>
            <pc:docMk/>
            <pc:sldMk cId="3477428530" sldId="262"/>
            <ac:spMk id="17" creationId="{70185F50-1DF4-48D8-9F3F-F1666974492B}"/>
          </ac:spMkLst>
        </pc:spChg>
        <pc:spChg chg="add mod">
          <ac:chgData name="Xin Zhang (FA Talent)" userId="474f572f-8271-4f60-858e-cee871e0aec6" providerId="ADAL" clId="{9E41A59E-EA92-4F45-ACD0-9CC1B6579E02}" dt="2021-12-20T09:42:51.111" v="2235"/>
          <ac:spMkLst>
            <pc:docMk/>
            <pc:sldMk cId="3477428530" sldId="262"/>
            <ac:spMk id="18" creationId="{452183AA-4A1B-4F0A-ACA0-7C54D29B6FAC}"/>
          </ac:spMkLst>
        </pc:spChg>
        <pc:spChg chg="mod">
          <ac:chgData name="Xin Zhang (FA Talent)" userId="474f572f-8271-4f60-858e-cee871e0aec6" providerId="ADAL" clId="{9E41A59E-EA92-4F45-ACD0-9CC1B6579E02}" dt="2021-12-20T07:35:39.147" v="1794"/>
          <ac:spMkLst>
            <pc:docMk/>
            <pc:sldMk cId="3477428530" sldId="262"/>
            <ac:spMk id="19" creationId="{53CA87B9-2B47-43A4-9EFB-1EF0833E38F8}"/>
          </ac:spMkLst>
        </pc:spChg>
        <pc:spChg chg="del mod">
          <ac:chgData name="Xin Zhang (FA Talent)" userId="474f572f-8271-4f60-858e-cee871e0aec6" providerId="ADAL" clId="{9E41A59E-EA92-4F45-ACD0-9CC1B6579E02}" dt="2021-12-20T07:37:48.794" v="1812" actId="478"/>
          <ac:spMkLst>
            <pc:docMk/>
            <pc:sldMk cId="3477428530" sldId="262"/>
            <ac:spMk id="21" creationId="{C0DBABE0-679F-4227-B41A-AAAB7DF0911C}"/>
          </ac:spMkLst>
        </pc:spChg>
        <pc:spChg chg="mod">
          <ac:chgData name="Xin Zhang (FA Talent)" userId="474f572f-8271-4f60-858e-cee871e0aec6" providerId="ADAL" clId="{9E41A59E-EA92-4F45-ACD0-9CC1B6579E02}" dt="2021-12-22T06:24:37.697" v="7300"/>
          <ac:spMkLst>
            <pc:docMk/>
            <pc:sldMk cId="3477428530" sldId="262"/>
            <ac:spMk id="23" creationId="{9642C838-0202-4909-9850-6DDAA66D3901}"/>
          </ac:spMkLst>
        </pc:spChg>
        <pc:spChg chg="add del mod ord">
          <ac:chgData name="Xin Zhang (FA Talent)" userId="474f572f-8271-4f60-858e-cee871e0aec6" providerId="ADAL" clId="{9E41A59E-EA92-4F45-ACD0-9CC1B6579E02}" dt="2021-12-21T07:47:40.227" v="4078" actId="478"/>
          <ac:spMkLst>
            <pc:docMk/>
            <pc:sldMk cId="3477428530" sldId="262"/>
            <ac:spMk id="24" creationId="{2E26D44F-3503-42DD-AC6D-7FE530CD56F4}"/>
          </ac:spMkLst>
        </pc:spChg>
        <pc:spChg chg="add del mod ord">
          <ac:chgData name="Xin Zhang (FA Talent)" userId="474f572f-8271-4f60-858e-cee871e0aec6" providerId="ADAL" clId="{9E41A59E-EA92-4F45-ACD0-9CC1B6579E02}" dt="2021-12-21T07:47:40.227" v="4078" actId="478"/>
          <ac:spMkLst>
            <pc:docMk/>
            <pc:sldMk cId="3477428530" sldId="262"/>
            <ac:spMk id="25" creationId="{4B758AB1-D6E2-4F75-9390-6B5F5F811243}"/>
          </ac:spMkLst>
        </pc:spChg>
        <pc:spChg chg="add del mod">
          <ac:chgData name="Xin Zhang (FA Talent)" userId="474f572f-8271-4f60-858e-cee871e0aec6" providerId="ADAL" clId="{9E41A59E-EA92-4F45-ACD0-9CC1B6579E02}" dt="2021-12-20T07:39:51.382" v="1843"/>
          <ac:spMkLst>
            <pc:docMk/>
            <pc:sldMk cId="3477428530" sldId="262"/>
            <ac:spMk id="25" creationId="{B04E8C0E-551B-4BF5-B042-0B0CE28D1D2E}"/>
          </ac:spMkLst>
        </pc:spChg>
        <pc:spChg chg="mod">
          <ac:chgData name="Xin Zhang (FA Talent)" userId="474f572f-8271-4f60-858e-cee871e0aec6" providerId="ADAL" clId="{9E41A59E-EA92-4F45-ACD0-9CC1B6579E02}" dt="2021-12-22T06:25:47.787" v="7366" actId="20577"/>
          <ac:spMkLst>
            <pc:docMk/>
            <pc:sldMk cId="3477428530" sldId="262"/>
            <ac:spMk id="25" creationId="{FF01E3D8-910A-4E67-B240-23AAAFC0AE77}"/>
          </ac:spMkLst>
        </pc:spChg>
        <pc:spChg chg="add del mod ord">
          <ac:chgData name="Xin Zhang (FA Talent)" userId="474f572f-8271-4f60-858e-cee871e0aec6" providerId="ADAL" clId="{9E41A59E-EA92-4F45-ACD0-9CC1B6579E02}" dt="2021-12-21T07:48:35.412" v="4096" actId="478"/>
          <ac:spMkLst>
            <pc:docMk/>
            <pc:sldMk cId="3477428530" sldId="262"/>
            <ac:spMk id="26" creationId="{7FAAA353-C5D7-4535-90F9-F95113595464}"/>
          </ac:spMkLst>
        </pc:spChg>
        <pc:spChg chg="add del mod ord">
          <ac:chgData name="Xin Zhang (FA Talent)" userId="474f572f-8271-4f60-858e-cee871e0aec6" providerId="ADAL" clId="{9E41A59E-EA92-4F45-ACD0-9CC1B6579E02}" dt="2021-12-21T07:48:53.724" v="4192" actId="478"/>
          <ac:spMkLst>
            <pc:docMk/>
            <pc:sldMk cId="3477428530" sldId="262"/>
            <ac:spMk id="27" creationId="{3359AE53-4EC7-44D3-8B63-CA297E92F265}"/>
          </ac:spMkLst>
        </pc:spChg>
        <pc:spChg chg="del mod">
          <ac:chgData name="Xin Zhang (FA Talent)" userId="474f572f-8271-4f60-858e-cee871e0aec6" providerId="ADAL" clId="{9E41A59E-EA92-4F45-ACD0-9CC1B6579E02}" dt="2021-12-20T07:39:53.322" v="1844" actId="21"/>
          <ac:spMkLst>
            <pc:docMk/>
            <pc:sldMk cId="3477428530" sldId="262"/>
            <ac:spMk id="27" creationId="{36E23066-A712-4419-AD64-7508C9D269D8}"/>
          </ac:spMkLst>
        </pc:spChg>
        <pc:spChg chg="add mod ord">
          <ac:chgData name="Xin Zhang (FA Talent)" userId="474f572f-8271-4f60-858e-cee871e0aec6" providerId="ADAL" clId="{9E41A59E-EA92-4F45-ACD0-9CC1B6579E02}" dt="2021-12-21T07:49:09.460" v="4196" actId="12789"/>
          <ac:spMkLst>
            <pc:docMk/>
            <pc:sldMk cId="3477428530" sldId="262"/>
            <ac:spMk id="28" creationId="{8150AA59-7BF8-4D98-8EC5-86CF66F2199B}"/>
          </ac:spMkLst>
        </pc:spChg>
        <pc:spChg chg="mod">
          <ac:chgData name="Xin Zhang (FA Talent)" userId="474f572f-8271-4f60-858e-cee871e0aec6" providerId="ADAL" clId="{9E41A59E-EA92-4F45-ACD0-9CC1B6579E02}" dt="2021-12-22T06:25:10.364" v="7328" actId="571"/>
          <ac:spMkLst>
            <pc:docMk/>
            <pc:sldMk cId="3477428530" sldId="262"/>
            <ac:spMk id="29" creationId="{F13F7CB1-1CA4-4DD0-A213-280CCFC1FDF6}"/>
          </ac:spMkLst>
        </pc:spChg>
        <pc:spChg chg="add mod ord">
          <ac:chgData name="Xin Zhang (FA Talent)" userId="474f572f-8271-4f60-858e-cee871e0aec6" providerId="ADAL" clId="{9E41A59E-EA92-4F45-ACD0-9CC1B6579E02}" dt="2021-12-21T07:49:24.674" v="4201" actId="12789"/>
          <ac:spMkLst>
            <pc:docMk/>
            <pc:sldMk cId="3477428530" sldId="262"/>
            <ac:spMk id="30" creationId="{21F833A4-543F-49FB-A577-57E44ED6C313}"/>
          </ac:spMkLst>
        </pc:spChg>
        <pc:spChg chg="add mod">
          <ac:chgData name="Xin Zhang (FA Talent)" userId="474f572f-8271-4f60-858e-cee871e0aec6" providerId="ADAL" clId="{9E41A59E-EA92-4F45-ACD0-9CC1B6579E02}" dt="2021-12-20T09:42:51.111" v="2235"/>
          <ac:spMkLst>
            <pc:docMk/>
            <pc:sldMk cId="3477428530" sldId="262"/>
            <ac:spMk id="32" creationId="{74EAFA53-AB11-46CA-86F4-76D77167E39A}"/>
          </ac:spMkLst>
        </pc:spChg>
        <pc:spChg chg="mod">
          <ac:chgData name="Xin Zhang (FA Talent)" userId="474f572f-8271-4f60-858e-cee871e0aec6" providerId="ADAL" clId="{9E41A59E-EA92-4F45-ACD0-9CC1B6579E02}" dt="2021-12-22T06:25:40.392" v="7354" actId="20577"/>
          <ac:spMkLst>
            <pc:docMk/>
            <pc:sldMk cId="3477428530" sldId="262"/>
            <ac:spMk id="34" creationId="{BB08D203-7A26-40E7-ADA1-A79D96ADE52A}"/>
          </ac:spMkLst>
        </pc:spChg>
        <pc:spChg chg="add mod">
          <ac:chgData name="Xin Zhang (FA Talent)" userId="474f572f-8271-4f60-858e-cee871e0aec6" providerId="ADAL" clId="{9E41A59E-EA92-4F45-ACD0-9CC1B6579E02}" dt="2021-12-20T09:42:51.111" v="2235"/>
          <ac:spMkLst>
            <pc:docMk/>
            <pc:sldMk cId="3477428530" sldId="262"/>
            <ac:spMk id="35" creationId="{90D16D7C-01A7-4C31-867E-197922B862DB}"/>
          </ac:spMkLst>
        </pc:spChg>
        <pc:spChg chg="add mod">
          <ac:chgData name="Xin Zhang (FA Talent)" userId="474f572f-8271-4f60-858e-cee871e0aec6" providerId="ADAL" clId="{9E41A59E-EA92-4F45-ACD0-9CC1B6579E02}" dt="2021-12-20T09:42:51.111" v="2235"/>
          <ac:spMkLst>
            <pc:docMk/>
            <pc:sldMk cId="3477428530" sldId="262"/>
            <ac:spMk id="36" creationId="{E82CBCA0-8105-4036-98D6-71EE976616EB}"/>
          </ac:spMkLst>
        </pc:spChg>
        <pc:spChg chg="mod ord">
          <ac:chgData name="Xin Zhang (FA Talent)" userId="474f572f-8271-4f60-858e-cee871e0aec6" providerId="ADAL" clId="{9E41A59E-EA92-4F45-ACD0-9CC1B6579E02}" dt="2021-12-20T09:57:52.178" v="2465"/>
          <ac:spMkLst>
            <pc:docMk/>
            <pc:sldMk cId="3477428530" sldId="262"/>
            <ac:spMk id="45" creationId="{DEE0469F-A375-4DA6-8BEF-E24796581334}"/>
          </ac:spMkLst>
        </pc:spChg>
        <pc:spChg chg="add del mod ord replST delST">
          <ac:chgData name="Xin Zhang (FA Talent)" userId="474f572f-8271-4f60-858e-cee871e0aec6" providerId="ADAL" clId="{9E41A59E-EA92-4F45-ACD0-9CC1B6579E02}" dt="2021-12-20T09:41:05.127" v="2165"/>
          <ac:spMkLst>
            <pc:docMk/>
            <pc:sldMk cId="3477428530" sldId="262"/>
            <ac:spMk id="49" creationId="{2B3A4884-6B30-44AA-83A1-F0EE23643D20}"/>
          </ac:spMkLst>
        </pc:spChg>
        <pc:spChg chg="add del mod topLvl">
          <ac:chgData name="Xin Zhang (FA Talent)" userId="474f572f-8271-4f60-858e-cee871e0aec6" providerId="ADAL" clId="{9E41A59E-EA92-4F45-ACD0-9CC1B6579E02}" dt="2021-12-22T06:25:05.934" v="7327" actId="478"/>
          <ac:spMkLst>
            <pc:docMk/>
            <pc:sldMk cId="3477428530" sldId="262"/>
            <ac:spMk id="54" creationId="{CEDF481A-593B-49B6-A42D-3A27E58C0B07}"/>
          </ac:spMkLst>
        </pc:spChg>
        <pc:spChg chg="add mod topLvl">
          <ac:chgData name="Xin Zhang (FA Talent)" userId="474f572f-8271-4f60-858e-cee871e0aec6" providerId="ADAL" clId="{9E41A59E-EA92-4F45-ACD0-9CC1B6579E02}" dt="2021-12-21T15:07:11.580" v="4526"/>
          <ac:spMkLst>
            <pc:docMk/>
            <pc:sldMk cId="3477428530" sldId="262"/>
            <ac:spMk id="59" creationId="{3E444057-FBA9-45FA-AF58-0024095C2639}"/>
          </ac:spMkLst>
        </pc:spChg>
        <pc:spChg chg="add del mod ord">
          <ac:chgData name="Xin Zhang (FA Talent)" userId="474f572f-8271-4f60-858e-cee871e0aec6" providerId="ADAL" clId="{9E41A59E-EA92-4F45-ACD0-9CC1B6579E02}" dt="2021-12-21T07:28:38.976" v="3471" actId="478"/>
          <ac:spMkLst>
            <pc:docMk/>
            <pc:sldMk cId="3477428530" sldId="262"/>
            <ac:spMk id="66" creationId="{740C14CA-7DB6-4339-8D84-75C3CC16B482}"/>
          </ac:spMkLst>
        </pc:spChg>
        <pc:spChg chg="add del mod ord">
          <ac:chgData name="Xin Zhang (FA Talent)" userId="474f572f-8271-4f60-858e-cee871e0aec6" providerId="ADAL" clId="{9E41A59E-EA92-4F45-ACD0-9CC1B6579E02}" dt="2021-12-21T07:28:53.130" v="3563" actId="478"/>
          <ac:spMkLst>
            <pc:docMk/>
            <pc:sldMk cId="3477428530" sldId="262"/>
            <ac:spMk id="67" creationId="{B0E72B52-E5AA-46B5-BD7A-05124C7DD1E6}"/>
          </ac:spMkLst>
        </pc:spChg>
        <pc:spChg chg="del mod topLvl">
          <ac:chgData name="Xin Zhang (FA Talent)" userId="474f572f-8271-4f60-858e-cee871e0aec6" providerId="ADAL" clId="{9E41A59E-EA92-4F45-ACD0-9CC1B6579E02}" dt="2021-12-22T06:24:42.168" v="7302" actId="478"/>
          <ac:spMkLst>
            <pc:docMk/>
            <pc:sldMk cId="3477428530" sldId="262"/>
            <ac:spMk id="195" creationId="{EB3C43C9-79D3-4332-9507-7577E393624A}"/>
          </ac:spMkLst>
        </pc:spChg>
        <pc:spChg chg="mod topLvl">
          <ac:chgData name="Xin Zhang (FA Talent)" userId="474f572f-8271-4f60-858e-cee871e0aec6" providerId="ADAL" clId="{9E41A59E-EA92-4F45-ACD0-9CC1B6579E02}" dt="2021-12-21T15:07:09.135" v="4525" actId="20577"/>
          <ac:spMkLst>
            <pc:docMk/>
            <pc:sldMk cId="3477428530" sldId="262"/>
            <ac:spMk id="196" creationId="{5B09E13F-FC50-49FF-8B05-2D220204DD7E}"/>
          </ac:spMkLst>
        </pc:spChg>
        <pc:spChg chg="del">
          <ac:chgData name="Xin Zhang (FA Talent)" userId="474f572f-8271-4f60-858e-cee871e0aec6" providerId="ADAL" clId="{9E41A59E-EA92-4F45-ACD0-9CC1B6579E02}" dt="2021-12-20T04:03:55.792" v="714" actId="478"/>
          <ac:spMkLst>
            <pc:docMk/>
            <pc:sldMk cId="3477428530" sldId="262"/>
            <ac:spMk id="199" creationId="{96C466E0-8CD1-4E30-8A83-3A8506A27D18}"/>
          </ac:spMkLst>
        </pc:spChg>
        <pc:spChg chg="del">
          <ac:chgData name="Xin Zhang (FA Talent)" userId="474f572f-8271-4f60-858e-cee871e0aec6" providerId="ADAL" clId="{9E41A59E-EA92-4F45-ACD0-9CC1B6579E02}" dt="2021-12-20T03:57:42.402" v="644" actId="478"/>
          <ac:spMkLst>
            <pc:docMk/>
            <pc:sldMk cId="3477428530" sldId="262"/>
            <ac:spMk id="200" creationId="{491B024D-3602-4D1B-989A-E66968FFB095}"/>
          </ac:spMkLst>
        </pc:spChg>
        <pc:spChg chg="del">
          <ac:chgData name="Xin Zhang (FA Talent)" userId="474f572f-8271-4f60-858e-cee871e0aec6" providerId="ADAL" clId="{9E41A59E-EA92-4F45-ACD0-9CC1B6579E02}" dt="2021-12-20T03:57:42.715" v="645" actId="478"/>
          <ac:spMkLst>
            <pc:docMk/>
            <pc:sldMk cId="3477428530" sldId="262"/>
            <ac:spMk id="201" creationId="{6F2866B8-ED5E-433D-8056-59A8A4CAB753}"/>
          </ac:spMkLst>
        </pc:spChg>
        <pc:spChg chg="del">
          <ac:chgData name="Xin Zhang (FA Talent)" userId="474f572f-8271-4f60-858e-cee871e0aec6" providerId="ADAL" clId="{9E41A59E-EA92-4F45-ACD0-9CC1B6579E02}" dt="2021-12-16T02:53:50.615" v="58" actId="478"/>
          <ac:spMkLst>
            <pc:docMk/>
            <pc:sldMk cId="3477428530" sldId="262"/>
            <ac:spMk id="205" creationId="{68A8FD38-CED1-48FB-9A0C-4E521CCF0D83}"/>
          </ac:spMkLst>
        </pc:spChg>
        <pc:spChg chg="del">
          <ac:chgData name="Xin Zhang (FA Talent)" userId="474f572f-8271-4f60-858e-cee871e0aec6" providerId="ADAL" clId="{9E41A59E-EA92-4F45-ACD0-9CC1B6579E02}" dt="2021-12-16T02:53:50.997" v="59" actId="478"/>
          <ac:spMkLst>
            <pc:docMk/>
            <pc:sldMk cId="3477428530" sldId="262"/>
            <ac:spMk id="217" creationId="{6BAEC3DB-7148-4895-A116-3AE904FC6022}"/>
          </ac:spMkLst>
        </pc:spChg>
        <pc:spChg chg="del mod topLvl">
          <ac:chgData name="Xin Zhang (FA Talent)" userId="474f572f-8271-4f60-858e-cee871e0aec6" providerId="ADAL" clId="{9E41A59E-EA92-4F45-ACD0-9CC1B6579E02}" dt="2021-12-20T08:08:17.233" v="2108" actId="478"/>
          <ac:spMkLst>
            <pc:docMk/>
            <pc:sldMk cId="3477428530" sldId="262"/>
            <ac:spMk id="229" creationId="{19D8172F-57ED-4289-8BC3-821A32B41C28}"/>
          </ac:spMkLst>
        </pc:spChg>
        <pc:grpChg chg="add del mod">
          <ac:chgData name="Xin Zhang (FA Talent)" userId="474f572f-8271-4f60-858e-cee871e0aec6" providerId="ADAL" clId="{9E41A59E-EA92-4F45-ACD0-9CC1B6579E02}" dt="2021-12-21T07:49:31.755" v="4202" actId="165"/>
          <ac:grpSpMkLst>
            <pc:docMk/>
            <pc:sldMk cId="3477428530" sldId="262"/>
            <ac:grpSpMk id="2" creationId="{4B109A8D-A650-4F39-B9AA-75DC246E967B}"/>
          </ac:grpSpMkLst>
        </pc:grpChg>
        <pc:grpChg chg="add del mod">
          <ac:chgData name="Xin Zhang (FA Talent)" userId="474f572f-8271-4f60-858e-cee871e0aec6" providerId="ADAL" clId="{9E41A59E-EA92-4F45-ACD0-9CC1B6579E02}" dt="2021-12-21T07:49:31.755" v="4202" actId="165"/>
          <ac:grpSpMkLst>
            <pc:docMk/>
            <pc:sldMk cId="3477428530" sldId="262"/>
            <ac:grpSpMk id="3" creationId="{7193B8F2-2FFD-4D2F-A50A-5C6FB92F5ECC}"/>
          </ac:grpSpMkLst>
        </pc:grpChg>
        <pc:grpChg chg="add mod">
          <ac:chgData name="Xin Zhang (FA Talent)" userId="474f572f-8271-4f60-858e-cee871e0aec6" providerId="ADAL" clId="{9E41A59E-EA92-4F45-ACD0-9CC1B6579E02}" dt="2021-12-22T06:24:52.137" v="7303" actId="1076"/>
          <ac:grpSpMkLst>
            <pc:docMk/>
            <pc:sldMk cId="3477428530" sldId="262"/>
            <ac:grpSpMk id="22" creationId="{42481BCE-16AD-4BCE-9EB7-DB9CE846A96C}"/>
          </ac:grpSpMkLst>
        </pc:grpChg>
        <pc:grpChg chg="add del mod">
          <ac:chgData name="Xin Zhang (FA Talent)" userId="474f572f-8271-4f60-858e-cee871e0aec6" providerId="ADAL" clId="{9E41A59E-EA92-4F45-ACD0-9CC1B6579E02}" dt="2021-12-20T08:08:13.697" v="2107" actId="165"/>
          <ac:grpSpMkLst>
            <pc:docMk/>
            <pc:sldMk cId="3477428530" sldId="262"/>
            <ac:grpSpMk id="23" creationId="{C1ED4A40-0EB5-45A1-912F-3B06026177BA}"/>
          </ac:grpSpMkLst>
        </pc:grpChg>
        <pc:grpChg chg="mod">
          <ac:chgData name="Xin Zhang (FA Talent)" userId="474f572f-8271-4f60-858e-cee871e0aec6" providerId="ADAL" clId="{9E41A59E-EA92-4F45-ACD0-9CC1B6579E02}" dt="2021-12-22T06:24:37.697" v="7300"/>
          <ac:grpSpMkLst>
            <pc:docMk/>
            <pc:sldMk cId="3477428530" sldId="262"/>
            <ac:grpSpMk id="24" creationId="{F3FECAAF-1740-4E99-AE5D-657CEA3839A7}"/>
          </ac:grpSpMkLst>
        </pc:grpChg>
        <pc:grpChg chg="add mod">
          <ac:chgData name="Xin Zhang (FA Talent)" userId="474f572f-8271-4f60-858e-cee871e0aec6" providerId="ADAL" clId="{9E41A59E-EA92-4F45-ACD0-9CC1B6579E02}" dt="2021-12-22T06:25:10.364" v="7328" actId="571"/>
          <ac:grpSpMkLst>
            <pc:docMk/>
            <pc:sldMk cId="3477428530" sldId="262"/>
            <ac:grpSpMk id="27" creationId="{2EC711AC-E5EE-4385-B0FB-397D514AB80F}"/>
          </ac:grpSpMkLst>
        </pc:grpChg>
        <pc:grpChg chg="mod">
          <ac:chgData name="Xin Zhang (FA Talent)" userId="474f572f-8271-4f60-858e-cee871e0aec6" providerId="ADAL" clId="{9E41A59E-EA92-4F45-ACD0-9CC1B6579E02}" dt="2021-12-22T06:25:10.364" v="7328" actId="571"/>
          <ac:grpSpMkLst>
            <pc:docMk/>
            <pc:sldMk cId="3477428530" sldId="262"/>
            <ac:grpSpMk id="31" creationId="{D6663A63-CF55-468F-B827-78258CAB59F9}"/>
          </ac:grpSpMkLst>
        </pc:grpChg>
        <pc:grpChg chg="add del mod">
          <ac:chgData name="Xin Zhang (FA Talent)" userId="474f572f-8271-4f60-858e-cee871e0aec6" providerId="ADAL" clId="{9E41A59E-EA92-4F45-ACD0-9CC1B6579E02}" dt="2021-12-21T06:30:43.075" v="2777" actId="165"/>
          <ac:grpSpMkLst>
            <pc:docMk/>
            <pc:sldMk cId="3477428530" sldId="262"/>
            <ac:grpSpMk id="43" creationId="{F7D44C11-EBA3-44DF-B2A3-8C5B4A3F04E9}"/>
          </ac:grpSpMkLst>
        </pc:grpChg>
        <pc:grpChg chg="add del mod ord">
          <ac:chgData name="Xin Zhang (FA Talent)" userId="474f572f-8271-4f60-858e-cee871e0aec6" providerId="ADAL" clId="{9E41A59E-EA92-4F45-ACD0-9CC1B6579E02}" dt="2021-12-21T06:30:43.075" v="2777" actId="165"/>
          <ac:grpSpMkLst>
            <pc:docMk/>
            <pc:sldMk cId="3477428530" sldId="262"/>
            <ac:grpSpMk id="46" creationId="{A4E8C46C-30A7-4B63-AF94-ED732C564368}"/>
          </ac:grpSpMkLst>
        </pc:grpChg>
        <pc:grpChg chg="add del mod">
          <ac:chgData name="Xin Zhang (FA Talent)" userId="474f572f-8271-4f60-858e-cee871e0aec6" providerId="ADAL" clId="{9E41A59E-EA92-4F45-ACD0-9CC1B6579E02}" dt="2021-12-20T09:52:39.868" v="2368" actId="21"/>
          <ac:grpSpMkLst>
            <pc:docMk/>
            <pc:sldMk cId="3477428530" sldId="262"/>
            <ac:grpSpMk id="60" creationId="{DB2CDFA2-9F9C-4F04-AE8C-B3C168A0EEC6}"/>
          </ac:grpSpMkLst>
        </pc:grpChg>
        <pc:grpChg chg="add del mod">
          <ac:chgData name="Xin Zhang (FA Talent)" userId="474f572f-8271-4f60-858e-cee871e0aec6" providerId="ADAL" clId="{9E41A59E-EA92-4F45-ACD0-9CC1B6579E02}" dt="2021-12-20T09:57:17.598" v="2425"/>
          <ac:grpSpMkLst>
            <pc:docMk/>
            <pc:sldMk cId="3477428530" sldId="262"/>
            <ac:grpSpMk id="63" creationId="{5D44A917-A8FB-43B6-9D6B-9A8DFE6E20E5}"/>
          </ac:grpSpMkLst>
        </pc:grpChg>
        <pc:graphicFrameChg chg="add mod">
          <ac:chgData name="Xin Zhang (FA Talent)" userId="474f572f-8271-4f60-858e-cee871e0aec6" providerId="ADAL" clId="{9E41A59E-EA92-4F45-ACD0-9CC1B6579E02}" dt="2021-12-22T03:19:49.980" v="4869" actId="2085"/>
          <ac:graphicFrameMkLst>
            <pc:docMk/>
            <pc:sldMk cId="3477428530" sldId="262"/>
            <ac:graphicFrameMk id="33" creationId="{DDFB4032-8310-46FE-A71A-2C60FE1CE7DB}"/>
          </ac:graphicFrameMkLst>
        </pc:graphicFrameChg>
        <pc:graphicFrameChg chg="add del mod">
          <ac:chgData name="Xin Zhang (FA Talent)" userId="474f572f-8271-4f60-858e-cee871e0aec6" providerId="ADAL" clId="{9E41A59E-EA92-4F45-ACD0-9CC1B6579E02}" dt="2021-12-20T07:53:36.624" v="1980" actId="478"/>
          <ac:graphicFrameMkLst>
            <pc:docMk/>
            <pc:sldMk cId="3477428530" sldId="262"/>
            <ac:graphicFrameMk id="34" creationId="{D4A32581-921A-4B42-9F6E-61F8D7AFFA92}"/>
          </ac:graphicFrameMkLst>
        </pc:graphicFrameChg>
        <pc:graphicFrameChg chg="add mod">
          <ac:chgData name="Xin Zhang (FA Talent)" userId="474f572f-8271-4f60-858e-cee871e0aec6" providerId="ADAL" clId="{9E41A59E-EA92-4F45-ACD0-9CC1B6579E02}" dt="2021-12-22T03:19:47.855" v="4868" actId="2085"/>
          <ac:graphicFrameMkLst>
            <pc:docMk/>
            <pc:sldMk cId="3477428530" sldId="262"/>
            <ac:graphicFrameMk id="37" creationId="{E47954C7-270D-4A8D-92A4-E7E848F9DF7E}"/>
          </ac:graphicFrameMkLst>
        </pc:graphicFrameChg>
        <pc:graphicFrameChg chg="add mod">
          <ac:chgData name="Xin Zhang (FA Talent)" userId="474f572f-8271-4f60-858e-cee871e0aec6" providerId="ADAL" clId="{9E41A59E-EA92-4F45-ACD0-9CC1B6579E02}" dt="2021-12-20T09:42:34.785" v="2232" actId="571"/>
          <ac:graphicFrameMkLst>
            <pc:docMk/>
            <pc:sldMk cId="3477428530" sldId="262"/>
            <ac:graphicFrameMk id="58" creationId="{219643EB-FD9B-4F9F-A53D-E71E932207EB}"/>
          </ac:graphicFrameMkLst>
        </pc:graphicFrameChg>
        <pc:picChg chg="add del mod ord">
          <ac:chgData name="Xin Zhang (FA Talent)" userId="474f572f-8271-4f60-858e-cee871e0aec6" providerId="ADAL" clId="{9E41A59E-EA92-4F45-ACD0-9CC1B6579E02}" dt="2021-12-22T03:23:53.527" v="4922" actId="21"/>
          <ac:picMkLst>
            <pc:docMk/>
            <pc:sldMk cId="3477428530" sldId="262"/>
            <ac:picMk id="13" creationId="{54558300-9A07-4663-A1D0-65B8CA959925}"/>
          </ac:picMkLst>
        </pc:picChg>
        <pc:picChg chg="add del mod ord">
          <ac:chgData name="Xin Zhang (FA Talent)" userId="474f572f-8271-4f60-858e-cee871e0aec6" providerId="ADAL" clId="{9E41A59E-EA92-4F45-ACD0-9CC1B6579E02}" dt="2021-12-20T07:40:56.468" v="1875" actId="21"/>
          <ac:picMkLst>
            <pc:docMk/>
            <pc:sldMk cId="3477428530" sldId="262"/>
            <ac:picMk id="22" creationId="{5A063718-C83C-4447-9492-F38907A3623D}"/>
          </ac:picMkLst>
        </pc:picChg>
        <pc:picChg chg="add del mod">
          <ac:chgData name="Xin Zhang (FA Talent)" userId="474f572f-8271-4f60-858e-cee871e0aec6" providerId="ADAL" clId="{9E41A59E-EA92-4F45-ACD0-9CC1B6579E02}" dt="2021-12-20T08:07:36.566" v="2101" actId="478"/>
          <ac:picMkLst>
            <pc:docMk/>
            <pc:sldMk cId="3477428530" sldId="262"/>
            <ac:picMk id="26" creationId="{9165A52B-83CD-42A3-AE60-A8554E1895ED}"/>
          </ac:picMkLst>
        </pc:picChg>
        <pc:picChg chg="mod">
          <ac:chgData name="Xin Zhang (FA Talent)" userId="474f572f-8271-4f60-858e-cee871e0aec6" providerId="ADAL" clId="{9E41A59E-EA92-4F45-ACD0-9CC1B6579E02}" dt="2021-12-22T06:24:37.697" v="7300"/>
          <ac:picMkLst>
            <pc:docMk/>
            <pc:sldMk cId="3477428530" sldId="262"/>
            <ac:picMk id="26" creationId="{FAD2DA93-1D9E-48C1-B142-6B6751758DC6}"/>
          </ac:picMkLst>
        </pc:picChg>
        <pc:picChg chg="add del mod ord">
          <ac:chgData name="Xin Zhang (FA Talent)" userId="474f572f-8271-4f60-858e-cee871e0aec6" providerId="ADAL" clId="{9E41A59E-EA92-4F45-ACD0-9CC1B6579E02}" dt="2021-12-20T09:40:11.882" v="2134"/>
          <ac:picMkLst>
            <pc:docMk/>
            <pc:sldMk cId="3477428530" sldId="262"/>
            <ac:picMk id="29" creationId="{55A43C50-A2C8-4761-85BD-5081FD1E87AA}"/>
          </ac:picMkLst>
        </pc:picChg>
        <pc:picChg chg="add del mod modVis">
          <ac:chgData name="Xin Zhang (FA Talent)" userId="474f572f-8271-4f60-858e-cee871e0aec6" providerId="ADAL" clId="{9E41A59E-EA92-4F45-ACD0-9CC1B6579E02}" dt="2021-12-20T07:40:44.818" v="1864"/>
          <ac:picMkLst>
            <pc:docMk/>
            <pc:sldMk cId="3477428530" sldId="262"/>
            <ac:picMk id="31" creationId="{3AA5212A-C2E5-48A3-BEAE-BD8F953F0FE2}"/>
          </ac:picMkLst>
        </pc:picChg>
        <pc:picChg chg="mod">
          <ac:chgData name="Xin Zhang (FA Talent)" userId="474f572f-8271-4f60-858e-cee871e0aec6" providerId="ADAL" clId="{9E41A59E-EA92-4F45-ACD0-9CC1B6579E02}" dt="2021-12-22T06:25:10.364" v="7328" actId="571"/>
          <ac:picMkLst>
            <pc:docMk/>
            <pc:sldMk cId="3477428530" sldId="262"/>
            <ac:picMk id="38" creationId="{7A7E07DD-C27F-4C9E-AF1D-3761CF3047A9}"/>
          </ac:picMkLst>
        </pc:picChg>
        <pc:picChg chg="add del mod ord">
          <ac:chgData name="Xin Zhang (FA Talent)" userId="474f572f-8271-4f60-858e-cee871e0aec6" providerId="ADAL" clId="{9E41A59E-EA92-4F45-ACD0-9CC1B6579E02}" dt="2021-12-20T09:41:05.127" v="2165"/>
          <ac:picMkLst>
            <pc:docMk/>
            <pc:sldMk cId="3477428530" sldId="262"/>
            <ac:picMk id="38" creationId="{7AA6ED43-2832-4B4A-8ADB-FD90C13F8C08}"/>
          </ac:picMkLst>
        </pc:picChg>
        <pc:picChg chg="add del mod topLvl">
          <ac:chgData name="Xin Zhang (FA Talent)" userId="474f572f-8271-4f60-858e-cee871e0aec6" providerId="ADAL" clId="{9E41A59E-EA92-4F45-ACD0-9CC1B6579E02}" dt="2021-12-22T06:24:42.168" v="7302" actId="478"/>
          <ac:picMkLst>
            <pc:docMk/>
            <pc:sldMk cId="3477428530" sldId="262"/>
            <ac:picMk id="41" creationId="{9E1D04E2-741F-4ABF-B0B1-BBA3D8EFDA16}"/>
          </ac:picMkLst>
        </pc:picChg>
        <pc:picChg chg="add del mod modVis">
          <ac:chgData name="Xin Zhang (FA Talent)" userId="474f572f-8271-4f60-858e-cee871e0aec6" providerId="ADAL" clId="{9E41A59E-EA92-4F45-ACD0-9CC1B6579E02}" dt="2021-12-20T09:39:53.820" v="2125"/>
          <ac:picMkLst>
            <pc:docMk/>
            <pc:sldMk cId="3477428530" sldId="262"/>
            <ac:picMk id="44" creationId="{C3E3B978-8051-4BD5-ACA0-A6D2D610F577}"/>
          </ac:picMkLst>
        </pc:picChg>
        <pc:picChg chg="add del mod modVis">
          <ac:chgData name="Xin Zhang (FA Talent)" userId="474f572f-8271-4f60-858e-cee871e0aec6" providerId="ADAL" clId="{9E41A59E-EA92-4F45-ACD0-9CC1B6579E02}" dt="2021-12-20T09:40:30.263" v="2144"/>
          <ac:picMkLst>
            <pc:docMk/>
            <pc:sldMk cId="3477428530" sldId="262"/>
            <ac:picMk id="48" creationId="{98E28019-062F-4D17-8C1A-52F791960775}"/>
          </ac:picMkLst>
        </pc:picChg>
        <pc:picChg chg="mod">
          <ac:chgData name="Xin Zhang (FA Talent)" userId="474f572f-8271-4f60-858e-cee871e0aec6" providerId="ADAL" clId="{9E41A59E-EA92-4F45-ACD0-9CC1B6579E02}" dt="2021-12-20T09:41:05.127" v="2165"/>
          <ac:picMkLst>
            <pc:docMk/>
            <pc:sldMk cId="3477428530" sldId="262"/>
            <ac:picMk id="50" creationId="{04C36B16-0F72-4D79-B54E-998FE5CFF552}"/>
          </ac:picMkLst>
        </pc:picChg>
        <pc:picChg chg="add del mod topLvl">
          <ac:chgData name="Xin Zhang (FA Talent)" userId="474f572f-8271-4f60-858e-cee871e0aec6" providerId="ADAL" clId="{9E41A59E-EA92-4F45-ACD0-9CC1B6579E02}" dt="2021-12-22T06:25:05.934" v="7327" actId="478"/>
          <ac:picMkLst>
            <pc:docMk/>
            <pc:sldMk cId="3477428530" sldId="262"/>
            <ac:picMk id="55" creationId="{B44E5FC9-2E6A-4EF2-A6C4-3682654BC9F2}"/>
          </ac:picMkLst>
        </pc:picChg>
        <pc:picChg chg="del">
          <ac:chgData name="Xin Zhang (FA Talent)" userId="474f572f-8271-4f60-858e-cee871e0aec6" providerId="ADAL" clId="{9E41A59E-EA92-4F45-ACD0-9CC1B6579E02}" dt="2021-12-16T02:53:48.732" v="57" actId="478"/>
          <ac:picMkLst>
            <pc:docMk/>
            <pc:sldMk cId="3477428530" sldId="262"/>
            <ac:picMk id="203" creationId="{B3C9E725-56F4-451B-8078-3CD55E091C46}"/>
          </ac:picMkLst>
        </pc:picChg>
        <pc:cxnChg chg="add mod topLvl">
          <ac:chgData name="Xin Zhang (FA Talent)" userId="474f572f-8271-4f60-858e-cee871e0aec6" providerId="ADAL" clId="{9E41A59E-EA92-4F45-ACD0-9CC1B6579E02}" dt="2021-12-21T06:30:43.075" v="2777" actId="165"/>
          <ac:cxnSpMkLst>
            <pc:docMk/>
            <pc:sldMk cId="3477428530" sldId="262"/>
            <ac:cxnSpMk id="40" creationId="{22EB358B-4C22-4DD7-83BD-3DE4B09F8D40}"/>
          </ac:cxnSpMkLst>
        </pc:cxnChg>
        <pc:cxnChg chg="add mod">
          <ac:chgData name="Xin Zhang (FA Talent)" userId="474f572f-8271-4f60-858e-cee871e0aec6" providerId="ADAL" clId="{9E41A59E-EA92-4F45-ACD0-9CC1B6579E02}" dt="2021-12-20T09:42:20.570" v="2228" actId="571"/>
          <ac:cxnSpMkLst>
            <pc:docMk/>
            <pc:sldMk cId="3477428530" sldId="262"/>
            <ac:cxnSpMk id="53" creationId="{8797E37E-42A2-4B4C-BBFB-C4078493C1B1}"/>
          </ac:cxnSpMkLst>
        </pc:cxnChg>
        <pc:cxnChg chg="add mod topLvl">
          <ac:chgData name="Xin Zhang (FA Talent)" userId="474f572f-8271-4f60-858e-cee871e0aec6" providerId="ADAL" clId="{9E41A59E-EA92-4F45-ACD0-9CC1B6579E02}" dt="2021-12-21T07:49:31.755" v="4202" actId="165"/>
          <ac:cxnSpMkLst>
            <pc:docMk/>
            <pc:sldMk cId="3477428530" sldId="262"/>
            <ac:cxnSpMk id="56" creationId="{E0FD8240-EA19-43C4-A5FB-619C34503B34}"/>
          </ac:cxnSpMkLst>
        </pc:cxnChg>
        <pc:cxnChg chg="mod">
          <ac:chgData name="Xin Zhang (FA Talent)" userId="474f572f-8271-4f60-858e-cee871e0aec6" providerId="ADAL" clId="{9E41A59E-EA92-4F45-ACD0-9CC1B6579E02}" dt="2021-12-20T09:52:38.904" v="2367"/>
          <ac:cxnSpMkLst>
            <pc:docMk/>
            <pc:sldMk cId="3477428530" sldId="262"/>
            <ac:cxnSpMk id="61" creationId="{5140110F-27A7-4AAD-A96B-411BA3B5BBC7}"/>
          </ac:cxnSpMkLst>
        </pc:cxnChg>
        <pc:cxnChg chg="mod">
          <ac:chgData name="Xin Zhang (FA Talent)" userId="474f572f-8271-4f60-858e-cee871e0aec6" providerId="ADAL" clId="{9E41A59E-EA92-4F45-ACD0-9CC1B6579E02}" dt="2021-12-20T09:52:38.904" v="2367"/>
          <ac:cxnSpMkLst>
            <pc:docMk/>
            <pc:sldMk cId="3477428530" sldId="262"/>
            <ac:cxnSpMk id="62" creationId="{A7F7AE7F-012A-46DA-BE21-D88FC64F4621}"/>
          </ac:cxnSpMkLst>
        </pc:cxnChg>
        <pc:cxnChg chg="mod">
          <ac:chgData name="Xin Zhang (FA Talent)" userId="474f572f-8271-4f60-858e-cee871e0aec6" providerId="ADAL" clId="{9E41A59E-EA92-4F45-ACD0-9CC1B6579E02}" dt="2021-12-20T09:57:16.274" v="2424"/>
          <ac:cxnSpMkLst>
            <pc:docMk/>
            <pc:sldMk cId="3477428530" sldId="262"/>
            <ac:cxnSpMk id="64" creationId="{8502BBC2-40F5-4453-9BCE-3106C8EFC675}"/>
          </ac:cxnSpMkLst>
        </pc:cxnChg>
        <pc:cxnChg chg="mod">
          <ac:chgData name="Xin Zhang (FA Talent)" userId="474f572f-8271-4f60-858e-cee871e0aec6" providerId="ADAL" clId="{9E41A59E-EA92-4F45-ACD0-9CC1B6579E02}" dt="2021-12-20T09:57:16.274" v="2424"/>
          <ac:cxnSpMkLst>
            <pc:docMk/>
            <pc:sldMk cId="3477428530" sldId="262"/>
            <ac:cxnSpMk id="65" creationId="{31B5D406-E273-481C-8930-993BFEA6B3F7}"/>
          </ac:cxnSpMkLst>
        </pc:cxnChg>
      </pc:sldChg>
      <pc:sldChg chg="addSp delSp modSp mod">
        <pc:chgData name="Xin Zhang (FA Talent)" userId="474f572f-8271-4f60-858e-cee871e0aec6" providerId="ADAL" clId="{9E41A59E-EA92-4F45-ACD0-9CC1B6579E02}" dt="2021-12-22T02:16:37.082" v="4782"/>
        <pc:sldMkLst>
          <pc:docMk/>
          <pc:sldMk cId="693008337" sldId="264"/>
        </pc:sldMkLst>
        <pc:spChg chg="mod">
          <ac:chgData name="Xin Zhang (FA Talent)" userId="474f572f-8271-4f60-858e-cee871e0aec6" providerId="ADAL" clId="{9E41A59E-EA92-4F45-ACD0-9CC1B6579E02}" dt="2021-12-21T15:13:35.433" v="4702"/>
          <ac:spMkLst>
            <pc:docMk/>
            <pc:sldMk cId="693008337" sldId="264"/>
            <ac:spMk id="2" creationId="{406F07BE-A110-4D16-B09C-3A22263E81C7}"/>
          </ac:spMkLst>
        </pc:spChg>
        <pc:spChg chg="del">
          <ac:chgData name="Xin Zhang (FA Talent)" userId="474f572f-8271-4f60-858e-cee871e0aec6" providerId="ADAL" clId="{9E41A59E-EA92-4F45-ACD0-9CC1B6579E02}" dt="2021-12-20T06:19:57.996" v="1575" actId="478"/>
          <ac:spMkLst>
            <pc:docMk/>
            <pc:sldMk cId="693008337" sldId="264"/>
            <ac:spMk id="3" creationId="{F08EDFA4-97E9-431A-AAAC-39DDDBD04D56}"/>
          </ac:spMkLst>
        </pc:spChg>
        <pc:spChg chg="add del mod">
          <ac:chgData name="Xin Zhang (FA Talent)" userId="474f572f-8271-4f60-858e-cee871e0aec6" providerId="ADAL" clId="{9E41A59E-EA92-4F45-ACD0-9CC1B6579E02}" dt="2021-12-22T02:15:56.946" v="4751" actId="478"/>
          <ac:spMkLst>
            <pc:docMk/>
            <pc:sldMk cId="693008337" sldId="264"/>
            <ac:spMk id="7" creationId="{CC9C5D11-4D9C-4BE3-AB80-5986D7C1C458}"/>
          </ac:spMkLst>
        </pc:spChg>
        <pc:spChg chg="del">
          <ac:chgData name="Xin Zhang (FA Talent)" userId="474f572f-8271-4f60-858e-cee871e0aec6" providerId="ADAL" clId="{9E41A59E-EA92-4F45-ACD0-9CC1B6579E02}" dt="2021-12-21T06:27:14.964" v="2741" actId="478"/>
          <ac:spMkLst>
            <pc:docMk/>
            <pc:sldMk cId="693008337" sldId="264"/>
            <ac:spMk id="21" creationId="{C3E6D29D-B15D-470D-8D99-28E07A9D814F}"/>
          </ac:spMkLst>
        </pc:spChg>
        <pc:spChg chg="del mod">
          <ac:chgData name="Xin Zhang (FA Talent)" userId="474f572f-8271-4f60-858e-cee871e0aec6" providerId="ADAL" clId="{9E41A59E-EA92-4F45-ACD0-9CC1B6579E02}" dt="2021-12-21T14:46:04.942" v="4298" actId="478"/>
          <ac:spMkLst>
            <pc:docMk/>
            <pc:sldMk cId="693008337" sldId="264"/>
            <ac:spMk id="22" creationId="{7CA89015-1B43-468F-8988-E90528372E42}"/>
          </ac:spMkLst>
        </pc:spChg>
        <pc:spChg chg="mod topLvl">
          <ac:chgData name="Xin Zhang (FA Talent)" userId="474f572f-8271-4f60-858e-cee871e0aec6" providerId="ADAL" clId="{9E41A59E-EA92-4F45-ACD0-9CC1B6579E02}" dt="2021-12-22T02:16:32.874" v="4779" actId="20577"/>
          <ac:spMkLst>
            <pc:docMk/>
            <pc:sldMk cId="693008337" sldId="264"/>
            <ac:spMk id="23" creationId="{111381DD-238F-421D-A76D-F249FA0CF22D}"/>
          </ac:spMkLst>
        </pc:spChg>
        <pc:spChg chg="del">
          <ac:chgData name="Xin Zhang (FA Talent)" userId="474f572f-8271-4f60-858e-cee871e0aec6" providerId="ADAL" clId="{9E41A59E-EA92-4F45-ACD0-9CC1B6579E02}" dt="2021-12-21T14:46:38.283" v="4310" actId="478"/>
          <ac:spMkLst>
            <pc:docMk/>
            <pc:sldMk cId="693008337" sldId="264"/>
            <ac:spMk id="26" creationId="{6E28BAD7-1F66-40AB-8958-EF9AAD539848}"/>
          </ac:spMkLst>
        </pc:spChg>
        <pc:spChg chg="del mod">
          <ac:chgData name="Xin Zhang (FA Talent)" userId="474f572f-8271-4f60-858e-cee871e0aec6" providerId="ADAL" clId="{9E41A59E-EA92-4F45-ACD0-9CC1B6579E02}" dt="2021-12-21T14:46:04.942" v="4298" actId="478"/>
          <ac:spMkLst>
            <pc:docMk/>
            <pc:sldMk cId="693008337" sldId="264"/>
            <ac:spMk id="28" creationId="{F11D4F78-EF58-4E38-9560-1664F3BD5750}"/>
          </ac:spMkLst>
        </pc:spChg>
        <pc:spChg chg="del">
          <ac:chgData name="Xin Zhang (FA Talent)" userId="474f572f-8271-4f60-858e-cee871e0aec6" providerId="ADAL" clId="{9E41A59E-EA92-4F45-ACD0-9CC1B6579E02}" dt="2021-12-21T14:46:55.101" v="4315" actId="478"/>
          <ac:spMkLst>
            <pc:docMk/>
            <pc:sldMk cId="693008337" sldId="264"/>
            <ac:spMk id="29" creationId="{727957E8-1920-4FDB-8C80-B1C3DCD637AA}"/>
          </ac:spMkLst>
        </pc:spChg>
        <pc:spChg chg="del">
          <ac:chgData name="Xin Zhang (FA Talent)" userId="474f572f-8271-4f60-858e-cee871e0aec6" providerId="ADAL" clId="{9E41A59E-EA92-4F45-ACD0-9CC1B6579E02}" dt="2021-12-21T14:46:55.101" v="4315" actId="478"/>
          <ac:spMkLst>
            <pc:docMk/>
            <pc:sldMk cId="693008337" sldId="264"/>
            <ac:spMk id="31" creationId="{25E0730C-8410-484D-901E-641C93A3B814}"/>
          </ac:spMkLst>
        </pc:spChg>
        <pc:spChg chg="del mod">
          <ac:chgData name="Xin Zhang (FA Talent)" userId="474f572f-8271-4f60-858e-cee871e0aec6" providerId="ADAL" clId="{9E41A59E-EA92-4F45-ACD0-9CC1B6579E02}" dt="2021-12-21T14:46:04.942" v="4298" actId="478"/>
          <ac:spMkLst>
            <pc:docMk/>
            <pc:sldMk cId="693008337" sldId="264"/>
            <ac:spMk id="33" creationId="{AFFAF104-605F-44CE-B9DF-DD70255AEBA5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34" creationId="{8C511EE9-95F5-4725-9F03-D66D28E16025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35" creationId="{D202ACCF-F732-4B9B-94A9-95742F2C1C3A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37" creationId="{88ABD9DC-DBF5-4890-85A2-8385E4A9341E}"/>
          </ac:spMkLst>
        </pc:spChg>
        <pc:spChg chg="del mod">
          <ac:chgData name="Xin Zhang (FA Talent)" userId="474f572f-8271-4f60-858e-cee871e0aec6" providerId="ADAL" clId="{9E41A59E-EA92-4F45-ACD0-9CC1B6579E02}" dt="2021-12-21T14:46:04.942" v="4298" actId="478"/>
          <ac:spMkLst>
            <pc:docMk/>
            <pc:sldMk cId="693008337" sldId="264"/>
            <ac:spMk id="38" creationId="{D1FD3B5A-032D-432C-852C-2038D59ED64D}"/>
          </ac:spMkLst>
        </pc:spChg>
        <pc:spChg chg="del">
          <ac:chgData name="Xin Zhang (FA Talent)" userId="474f572f-8271-4f60-858e-cee871e0aec6" providerId="ADAL" clId="{9E41A59E-EA92-4F45-ACD0-9CC1B6579E02}" dt="2021-12-21T14:46:55.101" v="4315" actId="478"/>
          <ac:spMkLst>
            <pc:docMk/>
            <pc:sldMk cId="693008337" sldId="264"/>
            <ac:spMk id="39" creationId="{E04C11B7-FE65-42F2-8398-080A0C676264}"/>
          </ac:spMkLst>
        </pc:spChg>
        <pc:spChg chg="del">
          <ac:chgData name="Xin Zhang (FA Talent)" userId="474f572f-8271-4f60-858e-cee871e0aec6" providerId="ADAL" clId="{9E41A59E-EA92-4F45-ACD0-9CC1B6579E02}" dt="2021-12-21T14:46:55.101" v="4315" actId="478"/>
          <ac:spMkLst>
            <pc:docMk/>
            <pc:sldMk cId="693008337" sldId="264"/>
            <ac:spMk id="41" creationId="{2E6F5DB1-91A8-4D42-B10F-28598F7CA2D0}"/>
          </ac:spMkLst>
        </pc:spChg>
        <pc:spChg chg="del">
          <ac:chgData name="Xin Zhang (FA Talent)" userId="474f572f-8271-4f60-858e-cee871e0aec6" providerId="ADAL" clId="{9E41A59E-EA92-4F45-ACD0-9CC1B6579E02}" dt="2021-12-21T14:46:55.101" v="4315" actId="478"/>
          <ac:spMkLst>
            <pc:docMk/>
            <pc:sldMk cId="693008337" sldId="264"/>
            <ac:spMk id="42" creationId="{82750E31-9E5F-422A-A32D-EBEA8AFA45CB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52" creationId="{4FBA8AFA-AB81-4F5F-90CF-8C938040B405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53" creationId="{B85313F5-CBC7-4838-9A7A-B28AF21796F5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54" creationId="{8B9ADB8A-C477-48EC-9062-1A46D7AC7308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55" creationId="{56EC9C99-7123-4FD1-AD26-877E0FE498A9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56" creationId="{E24AB51C-64B9-4BAF-BA37-7A5BA8A5B9EF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57" creationId="{70CC62C2-EF92-4D7E-BF94-48ECCBE1577F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58" creationId="{D895684D-ED92-4568-AAAB-D3E8A1CAFF18}"/>
          </ac:spMkLst>
        </pc:spChg>
        <pc:spChg chg="del">
          <ac:chgData name="Xin Zhang (FA Talent)" userId="474f572f-8271-4f60-858e-cee871e0aec6" providerId="ADAL" clId="{9E41A59E-EA92-4F45-ACD0-9CC1B6579E02}" dt="2021-12-21T14:46:57.604" v="4316" actId="478"/>
          <ac:spMkLst>
            <pc:docMk/>
            <pc:sldMk cId="693008337" sldId="264"/>
            <ac:spMk id="59" creationId="{BAD52ADA-B494-4332-8B93-B12CF45E61B2}"/>
          </ac:spMkLst>
        </pc:spChg>
        <pc:spChg chg="del">
          <ac:chgData name="Xin Zhang (FA Talent)" userId="474f572f-8271-4f60-858e-cee871e0aec6" providerId="ADAL" clId="{9E41A59E-EA92-4F45-ACD0-9CC1B6579E02}" dt="2021-12-21T14:46:55.101" v="4315" actId="478"/>
          <ac:spMkLst>
            <pc:docMk/>
            <pc:sldMk cId="693008337" sldId="264"/>
            <ac:spMk id="60" creationId="{D4C34B0A-5210-4AAD-BFB0-3C173718D72D}"/>
          </ac:spMkLst>
        </pc:spChg>
        <pc:spChg chg="del">
          <ac:chgData name="Xin Zhang (FA Talent)" userId="474f572f-8271-4f60-858e-cee871e0aec6" providerId="ADAL" clId="{9E41A59E-EA92-4F45-ACD0-9CC1B6579E02}" dt="2021-12-21T14:46:38.283" v="4310" actId="478"/>
          <ac:spMkLst>
            <pc:docMk/>
            <pc:sldMk cId="693008337" sldId="264"/>
            <ac:spMk id="70" creationId="{CD12D641-CAB9-4277-8902-F1C9EC85F063}"/>
          </ac:spMkLst>
        </pc:spChg>
        <pc:spChg chg="add del mod ord topLvl">
          <ac:chgData name="Xin Zhang (FA Talent)" userId="474f572f-8271-4f60-858e-cee871e0aec6" providerId="ADAL" clId="{9E41A59E-EA92-4F45-ACD0-9CC1B6579E02}" dt="2021-12-22T02:15:50.597" v="4750"/>
          <ac:spMkLst>
            <pc:docMk/>
            <pc:sldMk cId="693008337" sldId="264"/>
            <ac:spMk id="80" creationId="{59292C9A-0E48-45BC-8C4C-E1F5447F0740}"/>
          </ac:spMkLst>
        </pc:spChg>
        <pc:spChg chg="mod topLvl">
          <ac:chgData name="Xin Zhang (FA Talent)" userId="474f572f-8271-4f60-858e-cee871e0aec6" providerId="ADAL" clId="{9E41A59E-EA92-4F45-ACD0-9CC1B6579E02}" dt="2021-12-21T15:08:50.993" v="4544" actId="165"/>
          <ac:spMkLst>
            <pc:docMk/>
            <pc:sldMk cId="693008337" sldId="264"/>
            <ac:spMk id="82" creationId="{58A29FA8-CD9A-4CE1-9E63-89AF0B3FEB42}"/>
          </ac:spMkLst>
        </pc:spChg>
        <pc:spChg chg="mod">
          <ac:chgData name="Xin Zhang (FA Talent)" userId="474f572f-8271-4f60-858e-cee871e0aec6" providerId="ADAL" clId="{9E41A59E-EA92-4F45-ACD0-9CC1B6579E02}" dt="2021-12-21T15:08:50.993" v="4544" actId="165"/>
          <ac:spMkLst>
            <pc:docMk/>
            <pc:sldMk cId="693008337" sldId="264"/>
            <ac:spMk id="84" creationId="{81292376-7B3E-4EC2-A3F1-A3F1FFE672D2}"/>
          </ac:spMkLst>
        </pc:spChg>
        <pc:spChg chg="mod topLvl">
          <ac:chgData name="Xin Zhang (FA Talent)" userId="474f572f-8271-4f60-858e-cee871e0aec6" providerId="ADAL" clId="{9E41A59E-EA92-4F45-ACD0-9CC1B6579E02}" dt="2021-12-21T15:08:50.993" v="4544" actId="165"/>
          <ac:spMkLst>
            <pc:docMk/>
            <pc:sldMk cId="693008337" sldId="264"/>
            <ac:spMk id="87" creationId="{97B02AC9-CB5C-40BB-AD1B-FB10523CCB03}"/>
          </ac:spMkLst>
        </pc:spChg>
        <pc:spChg chg="mod topLvl">
          <ac:chgData name="Xin Zhang (FA Talent)" userId="474f572f-8271-4f60-858e-cee871e0aec6" providerId="ADAL" clId="{9E41A59E-EA92-4F45-ACD0-9CC1B6579E02}" dt="2021-12-22T02:16:35.483" v="4780"/>
          <ac:spMkLst>
            <pc:docMk/>
            <pc:sldMk cId="693008337" sldId="264"/>
            <ac:spMk id="89" creationId="{B5E2EE8B-4ECC-4FE6-9071-C1179ADAB525}"/>
          </ac:spMkLst>
        </pc:spChg>
        <pc:spChg chg="mod">
          <ac:chgData name="Xin Zhang (FA Talent)" userId="474f572f-8271-4f60-858e-cee871e0aec6" providerId="ADAL" clId="{9E41A59E-EA92-4F45-ACD0-9CC1B6579E02}" dt="2021-12-21T15:08:50.993" v="4544" actId="165"/>
          <ac:spMkLst>
            <pc:docMk/>
            <pc:sldMk cId="693008337" sldId="264"/>
            <ac:spMk id="90" creationId="{A3B04256-F208-43F3-817D-0AA1B9988F39}"/>
          </ac:spMkLst>
        </pc:spChg>
        <pc:spChg chg="mod">
          <ac:chgData name="Xin Zhang (FA Talent)" userId="474f572f-8271-4f60-858e-cee871e0aec6" providerId="ADAL" clId="{9E41A59E-EA92-4F45-ACD0-9CC1B6579E02}" dt="2021-12-21T15:13:13.822" v="4659" actId="20577"/>
          <ac:spMkLst>
            <pc:docMk/>
            <pc:sldMk cId="693008337" sldId="264"/>
            <ac:spMk id="92" creationId="{B553FD8F-1F5C-48E4-979A-D0702FDF1192}"/>
          </ac:spMkLst>
        </pc:spChg>
        <pc:spChg chg="mod topLvl">
          <ac:chgData name="Xin Zhang (FA Talent)" userId="474f572f-8271-4f60-858e-cee871e0aec6" providerId="ADAL" clId="{9E41A59E-EA92-4F45-ACD0-9CC1B6579E02}" dt="2021-12-21T15:08:50.993" v="4544" actId="165"/>
          <ac:spMkLst>
            <pc:docMk/>
            <pc:sldMk cId="693008337" sldId="264"/>
            <ac:spMk id="95" creationId="{75857539-DBDE-41EC-8BA0-CBC2A483E5C2}"/>
          </ac:spMkLst>
        </pc:spChg>
        <pc:spChg chg="mod topLvl">
          <ac:chgData name="Xin Zhang (FA Talent)" userId="474f572f-8271-4f60-858e-cee871e0aec6" providerId="ADAL" clId="{9E41A59E-EA92-4F45-ACD0-9CC1B6579E02}" dt="2021-12-22T02:16:37.082" v="4782"/>
          <ac:spMkLst>
            <pc:docMk/>
            <pc:sldMk cId="693008337" sldId="264"/>
            <ac:spMk id="97" creationId="{99BAF4E6-8839-49EB-B5D8-42AC36E0E881}"/>
          </ac:spMkLst>
        </pc:spChg>
        <pc:spChg chg="mod">
          <ac:chgData name="Xin Zhang (FA Talent)" userId="474f572f-8271-4f60-858e-cee871e0aec6" providerId="ADAL" clId="{9E41A59E-EA92-4F45-ACD0-9CC1B6579E02}" dt="2021-12-21T15:08:50.993" v="4544" actId="165"/>
          <ac:spMkLst>
            <pc:docMk/>
            <pc:sldMk cId="693008337" sldId="264"/>
            <ac:spMk id="98" creationId="{E4DBB388-4F73-498F-892A-FBC7408FE3B9}"/>
          </ac:spMkLst>
        </pc:spChg>
        <pc:spChg chg="mod">
          <ac:chgData name="Xin Zhang (FA Talent)" userId="474f572f-8271-4f60-858e-cee871e0aec6" providerId="ADAL" clId="{9E41A59E-EA92-4F45-ACD0-9CC1B6579E02}" dt="2021-12-22T02:14:26.836" v="4735" actId="20577"/>
          <ac:spMkLst>
            <pc:docMk/>
            <pc:sldMk cId="693008337" sldId="264"/>
            <ac:spMk id="100" creationId="{0C6549B7-60DF-4C11-B062-6CAC87F39E01}"/>
          </ac:spMkLst>
        </pc:spChg>
        <pc:spChg chg="mod topLvl">
          <ac:chgData name="Xin Zhang (FA Talent)" userId="474f572f-8271-4f60-858e-cee871e0aec6" providerId="ADAL" clId="{9E41A59E-EA92-4F45-ACD0-9CC1B6579E02}" dt="2021-12-21T15:08:50.993" v="4544" actId="165"/>
          <ac:spMkLst>
            <pc:docMk/>
            <pc:sldMk cId="693008337" sldId="264"/>
            <ac:spMk id="103" creationId="{E672A4C9-9426-4C54-8956-3FF0E1C0C0FA}"/>
          </ac:spMkLst>
        </pc:spChg>
        <pc:spChg chg="mod topLvl">
          <ac:chgData name="Xin Zhang (FA Talent)" userId="474f572f-8271-4f60-858e-cee871e0aec6" providerId="ADAL" clId="{9E41A59E-EA92-4F45-ACD0-9CC1B6579E02}" dt="2021-12-22T02:16:36.302" v="4781"/>
          <ac:spMkLst>
            <pc:docMk/>
            <pc:sldMk cId="693008337" sldId="264"/>
            <ac:spMk id="105" creationId="{EAD81AB0-90F9-4890-A4AB-DB6141E489A4}"/>
          </ac:spMkLst>
        </pc:spChg>
        <pc:spChg chg="mod">
          <ac:chgData name="Xin Zhang (FA Talent)" userId="474f572f-8271-4f60-858e-cee871e0aec6" providerId="ADAL" clId="{9E41A59E-EA92-4F45-ACD0-9CC1B6579E02}" dt="2021-12-21T15:08:50.993" v="4544" actId="165"/>
          <ac:spMkLst>
            <pc:docMk/>
            <pc:sldMk cId="693008337" sldId="264"/>
            <ac:spMk id="106" creationId="{96E35279-0E08-4D12-A55E-EE2E9CAEF065}"/>
          </ac:spMkLst>
        </pc:spChg>
        <pc:spChg chg="mod">
          <ac:chgData name="Xin Zhang (FA Talent)" userId="474f572f-8271-4f60-858e-cee871e0aec6" providerId="ADAL" clId="{9E41A59E-EA92-4F45-ACD0-9CC1B6579E02}" dt="2021-12-21T15:13:27.504" v="4701" actId="20577"/>
          <ac:spMkLst>
            <pc:docMk/>
            <pc:sldMk cId="693008337" sldId="264"/>
            <ac:spMk id="108" creationId="{83E0FA83-632E-4FB7-877B-7908CE6F8E2C}"/>
          </ac:spMkLst>
        </pc:spChg>
        <pc:spChg chg="mod">
          <ac:chgData name="Xin Zhang (FA Talent)" userId="474f572f-8271-4f60-858e-cee871e0aec6" providerId="ADAL" clId="{9E41A59E-EA92-4F45-ACD0-9CC1B6579E02}" dt="2021-12-22T02:15:50.597" v="4750"/>
          <ac:spMkLst>
            <pc:docMk/>
            <pc:sldMk cId="693008337" sldId="264"/>
            <ac:spMk id="110" creationId="{160DB26F-2928-4632-A681-4FEC353217AA}"/>
          </ac:spMkLst>
        </pc:spChg>
        <pc:spChg chg="add mod ord">
          <ac:chgData name="Xin Zhang (FA Talent)" userId="474f572f-8271-4f60-858e-cee871e0aec6" providerId="ADAL" clId="{9E41A59E-EA92-4F45-ACD0-9CC1B6579E02}" dt="2021-12-22T02:15:50.151" v="4749" actId="571"/>
          <ac:spMkLst>
            <pc:docMk/>
            <pc:sldMk cId="693008337" sldId="264"/>
            <ac:spMk id="111" creationId="{ED01790D-F9CE-4301-9F76-6598E95EA648}"/>
          </ac:spMkLst>
        </pc:spChg>
        <pc:grpChg chg="add del mod">
          <ac:chgData name="Xin Zhang (FA Talent)" userId="474f572f-8271-4f60-858e-cee871e0aec6" providerId="ADAL" clId="{9E41A59E-EA92-4F45-ACD0-9CC1B6579E02}" dt="2021-12-21T15:04:15.566" v="4450" actId="165"/>
          <ac:grpSpMkLst>
            <pc:docMk/>
            <pc:sldMk cId="693008337" sldId="264"/>
            <ac:grpSpMk id="3" creationId="{6DA527F5-373D-446C-A610-D0B3E1DFE747}"/>
          </ac:grpSpMkLst>
        </pc:grpChg>
        <pc:grpChg chg="add mod topLvl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4" creationId="{2E680DAB-D61E-4AF3-8DD4-4CDED362990C}"/>
          </ac:grpSpMkLst>
        </pc:grpChg>
        <pc:grpChg chg="add del mod">
          <ac:chgData name="Xin Zhang (FA Talent)" userId="474f572f-8271-4f60-858e-cee871e0aec6" providerId="ADAL" clId="{9E41A59E-EA92-4F45-ACD0-9CC1B6579E02}" dt="2021-12-21T15:07:51.633" v="4532" actId="165"/>
          <ac:grpSpMkLst>
            <pc:docMk/>
            <pc:sldMk cId="693008337" sldId="264"/>
            <ac:grpSpMk id="5" creationId="{05579759-9F9C-44DE-A317-09D7E6110E6C}"/>
          </ac:grpSpMkLst>
        </pc:grpChg>
        <pc:grpChg chg="add del mod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6" creationId="{2228760E-927A-4ED2-86ED-94B059ADF32A}"/>
          </ac:grpSpMkLst>
        </pc:grpChg>
        <pc:grpChg chg="del">
          <ac:chgData name="Xin Zhang (FA Talent)" userId="474f572f-8271-4f60-858e-cee871e0aec6" providerId="ADAL" clId="{9E41A59E-EA92-4F45-ACD0-9CC1B6579E02}" dt="2021-12-21T14:46:55.101" v="4315" actId="478"/>
          <ac:grpSpMkLst>
            <pc:docMk/>
            <pc:sldMk cId="693008337" sldId="264"/>
            <ac:grpSpMk id="43" creationId="{D77783C7-3574-490B-82E2-84E39622B709}"/>
          </ac:grpSpMkLst>
        </pc:grpChg>
        <pc:grpChg chg="del">
          <ac:chgData name="Xin Zhang (FA Talent)" userId="474f572f-8271-4f60-858e-cee871e0aec6" providerId="ADAL" clId="{9E41A59E-EA92-4F45-ACD0-9CC1B6579E02}" dt="2021-12-21T14:46:55.101" v="4315" actId="478"/>
          <ac:grpSpMkLst>
            <pc:docMk/>
            <pc:sldMk cId="693008337" sldId="264"/>
            <ac:grpSpMk id="61" creationId="{E18E1278-5151-452B-B88C-E3149DAFD691}"/>
          </ac:grpSpMkLst>
        </pc:grpChg>
        <pc:grpChg chg="del">
          <ac:chgData name="Xin Zhang (FA Talent)" userId="474f572f-8271-4f60-858e-cee871e0aec6" providerId="ADAL" clId="{9E41A59E-EA92-4F45-ACD0-9CC1B6579E02}" dt="2021-12-21T14:46:38.283" v="4310" actId="478"/>
          <ac:grpSpMkLst>
            <pc:docMk/>
            <pc:sldMk cId="693008337" sldId="264"/>
            <ac:grpSpMk id="71" creationId="{0469AA5E-F336-404C-9AD4-CFCDD998AE34}"/>
          </ac:grpSpMkLst>
        </pc:grpChg>
        <pc:grpChg chg="add del mod ord topLvl">
          <ac:chgData name="Xin Zhang (FA Talent)" userId="474f572f-8271-4f60-858e-cee871e0aec6" providerId="ADAL" clId="{9E41A59E-EA92-4F45-ACD0-9CC1B6579E02}" dt="2021-12-21T15:04:16.849" v="4451" actId="165"/>
          <ac:grpSpMkLst>
            <pc:docMk/>
            <pc:sldMk cId="693008337" sldId="264"/>
            <ac:grpSpMk id="81" creationId="{939D1B40-8CCF-45C2-9339-7D7BBF42020C}"/>
          </ac:grpSpMkLst>
        </pc:grpChg>
        <pc:grpChg chg="mod topLvl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83" creationId="{33111FED-7ABE-417E-AC93-531F7A056E4A}"/>
          </ac:grpSpMkLst>
        </pc:grpChg>
        <pc:grpChg chg="add del mod">
          <ac:chgData name="Xin Zhang (FA Talent)" userId="474f572f-8271-4f60-858e-cee871e0aec6" providerId="ADAL" clId="{9E41A59E-EA92-4F45-ACD0-9CC1B6579E02}" dt="2021-12-21T15:07:51.633" v="4532" actId="165"/>
          <ac:grpSpMkLst>
            <pc:docMk/>
            <pc:sldMk cId="693008337" sldId="264"/>
            <ac:grpSpMk id="86" creationId="{1ED868C7-B478-42C6-A094-DAB7330559BB}"/>
          </ac:grpSpMkLst>
        </pc:grpChg>
        <pc:grpChg chg="mod topLvl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88" creationId="{2967AFAB-D0EB-48C8-B837-620D0EF594F6}"/>
          </ac:grpSpMkLst>
        </pc:grpChg>
        <pc:grpChg chg="mod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91" creationId="{F848A32A-0ADB-4740-84FB-5190B78AD997}"/>
          </ac:grpSpMkLst>
        </pc:grpChg>
        <pc:grpChg chg="add del mod">
          <ac:chgData name="Xin Zhang (FA Talent)" userId="474f572f-8271-4f60-858e-cee871e0aec6" providerId="ADAL" clId="{9E41A59E-EA92-4F45-ACD0-9CC1B6579E02}" dt="2021-12-21T15:07:51.633" v="4532" actId="165"/>
          <ac:grpSpMkLst>
            <pc:docMk/>
            <pc:sldMk cId="693008337" sldId="264"/>
            <ac:grpSpMk id="94" creationId="{C51D66B0-63D2-48D0-A771-8FA9487BE684}"/>
          </ac:grpSpMkLst>
        </pc:grpChg>
        <pc:grpChg chg="mod topLvl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96" creationId="{DEA60966-9663-4B5E-8D98-8B8033C4A8ED}"/>
          </ac:grpSpMkLst>
        </pc:grpChg>
        <pc:grpChg chg="mod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99" creationId="{7EEE8DB7-2036-41D9-9F3E-13F65CB7F99D}"/>
          </ac:grpSpMkLst>
        </pc:grpChg>
        <pc:grpChg chg="add del mod">
          <ac:chgData name="Xin Zhang (FA Talent)" userId="474f572f-8271-4f60-858e-cee871e0aec6" providerId="ADAL" clId="{9E41A59E-EA92-4F45-ACD0-9CC1B6579E02}" dt="2021-12-21T15:07:51.633" v="4532" actId="165"/>
          <ac:grpSpMkLst>
            <pc:docMk/>
            <pc:sldMk cId="693008337" sldId="264"/>
            <ac:grpSpMk id="102" creationId="{9E2132E3-C2E2-4AFF-97CE-7C9282C33943}"/>
          </ac:grpSpMkLst>
        </pc:grpChg>
        <pc:grpChg chg="mod topLvl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104" creationId="{7AA11D69-2D17-47A7-A60D-117B7C5DC7F2}"/>
          </ac:grpSpMkLst>
        </pc:grpChg>
        <pc:grpChg chg="mod">
          <ac:chgData name="Xin Zhang (FA Talent)" userId="474f572f-8271-4f60-858e-cee871e0aec6" providerId="ADAL" clId="{9E41A59E-EA92-4F45-ACD0-9CC1B6579E02}" dt="2021-12-21T15:08:50.993" v="4544" actId="165"/>
          <ac:grpSpMkLst>
            <pc:docMk/>
            <pc:sldMk cId="693008337" sldId="264"/>
            <ac:grpSpMk id="107" creationId="{A72C13E4-7C98-4B93-964B-DEF5032EA013}"/>
          </ac:grpSpMkLst>
        </pc:grpChg>
        <pc:picChg chg="mod">
          <ac:chgData name="Xin Zhang (FA Talent)" userId="474f572f-8271-4f60-858e-cee871e0aec6" providerId="ADAL" clId="{9E41A59E-EA92-4F45-ACD0-9CC1B6579E02}" dt="2021-12-21T15:08:50.993" v="4544" actId="165"/>
          <ac:picMkLst>
            <pc:docMk/>
            <pc:sldMk cId="693008337" sldId="264"/>
            <ac:picMk id="85" creationId="{FE485C7A-0032-4CFF-9FCE-25FAA1E201DD}"/>
          </ac:picMkLst>
        </pc:picChg>
        <pc:picChg chg="mod">
          <ac:chgData name="Xin Zhang (FA Talent)" userId="474f572f-8271-4f60-858e-cee871e0aec6" providerId="ADAL" clId="{9E41A59E-EA92-4F45-ACD0-9CC1B6579E02}" dt="2021-12-21T15:08:50.993" v="4544" actId="165"/>
          <ac:picMkLst>
            <pc:docMk/>
            <pc:sldMk cId="693008337" sldId="264"/>
            <ac:picMk id="93" creationId="{1E707072-2BE0-423C-8B3F-4CCA5D3E56A3}"/>
          </ac:picMkLst>
        </pc:picChg>
        <pc:picChg chg="mod">
          <ac:chgData name="Xin Zhang (FA Talent)" userId="474f572f-8271-4f60-858e-cee871e0aec6" providerId="ADAL" clId="{9E41A59E-EA92-4F45-ACD0-9CC1B6579E02}" dt="2021-12-21T15:08:50.993" v="4544" actId="165"/>
          <ac:picMkLst>
            <pc:docMk/>
            <pc:sldMk cId="693008337" sldId="264"/>
            <ac:picMk id="101" creationId="{557F0307-04DC-4DE8-8299-A21B357E5249}"/>
          </ac:picMkLst>
        </pc:picChg>
        <pc:picChg chg="mod">
          <ac:chgData name="Xin Zhang (FA Talent)" userId="474f572f-8271-4f60-858e-cee871e0aec6" providerId="ADAL" clId="{9E41A59E-EA92-4F45-ACD0-9CC1B6579E02}" dt="2021-12-21T15:08:50.993" v="4544" actId="165"/>
          <ac:picMkLst>
            <pc:docMk/>
            <pc:sldMk cId="693008337" sldId="264"/>
            <ac:picMk id="109" creationId="{D4EA41BD-F487-494A-A17E-F27CF05429D5}"/>
          </ac:picMkLst>
        </pc:picChg>
      </pc:sldChg>
      <pc:sldChg chg="addSp delSp modSp mod">
        <pc:chgData name="Xin Zhang (FA Talent)" userId="474f572f-8271-4f60-858e-cee871e0aec6" providerId="ADAL" clId="{9E41A59E-EA92-4F45-ACD0-9CC1B6579E02}" dt="2021-12-22T06:26:25.090" v="7372" actId="1076"/>
        <pc:sldMkLst>
          <pc:docMk/>
          <pc:sldMk cId="2118544944" sldId="265"/>
        </pc:sldMkLst>
        <pc:spChg chg="mod">
          <ac:chgData name="Xin Zhang (FA Talent)" userId="474f572f-8271-4f60-858e-cee871e0aec6" providerId="ADAL" clId="{9E41A59E-EA92-4F45-ACD0-9CC1B6579E02}" dt="2021-12-21T06:46:44.936" v="2863"/>
          <ac:spMkLst>
            <pc:docMk/>
            <pc:sldMk cId="2118544944" sldId="265"/>
            <ac:spMk id="2" creationId="{5DF19C81-564C-419E-AC92-C0D7AFC1D1F7}"/>
          </ac:spMkLst>
        </pc:spChg>
        <pc:spChg chg="del">
          <ac:chgData name="Xin Zhang (FA Talent)" userId="474f572f-8271-4f60-858e-cee871e0aec6" providerId="ADAL" clId="{9E41A59E-EA92-4F45-ACD0-9CC1B6579E02}" dt="2021-12-20T06:19:54.638" v="1573" actId="478"/>
          <ac:spMkLst>
            <pc:docMk/>
            <pc:sldMk cId="2118544944" sldId="265"/>
            <ac:spMk id="3" creationId="{33D09062-49B8-4F48-958F-9AADDB171E83}"/>
          </ac:spMkLst>
        </pc:spChg>
        <pc:spChg chg="add del">
          <ac:chgData name="Xin Zhang (FA Talent)" userId="474f572f-8271-4f60-858e-cee871e0aec6" providerId="ADAL" clId="{9E41A59E-EA92-4F45-ACD0-9CC1B6579E02}" dt="2021-12-21T06:24:15.071" v="2662"/>
          <ac:spMkLst>
            <pc:docMk/>
            <pc:sldMk cId="2118544944" sldId="265"/>
            <ac:spMk id="3" creationId="{EBCA35C1-4F4F-4D2B-8045-D1EB111B3B68}"/>
          </ac:spMkLst>
        </pc:spChg>
        <pc:spChg chg="add del">
          <ac:chgData name="Xin Zhang (FA Talent)" userId="474f572f-8271-4f60-858e-cee871e0aec6" providerId="ADAL" clId="{9E41A59E-EA92-4F45-ACD0-9CC1B6579E02}" dt="2021-12-21T06:24:17.332" v="2664"/>
          <ac:spMkLst>
            <pc:docMk/>
            <pc:sldMk cId="2118544944" sldId="265"/>
            <ac:spMk id="4" creationId="{2BEE086B-16C7-4CB0-B5C7-B9D40C7F1911}"/>
          </ac:spMkLst>
        </pc:spChg>
        <pc:spChg chg="add del mod ord">
          <ac:chgData name="Xin Zhang (FA Talent)" userId="474f572f-8271-4f60-858e-cee871e0aec6" providerId="ADAL" clId="{9E41A59E-EA92-4F45-ACD0-9CC1B6579E02}" dt="2021-12-20T09:56:30.312" v="2415"/>
          <ac:spMkLst>
            <pc:docMk/>
            <pc:sldMk cId="2118544944" sldId="265"/>
            <ac:spMk id="7" creationId="{7F7B8E19-3A2F-4281-9675-E31AE8E8BB3A}"/>
          </ac:spMkLst>
        </pc:spChg>
        <pc:spChg chg="add del">
          <ac:chgData name="Xin Zhang (FA Talent)" userId="474f572f-8271-4f60-858e-cee871e0aec6" providerId="ADAL" clId="{9E41A59E-EA92-4F45-ACD0-9CC1B6579E02}" dt="2021-12-20T09:56:30.312" v="2415"/>
          <ac:spMkLst>
            <pc:docMk/>
            <pc:sldMk cId="2118544944" sldId="265"/>
            <ac:spMk id="8" creationId="{B7931168-E63A-4251-8EAC-471F1241505D}"/>
          </ac:spMkLst>
        </pc:spChg>
        <pc:spChg chg="add del mod ord">
          <ac:chgData name="Xin Zhang (FA Talent)" userId="474f572f-8271-4f60-858e-cee871e0aec6" providerId="ADAL" clId="{9E41A59E-EA92-4F45-ACD0-9CC1B6579E02}" dt="2021-12-21T07:29:57.113" v="3576" actId="478"/>
          <ac:spMkLst>
            <pc:docMk/>
            <pc:sldMk cId="2118544944" sldId="265"/>
            <ac:spMk id="9" creationId="{78FCF93C-539D-4337-9E77-DC053A509617}"/>
          </ac:spMkLst>
        </pc:spChg>
        <pc:spChg chg="add del mod ord">
          <ac:chgData name="Xin Zhang (FA Talent)" userId="474f572f-8271-4f60-858e-cee871e0aec6" providerId="ADAL" clId="{9E41A59E-EA92-4F45-ACD0-9CC1B6579E02}" dt="2021-12-20T10:03:04.934" v="2534" actId="478"/>
          <ac:spMkLst>
            <pc:docMk/>
            <pc:sldMk cId="2118544944" sldId="265"/>
            <ac:spMk id="9" creationId="{EFF04177-C48A-42B3-91CA-1BC475F63623}"/>
          </ac:spMkLst>
        </pc:spChg>
        <pc:spChg chg="add del">
          <ac:chgData name="Xin Zhang (FA Talent)" userId="474f572f-8271-4f60-858e-cee871e0aec6" providerId="ADAL" clId="{9E41A59E-EA92-4F45-ACD0-9CC1B6579E02}" dt="2021-12-21T07:29:45.006" v="3572"/>
          <ac:spMkLst>
            <pc:docMk/>
            <pc:sldMk cId="2118544944" sldId="265"/>
            <ac:spMk id="10" creationId="{2A7D3812-B942-4539-9E45-1ACE9DAD4CF5}"/>
          </ac:spMkLst>
        </pc:spChg>
        <pc:spChg chg="add del mod">
          <ac:chgData name="Xin Zhang (FA Talent)" userId="474f572f-8271-4f60-858e-cee871e0aec6" providerId="ADAL" clId="{9E41A59E-EA92-4F45-ACD0-9CC1B6579E02}" dt="2021-12-21T06:36:36.733" v="2794" actId="478"/>
          <ac:spMkLst>
            <pc:docMk/>
            <pc:sldMk cId="2118544944" sldId="265"/>
            <ac:spMk id="23" creationId="{F944B469-68A0-40FA-86B3-15E7B7536365}"/>
          </ac:spMkLst>
        </pc:spChg>
        <pc:spChg chg="mod">
          <ac:chgData name="Xin Zhang (FA Talent)" userId="474f572f-8271-4f60-858e-cee871e0aec6" providerId="ADAL" clId="{9E41A59E-EA92-4F45-ACD0-9CC1B6579E02}" dt="2021-12-22T06:25:58.573" v="7368"/>
          <ac:spMkLst>
            <pc:docMk/>
            <pc:sldMk cId="2118544944" sldId="265"/>
            <ac:spMk id="24" creationId="{DF1EF1C8-27D0-438D-BD8D-8D49D912D3C2}"/>
          </ac:spMkLst>
        </pc:spChg>
        <pc:spChg chg="del mod ord topLvl">
          <ac:chgData name="Xin Zhang (FA Talent)" userId="474f572f-8271-4f60-858e-cee871e0aec6" providerId="ADAL" clId="{9E41A59E-EA92-4F45-ACD0-9CC1B6579E02}" dt="2021-12-21T07:27:30.253" v="3328" actId="478"/>
          <ac:spMkLst>
            <pc:docMk/>
            <pc:sldMk cId="2118544944" sldId="265"/>
            <ac:spMk id="25" creationId="{6BD13F5B-A7D7-4492-8744-9D4E8197FB1D}"/>
          </ac:spMkLst>
        </pc:spChg>
        <pc:spChg chg="mod">
          <ac:chgData name="Xin Zhang (FA Talent)" userId="474f572f-8271-4f60-858e-cee871e0aec6" providerId="ADAL" clId="{9E41A59E-EA92-4F45-ACD0-9CC1B6579E02}" dt="2021-12-22T06:25:58.573" v="7368"/>
          <ac:spMkLst>
            <pc:docMk/>
            <pc:sldMk cId="2118544944" sldId="265"/>
            <ac:spMk id="26" creationId="{DEFD7261-A3B9-4279-9AC7-B19AD7983736}"/>
          </ac:spMkLst>
        </pc:spChg>
        <pc:spChg chg="add del mod ord topLvl">
          <ac:chgData name="Xin Zhang (FA Talent)" userId="474f572f-8271-4f60-858e-cee871e0aec6" providerId="ADAL" clId="{9E41A59E-EA92-4F45-ACD0-9CC1B6579E02}" dt="2021-12-21T07:27:43.405" v="3373" actId="478"/>
          <ac:spMkLst>
            <pc:docMk/>
            <pc:sldMk cId="2118544944" sldId="265"/>
            <ac:spMk id="27" creationId="{5D68B17A-22BE-4AD3-B215-A963F4B7190D}"/>
          </ac:spMkLst>
        </pc:spChg>
        <pc:spChg chg="add mod topLvl">
          <ac:chgData name="Xin Zhang (FA Talent)" userId="474f572f-8271-4f60-858e-cee871e0aec6" providerId="ADAL" clId="{9E41A59E-EA92-4F45-ACD0-9CC1B6579E02}" dt="2021-12-21T15:07:00.979" v="4507"/>
          <ac:spMkLst>
            <pc:docMk/>
            <pc:sldMk cId="2118544944" sldId="265"/>
            <ac:spMk id="29" creationId="{80DA4F60-7EEB-44E6-A010-0D2B7508A99E}"/>
          </ac:spMkLst>
        </pc:spChg>
        <pc:spChg chg="add del mod topLvl">
          <ac:chgData name="Xin Zhang (FA Talent)" userId="474f572f-8271-4f60-858e-cee871e0aec6" providerId="ADAL" clId="{9E41A59E-EA92-4F45-ACD0-9CC1B6579E02}" dt="2021-12-22T06:25:54.435" v="7367" actId="478"/>
          <ac:spMkLst>
            <pc:docMk/>
            <pc:sldMk cId="2118544944" sldId="265"/>
            <ac:spMk id="30" creationId="{ED37B973-CE07-4623-AECB-021BFCE96D8C}"/>
          </ac:spMkLst>
        </pc:spChg>
        <pc:spChg chg="del mod">
          <ac:chgData name="Xin Zhang (FA Talent)" userId="474f572f-8271-4f60-858e-cee871e0aec6" providerId="ADAL" clId="{9E41A59E-EA92-4F45-ACD0-9CC1B6579E02}" dt="2021-12-21T06:24:17.332" v="2664"/>
          <ac:spMkLst>
            <pc:docMk/>
            <pc:sldMk cId="2118544944" sldId="265"/>
            <ac:spMk id="35" creationId="{F91A0F07-2C60-418E-9F2B-04D99B528C03}"/>
          </ac:spMkLst>
        </pc:spChg>
        <pc:spChg chg="mod topLvl">
          <ac:chgData name="Xin Zhang (FA Talent)" userId="474f572f-8271-4f60-858e-cee871e0aec6" providerId="ADAL" clId="{9E41A59E-EA92-4F45-ACD0-9CC1B6579E02}" dt="2021-12-21T15:06:59.372" v="4506" actId="20577"/>
          <ac:spMkLst>
            <pc:docMk/>
            <pc:sldMk cId="2118544944" sldId="265"/>
            <ac:spMk id="36" creationId="{0D3BEB4A-7F81-4223-964A-F930D56E3187}"/>
          </ac:spMkLst>
        </pc:spChg>
        <pc:spChg chg="del mod">
          <ac:chgData name="Xin Zhang (FA Talent)" userId="474f572f-8271-4f60-858e-cee871e0aec6" providerId="ADAL" clId="{9E41A59E-EA92-4F45-ACD0-9CC1B6579E02}" dt="2021-12-20T09:47:08.993" v="2306" actId="478"/>
          <ac:spMkLst>
            <pc:docMk/>
            <pc:sldMk cId="2118544944" sldId="265"/>
            <ac:spMk id="37" creationId="{8D68F8B9-218C-4B0A-A474-ABF8A5E53CFD}"/>
          </ac:spMkLst>
        </pc:spChg>
        <pc:spChg chg="add mod">
          <ac:chgData name="Xin Zhang (FA Talent)" userId="474f572f-8271-4f60-858e-cee871e0aec6" providerId="ADAL" clId="{9E41A59E-EA92-4F45-ACD0-9CC1B6579E02}" dt="2021-12-21T06:37:13.152" v="2801" actId="571"/>
          <ac:spMkLst>
            <pc:docMk/>
            <pc:sldMk cId="2118544944" sldId="265"/>
            <ac:spMk id="37" creationId="{A2B43E5C-EABE-4705-988C-E4B68AB70211}"/>
          </ac:spMkLst>
        </pc:spChg>
        <pc:spChg chg="mod">
          <ac:chgData name="Xin Zhang (FA Talent)" userId="474f572f-8271-4f60-858e-cee871e0aec6" providerId="ADAL" clId="{9E41A59E-EA92-4F45-ACD0-9CC1B6579E02}" dt="2021-12-22T06:25:58.573" v="7368"/>
          <ac:spMkLst>
            <pc:docMk/>
            <pc:sldMk cId="2118544944" sldId="265"/>
            <ac:spMk id="37" creationId="{AFAEBBF4-1224-43FB-B3DE-F06855468658}"/>
          </ac:spMkLst>
        </pc:spChg>
        <pc:spChg chg="add mod">
          <ac:chgData name="Xin Zhang (FA Talent)" userId="474f572f-8271-4f60-858e-cee871e0aec6" providerId="ADAL" clId="{9E41A59E-EA92-4F45-ACD0-9CC1B6579E02}" dt="2021-12-21T06:37:13.152" v="2801" actId="571"/>
          <ac:spMkLst>
            <pc:docMk/>
            <pc:sldMk cId="2118544944" sldId="265"/>
            <ac:spMk id="38" creationId="{C5CEB8E0-E67B-4CD0-AC4D-8207D3E83C28}"/>
          </ac:spMkLst>
        </pc:spChg>
        <pc:spChg chg="del mod topLvl">
          <ac:chgData name="Xin Zhang (FA Talent)" userId="474f572f-8271-4f60-858e-cee871e0aec6" providerId="ADAL" clId="{9E41A59E-EA92-4F45-ACD0-9CC1B6579E02}" dt="2021-12-22T06:25:54.435" v="7367" actId="478"/>
          <ac:spMkLst>
            <pc:docMk/>
            <pc:sldMk cId="2118544944" sldId="265"/>
            <ac:spMk id="39" creationId="{618AFC26-EB3C-4B62-BA9C-043713F3CB19}"/>
          </ac:spMkLst>
        </pc:spChg>
        <pc:spChg chg="mod">
          <ac:chgData name="Xin Zhang (FA Talent)" userId="474f572f-8271-4f60-858e-cee871e0aec6" providerId="ADAL" clId="{9E41A59E-EA92-4F45-ACD0-9CC1B6579E02}" dt="2021-12-22T06:25:58.573" v="7368"/>
          <ac:spMkLst>
            <pc:docMk/>
            <pc:sldMk cId="2118544944" sldId="265"/>
            <ac:spMk id="40" creationId="{87047E94-1D59-40F0-9810-78780FF0955C}"/>
          </ac:spMkLst>
        </pc:spChg>
        <pc:spChg chg="add del mod ord">
          <ac:chgData name="Xin Zhang (FA Talent)" userId="474f572f-8271-4f60-858e-cee871e0aec6" providerId="ADAL" clId="{9E41A59E-EA92-4F45-ACD0-9CC1B6579E02}" dt="2021-12-21T07:30:19.636" v="3616" actId="478"/>
          <ac:spMkLst>
            <pc:docMk/>
            <pc:sldMk cId="2118544944" sldId="265"/>
            <ac:spMk id="41" creationId="{3E894D85-78A8-4925-997F-367A7E101339}"/>
          </ac:spMkLst>
        </pc:spChg>
        <pc:spChg chg="add del mod">
          <ac:chgData name="Xin Zhang (FA Talent)" userId="474f572f-8271-4f60-858e-cee871e0aec6" providerId="ADAL" clId="{9E41A59E-EA92-4F45-ACD0-9CC1B6579E02}" dt="2021-12-21T07:29:39.129" v="3569"/>
          <ac:spMkLst>
            <pc:docMk/>
            <pc:sldMk cId="2118544944" sldId="265"/>
            <ac:spMk id="42" creationId="{B5985B72-8C6C-4E49-A33F-DB3174EFB592}"/>
          </ac:spMkLst>
        </pc:spChg>
        <pc:spChg chg="add del mod">
          <ac:chgData name="Xin Zhang (FA Talent)" userId="474f572f-8271-4f60-858e-cee871e0aec6" providerId="ADAL" clId="{9E41A59E-EA92-4F45-ACD0-9CC1B6579E02}" dt="2021-12-21T07:29:39.129" v="3569"/>
          <ac:spMkLst>
            <pc:docMk/>
            <pc:sldMk cId="2118544944" sldId="265"/>
            <ac:spMk id="43" creationId="{14E83951-2CBF-483F-B57D-35E10FE7BC1E}"/>
          </ac:spMkLst>
        </pc:spChg>
        <pc:spChg chg="add del mod">
          <ac:chgData name="Xin Zhang (FA Talent)" userId="474f572f-8271-4f60-858e-cee871e0aec6" providerId="ADAL" clId="{9E41A59E-EA92-4F45-ACD0-9CC1B6579E02}" dt="2021-12-21T07:29:39.129" v="3569"/>
          <ac:spMkLst>
            <pc:docMk/>
            <pc:sldMk cId="2118544944" sldId="265"/>
            <ac:spMk id="44" creationId="{16767842-62C8-4FC1-B4FE-1973A8FC6F1D}"/>
          </ac:spMkLst>
        </pc:spChg>
        <pc:spChg chg="del mod">
          <ac:chgData name="Xin Zhang (FA Talent)" userId="474f572f-8271-4f60-858e-cee871e0aec6" providerId="ADAL" clId="{9E41A59E-EA92-4F45-ACD0-9CC1B6579E02}" dt="2021-12-21T07:29:45.006" v="3572"/>
          <ac:spMkLst>
            <pc:docMk/>
            <pc:sldMk cId="2118544944" sldId="265"/>
            <ac:spMk id="45" creationId="{183A1931-5CC8-4F6F-986C-44408F4C3E80}"/>
          </ac:spMkLst>
        </pc:spChg>
        <pc:spChg chg="del mod ord">
          <ac:chgData name="Xin Zhang (FA Talent)" userId="474f572f-8271-4f60-858e-cee871e0aec6" providerId="ADAL" clId="{9E41A59E-EA92-4F45-ACD0-9CC1B6579E02}" dt="2021-12-21T07:45:34.335" v="4057" actId="478"/>
          <ac:spMkLst>
            <pc:docMk/>
            <pc:sldMk cId="2118544944" sldId="265"/>
            <ac:spMk id="47" creationId="{318DD28B-958C-42C6-AB83-35F3874F818F}"/>
          </ac:spMkLst>
        </pc:spChg>
        <pc:spChg chg="add del mod ord">
          <ac:chgData name="Xin Zhang (FA Talent)" userId="474f572f-8271-4f60-858e-cee871e0aec6" providerId="ADAL" clId="{9E41A59E-EA92-4F45-ACD0-9CC1B6579E02}" dt="2021-12-21T07:45:34.335" v="4057" actId="478"/>
          <ac:spMkLst>
            <pc:docMk/>
            <pc:sldMk cId="2118544944" sldId="265"/>
            <ac:spMk id="48" creationId="{414DB1FB-BC34-49F4-9F3F-4E6487ACB15D}"/>
          </ac:spMkLst>
        </pc:spChg>
        <pc:spChg chg="add mod ord">
          <ac:chgData name="Xin Zhang (FA Talent)" userId="474f572f-8271-4f60-858e-cee871e0aec6" providerId="ADAL" clId="{9E41A59E-EA92-4F45-ACD0-9CC1B6579E02}" dt="2021-12-21T07:50:30.399" v="4210"/>
          <ac:spMkLst>
            <pc:docMk/>
            <pc:sldMk cId="2118544944" sldId="265"/>
            <ac:spMk id="49" creationId="{5C527086-8EC9-4FAB-B991-1A8BB87654E9}"/>
          </ac:spMkLst>
        </pc:spChg>
        <pc:spChg chg="add mod ord">
          <ac:chgData name="Xin Zhang (FA Talent)" userId="474f572f-8271-4f60-858e-cee871e0aec6" providerId="ADAL" clId="{9E41A59E-EA92-4F45-ACD0-9CC1B6579E02}" dt="2021-12-21T07:47:00.095" v="4077" actId="14100"/>
          <ac:spMkLst>
            <pc:docMk/>
            <pc:sldMk cId="2118544944" sldId="265"/>
            <ac:spMk id="50" creationId="{880FC34A-C184-45A4-94BA-1B58ACE95098}"/>
          </ac:spMkLst>
        </pc:spChg>
        <pc:spChg chg="add mod ord topLvl">
          <ac:chgData name="Xin Zhang (FA Talent)" userId="474f572f-8271-4f60-858e-cee871e0aec6" providerId="ADAL" clId="{9E41A59E-EA92-4F45-ACD0-9CC1B6579E02}" dt="2021-12-21T08:17:01.082" v="4226" actId="408"/>
          <ac:spMkLst>
            <pc:docMk/>
            <pc:sldMk cId="2118544944" sldId="265"/>
            <ac:spMk id="53" creationId="{8F8B4777-77AE-43AA-B1D0-76052A32A52C}"/>
          </ac:spMkLst>
        </pc:spChg>
        <pc:spChg chg="add mod ord topLvl">
          <ac:chgData name="Xin Zhang (FA Talent)" userId="474f572f-8271-4f60-858e-cee871e0aec6" providerId="ADAL" clId="{9E41A59E-EA92-4F45-ACD0-9CC1B6579E02}" dt="2021-12-21T08:45:00.733" v="4260" actId="6549"/>
          <ac:spMkLst>
            <pc:docMk/>
            <pc:sldMk cId="2118544944" sldId="265"/>
            <ac:spMk id="55" creationId="{2F60DAF8-C43B-4998-A52F-2E73547F0801}"/>
          </ac:spMkLst>
        </pc:spChg>
        <pc:spChg chg="del mod">
          <ac:chgData name="Xin Zhang (FA Talent)" userId="474f572f-8271-4f60-858e-cee871e0aec6" providerId="ADAL" clId="{9E41A59E-EA92-4F45-ACD0-9CC1B6579E02}" dt="2021-12-20T09:47:12.390" v="2307" actId="478"/>
          <ac:spMkLst>
            <pc:docMk/>
            <pc:sldMk cId="2118544944" sldId="265"/>
            <ac:spMk id="57" creationId="{2A0A637E-30AE-4ACB-951A-B3D047AB9B2D}"/>
          </ac:spMkLst>
        </pc:spChg>
        <pc:spChg chg="add mod">
          <ac:chgData name="Xin Zhang (FA Talent)" userId="474f572f-8271-4f60-858e-cee871e0aec6" providerId="ADAL" clId="{9E41A59E-EA92-4F45-ACD0-9CC1B6579E02}" dt="2021-12-21T08:16:34.165" v="4218" actId="571"/>
          <ac:spMkLst>
            <pc:docMk/>
            <pc:sldMk cId="2118544944" sldId="265"/>
            <ac:spMk id="57" creationId="{9AEC303C-025B-4350-B4AE-B3F52BAD49F5}"/>
          </ac:spMkLst>
        </pc:spChg>
        <pc:spChg chg="add mod">
          <ac:chgData name="Xin Zhang (FA Talent)" userId="474f572f-8271-4f60-858e-cee871e0aec6" providerId="ADAL" clId="{9E41A59E-EA92-4F45-ACD0-9CC1B6579E02}" dt="2021-12-21T08:44:37.254" v="4256" actId="3064"/>
          <ac:spMkLst>
            <pc:docMk/>
            <pc:sldMk cId="2118544944" sldId="265"/>
            <ac:spMk id="59" creationId="{CCC27E7D-3CF4-4FEC-88E2-C5AFA074C187}"/>
          </ac:spMkLst>
        </pc:spChg>
        <pc:spChg chg="del mod">
          <ac:chgData name="Xin Zhang (FA Talent)" userId="474f572f-8271-4f60-858e-cee871e0aec6" providerId="ADAL" clId="{9E41A59E-EA92-4F45-ACD0-9CC1B6579E02}" dt="2021-12-20T09:47:12.390" v="2307" actId="478"/>
          <ac:spMkLst>
            <pc:docMk/>
            <pc:sldMk cId="2118544944" sldId="265"/>
            <ac:spMk id="60" creationId="{F5E60E99-7DB4-4D49-92AD-63892AB16655}"/>
          </ac:spMkLst>
        </pc:spChg>
        <pc:spChg chg="del mod">
          <ac:chgData name="Xin Zhang (FA Talent)" userId="474f572f-8271-4f60-858e-cee871e0aec6" providerId="ADAL" clId="{9E41A59E-EA92-4F45-ACD0-9CC1B6579E02}" dt="2021-12-20T09:47:12.390" v="2307" actId="478"/>
          <ac:spMkLst>
            <pc:docMk/>
            <pc:sldMk cId="2118544944" sldId="265"/>
            <ac:spMk id="63" creationId="{0AA1D27C-F19C-468C-9892-9490EC963770}"/>
          </ac:spMkLst>
        </pc:spChg>
        <pc:spChg chg="del mod">
          <ac:chgData name="Xin Zhang (FA Talent)" userId="474f572f-8271-4f60-858e-cee871e0aec6" providerId="ADAL" clId="{9E41A59E-EA92-4F45-ACD0-9CC1B6579E02}" dt="2021-12-20T09:47:12.390" v="2307" actId="478"/>
          <ac:spMkLst>
            <pc:docMk/>
            <pc:sldMk cId="2118544944" sldId="265"/>
            <ac:spMk id="64" creationId="{96F4AA3A-AFEF-4754-98B5-610C70C1C62C}"/>
          </ac:spMkLst>
        </pc:spChg>
        <pc:spChg chg="del mod">
          <ac:chgData name="Xin Zhang (FA Talent)" userId="474f572f-8271-4f60-858e-cee871e0aec6" providerId="ADAL" clId="{9E41A59E-EA92-4F45-ACD0-9CC1B6579E02}" dt="2021-12-20T09:47:12.390" v="2307" actId="478"/>
          <ac:spMkLst>
            <pc:docMk/>
            <pc:sldMk cId="2118544944" sldId="265"/>
            <ac:spMk id="65" creationId="{03CEE35F-B096-4DA4-B9DB-27FDFE7CBC31}"/>
          </ac:spMkLst>
        </pc:spChg>
        <pc:spChg chg="del mod">
          <ac:chgData name="Xin Zhang (FA Talent)" userId="474f572f-8271-4f60-858e-cee871e0aec6" providerId="ADAL" clId="{9E41A59E-EA92-4F45-ACD0-9CC1B6579E02}" dt="2021-12-20T09:47:12.390" v="2307" actId="478"/>
          <ac:spMkLst>
            <pc:docMk/>
            <pc:sldMk cId="2118544944" sldId="265"/>
            <ac:spMk id="67" creationId="{6F9FC777-B628-471D-9286-C20DB4FBBDB7}"/>
          </ac:spMkLst>
        </pc:spChg>
        <pc:spChg chg="del mod">
          <ac:chgData name="Xin Zhang (FA Talent)" userId="474f572f-8271-4f60-858e-cee871e0aec6" providerId="ADAL" clId="{9E41A59E-EA92-4F45-ACD0-9CC1B6579E02}" dt="2021-12-20T09:47:12.390" v="2307" actId="478"/>
          <ac:spMkLst>
            <pc:docMk/>
            <pc:sldMk cId="2118544944" sldId="265"/>
            <ac:spMk id="68" creationId="{36CBF29C-CAE2-4985-9E39-BA01356823A6}"/>
          </ac:spMkLst>
        </pc:spChg>
        <pc:spChg chg="del mod">
          <ac:chgData name="Xin Zhang (FA Talent)" userId="474f572f-8271-4f60-858e-cee871e0aec6" providerId="ADAL" clId="{9E41A59E-EA92-4F45-ACD0-9CC1B6579E02}" dt="2021-12-20T09:47:12.390" v="2307" actId="478"/>
          <ac:spMkLst>
            <pc:docMk/>
            <pc:sldMk cId="2118544944" sldId="265"/>
            <ac:spMk id="69" creationId="{EF60E543-4BE8-4AFD-ACF4-E5C98BCC7997}"/>
          </ac:spMkLst>
        </pc:spChg>
        <pc:spChg chg="add del mod ord">
          <ac:chgData name="Xin Zhang (FA Talent)" userId="474f572f-8271-4f60-858e-cee871e0aec6" providerId="ADAL" clId="{9E41A59E-EA92-4F45-ACD0-9CC1B6579E02}" dt="2021-12-21T06:36:37.497" v="2795" actId="478"/>
          <ac:spMkLst>
            <pc:docMk/>
            <pc:sldMk cId="2118544944" sldId="265"/>
            <ac:spMk id="71" creationId="{293FC1CF-DD75-4492-A0CF-B62B0C81BF7E}"/>
          </ac:spMkLst>
        </pc:spChg>
        <pc:spChg chg="mod ord">
          <ac:chgData name="Xin Zhang (FA Talent)" userId="474f572f-8271-4f60-858e-cee871e0aec6" providerId="ADAL" clId="{9E41A59E-EA92-4F45-ACD0-9CC1B6579E02}" dt="2021-12-21T07:50:24.916" v="4208"/>
          <ac:spMkLst>
            <pc:docMk/>
            <pc:sldMk cId="2118544944" sldId="265"/>
            <ac:spMk id="72" creationId="{757BF4B8-E3EE-4637-A9F8-F336B9B95670}"/>
          </ac:spMkLst>
        </pc:spChg>
        <pc:spChg chg="add del mod ord">
          <ac:chgData name="Xin Zhang (FA Talent)" userId="474f572f-8271-4f60-858e-cee871e0aec6" providerId="ADAL" clId="{9E41A59E-EA92-4F45-ACD0-9CC1B6579E02}" dt="2021-12-21T06:24:15.071" v="2662"/>
          <ac:spMkLst>
            <pc:docMk/>
            <pc:sldMk cId="2118544944" sldId="265"/>
            <ac:spMk id="73" creationId="{A3E73962-E422-4946-82D8-B48B54A0C880}"/>
          </ac:spMkLst>
        </pc:spChg>
        <pc:spChg chg="add del mod topLvl">
          <ac:chgData name="Xin Zhang (FA Talent)" userId="474f572f-8271-4f60-858e-cee871e0aec6" providerId="ADAL" clId="{9E41A59E-EA92-4F45-ACD0-9CC1B6579E02}" dt="2021-12-21T06:36:36.733" v="2794" actId="478"/>
          <ac:spMkLst>
            <pc:docMk/>
            <pc:sldMk cId="2118544944" sldId="265"/>
            <ac:spMk id="74" creationId="{7217BDCA-AA50-4A60-A5BD-13A4B68EA02B}"/>
          </ac:spMkLst>
        </pc:spChg>
        <pc:spChg chg="add del mod topLvl">
          <ac:chgData name="Xin Zhang (FA Talent)" userId="474f572f-8271-4f60-858e-cee871e0aec6" providerId="ADAL" clId="{9E41A59E-EA92-4F45-ACD0-9CC1B6579E02}" dt="2021-12-21T06:36:36.733" v="2794" actId="478"/>
          <ac:spMkLst>
            <pc:docMk/>
            <pc:sldMk cId="2118544944" sldId="265"/>
            <ac:spMk id="75" creationId="{F430513F-B9B0-4267-8844-AF6377A5518F}"/>
          </ac:spMkLst>
        </pc:spChg>
        <pc:spChg chg="del">
          <ac:chgData name="Xin Zhang (FA Talent)" userId="474f572f-8271-4f60-858e-cee871e0aec6" providerId="ADAL" clId="{9E41A59E-EA92-4F45-ACD0-9CC1B6579E02}" dt="2021-12-20T09:45:58.963" v="2279" actId="478"/>
          <ac:spMkLst>
            <pc:docMk/>
            <pc:sldMk cId="2118544944" sldId="265"/>
            <ac:spMk id="77" creationId="{C9011E3C-2213-4C8A-8771-58C40AEEE2CB}"/>
          </ac:spMkLst>
        </pc:spChg>
        <pc:spChg chg="del">
          <ac:chgData name="Xin Zhang (FA Talent)" userId="474f572f-8271-4f60-858e-cee871e0aec6" providerId="ADAL" clId="{9E41A59E-EA92-4F45-ACD0-9CC1B6579E02}" dt="2021-12-20T09:46:00.616" v="2280" actId="478"/>
          <ac:spMkLst>
            <pc:docMk/>
            <pc:sldMk cId="2118544944" sldId="265"/>
            <ac:spMk id="78" creationId="{BC06715D-5B0F-48F4-B34A-3951EB51AE68}"/>
          </ac:spMkLst>
        </pc:spChg>
        <pc:spChg chg="del">
          <ac:chgData name="Xin Zhang (FA Talent)" userId="474f572f-8271-4f60-858e-cee871e0aec6" providerId="ADAL" clId="{9E41A59E-EA92-4F45-ACD0-9CC1B6579E02}" dt="2021-12-20T09:46:00.616" v="2280" actId="478"/>
          <ac:spMkLst>
            <pc:docMk/>
            <pc:sldMk cId="2118544944" sldId="265"/>
            <ac:spMk id="80" creationId="{71F6EA9E-2257-4BB5-A978-44D97BD88EA9}"/>
          </ac:spMkLst>
        </pc:spChg>
        <pc:spChg chg="del">
          <ac:chgData name="Xin Zhang (FA Talent)" userId="474f572f-8271-4f60-858e-cee871e0aec6" providerId="ADAL" clId="{9E41A59E-EA92-4F45-ACD0-9CC1B6579E02}" dt="2021-12-20T09:46:00.616" v="2280" actId="478"/>
          <ac:spMkLst>
            <pc:docMk/>
            <pc:sldMk cId="2118544944" sldId="265"/>
            <ac:spMk id="84" creationId="{9D457B39-6E49-4411-9675-C46FB5B106FE}"/>
          </ac:spMkLst>
        </pc:spChg>
        <pc:spChg chg="del">
          <ac:chgData name="Xin Zhang (FA Talent)" userId="474f572f-8271-4f60-858e-cee871e0aec6" providerId="ADAL" clId="{9E41A59E-EA92-4F45-ACD0-9CC1B6579E02}" dt="2021-12-20T09:46:00.616" v="2280" actId="478"/>
          <ac:spMkLst>
            <pc:docMk/>
            <pc:sldMk cId="2118544944" sldId="265"/>
            <ac:spMk id="131" creationId="{56DBCBC0-EB24-461A-8369-68699BDB3CC7}"/>
          </ac:spMkLst>
        </pc:spChg>
        <pc:spChg chg="del">
          <ac:chgData name="Xin Zhang (FA Talent)" userId="474f572f-8271-4f60-858e-cee871e0aec6" providerId="ADAL" clId="{9E41A59E-EA92-4F45-ACD0-9CC1B6579E02}" dt="2021-12-20T09:46:00.616" v="2280" actId="478"/>
          <ac:spMkLst>
            <pc:docMk/>
            <pc:sldMk cId="2118544944" sldId="265"/>
            <ac:spMk id="133" creationId="{4D1D0AA0-C6CC-4E4B-A1DB-119C29AD8FF3}"/>
          </ac:spMkLst>
        </pc:spChg>
        <pc:spChg chg="del">
          <ac:chgData name="Xin Zhang (FA Talent)" userId="474f572f-8271-4f60-858e-cee871e0aec6" providerId="ADAL" clId="{9E41A59E-EA92-4F45-ACD0-9CC1B6579E02}" dt="2021-12-20T09:46:00.616" v="2280" actId="478"/>
          <ac:spMkLst>
            <pc:docMk/>
            <pc:sldMk cId="2118544944" sldId="265"/>
            <ac:spMk id="135" creationId="{D38AC439-7C28-483D-A16C-9924D64B4AA5}"/>
          </ac:spMkLst>
        </pc:spChg>
        <pc:spChg chg="del">
          <ac:chgData name="Xin Zhang (FA Talent)" userId="474f572f-8271-4f60-858e-cee871e0aec6" providerId="ADAL" clId="{9E41A59E-EA92-4F45-ACD0-9CC1B6579E02}" dt="2021-12-20T09:45:58.963" v="2279" actId="478"/>
          <ac:spMkLst>
            <pc:docMk/>
            <pc:sldMk cId="2118544944" sldId="265"/>
            <ac:spMk id="146" creationId="{6C4DE2BD-7C38-43D8-823F-AE4A38E22732}"/>
          </ac:spMkLst>
        </pc:spChg>
        <pc:spChg chg="del">
          <ac:chgData name="Xin Zhang (FA Talent)" userId="474f572f-8271-4f60-858e-cee871e0aec6" providerId="ADAL" clId="{9E41A59E-EA92-4F45-ACD0-9CC1B6579E02}" dt="2021-12-20T09:46:02.954" v="2282" actId="478"/>
          <ac:spMkLst>
            <pc:docMk/>
            <pc:sldMk cId="2118544944" sldId="265"/>
            <ac:spMk id="147" creationId="{3F1F4468-23E2-4172-B1A1-D3E3085E6BB0}"/>
          </ac:spMkLst>
        </pc:spChg>
        <pc:spChg chg="del">
          <ac:chgData name="Xin Zhang (FA Talent)" userId="474f572f-8271-4f60-858e-cee871e0aec6" providerId="ADAL" clId="{9E41A59E-EA92-4F45-ACD0-9CC1B6579E02}" dt="2021-12-20T09:46:01.967" v="2281" actId="478"/>
          <ac:spMkLst>
            <pc:docMk/>
            <pc:sldMk cId="2118544944" sldId="265"/>
            <ac:spMk id="148" creationId="{FE0CF2AB-060F-4D8C-98AB-FD66963933F3}"/>
          </ac:spMkLst>
        </pc:spChg>
        <pc:grpChg chg="add del mod">
          <ac:chgData name="Xin Zhang (FA Talent)" userId="474f572f-8271-4f60-858e-cee871e0aec6" providerId="ADAL" clId="{9E41A59E-EA92-4F45-ACD0-9CC1B6579E02}" dt="2021-12-20T09:52:05.631" v="2359" actId="165"/>
          <ac:grpSpMkLst>
            <pc:docMk/>
            <pc:sldMk cId="2118544944" sldId="265"/>
            <ac:grpSpMk id="4" creationId="{411E275A-4A4D-47B3-A980-B7ABAF68E4F0}"/>
          </ac:grpSpMkLst>
        </pc:grpChg>
        <pc:grpChg chg="add del mod">
          <ac:chgData name="Xin Zhang (FA Talent)" userId="474f572f-8271-4f60-858e-cee871e0aec6" providerId="ADAL" clId="{9E41A59E-EA92-4F45-ACD0-9CC1B6579E02}" dt="2021-12-21T06:26:40.354" v="2729" actId="165"/>
          <ac:grpSpMkLst>
            <pc:docMk/>
            <pc:sldMk cId="2118544944" sldId="265"/>
            <ac:grpSpMk id="5" creationId="{20F81B75-D49C-472F-B40F-F4963B3F97C1}"/>
          </ac:grpSpMkLst>
        </pc:grpChg>
        <pc:grpChg chg="add del mod">
          <ac:chgData name="Xin Zhang (FA Talent)" userId="474f572f-8271-4f60-858e-cee871e0aec6" providerId="ADAL" clId="{9E41A59E-EA92-4F45-ACD0-9CC1B6579E02}" dt="2021-12-21T06:38:08.220" v="2812" actId="165"/>
          <ac:grpSpMkLst>
            <pc:docMk/>
            <pc:sldMk cId="2118544944" sldId="265"/>
            <ac:grpSpMk id="6" creationId="{9A00F308-3C5E-472C-81D9-0A299C9170E5}"/>
          </ac:grpSpMkLst>
        </pc:grpChg>
        <pc:grpChg chg="add del mod topLvl">
          <ac:chgData name="Xin Zhang (FA Talent)" userId="474f572f-8271-4f60-858e-cee871e0aec6" providerId="ADAL" clId="{9E41A59E-EA92-4F45-ACD0-9CC1B6579E02}" dt="2021-12-21T08:44:53.218" v="4258" actId="165"/>
          <ac:grpSpMkLst>
            <pc:docMk/>
            <pc:sldMk cId="2118544944" sldId="265"/>
            <ac:grpSpMk id="7" creationId="{75675E83-CC4F-4BCE-A2FA-39BF66D1F5F4}"/>
          </ac:grpSpMkLst>
        </pc:grpChg>
        <pc:grpChg chg="add del mod topLvl">
          <ac:chgData name="Xin Zhang (FA Talent)" userId="474f572f-8271-4f60-858e-cee871e0aec6" providerId="ADAL" clId="{9E41A59E-EA92-4F45-ACD0-9CC1B6579E02}" dt="2021-12-21T08:44:53.218" v="4258" actId="165"/>
          <ac:grpSpMkLst>
            <pc:docMk/>
            <pc:sldMk cId="2118544944" sldId="265"/>
            <ac:grpSpMk id="8" creationId="{75ABF9A9-92FF-46F4-B392-4139103E9014}"/>
          </ac:grpSpMkLst>
        </pc:grpChg>
        <pc:grpChg chg="add del mod">
          <ac:chgData name="Xin Zhang (FA Talent)" userId="474f572f-8271-4f60-858e-cee871e0aec6" providerId="ADAL" clId="{9E41A59E-EA92-4F45-ACD0-9CC1B6579E02}" dt="2021-12-20T10:02:27.734" v="2525" actId="165"/>
          <ac:grpSpMkLst>
            <pc:docMk/>
            <pc:sldMk cId="2118544944" sldId="265"/>
            <ac:grpSpMk id="10" creationId="{2CAB2367-9AA4-46E9-88F9-A4B05F702D23}"/>
          </ac:grpSpMkLst>
        </pc:grpChg>
        <pc:grpChg chg="add del mod">
          <ac:chgData name="Xin Zhang (FA Talent)" userId="474f572f-8271-4f60-858e-cee871e0aec6" providerId="ADAL" clId="{9E41A59E-EA92-4F45-ACD0-9CC1B6579E02}" dt="2021-12-21T06:24:46.498" v="2670" actId="165"/>
          <ac:grpSpMkLst>
            <pc:docMk/>
            <pc:sldMk cId="2118544944" sldId="265"/>
            <ac:grpSpMk id="11" creationId="{97FC00CF-028F-4D54-8133-0FC913FBD55A}"/>
          </ac:grpSpMkLst>
        </pc:grpChg>
        <pc:grpChg chg="add del mod">
          <ac:chgData name="Xin Zhang (FA Talent)" userId="474f572f-8271-4f60-858e-cee871e0aec6" providerId="ADAL" clId="{9E41A59E-EA92-4F45-ACD0-9CC1B6579E02}" dt="2021-12-21T08:39:15.828" v="4237" actId="165"/>
          <ac:grpSpMkLst>
            <pc:docMk/>
            <pc:sldMk cId="2118544944" sldId="265"/>
            <ac:grpSpMk id="12" creationId="{F514242C-5920-49D3-88D8-6D9D34A49BD1}"/>
          </ac:grpSpMkLst>
        </pc:grpChg>
        <pc:grpChg chg="add del mod">
          <ac:chgData name="Xin Zhang (FA Talent)" userId="474f572f-8271-4f60-858e-cee871e0aec6" providerId="ADAL" clId="{9E41A59E-EA92-4F45-ACD0-9CC1B6579E02}" dt="2021-12-21T08:15:55.853" v="4214" actId="165"/>
          <ac:grpSpMkLst>
            <pc:docMk/>
            <pc:sldMk cId="2118544944" sldId="265"/>
            <ac:grpSpMk id="13" creationId="{70EC3A87-3903-4BD7-8811-7B7D3A2DC55F}"/>
          </ac:grpSpMkLst>
        </pc:grpChg>
        <pc:grpChg chg="add del mod">
          <ac:chgData name="Xin Zhang (FA Talent)" userId="474f572f-8271-4f60-858e-cee871e0aec6" providerId="ADAL" clId="{9E41A59E-EA92-4F45-ACD0-9CC1B6579E02}" dt="2021-12-21T08:16:47.173" v="4219" actId="165"/>
          <ac:grpSpMkLst>
            <pc:docMk/>
            <pc:sldMk cId="2118544944" sldId="265"/>
            <ac:grpSpMk id="14" creationId="{3492A547-3742-4275-818A-E71DF2BE0BA1}"/>
          </ac:grpSpMkLst>
        </pc:grpChg>
        <pc:grpChg chg="add mod">
          <ac:chgData name="Xin Zhang (FA Talent)" userId="474f572f-8271-4f60-858e-cee871e0aec6" providerId="ADAL" clId="{9E41A59E-EA92-4F45-ACD0-9CC1B6579E02}" dt="2021-12-22T06:26:25.090" v="7372" actId="1076"/>
          <ac:grpSpMkLst>
            <pc:docMk/>
            <pc:sldMk cId="2118544944" sldId="265"/>
            <ac:grpSpMk id="23" creationId="{52E972C6-95FB-4A2D-BBDA-770FC8BB9E6D}"/>
          </ac:grpSpMkLst>
        </pc:grpChg>
        <pc:grpChg chg="mod">
          <ac:chgData name="Xin Zhang (FA Talent)" userId="474f572f-8271-4f60-858e-cee871e0aec6" providerId="ADAL" clId="{9E41A59E-EA92-4F45-ACD0-9CC1B6579E02}" dt="2021-12-22T06:25:58.573" v="7368"/>
          <ac:grpSpMkLst>
            <pc:docMk/>
            <pc:sldMk cId="2118544944" sldId="265"/>
            <ac:grpSpMk id="25" creationId="{DD6F28DD-E81F-4711-AA81-29F1D18CE002}"/>
          </ac:grpSpMkLst>
        </pc:grpChg>
        <pc:grpChg chg="del">
          <ac:chgData name="Xin Zhang (FA Talent)" userId="474f572f-8271-4f60-858e-cee871e0aec6" providerId="ADAL" clId="{9E41A59E-EA92-4F45-ACD0-9CC1B6579E02}" dt="2021-12-20T09:46:00.616" v="2280" actId="478"/>
          <ac:grpSpMkLst>
            <pc:docMk/>
            <pc:sldMk cId="2118544944" sldId="265"/>
            <ac:grpSpMk id="31" creationId="{B5A5B0EB-464F-4184-B25D-E816E2F27E78}"/>
          </ac:grpSpMkLst>
        </pc:grpChg>
        <pc:grpChg chg="add mod topLvl">
          <ac:chgData name="Xin Zhang (FA Talent)" userId="474f572f-8271-4f60-858e-cee871e0aec6" providerId="ADAL" clId="{9E41A59E-EA92-4F45-ACD0-9CC1B6579E02}" dt="2021-12-21T08:44:53.218" v="4258" actId="165"/>
          <ac:grpSpMkLst>
            <pc:docMk/>
            <pc:sldMk cId="2118544944" sldId="265"/>
            <ac:grpSpMk id="32" creationId="{A2A305D3-87B8-4FA9-82A7-01CCE6B91639}"/>
          </ac:grpSpMkLst>
        </pc:grpChg>
        <pc:grpChg chg="add mod">
          <ac:chgData name="Xin Zhang (FA Talent)" userId="474f572f-8271-4f60-858e-cee871e0aec6" providerId="ADAL" clId="{9E41A59E-EA92-4F45-ACD0-9CC1B6579E02}" dt="2021-12-22T06:26:13.486" v="7371" actId="1076"/>
          <ac:grpSpMkLst>
            <pc:docMk/>
            <pc:sldMk cId="2118544944" sldId="265"/>
            <ac:grpSpMk id="35" creationId="{EEBBD871-D692-479D-ADE8-503386C15843}"/>
          </ac:grpSpMkLst>
        </pc:grpChg>
        <pc:grpChg chg="mod">
          <ac:chgData name="Xin Zhang (FA Talent)" userId="474f572f-8271-4f60-858e-cee871e0aec6" providerId="ADAL" clId="{9E41A59E-EA92-4F45-ACD0-9CC1B6579E02}" dt="2021-12-22T06:25:58.573" v="7368"/>
          <ac:grpSpMkLst>
            <pc:docMk/>
            <pc:sldMk cId="2118544944" sldId="265"/>
            <ac:grpSpMk id="38" creationId="{ACE28502-7A0B-427E-A283-439002E66896}"/>
          </ac:grpSpMkLst>
        </pc:grpChg>
        <pc:grpChg chg="add mod topLvl">
          <ac:chgData name="Xin Zhang (FA Talent)" userId="474f572f-8271-4f60-858e-cee871e0aec6" providerId="ADAL" clId="{9E41A59E-EA92-4F45-ACD0-9CC1B6579E02}" dt="2021-12-21T08:44:53.218" v="4258" actId="165"/>
          <ac:grpSpMkLst>
            <pc:docMk/>
            <pc:sldMk cId="2118544944" sldId="265"/>
            <ac:grpSpMk id="62" creationId="{1CFE58EC-4BC5-428C-82A1-F5663C8B8906}"/>
          </ac:grpSpMkLst>
        </pc:grpChg>
        <pc:grpChg chg="add del mod topLvl">
          <ac:chgData name="Xin Zhang (FA Talent)" userId="474f572f-8271-4f60-858e-cee871e0aec6" providerId="ADAL" clId="{9E41A59E-EA92-4F45-ACD0-9CC1B6579E02}" dt="2021-12-21T06:36:36.733" v="2794" actId="478"/>
          <ac:grpSpMkLst>
            <pc:docMk/>
            <pc:sldMk cId="2118544944" sldId="265"/>
            <ac:grpSpMk id="79" creationId="{27BE31B8-3A9E-479D-A496-B4B90177A121}"/>
          </ac:grpSpMkLst>
        </pc:grpChg>
        <pc:grpChg chg="del">
          <ac:chgData name="Xin Zhang (FA Talent)" userId="474f572f-8271-4f60-858e-cee871e0aec6" providerId="ADAL" clId="{9E41A59E-EA92-4F45-ACD0-9CC1B6579E02}" dt="2021-12-20T09:46:00.616" v="2280" actId="478"/>
          <ac:grpSpMkLst>
            <pc:docMk/>
            <pc:sldMk cId="2118544944" sldId="265"/>
            <ac:grpSpMk id="83" creationId="{74CA7F74-6970-4B5A-AF28-57F19EF51F63}"/>
          </ac:grpSpMkLst>
        </pc:grpChg>
        <pc:grpChg chg="del">
          <ac:chgData name="Xin Zhang (FA Talent)" userId="474f572f-8271-4f60-858e-cee871e0aec6" providerId="ADAL" clId="{9E41A59E-EA92-4F45-ACD0-9CC1B6579E02}" dt="2021-12-20T09:47:57.575" v="2326" actId="478"/>
          <ac:grpSpMkLst>
            <pc:docMk/>
            <pc:sldMk cId="2118544944" sldId="265"/>
            <ac:grpSpMk id="149" creationId="{D368AB27-AEDB-4305-B22C-24EF2FFEE8EC}"/>
          </ac:grpSpMkLst>
        </pc:grpChg>
        <pc:graphicFrameChg chg="add mod topLvl">
          <ac:chgData name="Xin Zhang (FA Talent)" userId="474f572f-8271-4f60-858e-cee871e0aec6" providerId="ADAL" clId="{9E41A59E-EA92-4F45-ACD0-9CC1B6579E02}" dt="2021-12-22T03:19:37.557" v="4866" actId="2085"/>
          <ac:graphicFrameMkLst>
            <pc:docMk/>
            <pc:sldMk cId="2118544944" sldId="265"/>
            <ac:graphicFrameMk id="28" creationId="{122DEFCD-7B8F-4E8D-93D1-BBDFA8D7AB77}"/>
          </ac:graphicFrameMkLst>
        </pc:graphicFrameChg>
        <pc:graphicFrameChg chg="add mod">
          <ac:chgData name="Xin Zhang (FA Talent)" userId="474f572f-8271-4f60-858e-cee871e0aec6" providerId="ADAL" clId="{9E41A59E-EA92-4F45-ACD0-9CC1B6579E02}" dt="2021-12-21T08:16:34.165" v="4218" actId="571"/>
          <ac:graphicFrameMkLst>
            <pc:docMk/>
            <pc:sldMk cId="2118544944" sldId="265"/>
            <ac:graphicFrameMk id="56" creationId="{BCAAAC2F-BC59-4CD1-8A1C-C684002FAF45}"/>
          </ac:graphicFrameMkLst>
        </pc:graphicFrameChg>
        <pc:graphicFrameChg chg="add mod topLvl">
          <ac:chgData name="Xin Zhang (FA Talent)" userId="474f572f-8271-4f60-858e-cee871e0aec6" providerId="ADAL" clId="{9E41A59E-EA92-4F45-ACD0-9CC1B6579E02}" dt="2021-12-22T03:19:40.292" v="4867" actId="2085"/>
          <ac:graphicFrameMkLst>
            <pc:docMk/>
            <pc:sldMk cId="2118544944" sldId="265"/>
            <ac:graphicFrameMk id="58" creationId="{E8E9452A-8678-4817-BD4E-E84AE7FA4484}"/>
          </ac:graphicFrameMkLst>
        </pc:graphicFrameChg>
        <pc:graphicFrameChg chg="add del mod">
          <ac:chgData name="Xin Zhang (FA Talent)" userId="474f572f-8271-4f60-858e-cee871e0aec6" providerId="ADAL" clId="{9E41A59E-EA92-4F45-ACD0-9CC1B6579E02}" dt="2021-12-20T09:50:35.401" v="2355" actId="478"/>
          <ac:graphicFrameMkLst>
            <pc:docMk/>
            <pc:sldMk cId="2118544944" sldId="265"/>
            <ac:graphicFrameMk id="59" creationId="{BCCB499C-83E9-4BF0-BCC7-537A6702E2D3}"/>
          </ac:graphicFrameMkLst>
        </pc:graphicFrameChg>
        <pc:graphicFrameChg chg="add del mod">
          <ac:chgData name="Xin Zhang (FA Talent)" userId="474f572f-8271-4f60-858e-cee871e0aec6" providerId="ADAL" clId="{9E41A59E-EA92-4F45-ACD0-9CC1B6579E02}" dt="2021-12-21T06:36:36.733" v="2794" actId="478"/>
          <ac:graphicFrameMkLst>
            <pc:docMk/>
            <pc:sldMk cId="2118544944" sldId="265"/>
            <ac:graphicFrameMk id="61" creationId="{06F6A3B1-AB9C-4C49-82BB-D660786B5B08}"/>
          </ac:graphicFrameMkLst>
        </pc:graphicFrameChg>
        <pc:picChg chg="add del mod ord">
          <ac:chgData name="Xin Zhang (FA Talent)" userId="474f572f-8271-4f60-858e-cee871e0aec6" providerId="ADAL" clId="{9E41A59E-EA92-4F45-ACD0-9CC1B6579E02}" dt="2021-12-20T10:00:47.396" v="2520" actId="478"/>
          <ac:picMkLst>
            <pc:docMk/>
            <pc:sldMk cId="2118544944" sldId="265"/>
            <ac:picMk id="6" creationId="{7550C77E-A9DB-4F10-9FF5-94981B11FF80}"/>
          </ac:picMkLst>
        </pc:picChg>
        <pc:picChg chg="mod">
          <ac:chgData name="Xin Zhang (FA Talent)" userId="474f572f-8271-4f60-858e-cee871e0aec6" providerId="ADAL" clId="{9E41A59E-EA92-4F45-ACD0-9CC1B6579E02}" dt="2021-12-22T06:25:58.573" v="7368"/>
          <ac:picMkLst>
            <pc:docMk/>
            <pc:sldMk cId="2118544944" sldId="265"/>
            <ac:picMk id="27" creationId="{40EBF8E8-EC18-4567-9B19-7C2B37E99196}"/>
          </ac:picMkLst>
        </pc:picChg>
        <pc:picChg chg="add del mod topLvl">
          <ac:chgData name="Xin Zhang (FA Talent)" userId="474f572f-8271-4f60-858e-cee871e0aec6" providerId="ADAL" clId="{9E41A59E-EA92-4F45-ACD0-9CC1B6579E02}" dt="2021-12-22T06:25:54.435" v="7367" actId="478"/>
          <ac:picMkLst>
            <pc:docMk/>
            <pc:sldMk cId="2118544944" sldId="265"/>
            <ac:picMk id="31" creationId="{2A03B11E-0379-48E5-9A71-B83237E9B12D}"/>
          </ac:picMkLst>
        </pc:picChg>
        <pc:picChg chg="mod">
          <ac:chgData name="Xin Zhang (FA Talent)" userId="474f572f-8271-4f60-858e-cee871e0aec6" providerId="ADAL" clId="{9E41A59E-EA92-4F45-ACD0-9CC1B6579E02}" dt="2021-12-22T06:25:58.573" v="7368"/>
          <ac:picMkLst>
            <pc:docMk/>
            <pc:sldMk cId="2118544944" sldId="265"/>
            <ac:picMk id="41" creationId="{54A7A292-154C-48EB-A8CD-81494641F6A2}"/>
          </ac:picMkLst>
        </pc:picChg>
        <pc:picChg chg="add del mod topLvl">
          <ac:chgData name="Xin Zhang (FA Talent)" userId="474f572f-8271-4f60-858e-cee871e0aec6" providerId="ADAL" clId="{9E41A59E-EA92-4F45-ACD0-9CC1B6579E02}" dt="2021-12-22T06:25:54.435" v="7367" actId="478"/>
          <ac:picMkLst>
            <pc:docMk/>
            <pc:sldMk cId="2118544944" sldId="265"/>
            <ac:picMk id="54" creationId="{F80F4F7F-8259-4022-B9B2-34029635B76C}"/>
          </ac:picMkLst>
        </pc:picChg>
        <pc:picChg chg="add del mod topLvl">
          <ac:chgData name="Xin Zhang (FA Talent)" userId="474f572f-8271-4f60-858e-cee871e0aec6" providerId="ADAL" clId="{9E41A59E-EA92-4F45-ACD0-9CC1B6579E02}" dt="2021-12-21T06:36:36.733" v="2794" actId="478"/>
          <ac:picMkLst>
            <pc:docMk/>
            <pc:sldMk cId="2118544944" sldId="265"/>
            <ac:picMk id="76" creationId="{1D272F5A-B195-45CD-816B-838E12DD6271}"/>
          </ac:picMkLst>
        </pc:picChg>
        <pc:picChg chg="del mod">
          <ac:chgData name="Xin Zhang (FA Talent)" userId="474f572f-8271-4f60-858e-cee871e0aec6" providerId="ADAL" clId="{9E41A59E-EA92-4F45-ACD0-9CC1B6579E02}" dt="2021-12-20T06:08:11.214" v="1455" actId="478"/>
          <ac:picMkLst>
            <pc:docMk/>
            <pc:sldMk cId="2118544944" sldId="265"/>
            <ac:picMk id="97" creationId="{3BA8C634-256D-4331-A87F-D52795070E4D}"/>
          </ac:picMkLst>
        </pc:picChg>
        <pc:cxnChg chg="mod">
          <ac:chgData name="Xin Zhang (FA Talent)" userId="474f572f-8271-4f60-858e-cee871e0aec6" providerId="ADAL" clId="{9E41A59E-EA92-4F45-ACD0-9CC1B6579E02}" dt="2021-12-21T08:44:53.218" v="4258" actId="165"/>
          <ac:cxnSpMkLst>
            <pc:docMk/>
            <pc:sldMk cId="2118544944" sldId="265"/>
            <ac:cxnSpMk id="33" creationId="{59E7A315-A178-4C42-925C-75B158413E0E}"/>
          </ac:cxnSpMkLst>
        </pc:cxnChg>
        <pc:cxnChg chg="mod">
          <ac:chgData name="Xin Zhang (FA Talent)" userId="474f572f-8271-4f60-858e-cee871e0aec6" providerId="ADAL" clId="{9E41A59E-EA92-4F45-ACD0-9CC1B6579E02}" dt="2021-12-21T08:44:53.218" v="4258" actId="165"/>
          <ac:cxnSpMkLst>
            <pc:docMk/>
            <pc:sldMk cId="2118544944" sldId="265"/>
            <ac:cxnSpMk id="34" creationId="{8ED60E71-B7C9-437D-B945-DD364A6E9CEA}"/>
          </ac:cxnSpMkLst>
        </pc:cxnChg>
        <pc:cxnChg chg="mod">
          <ac:chgData name="Xin Zhang (FA Talent)" userId="474f572f-8271-4f60-858e-cee871e0aec6" providerId="ADAL" clId="{9E41A59E-EA92-4F45-ACD0-9CC1B6579E02}" dt="2021-12-21T08:44:53.218" v="4258" actId="165"/>
          <ac:cxnSpMkLst>
            <pc:docMk/>
            <pc:sldMk cId="2118544944" sldId="265"/>
            <ac:cxnSpMk id="66" creationId="{444969CB-DB11-4AEC-BA89-088913215C73}"/>
          </ac:cxnSpMkLst>
        </pc:cxnChg>
        <pc:cxnChg chg="mod">
          <ac:chgData name="Xin Zhang (FA Talent)" userId="474f572f-8271-4f60-858e-cee871e0aec6" providerId="ADAL" clId="{9E41A59E-EA92-4F45-ACD0-9CC1B6579E02}" dt="2021-12-21T08:44:53.218" v="4258" actId="165"/>
          <ac:cxnSpMkLst>
            <pc:docMk/>
            <pc:sldMk cId="2118544944" sldId="265"/>
            <ac:cxnSpMk id="70" creationId="{B2A44D6A-001D-42D1-9103-C8B0F708158C}"/>
          </ac:cxnSpMkLst>
        </pc:cxnChg>
        <pc:cxnChg chg="mod">
          <ac:chgData name="Xin Zhang (FA Talent)" userId="474f572f-8271-4f60-858e-cee871e0aec6" providerId="ADAL" clId="{9E41A59E-EA92-4F45-ACD0-9CC1B6579E02}" dt="2021-12-21T06:26:40.354" v="2729" actId="165"/>
          <ac:cxnSpMkLst>
            <pc:docMk/>
            <pc:sldMk cId="2118544944" sldId="265"/>
            <ac:cxnSpMk id="81" creationId="{B960EB76-73FB-4B41-ACE9-9CEF0C5297EE}"/>
          </ac:cxnSpMkLst>
        </pc:cxnChg>
        <pc:cxnChg chg="mod">
          <ac:chgData name="Xin Zhang (FA Talent)" userId="474f572f-8271-4f60-858e-cee871e0aec6" providerId="ADAL" clId="{9E41A59E-EA92-4F45-ACD0-9CC1B6579E02}" dt="2021-12-21T06:26:40.354" v="2729" actId="165"/>
          <ac:cxnSpMkLst>
            <pc:docMk/>
            <pc:sldMk cId="2118544944" sldId="265"/>
            <ac:cxnSpMk id="82" creationId="{F374C6EA-848E-4FF1-A6F7-59FD0E9CAFBF}"/>
          </ac:cxnSpMkLst>
        </pc:cxnChg>
      </pc:sldChg>
      <pc:sldChg chg="delSp del mod">
        <pc:chgData name="Xin Zhang (FA Talent)" userId="474f572f-8271-4f60-858e-cee871e0aec6" providerId="ADAL" clId="{9E41A59E-EA92-4F45-ACD0-9CC1B6579E02}" dt="2021-12-21T15:11:38.413" v="4620" actId="47"/>
        <pc:sldMkLst>
          <pc:docMk/>
          <pc:sldMk cId="3933288454" sldId="267"/>
        </pc:sldMkLst>
        <pc:spChg chg="del">
          <ac:chgData name="Xin Zhang (FA Talent)" userId="474f572f-8271-4f60-858e-cee871e0aec6" providerId="ADAL" clId="{9E41A59E-EA92-4F45-ACD0-9CC1B6579E02}" dt="2021-12-20T06:20:31.381" v="1586" actId="478"/>
          <ac:spMkLst>
            <pc:docMk/>
            <pc:sldMk cId="3933288454" sldId="267"/>
            <ac:spMk id="3" creationId="{379CAB2E-243A-4955-968B-C5B34A646668}"/>
          </ac:spMkLst>
        </pc:spChg>
      </pc:sldChg>
      <pc:sldChg chg="ord">
        <pc:chgData name="Xin Zhang (FA Talent)" userId="474f572f-8271-4f60-858e-cee871e0aec6" providerId="ADAL" clId="{9E41A59E-EA92-4F45-ACD0-9CC1B6579E02}" dt="2021-12-22T06:57:30.188" v="7959"/>
        <pc:sldMkLst>
          <pc:docMk/>
          <pc:sldMk cId="2583335624" sldId="283"/>
        </pc:sldMkLst>
      </pc:sldChg>
      <pc:sldChg chg="addSp delSp modSp mod modClrScheme chgLayout">
        <pc:chgData name="Xin Zhang (FA Talent)" userId="474f572f-8271-4f60-858e-cee871e0aec6" providerId="ADAL" clId="{9E41A59E-EA92-4F45-ACD0-9CC1B6579E02}" dt="2021-12-22T07:04:39.269" v="8156" actId="700"/>
        <pc:sldMkLst>
          <pc:docMk/>
          <pc:sldMk cId="338888228" sldId="286"/>
        </pc:sldMkLst>
        <pc:spChg chg="add del mod">
          <ac:chgData name="Xin Zhang (FA Talent)" userId="474f572f-8271-4f60-858e-cee871e0aec6" providerId="ADAL" clId="{9E41A59E-EA92-4F45-ACD0-9CC1B6579E02}" dt="2021-12-22T07:04:39.269" v="8156" actId="700"/>
          <ac:spMkLst>
            <pc:docMk/>
            <pc:sldMk cId="338888228" sldId="286"/>
            <ac:spMk id="2" creationId="{D35C001A-65AD-4CD9-A85F-F9CF16701E36}"/>
          </ac:spMkLst>
        </pc:spChg>
      </pc:sldChg>
      <pc:sldChg chg="delSp modSp del mod">
        <pc:chgData name="Xin Zhang (FA Talent)" userId="474f572f-8271-4f60-858e-cee871e0aec6" providerId="ADAL" clId="{9E41A59E-EA92-4F45-ACD0-9CC1B6579E02}" dt="2021-12-21T15:11:19.818" v="4610" actId="47"/>
        <pc:sldMkLst>
          <pc:docMk/>
          <pc:sldMk cId="4283612378" sldId="292"/>
        </pc:sldMkLst>
        <pc:spChg chg="del">
          <ac:chgData name="Xin Zhang (FA Talent)" userId="474f572f-8271-4f60-858e-cee871e0aec6" providerId="ADAL" clId="{9E41A59E-EA92-4F45-ACD0-9CC1B6579E02}" dt="2021-12-20T06:20:00.645" v="1576" actId="478"/>
          <ac:spMkLst>
            <pc:docMk/>
            <pc:sldMk cId="4283612378" sldId="292"/>
            <ac:spMk id="4" creationId="{88F3E4B6-5495-4C8C-8E05-AF8944EDA347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53" creationId="{EAB99D8E-DB39-44F8-AE39-7FF416AEAC79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57" creationId="{0C5A7DC6-477A-4118-BCEA-392AB13E22F6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59" creationId="{6CB656AB-B03B-4AEC-9C85-9488C9D14007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0" creationId="{70DC1BC1-43B8-4830-90A4-28572F132633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2" creationId="{D2817C94-523B-49FD-8D27-4D34AB7EAF1B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3" creationId="{746EE62D-6974-4378-A458-4D6E29CB73DC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4" creationId="{AF6B7CDC-06CF-4FE8-A10F-1F430009616C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5" creationId="{921D8667-FA80-475D-B408-F724BE85D9FA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6" creationId="{EF07DA04-1547-468F-A1A8-38CF08621926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7" creationId="{C4947EAE-FCF9-4710-AA7D-6D678CC64E28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8" creationId="{37F9ECC6-FAF5-4408-9085-1691D3DA44F5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69" creationId="{32AD7C05-B226-42A0-882F-32228DAC07C5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70" creationId="{ED51A788-5E83-488D-B342-35B3571F9764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71" creationId="{633E5091-83C8-4A3E-A637-9E0055A598CE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72" creationId="{9890C575-7A04-4D09-A6D8-A7A15A06A12D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73" creationId="{0558F2F7-698B-45B4-BC76-16405CD14EB2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74" creationId="{7A2CA8D9-9D9B-4D92-AC26-33CA7008D996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75" creationId="{2EEAD965-3976-4EC1-8887-0B37C17A5AD4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76" creationId="{9CDABE96-D51C-4C09-AA1B-32020E04BBBD}"/>
          </ac:spMkLst>
        </pc:spChg>
        <pc:spChg chg="del">
          <ac:chgData name="Xin Zhang (FA Talent)" userId="474f572f-8271-4f60-858e-cee871e0aec6" providerId="ADAL" clId="{9E41A59E-EA92-4F45-ACD0-9CC1B6579E02}" dt="2021-12-21T15:11:17.016" v="4609" actId="478"/>
          <ac:spMkLst>
            <pc:docMk/>
            <pc:sldMk cId="4283612378" sldId="292"/>
            <ac:spMk id="177" creationId="{98F05027-8CB1-47FA-8C81-CCCC7BEE0701}"/>
          </ac:spMkLst>
        </pc:spChg>
        <pc:cxnChg chg="del">
          <ac:chgData name="Xin Zhang (FA Talent)" userId="474f572f-8271-4f60-858e-cee871e0aec6" providerId="ADAL" clId="{9E41A59E-EA92-4F45-ACD0-9CC1B6579E02}" dt="2021-12-21T15:11:17.016" v="4609" actId="478"/>
          <ac:cxnSpMkLst>
            <pc:docMk/>
            <pc:sldMk cId="4283612378" sldId="292"/>
            <ac:cxnSpMk id="142" creationId="{9479F130-4F7A-435C-9997-0C1059213800}"/>
          </ac:cxnSpMkLst>
        </pc:cxnChg>
        <pc:cxnChg chg="del mod">
          <ac:chgData name="Xin Zhang (FA Talent)" userId="474f572f-8271-4f60-858e-cee871e0aec6" providerId="ADAL" clId="{9E41A59E-EA92-4F45-ACD0-9CC1B6579E02}" dt="2021-12-21T15:11:17.016" v="4609" actId="478"/>
          <ac:cxnSpMkLst>
            <pc:docMk/>
            <pc:sldMk cId="4283612378" sldId="292"/>
            <ac:cxnSpMk id="144" creationId="{320A2CD1-7907-437E-A22E-BFFBA6FE85C5}"/>
          </ac:cxnSpMkLst>
        </pc:cxnChg>
        <pc:cxnChg chg="del mod">
          <ac:chgData name="Xin Zhang (FA Talent)" userId="474f572f-8271-4f60-858e-cee871e0aec6" providerId="ADAL" clId="{9E41A59E-EA92-4F45-ACD0-9CC1B6579E02}" dt="2021-12-21T15:11:17.016" v="4609" actId="478"/>
          <ac:cxnSpMkLst>
            <pc:docMk/>
            <pc:sldMk cId="4283612378" sldId="292"/>
            <ac:cxnSpMk id="145" creationId="{0A20D878-F360-4B24-A42F-84FDF41F7B3D}"/>
          </ac:cxnSpMkLst>
        </pc:cxnChg>
        <pc:cxnChg chg="del">
          <ac:chgData name="Xin Zhang (FA Talent)" userId="474f572f-8271-4f60-858e-cee871e0aec6" providerId="ADAL" clId="{9E41A59E-EA92-4F45-ACD0-9CC1B6579E02}" dt="2021-12-21T15:11:17.016" v="4609" actId="478"/>
          <ac:cxnSpMkLst>
            <pc:docMk/>
            <pc:sldMk cId="4283612378" sldId="292"/>
            <ac:cxnSpMk id="178" creationId="{8B61E2A8-E3CA-4ED4-B8B2-78395B9DD03D}"/>
          </ac:cxnSpMkLst>
        </pc:cxnChg>
        <pc:cxnChg chg="del">
          <ac:chgData name="Xin Zhang (FA Talent)" userId="474f572f-8271-4f60-858e-cee871e0aec6" providerId="ADAL" clId="{9E41A59E-EA92-4F45-ACD0-9CC1B6579E02}" dt="2021-12-21T15:11:17.016" v="4609" actId="478"/>
          <ac:cxnSpMkLst>
            <pc:docMk/>
            <pc:sldMk cId="4283612378" sldId="292"/>
            <ac:cxnSpMk id="179" creationId="{B5F236EC-338E-45DC-BE90-09F48714CF69}"/>
          </ac:cxnSpMkLst>
        </pc:cxnChg>
      </pc:sldChg>
      <pc:sldChg chg="addSp delSp modSp mod ord">
        <pc:chgData name="Xin Zhang (FA Talent)" userId="474f572f-8271-4f60-858e-cee871e0aec6" providerId="ADAL" clId="{9E41A59E-EA92-4F45-ACD0-9CC1B6579E02}" dt="2021-12-22T04:19:41.828" v="5655"/>
        <pc:sldMkLst>
          <pc:docMk/>
          <pc:sldMk cId="4096346115" sldId="302"/>
        </pc:sldMkLst>
        <pc:spChg chg="add del">
          <ac:chgData name="Xin Zhang (FA Talent)" userId="474f572f-8271-4f60-858e-cee871e0aec6" providerId="ADAL" clId="{9E41A59E-EA92-4F45-ACD0-9CC1B6579E02}" dt="2021-12-20T03:57:30.924" v="640"/>
          <ac:spMkLst>
            <pc:docMk/>
            <pc:sldMk cId="4096346115" sldId="302"/>
            <ac:spMk id="2" creationId="{469B486B-93A6-4291-84C9-4B2A6B383D55}"/>
          </ac:spMkLst>
        </pc:spChg>
        <pc:spChg chg="add del mod">
          <ac:chgData name="Xin Zhang (FA Talent)" userId="474f572f-8271-4f60-858e-cee871e0aec6" providerId="ADAL" clId="{9E41A59E-EA92-4F45-ACD0-9CC1B6579E02}" dt="2021-12-20T04:06:25.480" v="750"/>
          <ac:spMkLst>
            <pc:docMk/>
            <pc:sldMk cId="4096346115" sldId="302"/>
            <ac:spMk id="3" creationId="{661246C7-1A6F-447D-B7F0-9C194CE8C7B7}"/>
          </ac:spMkLst>
        </pc:spChg>
        <pc:spChg chg="add del">
          <ac:chgData name="Xin Zhang (FA Talent)" userId="474f572f-8271-4f60-858e-cee871e0aec6" providerId="ADAL" clId="{9E41A59E-EA92-4F45-ACD0-9CC1B6579E02}" dt="2021-12-20T04:06:25.480" v="750"/>
          <ac:spMkLst>
            <pc:docMk/>
            <pc:sldMk cId="4096346115" sldId="302"/>
            <ac:spMk id="4" creationId="{83C16348-EE4F-4CE6-80BA-F5DF992741E9}"/>
          </ac:spMkLst>
        </pc:spChg>
        <pc:spChg chg="add del mod">
          <ac:chgData name="Xin Zhang (FA Talent)" userId="474f572f-8271-4f60-858e-cee871e0aec6" providerId="ADAL" clId="{9E41A59E-EA92-4F45-ACD0-9CC1B6579E02}" dt="2021-12-20T04:07:56.976" v="762" actId="21"/>
          <ac:spMkLst>
            <pc:docMk/>
            <pc:sldMk cId="4096346115" sldId="302"/>
            <ac:spMk id="5" creationId="{8D3C0317-888B-496B-BE09-8DAC5A41BF69}"/>
          </ac:spMkLst>
        </pc:spChg>
        <pc:spChg chg="add del">
          <ac:chgData name="Xin Zhang (FA Talent)" userId="474f572f-8271-4f60-858e-cee871e0aec6" providerId="ADAL" clId="{9E41A59E-EA92-4F45-ACD0-9CC1B6579E02}" dt="2021-12-20T04:37:09.579" v="1293"/>
          <ac:spMkLst>
            <pc:docMk/>
            <pc:sldMk cId="4096346115" sldId="302"/>
            <ac:spMk id="6" creationId="{BB9ED9A2-45A8-47B0-ACC7-5682ECC41A5E}"/>
          </ac:spMkLst>
        </pc:spChg>
        <pc:spChg chg="add del">
          <ac:chgData name="Xin Zhang (FA Talent)" userId="474f572f-8271-4f60-858e-cee871e0aec6" providerId="ADAL" clId="{9E41A59E-EA92-4F45-ACD0-9CC1B6579E02}" dt="2021-12-20T04:40:08.663" v="1425"/>
          <ac:spMkLst>
            <pc:docMk/>
            <pc:sldMk cId="4096346115" sldId="302"/>
            <ac:spMk id="7" creationId="{96FC056A-4CD7-45D5-A73B-DCC18A3B2C0C}"/>
          </ac:spMkLst>
        </pc:spChg>
        <pc:spChg chg="add del mod">
          <ac:chgData name="Xin Zhang (FA Talent)" userId="474f572f-8271-4f60-858e-cee871e0aec6" providerId="ADAL" clId="{9E41A59E-EA92-4F45-ACD0-9CC1B6579E02}" dt="2021-12-20T04:41:02.571" v="1437"/>
          <ac:spMkLst>
            <pc:docMk/>
            <pc:sldMk cId="4096346115" sldId="302"/>
            <ac:spMk id="8" creationId="{BF1FD281-664E-4A33-855A-ECF695F86F7D}"/>
          </ac:spMkLst>
        </pc:spChg>
        <pc:spChg chg="add del">
          <ac:chgData name="Xin Zhang (FA Talent)" userId="474f572f-8271-4f60-858e-cee871e0aec6" providerId="ADAL" clId="{9E41A59E-EA92-4F45-ACD0-9CC1B6579E02}" dt="2021-12-20T04:41:02.571" v="1437"/>
          <ac:spMkLst>
            <pc:docMk/>
            <pc:sldMk cId="4096346115" sldId="302"/>
            <ac:spMk id="9" creationId="{127B68BE-CA4F-40E4-8936-61D90644C7AC}"/>
          </ac:spMkLst>
        </pc:spChg>
        <pc:spChg chg="add del">
          <ac:chgData name="Xin Zhang (FA Talent)" userId="474f572f-8271-4f60-858e-cee871e0aec6" providerId="ADAL" clId="{9E41A59E-EA92-4F45-ACD0-9CC1B6579E02}" dt="2021-12-20T04:41:11.968" v="1441"/>
          <ac:spMkLst>
            <pc:docMk/>
            <pc:sldMk cId="4096346115" sldId="302"/>
            <ac:spMk id="10" creationId="{848DE17E-29F6-4C71-8932-A1FE43C85C01}"/>
          </ac:spMkLst>
        </pc:spChg>
        <pc:spChg chg="add del mod">
          <ac:chgData name="Xin Zhang (FA Talent)" userId="474f572f-8271-4f60-858e-cee871e0aec6" providerId="ADAL" clId="{9E41A59E-EA92-4F45-ACD0-9CC1B6579E02}" dt="2021-12-20T03:57:30.924" v="640"/>
          <ac:spMkLst>
            <pc:docMk/>
            <pc:sldMk cId="4096346115" sldId="302"/>
            <ac:spMk id="16" creationId="{5AA1B541-CE22-48B7-B884-3348DA07C42B}"/>
          </ac:spMkLst>
        </pc:spChg>
        <pc:spChg chg="add del mod">
          <ac:chgData name="Xin Zhang (FA Talent)" userId="474f572f-8271-4f60-858e-cee871e0aec6" providerId="ADAL" clId="{9E41A59E-EA92-4F45-ACD0-9CC1B6579E02}" dt="2021-12-20T10:05:44.265" v="2551" actId="21"/>
          <ac:spMkLst>
            <pc:docMk/>
            <pc:sldMk cId="4096346115" sldId="302"/>
            <ac:spMk id="17" creationId="{EE27306E-F973-473A-811D-BF0F0B6CB281}"/>
          </ac:spMkLst>
        </pc:spChg>
        <pc:spChg chg="del mod">
          <ac:chgData name="Xin Zhang (FA Talent)" userId="474f572f-8271-4f60-858e-cee871e0aec6" providerId="ADAL" clId="{9E41A59E-EA92-4F45-ACD0-9CC1B6579E02}" dt="2021-12-20T03:57:32.340" v="641" actId="21"/>
          <ac:spMkLst>
            <pc:docMk/>
            <pc:sldMk cId="4096346115" sldId="302"/>
            <ac:spMk id="18" creationId="{9FF7E813-864E-422D-A53F-43C2A6DACF72}"/>
          </ac:spMkLst>
        </pc:spChg>
        <pc:spChg chg="mod topLvl">
          <ac:chgData name="Xin Zhang (FA Talent)" userId="474f572f-8271-4f60-858e-cee871e0aec6" providerId="ADAL" clId="{9E41A59E-EA92-4F45-ACD0-9CC1B6579E02}" dt="2021-12-21T15:09:53.648" v="4573" actId="20577"/>
          <ac:spMkLst>
            <pc:docMk/>
            <pc:sldMk cId="4096346115" sldId="302"/>
            <ac:spMk id="21" creationId="{F4EBD5E4-F67C-4A59-B0AF-AE043C7A6B4D}"/>
          </ac:spMkLst>
        </pc:spChg>
        <pc:spChg chg="del mod">
          <ac:chgData name="Xin Zhang (FA Talent)" userId="474f572f-8271-4f60-858e-cee871e0aec6" providerId="ADAL" clId="{9E41A59E-EA92-4F45-ACD0-9CC1B6579E02}" dt="2021-12-20T04:06:27.362" v="751" actId="21"/>
          <ac:spMkLst>
            <pc:docMk/>
            <pc:sldMk cId="4096346115" sldId="302"/>
            <ac:spMk id="22" creationId="{90068044-BB24-447C-B410-A6441AF6BF33}"/>
          </ac:spMkLst>
        </pc:spChg>
        <pc:spChg chg="add del mod">
          <ac:chgData name="Xin Zhang (FA Talent)" userId="474f572f-8271-4f60-858e-cee871e0aec6" providerId="ADAL" clId="{9E41A59E-EA92-4F45-ACD0-9CC1B6579E02}" dt="2021-12-20T04:37:09.579" v="1293"/>
          <ac:spMkLst>
            <pc:docMk/>
            <pc:sldMk cId="4096346115" sldId="302"/>
            <ac:spMk id="23" creationId="{78F67E95-979C-4F11-9845-B598A465BEB5}"/>
          </ac:spMkLst>
        </pc:spChg>
        <pc:spChg chg="del mod">
          <ac:chgData name="Xin Zhang (FA Talent)" userId="474f572f-8271-4f60-858e-cee871e0aec6" providerId="ADAL" clId="{9E41A59E-EA92-4F45-ACD0-9CC1B6579E02}" dt="2021-12-20T04:38:37.174" v="1407" actId="21"/>
          <ac:spMkLst>
            <pc:docMk/>
            <pc:sldMk cId="4096346115" sldId="302"/>
            <ac:spMk id="25" creationId="{78DF05EC-7EF1-4004-84F0-60776365E213}"/>
          </ac:spMkLst>
        </pc:spChg>
        <pc:spChg chg="add del mod replST delST">
          <ac:chgData name="Xin Zhang (FA Talent)" userId="474f572f-8271-4f60-858e-cee871e0aec6" providerId="ADAL" clId="{9E41A59E-EA92-4F45-ACD0-9CC1B6579E02}" dt="2021-12-20T04:38:20.779" v="1402"/>
          <ac:spMkLst>
            <pc:docMk/>
            <pc:sldMk cId="4096346115" sldId="302"/>
            <ac:spMk id="26" creationId="{96CA715D-4D3C-458E-8F73-EB3EF3847AF9}"/>
          </ac:spMkLst>
        </pc:spChg>
        <pc:spChg chg="add mod topLvl replST delST">
          <ac:chgData name="Xin Zhang (FA Talent)" userId="474f572f-8271-4f60-858e-cee871e0aec6" providerId="ADAL" clId="{9E41A59E-EA92-4F45-ACD0-9CC1B6579E02}" dt="2021-12-20T07:19:01.135" v="1687"/>
          <ac:spMkLst>
            <pc:docMk/>
            <pc:sldMk cId="4096346115" sldId="302"/>
            <ac:spMk id="27" creationId="{A0D68EDA-7CB5-4AD1-8A2B-5268873E7A75}"/>
          </ac:spMkLst>
        </pc:spChg>
        <pc:spChg chg="add mod topLvl replST delST">
          <ac:chgData name="Xin Zhang (FA Talent)" userId="474f572f-8271-4f60-858e-cee871e0aec6" providerId="ADAL" clId="{9E41A59E-EA92-4F45-ACD0-9CC1B6579E02}" dt="2021-12-20T07:19:01.136" v="1689"/>
          <ac:spMkLst>
            <pc:docMk/>
            <pc:sldMk cId="4096346115" sldId="302"/>
            <ac:spMk id="28" creationId="{6985B705-54BE-43E5-9D06-84FB29D83974}"/>
          </ac:spMkLst>
        </pc:spChg>
        <pc:spChg chg="add del mod">
          <ac:chgData name="Xin Zhang (FA Talent)" userId="474f572f-8271-4f60-858e-cee871e0aec6" providerId="ADAL" clId="{9E41A59E-EA92-4F45-ACD0-9CC1B6579E02}" dt="2021-12-20T04:40:08.663" v="1425"/>
          <ac:spMkLst>
            <pc:docMk/>
            <pc:sldMk cId="4096346115" sldId="302"/>
            <ac:spMk id="29" creationId="{71FCD720-104C-4280-B1D0-C58E1E551B15}"/>
          </ac:spMkLst>
        </pc:spChg>
        <pc:spChg chg="del mod">
          <ac:chgData name="Xin Zhang (FA Talent)" userId="474f572f-8271-4f60-858e-cee871e0aec6" providerId="ADAL" clId="{9E41A59E-EA92-4F45-ACD0-9CC1B6579E02}" dt="2021-12-20T04:40:20.901" v="1427" actId="21"/>
          <ac:spMkLst>
            <pc:docMk/>
            <pc:sldMk cId="4096346115" sldId="302"/>
            <ac:spMk id="31" creationId="{60F962ED-F87E-437D-B761-B697910133ED}"/>
          </ac:spMkLst>
        </pc:spChg>
        <pc:spChg chg="del mod">
          <ac:chgData name="Xin Zhang (FA Talent)" userId="474f572f-8271-4f60-858e-cee871e0aec6" providerId="ADAL" clId="{9E41A59E-EA92-4F45-ACD0-9CC1B6579E02}" dt="2021-12-20T04:41:11.968" v="1441"/>
          <ac:spMkLst>
            <pc:docMk/>
            <pc:sldMk cId="4096346115" sldId="302"/>
            <ac:spMk id="34" creationId="{70BA4698-4C9A-4589-8CE4-84E0BBAF13F7}"/>
          </ac:spMkLst>
        </pc:spChg>
        <pc:spChg chg="del mod">
          <ac:chgData name="Xin Zhang (FA Talent)" userId="474f572f-8271-4f60-858e-cee871e0aec6" providerId="ADAL" clId="{9E41A59E-EA92-4F45-ACD0-9CC1B6579E02}" dt="2021-12-20T04:41:13.806" v="1442" actId="21"/>
          <ac:spMkLst>
            <pc:docMk/>
            <pc:sldMk cId="4096346115" sldId="302"/>
            <ac:spMk id="36" creationId="{245412B2-D80E-4167-A2EB-AE306A8F6BB7}"/>
          </ac:spMkLst>
        </pc:spChg>
        <pc:spChg chg="add del mod">
          <ac:chgData name="Xin Zhang (FA Talent)" userId="474f572f-8271-4f60-858e-cee871e0aec6" providerId="ADAL" clId="{9E41A59E-EA92-4F45-ACD0-9CC1B6579E02}" dt="2021-12-20T10:30:15.601" v="2594" actId="478"/>
          <ac:spMkLst>
            <pc:docMk/>
            <pc:sldMk cId="4096346115" sldId="302"/>
            <ac:spMk id="40" creationId="{DD3421E4-9F6B-44EC-B883-8EDCD98555BE}"/>
          </ac:spMkLst>
        </pc:spChg>
        <pc:spChg chg="add del mod">
          <ac:chgData name="Xin Zhang (FA Talent)" userId="474f572f-8271-4f60-858e-cee871e0aec6" providerId="ADAL" clId="{9E41A59E-EA92-4F45-ACD0-9CC1B6579E02}" dt="2021-12-20T06:52:54.968" v="1644" actId="478"/>
          <ac:spMkLst>
            <pc:docMk/>
            <pc:sldMk cId="4096346115" sldId="302"/>
            <ac:spMk id="41" creationId="{D8CC7662-7228-48CA-B456-7D9342372094}"/>
          </ac:spMkLst>
        </pc:spChg>
        <pc:spChg chg="add mod">
          <ac:chgData name="Xin Zhang (FA Talent)" userId="474f572f-8271-4f60-858e-cee871e0aec6" providerId="ADAL" clId="{9E41A59E-EA92-4F45-ACD0-9CC1B6579E02}" dt="2021-12-20T06:53:18.803" v="1655" actId="571"/>
          <ac:spMkLst>
            <pc:docMk/>
            <pc:sldMk cId="4096346115" sldId="302"/>
            <ac:spMk id="42" creationId="{E6042211-ACA3-4EB3-BC6B-C4E56CBCBA86}"/>
          </ac:spMkLst>
        </pc:spChg>
        <pc:spChg chg="add del mod">
          <ac:chgData name="Xin Zhang (FA Talent)" userId="474f572f-8271-4f60-858e-cee871e0aec6" providerId="ADAL" clId="{9E41A59E-EA92-4F45-ACD0-9CC1B6579E02}" dt="2021-12-20T06:55:55.792" v="1671" actId="478"/>
          <ac:spMkLst>
            <pc:docMk/>
            <pc:sldMk cId="4096346115" sldId="302"/>
            <ac:spMk id="45" creationId="{1EB23F26-DCC4-4590-B926-D5F1D5E2BD48}"/>
          </ac:spMkLst>
        </pc:spChg>
        <pc:spChg chg="add mod ord topLvl">
          <ac:chgData name="Xin Zhang (FA Talent)" userId="474f572f-8271-4f60-858e-cee871e0aec6" providerId="ADAL" clId="{9E41A59E-EA92-4F45-ACD0-9CC1B6579E02}" dt="2021-12-20T10:30:04.413" v="2593" actId="1076"/>
          <ac:spMkLst>
            <pc:docMk/>
            <pc:sldMk cId="4096346115" sldId="302"/>
            <ac:spMk id="47" creationId="{4389C8E1-6E95-447C-AB66-6E950AA1C064}"/>
          </ac:spMkLst>
        </pc:spChg>
        <pc:spChg chg="mod topLvl">
          <ac:chgData name="Xin Zhang (FA Talent)" userId="474f572f-8271-4f60-858e-cee871e0aec6" providerId="ADAL" clId="{9E41A59E-EA92-4F45-ACD0-9CC1B6579E02}" dt="2021-12-21T06:31:01.071" v="2783" actId="6549"/>
          <ac:spMkLst>
            <pc:docMk/>
            <pc:sldMk cId="4096346115" sldId="302"/>
            <ac:spMk id="58" creationId="{AF5A85F9-2650-4040-A7D7-37B7B796B08F}"/>
          </ac:spMkLst>
        </pc:spChg>
        <pc:spChg chg="mod topLvl">
          <ac:chgData name="Xin Zhang (FA Talent)" userId="474f572f-8271-4f60-858e-cee871e0aec6" providerId="ADAL" clId="{9E41A59E-EA92-4F45-ACD0-9CC1B6579E02}" dt="2021-12-21T06:30:56.254" v="2779" actId="3064"/>
          <ac:spMkLst>
            <pc:docMk/>
            <pc:sldMk cId="4096346115" sldId="302"/>
            <ac:spMk id="59" creationId="{C5F4AFD8-E5EF-4397-ABA4-239E57222923}"/>
          </ac:spMkLst>
        </pc:spChg>
        <pc:spChg chg="del mod">
          <ac:chgData name="Xin Zhang (FA Talent)" userId="474f572f-8271-4f60-858e-cee871e0aec6" providerId="ADAL" clId="{9E41A59E-EA92-4F45-ACD0-9CC1B6579E02}" dt="2021-12-20T04:04:24.695" v="718" actId="478"/>
          <ac:spMkLst>
            <pc:docMk/>
            <pc:sldMk cId="4096346115" sldId="302"/>
            <ac:spMk id="60" creationId="{9425DCCF-BA41-4AF0-9500-993CBC3773FC}"/>
          </ac:spMkLst>
        </pc:spChg>
        <pc:grpChg chg="add mod">
          <ac:chgData name="Xin Zhang (FA Talent)" userId="474f572f-8271-4f60-858e-cee871e0aec6" providerId="ADAL" clId="{9E41A59E-EA92-4F45-ACD0-9CC1B6579E02}" dt="2021-12-20T06:52:11.802" v="1615" actId="164"/>
          <ac:grpSpMkLst>
            <pc:docMk/>
            <pc:sldMk cId="4096346115" sldId="302"/>
            <ac:grpSpMk id="11" creationId="{BE8A6A4C-95EE-4455-A3C2-7B38D1516FCD}"/>
          </ac:grpSpMkLst>
        </pc:grpChg>
        <pc:grpChg chg="add mod">
          <ac:chgData name="Xin Zhang (FA Talent)" userId="474f572f-8271-4f60-858e-cee871e0aec6" providerId="ADAL" clId="{9E41A59E-EA92-4F45-ACD0-9CC1B6579E02}" dt="2021-12-20T06:52:08.260" v="1611" actId="164"/>
          <ac:grpSpMkLst>
            <pc:docMk/>
            <pc:sldMk cId="4096346115" sldId="302"/>
            <ac:grpSpMk id="12" creationId="{23919C2C-1C62-4A4B-80C3-A3B2FFB38181}"/>
          </ac:grpSpMkLst>
        </pc:grpChg>
        <pc:grpChg chg="add mod">
          <ac:chgData name="Xin Zhang (FA Talent)" userId="474f572f-8271-4f60-858e-cee871e0aec6" providerId="ADAL" clId="{9E41A59E-EA92-4F45-ACD0-9CC1B6579E02}" dt="2021-12-20T06:52:07.626" v="1609" actId="164"/>
          <ac:grpSpMkLst>
            <pc:docMk/>
            <pc:sldMk cId="4096346115" sldId="302"/>
            <ac:grpSpMk id="13" creationId="{DDF7391B-0E22-4030-BADA-BC4906B6013B}"/>
          </ac:grpSpMkLst>
        </pc:grpChg>
        <pc:grpChg chg="add del mod">
          <ac:chgData name="Xin Zhang (FA Talent)" userId="474f572f-8271-4f60-858e-cee871e0aec6" providerId="ADAL" clId="{9E41A59E-EA92-4F45-ACD0-9CC1B6579E02}" dt="2021-12-20T07:18:45.351" v="1672" actId="165"/>
          <ac:grpSpMkLst>
            <pc:docMk/>
            <pc:sldMk cId="4096346115" sldId="302"/>
            <ac:grpSpMk id="14" creationId="{303FB282-5366-49C5-9834-C20F8F039B40}"/>
          </ac:grpSpMkLst>
        </pc:grpChg>
        <pc:grpChg chg="add del mod topLvl">
          <ac:chgData name="Xin Zhang (FA Talent)" userId="474f572f-8271-4f60-858e-cee871e0aec6" providerId="ADAL" clId="{9E41A59E-EA92-4F45-ACD0-9CC1B6579E02}" dt="2021-12-20T10:29:51.226" v="2592" actId="165"/>
          <ac:grpSpMkLst>
            <pc:docMk/>
            <pc:sldMk cId="4096346115" sldId="302"/>
            <ac:grpSpMk id="15" creationId="{ACFF9A44-EB74-4AFE-B63B-AEC01DCD24F7}"/>
          </ac:grpSpMkLst>
        </pc:grpChg>
        <pc:grpChg chg="add del mod">
          <ac:chgData name="Xin Zhang (FA Talent)" userId="474f572f-8271-4f60-858e-cee871e0aec6" providerId="ADAL" clId="{9E41A59E-EA92-4F45-ACD0-9CC1B6579E02}" dt="2021-12-20T10:29:51.023" v="2591" actId="165"/>
          <ac:grpSpMkLst>
            <pc:docMk/>
            <pc:sldMk cId="4096346115" sldId="302"/>
            <ac:grpSpMk id="20" creationId="{89A9F259-F89B-4B3A-90C6-F3F9B0853760}"/>
          </ac:grpSpMkLst>
        </pc:grpChg>
        <pc:grpChg chg="del mod">
          <ac:chgData name="Xin Zhang (FA Talent)" userId="474f572f-8271-4f60-858e-cee871e0aec6" providerId="ADAL" clId="{9E41A59E-EA92-4F45-ACD0-9CC1B6579E02}" dt="2021-12-20T04:04:35.840" v="723" actId="478"/>
          <ac:grpSpMkLst>
            <pc:docMk/>
            <pc:sldMk cId="4096346115" sldId="302"/>
            <ac:grpSpMk id="49" creationId="{0E803FB2-B6F3-4097-B2B6-C3E43A523290}"/>
          </ac:grpSpMkLst>
        </pc:grpChg>
        <pc:cxnChg chg="del">
          <ac:chgData name="Xin Zhang (FA Talent)" userId="474f572f-8271-4f60-858e-cee871e0aec6" providerId="ADAL" clId="{9E41A59E-EA92-4F45-ACD0-9CC1B6579E02}" dt="2021-12-20T04:04:10.464" v="716" actId="478"/>
          <ac:cxnSpMkLst>
            <pc:docMk/>
            <pc:sldMk cId="4096346115" sldId="302"/>
            <ac:cxnSpMk id="19" creationId="{1A6F51A9-E2AB-41DD-AB83-7985C1D0FF75}"/>
          </ac:cxnSpMkLst>
        </pc:cxnChg>
      </pc:sldChg>
      <pc:sldChg chg="addSp delSp modSp mod">
        <pc:chgData name="Xin Zhang (FA Talent)" userId="474f572f-8271-4f60-858e-cee871e0aec6" providerId="ADAL" clId="{9E41A59E-EA92-4F45-ACD0-9CC1B6579E02}" dt="2021-12-21T06:31:24.303" v="2786" actId="3064"/>
        <pc:sldMkLst>
          <pc:docMk/>
          <pc:sldMk cId="1640398797" sldId="305"/>
        </pc:sldMkLst>
        <pc:spChg chg="add del">
          <ac:chgData name="Xin Zhang (FA Talent)" userId="474f572f-8271-4f60-858e-cee871e0aec6" providerId="ADAL" clId="{9E41A59E-EA92-4F45-ACD0-9CC1B6579E02}" dt="2021-12-21T03:52:25.294" v="2658"/>
          <ac:spMkLst>
            <pc:docMk/>
            <pc:sldMk cId="1640398797" sldId="305"/>
            <ac:spMk id="2" creationId="{6F4074F3-E53A-4392-B44D-94FEFA173F7E}"/>
          </ac:spMkLst>
        </pc:spChg>
        <pc:spChg chg="add del mod">
          <ac:chgData name="Xin Zhang (FA Talent)" userId="474f572f-8271-4f60-858e-cee871e0aec6" providerId="ADAL" clId="{9E41A59E-EA92-4F45-ACD0-9CC1B6579E02}" dt="2021-12-20T03:51:42.226" v="586"/>
          <ac:spMkLst>
            <pc:docMk/>
            <pc:sldMk cId="1640398797" sldId="305"/>
            <ac:spMk id="2" creationId="{A670665D-808C-4532-98D6-D41CBEC313B5}"/>
          </ac:spMkLst>
        </pc:spChg>
        <pc:spChg chg="add del">
          <ac:chgData name="Xin Zhang (FA Talent)" userId="474f572f-8271-4f60-858e-cee871e0aec6" providerId="ADAL" clId="{9E41A59E-EA92-4F45-ACD0-9CC1B6579E02}" dt="2021-12-20T03:51:42.226" v="586"/>
          <ac:spMkLst>
            <pc:docMk/>
            <pc:sldMk cId="1640398797" sldId="305"/>
            <ac:spMk id="3" creationId="{5E4CD8CB-9587-4B21-81F5-7769FB2C2BEB}"/>
          </ac:spMkLst>
        </pc:spChg>
        <pc:spChg chg="add del mod ord">
          <ac:chgData name="Xin Zhang (FA Talent)" userId="474f572f-8271-4f60-858e-cee871e0aec6" providerId="ADAL" clId="{9E41A59E-EA92-4F45-ACD0-9CC1B6579E02}" dt="2021-12-20T04:11:42.694" v="811" actId="478"/>
          <ac:spMkLst>
            <pc:docMk/>
            <pc:sldMk cId="1640398797" sldId="305"/>
            <ac:spMk id="4" creationId="{19623374-5F6B-4018-B21B-F6035F348278}"/>
          </ac:spMkLst>
        </pc:spChg>
        <pc:spChg chg="add del">
          <ac:chgData name="Xin Zhang (FA Talent)" userId="474f572f-8271-4f60-858e-cee871e0aec6" providerId="ADAL" clId="{9E41A59E-EA92-4F45-ACD0-9CC1B6579E02}" dt="2021-12-20T04:12:00.865" v="816"/>
          <ac:spMkLst>
            <pc:docMk/>
            <pc:sldMk cId="1640398797" sldId="305"/>
            <ac:spMk id="11" creationId="{A11E34D1-F718-4F4E-AC1E-3190D89E0AAA}"/>
          </ac:spMkLst>
        </pc:spChg>
        <pc:spChg chg="add mod topLvl">
          <ac:chgData name="Xin Zhang (FA Talent)" userId="474f572f-8271-4f60-858e-cee871e0aec6" providerId="ADAL" clId="{9E41A59E-EA92-4F45-ACD0-9CC1B6579E02}" dt="2021-12-21T06:31:19.491" v="2785" actId="3064"/>
          <ac:spMkLst>
            <pc:docMk/>
            <pc:sldMk cId="1640398797" sldId="305"/>
            <ac:spMk id="14" creationId="{66B8F9ED-306A-4771-90BE-F0FDBBBEAFE1}"/>
          </ac:spMkLst>
        </pc:spChg>
        <pc:spChg chg="add del">
          <ac:chgData name="Xin Zhang (FA Talent)" userId="474f572f-8271-4f60-858e-cee871e0aec6" providerId="ADAL" clId="{9E41A59E-EA92-4F45-ACD0-9CC1B6579E02}" dt="2021-12-20T04:19:28.818" v="937"/>
          <ac:spMkLst>
            <pc:docMk/>
            <pc:sldMk cId="1640398797" sldId="305"/>
            <ac:spMk id="17" creationId="{4374ED08-AA8A-42F2-897F-E74718CE8592}"/>
          </ac:spMkLst>
        </pc:spChg>
        <pc:spChg chg="add del">
          <ac:chgData name="Xin Zhang (FA Talent)" userId="474f572f-8271-4f60-858e-cee871e0aec6" providerId="ADAL" clId="{9E41A59E-EA92-4F45-ACD0-9CC1B6579E02}" dt="2021-12-20T04:21:45.098" v="964"/>
          <ac:spMkLst>
            <pc:docMk/>
            <pc:sldMk cId="1640398797" sldId="305"/>
            <ac:spMk id="19" creationId="{50644D06-83FF-4C28-A36F-218B839DD1E6}"/>
          </ac:spMkLst>
        </pc:spChg>
        <pc:spChg chg="add del mod ord">
          <ac:chgData name="Xin Zhang (FA Talent)" userId="474f572f-8271-4f60-858e-cee871e0aec6" providerId="ADAL" clId="{9E41A59E-EA92-4F45-ACD0-9CC1B6579E02}" dt="2021-12-21T03:52:25.294" v="2658"/>
          <ac:spMkLst>
            <pc:docMk/>
            <pc:sldMk cId="1640398797" sldId="305"/>
            <ac:spMk id="20" creationId="{5B1DBA7D-E184-470C-A156-E51B66F39878}"/>
          </ac:spMkLst>
        </pc:spChg>
        <pc:spChg chg="add del">
          <ac:chgData name="Xin Zhang (FA Talent)" userId="474f572f-8271-4f60-858e-cee871e0aec6" providerId="ADAL" clId="{9E41A59E-EA92-4F45-ACD0-9CC1B6579E02}" dt="2021-12-20T04:22:38.435" v="980"/>
          <ac:spMkLst>
            <pc:docMk/>
            <pc:sldMk cId="1640398797" sldId="305"/>
            <ac:spMk id="20" creationId="{5DB32153-8C7C-4A58-B28B-9C4D72F2B8E6}"/>
          </ac:spMkLst>
        </pc:spChg>
        <pc:spChg chg="del mod">
          <ac:chgData name="Xin Zhang (FA Talent)" userId="474f572f-8271-4f60-858e-cee871e0aec6" providerId="ADAL" clId="{9E41A59E-EA92-4F45-ACD0-9CC1B6579E02}" dt="2021-12-21T03:52:27.768" v="2659" actId="21"/>
          <ac:spMkLst>
            <pc:docMk/>
            <pc:sldMk cId="1640398797" sldId="305"/>
            <ac:spMk id="22" creationId="{B557175C-58C6-445D-95F9-D1FA6054C9FE}"/>
          </ac:spMkLst>
        </pc:spChg>
        <pc:spChg chg="del mod">
          <ac:chgData name="Xin Zhang (FA Talent)" userId="474f572f-8271-4f60-858e-cee871e0aec6" providerId="ADAL" clId="{9E41A59E-EA92-4F45-ACD0-9CC1B6579E02}" dt="2021-12-20T03:51:44.092" v="587" actId="21"/>
          <ac:spMkLst>
            <pc:docMk/>
            <pc:sldMk cId="1640398797" sldId="305"/>
            <ac:spMk id="28" creationId="{95978E94-C730-47F7-8C8C-E666722B3CB7}"/>
          </ac:spMkLst>
        </pc:spChg>
        <pc:spChg chg="add del mod">
          <ac:chgData name="Xin Zhang (FA Talent)" userId="474f572f-8271-4f60-858e-cee871e0aec6" providerId="ADAL" clId="{9E41A59E-EA92-4F45-ACD0-9CC1B6579E02}" dt="2021-12-20T03:58:36.745" v="662" actId="478"/>
          <ac:spMkLst>
            <pc:docMk/>
            <pc:sldMk cId="1640398797" sldId="305"/>
            <ac:spMk id="32" creationId="{BE54BFFB-F17F-466B-A0EC-EBBAE5BEDFE3}"/>
          </ac:spMkLst>
        </pc:spChg>
        <pc:spChg chg="add del mod">
          <ac:chgData name="Xin Zhang (FA Talent)" userId="474f572f-8271-4f60-858e-cee871e0aec6" providerId="ADAL" clId="{9E41A59E-EA92-4F45-ACD0-9CC1B6579E02}" dt="2021-12-20T03:58:36.745" v="662" actId="478"/>
          <ac:spMkLst>
            <pc:docMk/>
            <pc:sldMk cId="1640398797" sldId="305"/>
            <ac:spMk id="33" creationId="{EB803000-B690-454E-AB9A-73753B3E64C4}"/>
          </ac:spMkLst>
        </pc:spChg>
        <pc:spChg chg="add del mod">
          <ac:chgData name="Xin Zhang (FA Talent)" userId="474f572f-8271-4f60-858e-cee871e0aec6" providerId="ADAL" clId="{9E41A59E-EA92-4F45-ACD0-9CC1B6579E02}" dt="2021-12-20T03:58:36.745" v="662" actId="478"/>
          <ac:spMkLst>
            <pc:docMk/>
            <pc:sldMk cId="1640398797" sldId="305"/>
            <ac:spMk id="36" creationId="{C1F6B8BD-C3FF-4C16-B3A0-466FD770166D}"/>
          </ac:spMkLst>
        </pc:spChg>
        <pc:spChg chg="add del mod">
          <ac:chgData name="Xin Zhang (FA Talent)" userId="474f572f-8271-4f60-858e-cee871e0aec6" providerId="ADAL" clId="{9E41A59E-EA92-4F45-ACD0-9CC1B6579E02}" dt="2021-12-20T03:58:36.745" v="662" actId="478"/>
          <ac:spMkLst>
            <pc:docMk/>
            <pc:sldMk cId="1640398797" sldId="305"/>
            <ac:spMk id="37" creationId="{AB12BDB5-49FA-4F1C-8C53-2B0577987210}"/>
          </ac:spMkLst>
        </pc:spChg>
        <pc:spChg chg="add del mod ord">
          <ac:chgData name="Xin Zhang (FA Talent)" userId="474f572f-8271-4f60-858e-cee871e0aec6" providerId="ADAL" clId="{9E41A59E-EA92-4F45-ACD0-9CC1B6579E02}" dt="2021-12-20T04:11:42.694" v="811" actId="478"/>
          <ac:spMkLst>
            <pc:docMk/>
            <pc:sldMk cId="1640398797" sldId="305"/>
            <ac:spMk id="38" creationId="{BFB91F34-D0F4-4394-98A4-DE34C5CBE4B7}"/>
          </ac:spMkLst>
        </pc:spChg>
        <pc:spChg chg="add del mod ord">
          <ac:chgData name="Xin Zhang (FA Talent)" userId="474f572f-8271-4f60-858e-cee871e0aec6" providerId="ADAL" clId="{9E41A59E-EA92-4F45-ACD0-9CC1B6579E02}" dt="2021-12-20T04:11:42.694" v="811" actId="478"/>
          <ac:spMkLst>
            <pc:docMk/>
            <pc:sldMk cId="1640398797" sldId="305"/>
            <ac:spMk id="39" creationId="{4A78D3A1-5EE8-433F-9C15-C676B8C6124A}"/>
          </ac:spMkLst>
        </pc:spChg>
        <pc:spChg chg="add del mod ord">
          <ac:chgData name="Xin Zhang (FA Talent)" userId="474f572f-8271-4f60-858e-cee871e0aec6" providerId="ADAL" clId="{9E41A59E-EA92-4F45-ACD0-9CC1B6579E02}" dt="2021-12-20T04:11:42.694" v="811" actId="478"/>
          <ac:spMkLst>
            <pc:docMk/>
            <pc:sldMk cId="1640398797" sldId="305"/>
            <ac:spMk id="40" creationId="{1886D014-5F93-4441-9FA4-91EEDB5EA041}"/>
          </ac:spMkLst>
        </pc:spChg>
        <pc:spChg chg="mod topLvl">
          <ac:chgData name="Xin Zhang (FA Talent)" userId="474f572f-8271-4f60-858e-cee871e0aec6" providerId="ADAL" clId="{9E41A59E-EA92-4F45-ACD0-9CC1B6579E02}" dt="2021-12-21T06:31:12.295" v="2784" actId="3064"/>
          <ac:spMkLst>
            <pc:docMk/>
            <pc:sldMk cId="1640398797" sldId="305"/>
            <ac:spMk id="42" creationId="{39C95B31-6074-405E-997E-C70B5BD3EDDD}"/>
          </ac:spMkLst>
        </pc:spChg>
        <pc:spChg chg="add del mod">
          <ac:chgData name="Xin Zhang (FA Talent)" userId="474f572f-8271-4f60-858e-cee871e0aec6" providerId="ADAL" clId="{9E41A59E-EA92-4F45-ACD0-9CC1B6579E02}" dt="2021-12-20T04:12:00.865" v="816"/>
          <ac:spMkLst>
            <pc:docMk/>
            <pc:sldMk cId="1640398797" sldId="305"/>
            <ac:spMk id="44" creationId="{CD7DBAA5-B353-453E-914D-EDF8BE3B3D1B}"/>
          </ac:spMkLst>
        </pc:spChg>
        <pc:spChg chg="del mod">
          <ac:chgData name="Xin Zhang (FA Talent)" userId="474f572f-8271-4f60-858e-cee871e0aec6" providerId="ADAL" clId="{9E41A59E-EA92-4F45-ACD0-9CC1B6579E02}" dt="2021-12-20T04:12:02.329" v="817" actId="21"/>
          <ac:spMkLst>
            <pc:docMk/>
            <pc:sldMk cId="1640398797" sldId="305"/>
            <ac:spMk id="46" creationId="{1C4164D4-2090-4982-9E07-1FC02598872D}"/>
          </ac:spMkLst>
        </pc:spChg>
        <pc:spChg chg="add del mod topLvl">
          <ac:chgData name="Xin Zhang (FA Talent)" userId="474f572f-8271-4f60-858e-cee871e0aec6" providerId="ADAL" clId="{9E41A59E-EA92-4F45-ACD0-9CC1B6579E02}" dt="2021-12-21T06:31:12.295" v="2784" actId="3064"/>
          <ac:spMkLst>
            <pc:docMk/>
            <pc:sldMk cId="1640398797" sldId="305"/>
            <ac:spMk id="55" creationId="{1C320EC8-48F4-4ABA-9922-BE08AD9A8277}"/>
          </ac:spMkLst>
        </pc:spChg>
        <pc:spChg chg="del mod topLvl">
          <ac:chgData name="Xin Zhang (FA Talent)" userId="474f572f-8271-4f60-858e-cee871e0aec6" providerId="ADAL" clId="{9E41A59E-EA92-4F45-ACD0-9CC1B6579E02}" dt="2021-12-20T04:14:03.711" v="834" actId="478"/>
          <ac:spMkLst>
            <pc:docMk/>
            <pc:sldMk cId="1640398797" sldId="305"/>
            <ac:spMk id="56" creationId="{F247DA2B-2641-4FD8-BA54-DE48B27B5466}"/>
          </ac:spMkLst>
        </pc:spChg>
        <pc:spChg chg="del mod topLvl">
          <ac:chgData name="Xin Zhang (FA Talent)" userId="474f572f-8271-4f60-858e-cee871e0aec6" providerId="ADAL" clId="{9E41A59E-EA92-4F45-ACD0-9CC1B6579E02}" dt="2021-12-20T04:14:03.711" v="834" actId="478"/>
          <ac:spMkLst>
            <pc:docMk/>
            <pc:sldMk cId="1640398797" sldId="305"/>
            <ac:spMk id="57" creationId="{1656D143-8C5D-40DD-A91A-1F52CB268E37}"/>
          </ac:spMkLst>
        </pc:spChg>
        <pc:spChg chg="del mod topLvl">
          <ac:chgData name="Xin Zhang (FA Talent)" userId="474f572f-8271-4f60-858e-cee871e0aec6" providerId="ADAL" clId="{9E41A59E-EA92-4F45-ACD0-9CC1B6579E02}" dt="2021-12-20T04:14:02.887" v="833" actId="478"/>
          <ac:spMkLst>
            <pc:docMk/>
            <pc:sldMk cId="1640398797" sldId="305"/>
            <ac:spMk id="58" creationId="{F373BA7D-1F6D-486D-96EF-ED52D80A06C0}"/>
          </ac:spMkLst>
        </pc:spChg>
        <pc:spChg chg="del mod topLvl">
          <ac:chgData name="Xin Zhang (FA Talent)" userId="474f572f-8271-4f60-858e-cee871e0aec6" providerId="ADAL" clId="{9E41A59E-EA92-4F45-ACD0-9CC1B6579E02}" dt="2021-12-20T04:14:02.887" v="833" actId="478"/>
          <ac:spMkLst>
            <pc:docMk/>
            <pc:sldMk cId="1640398797" sldId="305"/>
            <ac:spMk id="59" creationId="{80224DD9-D6FC-40BD-92D4-CFE28992C606}"/>
          </ac:spMkLst>
        </pc:spChg>
        <pc:spChg chg="del mod topLvl">
          <ac:chgData name="Xin Zhang (FA Talent)" userId="474f572f-8271-4f60-858e-cee871e0aec6" providerId="ADAL" clId="{9E41A59E-EA92-4F45-ACD0-9CC1B6579E02}" dt="2021-12-20T04:14:02.887" v="833" actId="478"/>
          <ac:spMkLst>
            <pc:docMk/>
            <pc:sldMk cId="1640398797" sldId="305"/>
            <ac:spMk id="60" creationId="{CBB663AE-A1DE-41DA-BACA-66FA00F4600C}"/>
          </ac:spMkLst>
        </pc:spChg>
        <pc:spChg chg="del mod topLvl">
          <ac:chgData name="Xin Zhang (FA Talent)" userId="474f572f-8271-4f60-858e-cee871e0aec6" providerId="ADAL" clId="{9E41A59E-EA92-4F45-ACD0-9CC1B6579E02}" dt="2021-12-20T04:14:02.887" v="833" actId="478"/>
          <ac:spMkLst>
            <pc:docMk/>
            <pc:sldMk cId="1640398797" sldId="305"/>
            <ac:spMk id="61" creationId="{675DB5DF-7A56-43B2-9E4D-330589495DCC}"/>
          </ac:spMkLst>
        </pc:spChg>
        <pc:spChg chg="mod topLvl">
          <ac:chgData name="Xin Zhang (FA Talent)" userId="474f572f-8271-4f60-858e-cee871e0aec6" providerId="ADAL" clId="{9E41A59E-EA92-4F45-ACD0-9CC1B6579E02}" dt="2021-12-20T04:32:48.359" v="1191" actId="165"/>
          <ac:spMkLst>
            <pc:docMk/>
            <pc:sldMk cId="1640398797" sldId="305"/>
            <ac:spMk id="62" creationId="{BC4FE2D0-3823-463C-9F5D-FD41C47C5E67}"/>
          </ac:spMkLst>
        </pc:spChg>
        <pc:spChg chg="mod topLvl">
          <ac:chgData name="Xin Zhang (FA Talent)" userId="474f572f-8271-4f60-858e-cee871e0aec6" providerId="ADAL" clId="{9E41A59E-EA92-4F45-ACD0-9CC1B6579E02}" dt="2021-12-21T06:31:19.491" v="2785" actId="3064"/>
          <ac:spMkLst>
            <pc:docMk/>
            <pc:sldMk cId="1640398797" sldId="305"/>
            <ac:spMk id="63" creationId="{9AF63649-4E23-4366-968D-E91E4BD4B623}"/>
          </ac:spMkLst>
        </pc:spChg>
        <pc:spChg chg="mod topLvl">
          <ac:chgData name="Xin Zhang (FA Talent)" userId="474f572f-8271-4f60-858e-cee871e0aec6" providerId="ADAL" clId="{9E41A59E-EA92-4F45-ACD0-9CC1B6579E02}" dt="2021-12-21T06:31:12.295" v="2784" actId="3064"/>
          <ac:spMkLst>
            <pc:docMk/>
            <pc:sldMk cId="1640398797" sldId="305"/>
            <ac:spMk id="64" creationId="{C1E97393-35F9-484D-974F-44159917EE93}"/>
          </ac:spMkLst>
        </pc:spChg>
        <pc:spChg chg="mod topLvl">
          <ac:chgData name="Xin Zhang (FA Talent)" userId="474f572f-8271-4f60-858e-cee871e0aec6" providerId="ADAL" clId="{9E41A59E-EA92-4F45-ACD0-9CC1B6579E02}" dt="2021-12-21T06:31:12.295" v="2784" actId="3064"/>
          <ac:spMkLst>
            <pc:docMk/>
            <pc:sldMk cId="1640398797" sldId="305"/>
            <ac:spMk id="65" creationId="{12E1E8A8-83C2-4211-AE92-A04AEA701852}"/>
          </ac:spMkLst>
        </pc:spChg>
        <pc:spChg chg="mod topLvl">
          <ac:chgData name="Xin Zhang (FA Talent)" userId="474f572f-8271-4f60-858e-cee871e0aec6" providerId="ADAL" clId="{9E41A59E-EA92-4F45-ACD0-9CC1B6579E02}" dt="2021-12-20T04:32:48.359" v="1191" actId="165"/>
          <ac:spMkLst>
            <pc:docMk/>
            <pc:sldMk cId="1640398797" sldId="305"/>
            <ac:spMk id="69" creationId="{BB9318C6-C091-4614-8F95-A5DF73A0787E}"/>
          </ac:spMkLst>
        </pc:spChg>
        <pc:spChg chg="mod topLvl">
          <ac:chgData name="Xin Zhang (FA Talent)" userId="474f572f-8271-4f60-858e-cee871e0aec6" providerId="ADAL" clId="{9E41A59E-EA92-4F45-ACD0-9CC1B6579E02}" dt="2021-12-21T06:31:19.491" v="2785" actId="3064"/>
          <ac:spMkLst>
            <pc:docMk/>
            <pc:sldMk cId="1640398797" sldId="305"/>
            <ac:spMk id="70" creationId="{C90F6F9A-2992-44F7-95F9-BD26913196EF}"/>
          </ac:spMkLst>
        </pc:spChg>
        <pc:spChg chg="mod topLvl">
          <ac:chgData name="Xin Zhang (FA Talent)" userId="474f572f-8271-4f60-858e-cee871e0aec6" providerId="ADAL" clId="{9E41A59E-EA92-4F45-ACD0-9CC1B6579E02}" dt="2021-12-21T06:31:12.295" v="2784" actId="3064"/>
          <ac:spMkLst>
            <pc:docMk/>
            <pc:sldMk cId="1640398797" sldId="305"/>
            <ac:spMk id="71" creationId="{3E217046-43B8-4406-8EB8-5C1496CA0155}"/>
          </ac:spMkLst>
        </pc:spChg>
        <pc:spChg chg="mod topLvl">
          <ac:chgData name="Xin Zhang (FA Talent)" userId="474f572f-8271-4f60-858e-cee871e0aec6" providerId="ADAL" clId="{9E41A59E-EA92-4F45-ACD0-9CC1B6579E02}" dt="2021-12-21T06:31:12.295" v="2784" actId="3064"/>
          <ac:spMkLst>
            <pc:docMk/>
            <pc:sldMk cId="1640398797" sldId="305"/>
            <ac:spMk id="72" creationId="{D2BD101F-3ED4-482F-8236-AC776A2BA5C7}"/>
          </ac:spMkLst>
        </pc:spChg>
        <pc:spChg chg="mod topLvl">
          <ac:chgData name="Xin Zhang (FA Talent)" userId="474f572f-8271-4f60-858e-cee871e0aec6" providerId="ADAL" clId="{9E41A59E-EA92-4F45-ACD0-9CC1B6579E02}" dt="2021-12-20T04:32:42.927" v="1187" actId="165"/>
          <ac:spMkLst>
            <pc:docMk/>
            <pc:sldMk cId="1640398797" sldId="305"/>
            <ac:spMk id="76" creationId="{96CF801F-5D36-4C51-B7BC-66D75AC65C83}"/>
          </ac:spMkLst>
        </pc:spChg>
        <pc:spChg chg="mod topLvl">
          <ac:chgData name="Xin Zhang (FA Talent)" userId="474f572f-8271-4f60-858e-cee871e0aec6" providerId="ADAL" clId="{9E41A59E-EA92-4F45-ACD0-9CC1B6579E02}" dt="2021-12-21T06:31:19.491" v="2785" actId="3064"/>
          <ac:spMkLst>
            <pc:docMk/>
            <pc:sldMk cId="1640398797" sldId="305"/>
            <ac:spMk id="77" creationId="{F9E3139D-3223-4FDD-9D7C-6DBBF365BAA4}"/>
          </ac:spMkLst>
        </pc:spChg>
        <pc:spChg chg="del mod topLvl">
          <ac:chgData name="Xin Zhang (FA Talent)" userId="474f572f-8271-4f60-858e-cee871e0aec6" providerId="ADAL" clId="{9E41A59E-EA92-4F45-ACD0-9CC1B6579E02}" dt="2021-12-20T04:14:02.887" v="833" actId="478"/>
          <ac:spMkLst>
            <pc:docMk/>
            <pc:sldMk cId="1640398797" sldId="305"/>
            <ac:spMk id="78" creationId="{5ED93E8A-8415-43AC-A8A5-B4910AB2D870}"/>
          </ac:spMkLst>
        </pc:spChg>
        <pc:spChg chg="mod topLvl">
          <ac:chgData name="Xin Zhang (FA Talent)" userId="474f572f-8271-4f60-858e-cee871e0aec6" providerId="ADAL" clId="{9E41A59E-EA92-4F45-ACD0-9CC1B6579E02}" dt="2021-12-21T06:31:12.295" v="2784" actId="3064"/>
          <ac:spMkLst>
            <pc:docMk/>
            <pc:sldMk cId="1640398797" sldId="305"/>
            <ac:spMk id="79" creationId="{A46D08DF-9F03-4C54-A747-54552EEE3A07}"/>
          </ac:spMkLst>
        </pc:spChg>
        <pc:spChg chg="mod topLvl">
          <ac:chgData name="Xin Zhang (FA Talent)" userId="474f572f-8271-4f60-858e-cee871e0aec6" providerId="ADAL" clId="{9E41A59E-EA92-4F45-ACD0-9CC1B6579E02}" dt="2021-12-20T04:32:48.359" v="1191" actId="165"/>
          <ac:spMkLst>
            <pc:docMk/>
            <pc:sldMk cId="1640398797" sldId="305"/>
            <ac:spMk id="80" creationId="{FA94D22A-7D0C-4F92-B38C-DA215BBF8C13}"/>
          </ac:spMkLst>
        </pc:spChg>
        <pc:spChg chg="mod topLvl">
          <ac:chgData name="Xin Zhang (FA Talent)" userId="474f572f-8271-4f60-858e-cee871e0aec6" providerId="ADAL" clId="{9E41A59E-EA92-4F45-ACD0-9CC1B6579E02}" dt="2021-12-21T06:31:12.295" v="2784" actId="3064"/>
          <ac:spMkLst>
            <pc:docMk/>
            <pc:sldMk cId="1640398797" sldId="305"/>
            <ac:spMk id="81" creationId="{D6A624F1-6035-469B-BEAF-D98FFDD2AF2C}"/>
          </ac:spMkLst>
        </pc:spChg>
        <pc:spChg chg="add del mod">
          <ac:chgData name="Xin Zhang (FA Talent)" userId="474f572f-8271-4f60-858e-cee871e0aec6" providerId="ADAL" clId="{9E41A59E-EA92-4F45-ACD0-9CC1B6579E02}" dt="2021-12-20T04:18:14.518" v="918" actId="478"/>
          <ac:spMkLst>
            <pc:docMk/>
            <pc:sldMk cId="1640398797" sldId="305"/>
            <ac:spMk id="82" creationId="{CF8FA8DD-BB31-4B96-8306-51352E903861}"/>
          </ac:spMkLst>
        </pc:spChg>
        <pc:spChg chg="add del mod">
          <ac:chgData name="Xin Zhang (FA Talent)" userId="474f572f-8271-4f60-858e-cee871e0aec6" providerId="ADAL" clId="{9E41A59E-EA92-4F45-ACD0-9CC1B6579E02}" dt="2021-12-20T04:18:14.518" v="918" actId="478"/>
          <ac:spMkLst>
            <pc:docMk/>
            <pc:sldMk cId="1640398797" sldId="305"/>
            <ac:spMk id="83" creationId="{80B703CA-B1D2-4A00-81B1-460C583A8186}"/>
          </ac:spMkLst>
        </pc:spChg>
        <pc:spChg chg="add del mod">
          <ac:chgData name="Xin Zhang (FA Talent)" userId="474f572f-8271-4f60-858e-cee871e0aec6" providerId="ADAL" clId="{9E41A59E-EA92-4F45-ACD0-9CC1B6579E02}" dt="2021-12-20T04:18:14.518" v="918" actId="478"/>
          <ac:spMkLst>
            <pc:docMk/>
            <pc:sldMk cId="1640398797" sldId="305"/>
            <ac:spMk id="84" creationId="{EA12BA4A-811F-445D-842A-90777BF05126}"/>
          </ac:spMkLst>
        </pc:spChg>
        <pc:spChg chg="del mod topLvl">
          <ac:chgData name="Xin Zhang (FA Talent)" userId="474f572f-8271-4f60-858e-cee871e0aec6" providerId="ADAL" clId="{9E41A59E-EA92-4F45-ACD0-9CC1B6579E02}" dt="2021-12-20T04:14:02.887" v="833" actId="478"/>
          <ac:spMkLst>
            <pc:docMk/>
            <pc:sldMk cId="1640398797" sldId="305"/>
            <ac:spMk id="85" creationId="{3F9A39B8-DF66-459C-AFC4-46EC35E72F6D}"/>
          </ac:spMkLst>
        </pc:spChg>
        <pc:spChg chg="add del mod">
          <ac:chgData name="Xin Zhang (FA Talent)" userId="474f572f-8271-4f60-858e-cee871e0aec6" providerId="ADAL" clId="{9E41A59E-EA92-4F45-ACD0-9CC1B6579E02}" dt="2021-12-20T04:18:14.518" v="918" actId="478"/>
          <ac:spMkLst>
            <pc:docMk/>
            <pc:sldMk cId="1640398797" sldId="305"/>
            <ac:spMk id="86" creationId="{8FE59EBC-9453-4C55-8DBD-92A360DB2DC5}"/>
          </ac:spMkLst>
        </pc:spChg>
        <pc:spChg chg="del mod topLvl">
          <ac:chgData name="Xin Zhang (FA Talent)" userId="474f572f-8271-4f60-858e-cee871e0aec6" providerId="ADAL" clId="{9E41A59E-EA92-4F45-ACD0-9CC1B6579E02}" dt="2021-12-20T04:14:03.711" v="834" actId="478"/>
          <ac:spMkLst>
            <pc:docMk/>
            <pc:sldMk cId="1640398797" sldId="305"/>
            <ac:spMk id="87" creationId="{CC5F1A96-8581-4FC8-A5AC-37C6C40E9915}"/>
          </ac:spMkLst>
        </pc:spChg>
        <pc:spChg chg="add del mod">
          <ac:chgData name="Xin Zhang (FA Talent)" userId="474f572f-8271-4f60-858e-cee871e0aec6" providerId="ADAL" clId="{9E41A59E-EA92-4F45-ACD0-9CC1B6579E02}" dt="2021-12-20T04:19:28.818" v="937"/>
          <ac:spMkLst>
            <pc:docMk/>
            <pc:sldMk cId="1640398797" sldId="305"/>
            <ac:spMk id="88" creationId="{12A6F253-75ED-4A60-A83A-F303D0617DA7}"/>
          </ac:spMkLst>
        </pc:spChg>
        <pc:spChg chg="del mod">
          <ac:chgData name="Xin Zhang (FA Talent)" userId="474f572f-8271-4f60-858e-cee871e0aec6" providerId="ADAL" clId="{9E41A59E-EA92-4F45-ACD0-9CC1B6579E02}" dt="2021-12-20T04:19:30.178" v="938" actId="21"/>
          <ac:spMkLst>
            <pc:docMk/>
            <pc:sldMk cId="1640398797" sldId="305"/>
            <ac:spMk id="91" creationId="{EC2D1B93-FD13-404C-9EC5-C7741D87B7C4}"/>
          </ac:spMkLst>
        </pc:spChg>
        <pc:spChg chg="add mod">
          <ac:chgData name="Xin Zhang (FA Talent)" userId="474f572f-8271-4f60-858e-cee871e0aec6" providerId="ADAL" clId="{9E41A59E-EA92-4F45-ACD0-9CC1B6579E02}" dt="2021-12-21T06:31:24.303" v="2786" actId="3064"/>
          <ac:spMkLst>
            <pc:docMk/>
            <pc:sldMk cId="1640398797" sldId="305"/>
            <ac:spMk id="93" creationId="{CD7F5AA5-9259-4E4B-94D0-E6C9358F1204}"/>
          </ac:spMkLst>
        </pc:spChg>
        <pc:spChg chg="add del mod">
          <ac:chgData name="Xin Zhang (FA Talent)" userId="474f572f-8271-4f60-858e-cee871e0aec6" providerId="ADAL" clId="{9E41A59E-EA92-4F45-ACD0-9CC1B6579E02}" dt="2021-12-20T04:21:45.098" v="964"/>
          <ac:spMkLst>
            <pc:docMk/>
            <pc:sldMk cId="1640398797" sldId="305"/>
            <ac:spMk id="95" creationId="{9844CAA0-FEB5-4B25-BDF5-11878A06035C}"/>
          </ac:spMkLst>
        </pc:spChg>
        <pc:spChg chg="del mod">
          <ac:chgData name="Xin Zhang (FA Talent)" userId="474f572f-8271-4f60-858e-cee871e0aec6" providerId="ADAL" clId="{9E41A59E-EA92-4F45-ACD0-9CC1B6579E02}" dt="2021-12-20T04:21:46.642" v="965" actId="21"/>
          <ac:spMkLst>
            <pc:docMk/>
            <pc:sldMk cId="1640398797" sldId="305"/>
            <ac:spMk id="96" creationId="{95778053-813E-44DE-B483-289F33E62B05}"/>
          </ac:spMkLst>
        </pc:spChg>
        <pc:spChg chg="add del mod">
          <ac:chgData name="Xin Zhang (FA Talent)" userId="474f572f-8271-4f60-858e-cee871e0aec6" providerId="ADAL" clId="{9E41A59E-EA92-4F45-ACD0-9CC1B6579E02}" dt="2021-12-20T04:22:38.435" v="980"/>
          <ac:spMkLst>
            <pc:docMk/>
            <pc:sldMk cId="1640398797" sldId="305"/>
            <ac:spMk id="97" creationId="{82DCC1EC-172E-4470-AB32-447DF9E78E01}"/>
          </ac:spMkLst>
        </pc:spChg>
        <pc:spChg chg="del mod">
          <ac:chgData name="Xin Zhang (FA Talent)" userId="474f572f-8271-4f60-858e-cee871e0aec6" providerId="ADAL" clId="{9E41A59E-EA92-4F45-ACD0-9CC1B6579E02}" dt="2021-12-20T04:22:39.976" v="981" actId="21"/>
          <ac:spMkLst>
            <pc:docMk/>
            <pc:sldMk cId="1640398797" sldId="305"/>
            <ac:spMk id="98" creationId="{5B4C8DC0-F6F4-4FB4-B36A-7EA9BEFD2501}"/>
          </ac:spMkLst>
        </pc:spChg>
        <pc:grpChg chg="add del mod">
          <ac:chgData name="Xin Zhang (FA Talent)" userId="474f572f-8271-4f60-858e-cee871e0aec6" providerId="ADAL" clId="{9E41A59E-EA92-4F45-ACD0-9CC1B6579E02}" dt="2021-12-20T04:00:17.764" v="680" actId="165"/>
          <ac:grpSpMkLst>
            <pc:docMk/>
            <pc:sldMk cId="1640398797" sldId="305"/>
            <ac:grpSpMk id="5" creationId="{7F725A6A-3A1C-43A4-A6E6-4E43EB5C3D23}"/>
          </ac:grpSpMkLst>
        </pc:grpChg>
        <pc:grpChg chg="add del mod">
          <ac:chgData name="Xin Zhang (FA Talent)" userId="474f572f-8271-4f60-858e-cee871e0aec6" providerId="ADAL" clId="{9E41A59E-EA92-4F45-ACD0-9CC1B6579E02}" dt="2021-12-20T04:00:27.635" v="683" actId="165"/>
          <ac:grpSpMkLst>
            <pc:docMk/>
            <pc:sldMk cId="1640398797" sldId="305"/>
            <ac:grpSpMk id="6" creationId="{E3607069-511B-4727-8357-121322EDDC18}"/>
          </ac:grpSpMkLst>
        </pc:grpChg>
        <pc:grpChg chg="add del mod">
          <ac:chgData name="Xin Zhang (FA Talent)" userId="474f572f-8271-4f60-858e-cee871e0aec6" providerId="ADAL" clId="{9E41A59E-EA92-4F45-ACD0-9CC1B6579E02}" dt="2021-12-20T04:12:48.731" v="825" actId="165"/>
          <ac:grpSpMkLst>
            <pc:docMk/>
            <pc:sldMk cId="1640398797" sldId="305"/>
            <ac:grpSpMk id="7" creationId="{E6BD376C-C285-4A51-839C-BD900286B143}"/>
          </ac:grpSpMkLst>
        </pc:grpChg>
        <pc:grpChg chg="add del mod">
          <ac:chgData name="Xin Zhang (FA Talent)" userId="474f572f-8271-4f60-858e-cee871e0aec6" providerId="ADAL" clId="{9E41A59E-EA92-4F45-ACD0-9CC1B6579E02}" dt="2021-12-20T04:12:48.731" v="825" actId="165"/>
          <ac:grpSpMkLst>
            <pc:docMk/>
            <pc:sldMk cId="1640398797" sldId="305"/>
            <ac:grpSpMk id="8" creationId="{6527BC8C-A580-4D77-9567-1048DAD01291}"/>
          </ac:grpSpMkLst>
        </pc:grpChg>
        <pc:grpChg chg="add del mod">
          <ac:chgData name="Xin Zhang (FA Talent)" userId="474f572f-8271-4f60-858e-cee871e0aec6" providerId="ADAL" clId="{9E41A59E-EA92-4F45-ACD0-9CC1B6579E02}" dt="2021-12-20T04:12:48.731" v="825" actId="165"/>
          <ac:grpSpMkLst>
            <pc:docMk/>
            <pc:sldMk cId="1640398797" sldId="305"/>
            <ac:grpSpMk id="9" creationId="{730B620F-6DB8-4DE5-B52D-1CFC4A6AB34C}"/>
          </ac:grpSpMkLst>
        </pc:grpChg>
        <pc:grpChg chg="add del mod">
          <ac:chgData name="Xin Zhang (FA Talent)" userId="474f572f-8271-4f60-858e-cee871e0aec6" providerId="ADAL" clId="{9E41A59E-EA92-4F45-ACD0-9CC1B6579E02}" dt="2021-12-20T04:12:48.731" v="825" actId="165"/>
          <ac:grpSpMkLst>
            <pc:docMk/>
            <pc:sldMk cId="1640398797" sldId="305"/>
            <ac:grpSpMk id="10" creationId="{D637678F-D380-44D7-993E-4BB269C3AFC0}"/>
          </ac:grpSpMkLst>
        </pc:grpChg>
        <pc:grpChg chg="add del mod">
          <ac:chgData name="Xin Zhang (FA Talent)" userId="474f572f-8271-4f60-858e-cee871e0aec6" providerId="ADAL" clId="{9E41A59E-EA92-4F45-ACD0-9CC1B6579E02}" dt="2021-12-20T04:13:28.255" v="829" actId="165"/>
          <ac:grpSpMkLst>
            <pc:docMk/>
            <pc:sldMk cId="1640398797" sldId="305"/>
            <ac:grpSpMk id="12" creationId="{B120CFE1-74B8-4B50-9163-05145B19F859}"/>
          </ac:grpSpMkLst>
        </pc:grpChg>
        <pc:grpChg chg="add del mod topLvl">
          <ac:chgData name="Xin Zhang (FA Talent)" userId="474f572f-8271-4f60-858e-cee871e0aec6" providerId="ADAL" clId="{9E41A59E-EA92-4F45-ACD0-9CC1B6579E02}" dt="2021-12-20T04:32:44.016" v="1189" actId="165"/>
          <ac:grpSpMkLst>
            <pc:docMk/>
            <pc:sldMk cId="1640398797" sldId="305"/>
            <ac:grpSpMk id="13" creationId="{A28DC5F9-FEA0-4E07-94E5-1A19D1CB31FF}"/>
          </ac:grpSpMkLst>
        </pc:grpChg>
        <pc:grpChg chg="add del mod topLvl">
          <ac:chgData name="Xin Zhang (FA Talent)" userId="474f572f-8271-4f60-858e-cee871e0aec6" providerId="ADAL" clId="{9E41A59E-EA92-4F45-ACD0-9CC1B6579E02}" dt="2021-12-20T04:32:48.359" v="1191" actId="165"/>
          <ac:grpSpMkLst>
            <pc:docMk/>
            <pc:sldMk cId="1640398797" sldId="305"/>
            <ac:grpSpMk id="15" creationId="{88EB4906-9649-41E6-A836-519AFFF7802D}"/>
          </ac:grpSpMkLst>
        </pc:grpChg>
        <pc:grpChg chg="add del mod">
          <ac:chgData name="Xin Zhang (FA Talent)" userId="474f572f-8271-4f60-858e-cee871e0aec6" providerId="ADAL" clId="{9E41A59E-EA92-4F45-ACD0-9CC1B6579E02}" dt="2021-12-20T04:32:41.479" v="1186" actId="165"/>
          <ac:grpSpMkLst>
            <pc:docMk/>
            <pc:sldMk cId="1640398797" sldId="305"/>
            <ac:grpSpMk id="16" creationId="{231467A9-16AE-40E8-81B7-A16B7F3EBDA7}"/>
          </ac:grpSpMkLst>
        </pc:grpChg>
        <pc:grpChg chg="del">
          <ac:chgData name="Xin Zhang (FA Talent)" userId="474f572f-8271-4f60-858e-cee871e0aec6" providerId="ADAL" clId="{9E41A59E-EA92-4F45-ACD0-9CC1B6579E02}" dt="2021-12-20T03:58:48.768" v="663" actId="478"/>
          <ac:grpSpMkLst>
            <pc:docMk/>
            <pc:sldMk cId="1640398797" sldId="305"/>
            <ac:grpSpMk id="22" creationId="{A1D9F9DC-EA05-477D-8330-0CE1F515A27A}"/>
          </ac:grpSpMkLst>
        </pc:grpChg>
        <pc:grpChg chg="add del mod">
          <ac:chgData name="Xin Zhang (FA Talent)" userId="474f572f-8271-4f60-858e-cee871e0aec6" providerId="ADAL" clId="{9E41A59E-EA92-4F45-ACD0-9CC1B6579E02}" dt="2021-12-20T04:32:41.479" v="1186" actId="165"/>
          <ac:grpSpMkLst>
            <pc:docMk/>
            <pc:sldMk cId="1640398797" sldId="305"/>
            <ac:grpSpMk id="52" creationId="{F8C26660-7A58-4AE6-AA04-696D251F169D}"/>
          </ac:grpSpMkLst>
        </pc:grpChg>
        <pc:grpChg chg="del mod topLvl">
          <ac:chgData name="Xin Zhang (FA Talent)" userId="474f572f-8271-4f60-858e-cee871e0aec6" providerId="ADAL" clId="{9E41A59E-EA92-4F45-ACD0-9CC1B6579E02}" dt="2021-12-20T04:32:43.296" v="1188" actId="165"/>
          <ac:grpSpMkLst>
            <pc:docMk/>
            <pc:sldMk cId="1640398797" sldId="305"/>
            <ac:grpSpMk id="53" creationId="{96CF43BF-C3A9-41B9-A234-EB83F11E1F58}"/>
          </ac:grpSpMkLst>
        </pc:grpChg>
        <pc:grpChg chg="del mod topLvl">
          <ac:chgData name="Xin Zhang (FA Talent)" userId="474f572f-8271-4f60-858e-cee871e0aec6" providerId="ADAL" clId="{9E41A59E-EA92-4F45-ACD0-9CC1B6579E02}" dt="2021-12-20T04:32:48.359" v="1191" actId="165"/>
          <ac:grpSpMkLst>
            <pc:docMk/>
            <pc:sldMk cId="1640398797" sldId="305"/>
            <ac:grpSpMk id="54" creationId="{9B160357-8FA2-4244-86B3-63CB5A33D5CC}"/>
          </ac:grpSpMkLst>
        </pc:grpChg>
        <pc:grpChg chg="add del mod">
          <ac:chgData name="Xin Zhang (FA Talent)" userId="474f572f-8271-4f60-858e-cee871e0aec6" providerId="ADAL" clId="{9E41A59E-EA92-4F45-ACD0-9CC1B6579E02}" dt="2021-12-20T04:32:41.479" v="1186" actId="165"/>
          <ac:grpSpMkLst>
            <pc:docMk/>
            <pc:sldMk cId="1640398797" sldId="305"/>
            <ac:grpSpMk id="66" creationId="{831D5991-2183-4891-B3B3-D45DEAFCE24D}"/>
          </ac:grpSpMkLst>
        </pc:grpChg>
        <pc:grpChg chg="del mod topLvl">
          <ac:chgData name="Xin Zhang (FA Talent)" userId="474f572f-8271-4f60-858e-cee871e0aec6" providerId="ADAL" clId="{9E41A59E-EA92-4F45-ACD0-9CC1B6579E02}" dt="2021-12-20T04:32:44.494" v="1190" actId="165"/>
          <ac:grpSpMkLst>
            <pc:docMk/>
            <pc:sldMk cId="1640398797" sldId="305"/>
            <ac:grpSpMk id="67" creationId="{F0AF78EB-EE17-447D-A7A9-89926E1B0F80}"/>
          </ac:grpSpMkLst>
        </pc:grpChg>
        <pc:grpChg chg="del mod topLvl">
          <ac:chgData name="Xin Zhang (FA Talent)" userId="474f572f-8271-4f60-858e-cee871e0aec6" providerId="ADAL" clId="{9E41A59E-EA92-4F45-ACD0-9CC1B6579E02}" dt="2021-12-20T04:32:48.359" v="1191" actId="165"/>
          <ac:grpSpMkLst>
            <pc:docMk/>
            <pc:sldMk cId="1640398797" sldId="305"/>
            <ac:grpSpMk id="68" creationId="{3EA1E1C4-7176-47F7-83A2-4CA3707163F2}"/>
          </ac:grpSpMkLst>
        </pc:grpChg>
        <pc:grpChg chg="add del mod">
          <ac:chgData name="Xin Zhang (FA Talent)" userId="474f572f-8271-4f60-858e-cee871e0aec6" providerId="ADAL" clId="{9E41A59E-EA92-4F45-ACD0-9CC1B6579E02}" dt="2021-12-20T04:32:41.479" v="1186" actId="165"/>
          <ac:grpSpMkLst>
            <pc:docMk/>
            <pc:sldMk cId="1640398797" sldId="305"/>
            <ac:grpSpMk id="73" creationId="{398E1C14-1C55-4D47-8FC2-136B7201251C}"/>
          </ac:grpSpMkLst>
        </pc:grpChg>
        <pc:grpChg chg="del mod topLvl">
          <ac:chgData name="Xin Zhang (FA Talent)" userId="474f572f-8271-4f60-858e-cee871e0aec6" providerId="ADAL" clId="{9E41A59E-EA92-4F45-ACD0-9CC1B6579E02}" dt="2021-12-20T04:32:42.927" v="1187" actId="165"/>
          <ac:grpSpMkLst>
            <pc:docMk/>
            <pc:sldMk cId="1640398797" sldId="305"/>
            <ac:grpSpMk id="74" creationId="{F2EFA2FF-F80B-4133-BBBA-9560B628A4A1}"/>
          </ac:grpSpMkLst>
        </pc:grpChg>
        <pc:grpChg chg="del mod topLvl">
          <ac:chgData name="Xin Zhang (FA Talent)" userId="474f572f-8271-4f60-858e-cee871e0aec6" providerId="ADAL" clId="{9E41A59E-EA92-4F45-ACD0-9CC1B6579E02}" dt="2021-12-20T04:32:42.927" v="1187" actId="165"/>
          <ac:grpSpMkLst>
            <pc:docMk/>
            <pc:sldMk cId="1640398797" sldId="305"/>
            <ac:grpSpMk id="75" creationId="{48E36767-3DD5-4C18-8589-2357DC34666C}"/>
          </ac:grpSpMkLst>
        </pc:grpChg>
        <pc:picChg chg="del">
          <ac:chgData name="Xin Zhang (FA Talent)" userId="474f572f-8271-4f60-858e-cee871e0aec6" providerId="ADAL" clId="{9E41A59E-EA92-4F45-ACD0-9CC1B6579E02}" dt="2021-12-20T03:58:49.979" v="664" actId="478"/>
          <ac:picMkLst>
            <pc:docMk/>
            <pc:sldMk cId="1640398797" sldId="305"/>
            <ac:picMk id="18" creationId="{5BCEF827-5F70-4AF4-9823-CC12A209D230}"/>
          </ac:picMkLst>
        </pc:picChg>
        <pc:picChg chg="add del mod">
          <ac:chgData name="Xin Zhang (FA Talent)" userId="474f572f-8271-4f60-858e-cee871e0aec6" providerId="ADAL" clId="{9E41A59E-EA92-4F45-ACD0-9CC1B6579E02}" dt="2021-12-20T07:32:25.109" v="1761" actId="21"/>
          <ac:picMkLst>
            <pc:docMk/>
            <pc:sldMk cId="1640398797" sldId="305"/>
            <ac:picMk id="29" creationId="{2A7BFCFE-22C7-47F6-AB5E-096CE2C8D33D}"/>
          </ac:picMkLst>
        </pc:picChg>
        <pc:picChg chg="del">
          <ac:chgData name="Xin Zhang (FA Talent)" userId="474f572f-8271-4f60-858e-cee871e0aec6" providerId="ADAL" clId="{9E41A59E-EA92-4F45-ACD0-9CC1B6579E02}" dt="2021-12-20T03:58:51.048" v="665" actId="478"/>
          <ac:picMkLst>
            <pc:docMk/>
            <pc:sldMk cId="1640398797" sldId="305"/>
            <ac:picMk id="92" creationId="{1631434C-B9AF-473A-87C0-8CF1F50E6131}"/>
          </ac:picMkLst>
        </pc:picChg>
        <pc:picChg chg="del">
          <ac:chgData name="Xin Zhang (FA Talent)" userId="474f572f-8271-4f60-858e-cee871e0aec6" providerId="ADAL" clId="{9E41A59E-EA92-4F45-ACD0-9CC1B6579E02}" dt="2021-12-20T03:58:52.385" v="666" actId="478"/>
          <ac:picMkLst>
            <pc:docMk/>
            <pc:sldMk cId="1640398797" sldId="305"/>
            <ac:picMk id="94" creationId="{9F3CB971-D5A9-477F-9DEF-43541BAC51AD}"/>
          </ac:picMkLst>
        </pc:picChg>
        <pc:cxnChg chg="add mod">
          <ac:chgData name="Xin Zhang (FA Talent)" userId="474f572f-8271-4f60-858e-cee871e0aec6" providerId="ADAL" clId="{9E41A59E-EA92-4F45-ACD0-9CC1B6579E02}" dt="2021-12-20T04:32:16.272" v="1184" actId="692"/>
          <ac:cxnSpMkLst>
            <pc:docMk/>
            <pc:sldMk cId="1640398797" sldId="305"/>
            <ac:cxnSpMk id="23" creationId="{282DBF92-5B78-4EA3-B75F-5F07C05679B1}"/>
          </ac:cxnSpMkLst>
        </pc:cxnChg>
      </pc:sldChg>
      <pc:sldChg chg="del">
        <pc:chgData name="Xin Zhang (FA Talent)" userId="474f572f-8271-4f60-858e-cee871e0aec6" providerId="ADAL" clId="{9E41A59E-EA92-4F45-ACD0-9CC1B6579E02}" dt="2021-12-21T15:09:26.190" v="4546" actId="47"/>
        <pc:sldMkLst>
          <pc:docMk/>
          <pc:sldMk cId="2230827692" sldId="307"/>
        </pc:sldMkLst>
      </pc:sldChg>
      <pc:sldChg chg="del">
        <pc:chgData name="Xin Zhang (FA Talent)" userId="474f572f-8271-4f60-858e-cee871e0aec6" providerId="ADAL" clId="{9E41A59E-EA92-4F45-ACD0-9CC1B6579E02}" dt="2021-12-21T15:11:27.218" v="4614" actId="47"/>
        <pc:sldMkLst>
          <pc:docMk/>
          <pc:sldMk cId="1035047920" sldId="308"/>
        </pc:sldMkLst>
      </pc:sldChg>
      <pc:sldChg chg="del">
        <pc:chgData name="Xin Zhang (FA Talent)" userId="474f572f-8271-4f60-858e-cee871e0aec6" providerId="ADAL" clId="{9E41A59E-EA92-4F45-ACD0-9CC1B6579E02}" dt="2021-12-21T15:11:36.458" v="4618" actId="47"/>
        <pc:sldMkLst>
          <pc:docMk/>
          <pc:sldMk cId="503868236" sldId="309"/>
        </pc:sldMkLst>
      </pc:sldChg>
      <pc:sldChg chg="del">
        <pc:chgData name="Xin Zhang (FA Talent)" userId="474f572f-8271-4f60-858e-cee871e0aec6" providerId="ADAL" clId="{9E41A59E-EA92-4F45-ACD0-9CC1B6579E02}" dt="2021-12-20T06:08:44.328" v="1457" actId="47"/>
        <pc:sldMkLst>
          <pc:docMk/>
          <pc:sldMk cId="505565602" sldId="312"/>
        </pc:sldMkLst>
      </pc:sldChg>
      <pc:sldChg chg="addSp delSp modSp mod setBg">
        <pc:chgData name="Xin Zhang (FA Talent)" userId="474f572f-8271-4f60-858e-cee871e0aec6" providerId="ADAL" clId="{9E41A59E-EA92-4F45-ACD0-9CC1B6579E02}" dt="2021-12-22T07:02:36.568" v="8154" actId="20577"/>
        <pc:sldMkLst>
          <pc:docMk/>
          <pc:sldMk cId="759320008" sldId="313"/>
        </pc:sldMkLst>
        <pc:spChg chg="mod">
          <ac:chgData name="Xin Zhang (FA Talent)" userId="474f572f-8271-4f60-858e-cee871e0aec6" providerId="ADAL" clId="{9E41A59E-EA92-4F45-ACD0-9CC1B6579E02}" dt="2021-12-21T15:13:52.859" v="4707" actId="120"/>
          <ac:spMkLst>
            <pc:docMk/>
            <pc:sldMk cId="759320008" sldId="313"/>
            <ac:spMk id="2" creationId="{959DBD97-89C8-42C2-B813-DEABC556BDBA}"/>
          </ac:spMkLst>
        </pc:spChg>
        <pc:spChg chg="del">
          <ac:chgData name="Xin Zhang (FA Talent)" userId="474f572f-8271-4f60-858e-cee871e0aec6" providerId="ADAL" clId="{9E41A59E-EA92-4F45-ACD0-9CC1B6579E02}" dt="2021-12-20T06:20:11.134" v="1581" actId="478"/>
          <ac:spMkLst>
            <pc:docMk/>
            <pc:sldMk cId="759320008" sldId="313"/>
            <ac:spMk id="3" creationId="{88E01BEF-09DF-4597-8C66-9F6769098428}"/>
          </ac:spMkLst>
        </pc:spChg>
        <pc:spChg chg="add del mod">
          <ac:chgData name="Xin Zhang (FA Talent)" userId="474f572f-8271-4f60-858e-cee871e0aec6" providerId="ADAL" clId="{9E41A59E-EA92-4F45-ACD0-9CC1B6579E02}" dt="2021-12-22T03:20:13.744" v="4871" actId="21"/>
          <ac:spMkLst>
            <pc:docMk/>
            <pc:sldMk cId="759320008" sldId="313"/>
            <ac:spMk id="3" creationId="{C4AE1871-F2D0-47A5-82D7-6E556E87F7C5}"/>
          </ac:spMkLst>
        </pc:spChg>
        <pc:spChg chg="add del mod">
          <ac:chgData name="Xin Zhang (FA Talent)" userId="474f572f-8271-4f60-858e-cee871e0aec6" providerId="ADAL" clId="{9E41A59E-EA92-4F45-ACD0-9CC1B6579E02}" dt="2021-12-22T06:23:53.663" v="7295" actId="478"/>
          <ac:spMkLst>
            <pc:docMk/>
            <pc:sldMk cId="759320008" sldId="313"/>
            <ac:spMk id="4" creationId="{66400283-DB86-4319-AB95-C5DDB8149215}"/>
          </ac:spMkLst>
        </pc:spChg>
        <pc:spChg chg="add mod ord">
          <ac:chgData name="Xin Zhang (FA Talent)" userId="474f572f-8271-4f60-858e-cee871e0aec6" providerId="ADAL" clId="{9E41A59E-EA92-4F45-ACD0-9CC1B6579E02}" dt="2021-12-22T06:24:16.599" v="7298" actId="14100"/>
          <ac:spMkLst>
            <pc:docMk/>
            <pc:sldMk cId="759320008" sldId="313"/>
            <ac:spMk id="13" creationId="{2D7842C1-A22A-4F82-8892-C5859273A13A}"/>
          </ac:spMkLst>
        </pc:spChg>
        <pc:spChg chg="add mod ord">
          <ac:chgData name="Xin Zhang (FA Talent)" userId="474f572f-8271-4f60-858e-cee871e0aec6" providerId="ADAL" clId="{9E41A59E-EA92-4F45-ACD0-9CC1B6579E02}" dt="2021-12-22T06:24:19.846" v="7299" actId="14100"/>
          <ac:spMkLst>
            <pc:docMk/>
            <pc:sldMk cId="759320008" sldId="313"/>
            <ac:spMk id="14" creationId="{AE9DB215-5025-4449-BEC8-D1DA24F6CD3A}"/>
          </ac:spMkLst>
        </pc:spChg>
        <pc:spChg chg="add del mod">
          <ac:chgData name="Xin Zhang (FA Talent)" userId="474f572f-8271-4f60-858e-cee871e0aec6" providerId="ADAL" clId="{9E41A59E-EA92-4F45-ACD0-9CC1B6579E02}" dt="2021-12-22T03:20:34.504" v="4876" actId="21"/>
          <ac:spMkLst>
            <pc:docMk/>
            <pc:sldMk cId="759320008" sldId="313"/>
            <ac:spMk id="16" creationId="{7664A4D0-AFCF-49AD-8F12-F040C592C120}"/>
          </ac:spMkLst>
        </pc:spChg>
        <pc:spChg chg="mod topLvl">
          <ac:chgData name="Xin Zhang (FA Talent)" userId="474f572f-8271-4f60-858e-cee871e0aec6" providerId="ADAL" clId="{9E41A59E-EA92-4F45-ACD0-9CC1B6579E02}" dt="2021-12-22T03:50:43.096" v="5280" actId="12788"/>
          <ac:spMkLst>
            <pc:docMk/>
            <pc:sldMk cId="759320008" sldId="313"/>
            <ac:spMk id="18" creationId="{138FBA3C-2EF3-4ED6-A2F3-6CD6A82628BD}"/>
          </ac:spMkLst>
        </pc:spChg>
        <pc:spChg chg="mod">
          <ac:chgData name="Xin Zhang (FA Talent)" userId="474f572f-8271-4f60-858e-cee871e0aec6" providerId="ADAL" clId="{9E41A59E-EA92-4F45-ACD0-9CC1B6579E02}" dt="2021-12-22T03:22:22.485" v="4919" actId="14100"/>
          <ac:spMkLst>
            <pc:docMk/>
            <pc:sldMk cId="759320008" sldId="313"/>
            <ac:spMk id="20" creationId="{798E3B0C-5CF5-475C-8208-E9D7721EB4D0}"/>
          </ac:spMkLst>
        </pc:spChg>
        <pc:spChg chg="mod">
          <ac:chgData name="Xin Zhang (FA Talent)" userId="474f572f-8271-4f60-858e-cee871e0aec6" providerId="ADAL" clId="{9E41A59E-EA92-4F45-ACD0-9CC1B6579E02}" dt="2021-12-22T03:49:26.163" v="5265"/>
          <ac:spMkLst>
            <pc:docMk/>
            <pc:sldMk cId="759320008" sldId="313"/>
            <ac:spMk id="24" creationId="{C305D32D-780D-4793-8F12-2D58321F99B1}"/>
          </ac:spMkLst>
        </pc:spChg>
        <pc:spChg chg="mod">
          <ac:chgData name="Xin Zhang (FA Talent)" userId="474f572f-8271-4f60-858e-cee871e0aec6" providerId="ADAL" clId="{9E41A59E-EA92-4F45-ACD0-9CC1B6579E02}" dt="2021-12-22T07:02:33.033" v="8142" actId="20577"/>
          <ac:spMkLst>
            <pc:docMk/>
            <pc:sldMk cId="759320008" sldId="313"/>
            <ac:spMk id="26" creationId="{765613BB-2B9B-4DE1-B2D2-8CCA2C407C7C}"/>
          </ac:spMkLst>
        </pc:spChg>
        <pc:spChg chg="add mod">
          <ac:chgData name="Xin Zhang (FA Talent)" userId="474f572f-8271-4f60-858e-cee871e0aec6" providerId="ADAL" clId="{9E41A59E-EA92-4F45-ACD0-9CC1B6579E02}" dt="2021-12-22T04:51:02.655" v="6363"/>
          <ac:spMkLst>
            <pc:docMk/>
            <pc:sldMk cId="759320008" sldId="313"/>
            <ac:spMk id="28" creationId="{2548DF32-52FC-4D23-AF91-03AACC076FB1}"/>
          </ac:spMkLst>
        </pc:spChg>
        <pc:spChg chg="del mod">
          <ac:chgData name="Xin Zhang (FA Talent)" userId="474f572f-8271-4f60-858e-cee871e0aec6" providerId="ADAL" clId="{9E41A59E-EA92-4F45-ACD0-9CC1B6579E02}" dt="2021-12-22T02:25:51.996" v="4795" actId="478"/>
          <ac:spMkLst>
            <pc:docMk/>
            <pc:sldMk cId="759320008" sldId="313"/>
            <ac:spMk id="30" creationId="{2866C50A-3027-4B2F-A5E2-6B2A2E526373}"/>
          </ac:spMkLst>
        </pc:spChg>
        <pc:spChg chg="del">
          <ac:chgData name="Xin Zhang (FA Talent)" userId="474f572f-8271-4f60-858e-cee871e0aec6" providerId="ADAL" clId="{9E41A59E-EA92-4F45-ACD0-9CC1B6579E02}" dt="2021-12-22T02:25:51.996" v="4795" actId="478"/>
          <ac:spMkLst>
            <pc:docMk/>
            <pc:sldMk cId="759320008" sldId="313"/>
            <ac:spMk id="31" creationId="{833D09E3-BBD9-42CB-B4F8-F50D1CDDC07D}"/>
          </ac:spMkLst>
        </pc:spChg>
        <pc:spChg chg="del">
          <ac:chgData name="Xin Zhang (FA Talent)" userId="474f572f-8271-4f60-858e-cee871e0aec6" providerId="ADAL" clId="{9E41A59E-EA92-4F45-ACD0-9CC1B6579E02}" dt="2021-12-22T02:25:51.996" v="4795" actId="478"/>
          <ac:spMkLst>
            <pc:docMk/>
            <pc:sldMk cId="759320008" sldId="313"/>
            <ac:spMk id="33" creationId="{2F5527C5-55A2-4102-AB7C-A2FA76AC1C96}"/>
          </ac:spMkLst>
        </pc:spChg>
        <pc:spChg chg="mod">
          <ac:chgData name="Xin Zhang (FA Talent)" userId="474f572f-8271-4f60-858e-cee871e0aec6" providerId="ADAL" clId="{9E41A59E-EA92-4F45-ACD0-9CC1B6579E02}" dt="2021-12-22T03:49:44.811" v="5270" actId="571"/>
          <ac:spMkLst>
            <pc:docMk/>
            <pc:sldMk cId="759320008" sldId="313"/>
            <ac:spMk id="34" creationId="{69C9C37E-7D79-4C85-A663-3B7C2E0500E9}"/>
          </ac:spMkLst>
        </pc:spChg>
        <pc:spChg chg="mod">
          <ac:chgData name="Xin Zhang (FA Talent)" userId="474f572f-8271-4f60-858e-cee871e0aec6" providerId="ADAL" clId="{9E41A59E-EA92-4F45-ACD0-9CC1B6579E02}" dt="2021-12-22T07:02:36.568" v="8154" actId="20577"/>
          <ac:spMkLst>
            <pc:docMk/>
            <pc:sldMk cId="759320008" sldId="313"/>
            <ac:spMk id="36" creationId="{9647B77E-634C-435A-A5ED-164502789B5F}"/>
          </ac:spMkLst>
        </pc:spChg>
        <pc:spChg chg="add mod">
          <ac:chgData name="Xin Zhang (FA Talent)" userId="474f572f-8271-4f60-858e-cee871e0aec6" providerId="ADAL" clId="{9E41A59E-EA92-4F45-ACD0-9CC1B6579E02}" dt="2021-12-22T04:51:04.431" v="6364"/>
          <ac:spMkLst>
            <pc:docMk/>
            <pc:sldMk cId="759320008" sldId="313"/>
            <ac:spMk id="38" creationId="{22017C81-1DF7-4BDA-88B1-5699668DF034}"/>
          </ac:spMkLst>
        </pc:spChg>
        <pc:spChg chg="add mod ord">
          <ac:chgData name="Xin Zhang (FA Talent)" userId="474f572f-8271-4f60-858e-cee871e0aec6" providerId="ADAL" clId="{9E41A59E-EA92-4F45-ACD0-9CC1B6579E02}" dt="2021-12-22T06:24:12.747" v="7297" actId="14100"/>
          <ac:spMkLst>
            <pc:docMk/>
            <pc:sldMk cId="759320008" sldId="313"/>
            <ac:spMk id="39" creationId="{78D67855-B3D0-428F-971B-BF6D67607DC9}"/>
          </ac:spMkLst>
        </pc:spChg>
        <pc:spChg chg="del">
          <ac:chgData name="Xin Zhang (FA Talent)" userId="474f572f-8271-4f60-858e-cee871e0aec6" providerId="ADAL" clId="{9E41A59E-EA92-4F45-ACD0-9CC1B6579E02}" dt="2021-12-22T02:25:51.996" v="4795" actId="478"/>
          <ac:spMkLst>
            <pc:docMk/>
            <pc:sldMk cId="759320008" sldId="313"/>
            <ac:spMk id="43" creationId="{62C60A64-098C-488E-AD7B-2C1F4C552386}"/>
          </ac:spMkLst>
        </pc:spChg>
        <pc:spChg chg="del mod">
          <ac:chgData name="Xin Zhang (FA Talent)" userId="474f572f-8271-4f60-858e-cee871e0aec6" providerId="ADAL" clId="{9E41A59E-EA92-4F45-ACD0-9CC1B6579E02}" dt="2021-12-21T15:14:04.477" v="4709" actId="478"/>
          <ac:spMkLst>
            <pc:docMk/>
            <pc:sldMk cId="759320008" sldId="313"/>
            <ac:spMk id="44" creationId="{F7DDD100-F397-479E-8705-DED24C92FE3F}"/>
          </ac:spMkLst>
        </pc:spChg>
        <pc:spChg chg="del">
          <ac:chgData name="Xin Zhang (FA Talent)" userId="474f572f-8271-4f60-858e-cee871e0aec6" providerId="ADAL" clId="{9E41A59E-EA92-4F45-ACD0-9CC1B6579E02}" dt="2021-12-21T15:14:04.477" v="4709" actId="478"/>
          <ac:spMkLst>
            <pc:docMk/>
            <pc:sldMk cId="759320008" sldId="313"/>
            <ac:spMk id="45" creationId="{ACDCA0BB-CDAA-41A5-915A-8A3E4966B113}"/>
          </ac:spMkLst>
        </pc:spChg>
        <pc:spChg chg="del">
          <ac:chgData name="Xin Zhang (FA Talent)" userId="474f572f-8271-4f60-858e-cee871e0aec6" providerId="ADAL" clId="{9E41A59E-EA92-4F45-ACD0-9CC1B6579E02}" dt="2021-12-21T15:14:04.477" v="4709" actId="478"/>
          <ac:spMkLst>
            <pc:docMk/>
            <pc:sldMk cId="759320008" sldId="313"/>
            <ac:spMk id="46" creationId="{400AF757-C558-48BE-8477-F3680303C76F}"/>
          </ac:spMkLst>
        </pc:spChg>
        <pc:spChg chg="del">
          <ac:chgData name="Xin Zhang (FA Talent)" userId="474f572f-8271-4f60-858e-cee871e0aec6" providerId="ADAL" clId="{9E41A59E-EA92-4F45-ACD0-9CC1B6579E02}" dt="2021-12-21T15:14:02.086" v="4708" actId="478"/>
          <ac:spMkLst>
            <pc:docMk/>
            <pc:sldMk cId="759320008" sldId="313"/>
            <ac:spMk id="55" creationId="{D53CF814-1652-480A-9F94-60F9668944DB}"/>
          </ac:spMkLst>
        </pc:spChg>
        <pc:spChg chg="del mod">
          <ac:chgData name="Xin Zhang (FA Talent)" userId="474f572f-8271-4f60-858e-cee871e0aec6" providerId="ADAL" clId="{9E41A59E-EA92-4F45-ACD0-9CC1B6579E02}" dt="2021-12-22T03:21:48.636" v="4911"/>
          <ac:spMkLst>
            <pc:docMk/>
            <pc:sldMk cId="759320008" sldId="313"/>
            <ac:spMk id="56" creationId="{6FB59166-46DC-45F6-BC9E-90259E4FCCA0}"/>
          </ac:spMkLst>
        </pc:spChg>
        <pc:grpChg chg="add del mod">
          <ac:chgData name="Xin Zhang (FA Talent)" userId="474f572f-8271-4f60-858e-cee871e0aec6" providerId="ADAL" clId="{9E41A59E-EA92-4F45-ACD0-9CC1B6579E02}" dt="2021-12-22T03:22:01.807" v="4914" actId="165"/>
          <ac:grpSpMkLst>
            <pc:docMk/>
            <pc:sldMk cId="759320008" sldId="313"/>
            <ac:grpSpMk id="17" creationId="{7FCDB746-FDCB-47F3-8106-9B27801859DE}"/>
          </ac:grpSpMkLst>
        </pc:grpChg>
        <pc:grpChg chg="mod topLvl">
          <ac:chgData name="Xin Zhang (FA Talent)" userId="474f572f-8271-4f60-858e-cee871e0aec6" providerId="ADAL" clId="{9E41A59E-EA92-4F45-ACD0-9CC1B6579E02}" dt="2021-12-22T03:22:26.479" v="4920" actId="12788"/>
          <ac:grpSpMkLst>
            <pc:docMk/>
            <pc:sldMk cId="759320008" sldId="313"/>
            <ac:grpSpMk id="19" creationId="{9363A848-6293-45E3-9541-EF21B8A06B96}"/>
          </ac:grpSpMkLst>
        </pc:grpChg>
        <pc:grpChg chg="add mod">
          <ac:chgData name="Xin Zhang (FA Talent)" userId="474f572f-8271-4f60-858e-cee871e0aec6" providerId="ADAL" clId="{9E41A59E-EA92-4F45-ACD0-9CC1B6579E02}" dt="2021-12-22T03:49:29.422" v="5266" actId="1076"/>
          <ac:grpSpMkLst>
            <pc:docMk/>
            <pc:sldMk cId="759320008" sldId="313"/>
            <ac:grpSpMk id="23" creationId="{5255FD0B-AE5E-44F2-A5CA-38577B6BC261}"/>
          </ac:grpSpMkLst>
        </pc:grpChg>
        <pc:grpChg chg="mod">
          <ac:chgData name="Xin Zhang (FA Talent)" userId="474f572f-8271-4f60-858e-cee871e0aec6" providerId="ADAL" clId="{9E41A59E-EA92-4F45-ACD0-9CC1B6579E02}" dt="2021-12-22T03:49:26.163" v="5265"/>
          <ac:grpSpMkLst>
            <pc:docMk/>
            <pc:sldMk cId="759320008" sldId="313"/>
            <ac:grpSpMk id="25" creationId="{90ADDEB3-CF1B-4CEB-8275-78D0F52C4C40}"/>
          </ac:grpSpMkLst>
        </pc:grpChg>
        <pc:grpChg chg="add mod">
          <ac:chgData name="Xin Zhang (FA Talent)" userId="474f572f-8271-4f60-858e-cee871e0aec6" providerId="ADAL" clId="{9E41A59E-EA92-4F45-ACD0-9CC1B6579E02}" dt="2021-12-22T03:50:57.380" v="5281" actId="1076"/>
          <ac:grpSpMkLst>
            <pc:docMk/>
            <pc:sldMk cId="759320008" sldId="313"/>
            <ac:grpSpMk id="32" creationId="{3A0B1261-2DDD-43D5-9133-D99584B7D388}"/>
          </ac:grpSpMkLst>
        </pc:grpChg>
        <pc:grpChg chg="mod">
          <ac:chgData name="Xin Zhang (FA Talent)" userId="474f572f-8271-4f60-858e-cee871e0aec6" providerId="ADAL" clId="{9E41A59E-EA92-4F45-ACD0-9CC1B6579E02}" dt="2021-12-22T03:49:44.811" v="5270" actId="571"/>
          <ac:grpSpMkLst>
            <pc:docMk/>
            <pc:sldMk cId="759320008" sldId="313"/>
            <ac:grpSpMk id="35" creationId="{68F21109-0653-4132-AF40-AF81C6604938}"/>
          </ac:grpSpMkLst>
        </pc:grpChg>
        <pc:graphicFrameChg chg="add mod">
          <ac:chgData name="Xin Zhang (FA Talent)" userId="474f572f-8271-4f60-858e-cee871e0aec6" providerId="ADAL" clId="{9E41A59E-EA92-4F45-ACD0-9CC1B6579E02}" dt="2021-12-22T03:49:10.447" v="5264" actId="1076"/>
          <ac:graphicFrameMkLst>
            <pc:docMk/>
            <pc:sldMk cId="759320008" sldId="313"/>
            <ac:graphicFrameMk id="10" creationId="{966A1FBB-9A19-4906-A62E-8DA1AFD6444D}"/>
          </ac:graphicFrameMkLst>
        </pc:graphicFrameChg>
        <pc:graphicFrameChg chg="add mod">
          <ac:chgData name="Xin Zhang (FA Talent)" userId="474f572f-8271-4f60-858e-cee871e0aec6" providerId="ADAL" clId="{9E41A59E-EA92-4F45-ACD0-9CC1B6579E02}" dt="2021-12-22T02:28:21.429" v="4799" actId="571"/>
          <ac:graphicFrameMkLst>
            <pc:docMk/>
            <pc:sldMk cId="759320008" sldId="313"/>
            <ac:graphicFrameMk id="11" creationId="{D455E4DD-AD08-45EA-BFBE-3A3ACDF90BF6}"/>
          </ac:graphicFrameMkLst>
        </pc:graphicFrameChg>
        <pc:graphicFrameChg chg="add mod">
          <ac:chgData name="Xin Zhang (FA Talent)" userId="474f572f-8271-4f60-858e-cee871e0aec6" providerId="ADAL" clId="{9E41A59E-EA92-4F45-ACD0-9CC1B6579E02}" dt="2021-12-22T03:50:57.380" v="5281" actId="1076"/>
          <ac:graphicFrameMkLst>
            <pc:docMk/>
            <pc:sldMk cId="759320008" sldId="313"/>
            <ac:graphicFrameMk id="12" creationId="{35F56925-86FD-4F3D-BDBA-76D904570C8D}"/>
          </ac:graphicFrameMkLst>
        </pc:graphicFrameChg>
        <pc:graphicFrameChg chg="mod">
          <ac:chgData name="Xin Zhang (FA Talent)" userId="474f572f-8271-4f60-858e-cee871e0aec6" providerId="ADAL" clId="{9E41A59E-EA92-4F45-ACD0-9CC1B6579E02}" dt="2021-12-22T03:50:43.096" v="5280" actId="12788"/>
          <ac:graphicFrameMkLst>
            <pc:docMk/>
            <pc:sldMk cId="759320008" sldId="313"/>
            <ac:graphicFrameMk id="29" creationId="{86759D97-1574-4B55-AB60-6265669E4FFE}"/>
          </ac:graphicFrameMkLst>
        </pc:graphicFrameChg>
        <pc:picChg chg="mod">
          <ac:chgData name="Xin Zhang (FA Talent)" userId="474f572f-8271-4f60-858e-cee871e0aec6" providerId="ADAL" clId="{9E41A59E-EA92-4F45-ACD0-9CC1B6579E02}" dt="2021-12-22T03:22:06.815" v="4915" actId="1076"/>
          <ac:picMkLst>
            <pc:docMk/>
            <pc:sldMk cId="759320008" sldId="313"/>
            <ac:picMk id="21" creationId="{1656D353-9A54-454E-A969-E7821C4F997C}"/>
          </ac:picMkLst>
        </pc:picChg>
        <pc:picChg chg="add del mod">
          <ac:chgData name="Xin Zhang (FA Talent)" userId="474f572f-8271-4f60-858e-cee871e0aec6" providerId="ADAL" clId="{9E41A59E-EA92-4F45-ACD0-9CC1B6579E02}" dt="2021-12-22T04:34:07.094" v="6065" actId="21"/>
          <ac:picMkLst>
            <pc:docMk/>
            <pc:sldMk cId="759320008" sldId="313"/>
            <ac:picMk id="22" creationId="{227290B4-AB18-49B5-89DB-0BF255109C5F}"/>
          </ac:picMkLst>
        </pc:picChg>
        <pc:picChg chg="mod">
          <ac:chgData name="Xin Zhang (FA Talent)" userId="474f572f-8271-4f60-858e-cee871e0aec6" providerId="ADAL" clId="{9E41A59E-EA92-4F45-ACD0-9CC1B6579E02}" dt="2021-12-22T03:49:26.163" v="5265"/>
          <ac:picMkLst>
            <pc:docMk/>
            <pc:sldMk cId="759320008" sldId="313"/>
            <ac:picMk id="27" creationId="{5A333C36-CA53-4F3D-A898-379D59F239F5}"/>
          </ac:picMkLst>
        </pc:picChg>
        <pc:picChg chg="mod">
          <ac:chgData name="Xin Zhang (FA Talent)" userId="474f572f-8271-4f60-858e-cee871e0aec6" providerId="ADAL" clId="{9E41A59E-EA92-4F45-ACD0-9CC1B6579E02}" dt="2021-12-22T03:49:44.811" v="5270" actId="571"/>
          <ac:picMkLst>
            <pc:docMk/>
            <pc:sldMk cId="759320008" sldId="313"/>
            <ac:picMk id="37" creationId="{158E5438-571A-4B14-949A-93C5F0F4FDCC}"/>
          </ac:picMkLst>
        </pc:picChg>
        <pc:picChg chg="del">
          <ac:chgData name="Xin Zhang (FA Talent)" userId="474f572f-8271-4f60-858e-cee871e0aec6" providerId="ADAL" clId="{9E41A59E-EA92-4F45-ACD0-9CC1B6579E02}" dt="2021-12-22T02:25:51.996" v="4795" actId="478"/>
          <ac:picMkLst>
            <pc:docMk/>
            <pc:sldMk cId="759320008" sldId="313"/>
            <ac:picMk id="57" creationId="{DE07218F-D6CC-47D2-9023-2C08AFB3388F}"/>
          </ac:picMkLst>
        </pc:picChg>
        <pc:picChg chg="del">
          <ac:chgData name="Xin Zhang (FA Talent)" userId="474f572f-8271-4f60-858e-cee871e0aec6" providerId="ADAL" clId="{9E41A59E-EA92-4F45-ACD0-9CC1B6579E02}" dt="2021-12-21T15:14:04.477" v="4709" actId="478"/>
          <ac:picMkLst>
            <pc:docMk/>
            <pc:sldMk cId="759320008" sldId="313"/>
            <ac:picMk id="59" creationId="{81C15895-41B9-4129-B798-073BB4207810}"/>
          </ac:picMkLst>
        </pc:picChg>
      </pc:sldChg>
      <pc:sldChg chg="delSp del mod">
        <pc:chgData name="Xin Zhang (FA Talent)" userId="474f572f-8271-4f60-858e-cee871e0aec6" providerId="ADAL" clId="{9E41A59E-EA92-4F45-ACD0-9CC1B6579E02}" dt="2021-12-21T15:11:31.916" v="4615" actId="47"/>
        <pc:sldMkLst>
          <pc:docMk/>
          <pc:sldMk cId="4199231862" sldId="315"/>
        </pc:sldMkLst>
        <pc:spChg chg="del">
          <ac:chgData name="Xin Zhang (FA Talent)" userId="474f572f-8271-4f60-858e-cee871e0aec6" providerId="ADAL" clId="{9E41A59E-EA92-4F45-ACD0-9CC1B6579E02}" dt="2021-12-20T06:20:12.917" v="1582" actId="478"/>
          <ac:spMkLst>
            <pc:docMk/>
            <pc:sldMk cId="4199231862" sldId="315"/>
            <ac:spMk id="3" creationId="{88E01BEF-09DF-4597-8C66-9F6769098428}"/>
          </ac:spMkLst>
        </pc:spChg>
      </pc:sldChg>
      <pc:sldChg chg="delSp del mod">
        <pc:chgData name="Xin Zhang (FA Talent)" userId="474f572f-8271-4f60-858e-cee871e0aec6" providerId="ADAL" clId="{9E41A59E-EA92-4F45-ACD0-9CC1B6579E02}" dt="2021-12-21T15:11:34.352" v="4616" actId="47"/>
        <pc:sldMkLst>
          <pc:docMk/>
          <pc:sldMk cId="1237219856" sldId="316"/>
        </pc:sldMkLst>
        <pc:spChg chg="del">
          <ac:chgData name="Xin Zhang (FA Talent)" userId="474f572f-8271-4f60-858e-cee871e0aec6" providerId="ADAL" clId="{9E41A59E-EA92-4F45-ACD0-9CC1B6579E02}" dt="2021-12-20T06:20:19.117" v="1583" actId="478"/>
          <ac:spMkLst>
            <pc:docMk/>
            <pc:sldMk cId="1237219856" sldId="316"/>
            <ac:spMk id="3" creationId="{88E01BEF-09DF-4597-8C66-9F6769098428}"/>
          </ac:spMkLst>
        </pc:spChg>
      </pc:sldChg>
      <pc:sldChg chg="delSp del mod">
        <pc:chgData name="Xin Zhang (FA Talent)" userId="474f572f-8271-4f60-858e-cee871e0aec6" providerId="ADAL" clId="{9E41A59E-EA92-4F45-ACD0-9CC1B6579E02}" dt="2021-12-21T15:11:35.530" v="4617" actId="47"/>
        <pc:sldMkLst>
          <pc:docMk/>
          <pc:sldMk cId="2883582093" sldId="317"/>
        </pc:sldMkLst>
        <pc:spChg chg="del">
          <ac:chgData name="Xin Zhang (FA Talent)" userId="474f572f-8271-4f60-858e-cee871e0aec6" providerId="ADAL" clId="{9E41A59E-EA92-4F45-ACD0-9CC1B6579E02}" dt="2021-12-20T06:20:24.540" v="1584" actId="478"/>
          <ac:spMkLst>
            <pc:docMk/>
            <pc:sldMk cId="2883582093" sldId="317"/>
            <ac:spMk id="3" creationId="{88E01BEF-09DF-4597-8C66-9F6769098428}"/>
          </ac:spMkLst>
        </pc:spChg>
      </pc:sldChg>
      <pc:sldChg chg="delSp del mod">
        <pc:chgData name="Xin Zhang (FA Talent)" userId="474f572f-8271-4f60-858e-cee871e0aec6" providerId="ADAL" clId="{9E41A59E-EA92-4F45-ACD0-9CC1B6579E02}" dt="2021-12-21T15:11:21.631" v="4612" actId="47"/>
        <pc:sldMkLst>
          <pc:docMk/>
          <pc:sldMk cId="2981864292" sldId="319"/>
        </pc:sldMkLst>
        <pc:spChg chg="del">
          <ac:chgData name="Xin Zhang (FA Talent)" userId="474f572f-8271-4f60-858e-cee871e0aec6" providerId="ADAL" clId="{9E41A59E-EA92-4F45-ACD0-9CC1B6579E02}" dt="2021-12-20T06:20:04.574" v="1578" actId="478"/>
          <ac:spMkLst>
            <pc:docMk/>
            <pc:sldMk cId="2981864292" sldId="319"/>
            <ac:spMk id="4" creationId="{88F3E4B6-5495-4C8C-8E05-AF8944EDA347}"/>
          </ac:spMkLst>
        </pc:spChg>
      </pc:sldChg>
      <pc:sldChg chg="delSp modSp del mod">
        <pc:chgData name="Xin Zhang (FA Talent)" userId="474f572f-8271-4f60-858e-cee871e0aec6" providerId="ADAL" clId="{9E41A59E-EA92-4F45-ACD0-9CC1B6579E02}" dt="2021-12-21T15:11:26.394" v="4613" actId="47"/>
        <pc:sldMkLst>
          <pc:docMk/>
          <pc:sldMk cId="3264548069" sldId="320"/>
        </pc:sldMkLst>
        <pc:spChg chg="del mod">
          <ac:chgData name="Xin Zhang (FA Talent)" userId="474f572f-8271-4f60-858e-cee871e0aec6" providerId="ADAL" clId="{9E41A59E-EA92-4F45-ACD0-9CC1B6579E02}" dt="2021-12-20T06:20:08.412" v="1580" actId="478"/>
          <ac:spMkLst>
            <pc:docMk/>
            <pc:sldMk cId="3264548069" sldId="320"/>
            <ac:spMk id="4" creationId="{88F3E4B6-5495-4C8C-8E05-AF8944EDA347}"/>
          </ac:spMkLst>
        </pc:spChg>
      </pc:sldChg>
      <pc:sldChg chg="delSp del mod">
        <pc:chgData name="Xin Zhang (FA Talent)" userId="474f572f-8271-4f60-858e-cee871e0aec6" providerId="ADAL" clId="{9E41A59E-EA92-4F45-ACD0-9CC1B6579E02}" dt="2021-12-21T15:11:37.375" v="4619" actId="47"/>
        <pc:sldMkLst>
          <pc:docMk/>
          <pc:sldMk cId="4057719977" sldId="321"/>
        </pc:sldMkLst>
        <pc:spChg chg="del">
          <ac:chgData name="Xin Zhang (FA Talent)" userId="474f572f-8271-4f60-858e-cee871e0aec6" providerId="ADAL" clId="{9E41A59E-EA92-4F45-ACD0-9CC1B6579E02}" dt="2021-12-20T06:20:27.131" v="1585" actId="478"/>
          <ac:spMkLst>
            <pc:docMk/>
            <pc:sldMk cId="4057719977" sldId="321"/>
            <ac:spMk id="3" creationId="{379CAB2E-243A-4955-968B-C5B34A646668}"/>
          </ac:spMkLst>
        </pc:spChg>
      </pc:sldChg>
      <pc:sldChg chg="delSp del mod">
        <pc:chgData name="Xin Zhang (FA Talent)" userId="474f572f-8271-4f60-858e-cee871e0aec6" providerId="ADAL" clId="{9E41A59E-EA92-4F45-ACD0-9CC1B6579E02}" dt="2021-12-21T15:11:39.395" v="4621" actId="47"/>
        <pc:sldMkLst>
          <pc:docMk/>
          <pc:sldMk cId="4128931269" sldId="322"/>
        </pc:sldMkLst>
        <pc:spChg chg="del">
          <ac:chgData name="Xin Zhang (FA Talent)" userId="474f572f-8271-4f60-858e-cee871e0aec6" providerId="ADAL" clId="{9E41A59E-EA92-4F45-ACD0-9CC1B6579E02}" dt="2021-12-20T06:20:33.844" v="1587" actId="478"/>
          <ac:spMkLst>
            <pc:docMk/>
            <pc:sldMk cId="4128931269" sldId="322"/>
            <ac:spMk id="3" creationId="{379CAB2E-243A-4955-968B-C5B34A646668}"/>
          </ac:spMkLst>
        </pc:spChg>
        <pc:spChg chg="del">
          <ac:chgData name="Xin Zhang (FA Talent)" userId="474f572f-8271-4f60-858e-cee871e0aec6" providerId="ADAL" clId="{9E41A59E-EA92-4F45-ACD0-9CC1B6579E02}" dt="2021-12-20T06:18:41.397" v="1570" actId="478"/>
          <ac:spMkLst>
            <pc:docMk/>
            <pc:sldMk cId="4128931269" sldId="322"/>
            <ac:spMk id="18" creationId="{71A9DC05-C6C8-45E8-A7AD-D7B0027C4F23}"/>
          </ac:spMkLst>
        </pc:spChg>
        <pc:spChg chg="del">
          <ac:chgData name="Xin Zhang (FA Talent)" userId="474f572f-8271-4f60-858e-cee871e0aec6" providerId="ADAL" clId="{9E41A59E-EA92-4F45-ACD0-9CC1B6579E02}" dt="2021-12-20T06:18:41.397" v="1570" actId="478"/>
          <ac:spMkLst>
            <pc:docMk/>
            <pc:sldMk cId="4128931269" sldId="322"/>
            <ac:spMk id="109" creationId="{91A4274F-D782-4AF2-84B0-9CFDCC829AED}"/>
          </ac:spMkLst>
        </pc:spChg>
        <pc:spChg chg="del">
          <ac:chgData name="Xin Zhang (FA Talent)" userId="474f572f-8271-4f60-858e-cee871e0aec6" providerId="ADAL" clId="{9E41A59E-EA92-4F45-ACD0-9CC1B6579E02}" dt="2021-12-20T06:18:41.397" v="1570" actId="478"/>
          <ac:spMkLst>
            <pc:docMk/>
            <pc:sldMk cId="4128931269" sldId="322"/>
            <ac:spMk id="117" creationId="{5DBD9CC1-839E-4C8C-9109-CE6CF7541447}"/>
          </ac:spMkLst>
        </pc:spChg>
        <pc:spChg chg="del">
          <ac:chgData name="Xin Zhang (FA Talent)" userId="474f572f-8271-4f60-858e-cee871e0aec6" providerId="ADAL" clId="{9E41A59E-EA92-4F45-ACD0-9CC1B6579E02}" dt="2021-12-20T06:18:41.397" v="1570" actId="478"/>
          <ac:spMkLst>
            <pc:docMk/>
            <pc:sldMk cId="4128931269" sldId="322"/>
            <ac:spMk id="125" creationId="{1A042E04-9033-4040-9CCB-E105F09AE57A}"/>
          </ac:spMkLst>
        </pc:spChg>
      </pc:sldChg>
      <pc:sldChg chg="delSp del mod">
        <pc:chgData name="Xin Zhang (FA Talent)" userId="474f572f-8271-4f60-858e-cee871e0aec6" providerId="ADAL" clId="{9E41A59E-EA92-4F45-ACD0-9CC1B6579E02}" dt="2021-12-21T15:11:40.464" v="4622" actId="47"/>
        <pc:sldMkLst>
          <pc:docMk/>
          <pc:sldMk cId="2329003052" sldId="323"/>
        </pc:sldMkLst>
        <pc:spChg chg="del">
          <ac:chgData name="Xin Zhang (FA Talent)" userId="474f572f-8271-4f60-858e-cee871e0aec6" providerId="ADAL" clId="{9E41A59E-EA92-4F45-ACD0-9CC1B6579E02}" dt="2021-12-20T06:20:36.245" v="1588" actId="478"/>
          <ac:spMkLst>
            <pc:docMk/>
            <pc:sldMk cId="2329003052" sldId="323"/>
            <ac:spMk id="3" creationId="{379CAB2E-243A-4955-968B-C5B34A646668}"/>
          </ac:spMkLst>
        </pc:spChg>
        <pc:spChg chg="del">
          <ac:chgData name="Xin Zhang (FA Talent)" userId="474f572f-8271-4f60-858e-cee871e0aec6" providerId="ADAL" clId="{9E41A59E-EA92-4F45-ACD0-9CC1B6579E02}" dt="2021-12-20T06:14:27.286" v="1569" actId="478"/>
          <ac:spMkLst>
            <pc:docMk/>
            <pc:sldMk cId="2329003052" sldId="323"/>
            <ac:spMk id="10" creationId="{7E929D83-03D2-4FF5-9C96-574183847F7F}"/>
          </ac:spMkLst>
        </pc:spChg>
        <pc:spChg chg="del">
          <ac:chgData name="Xin Zhang (FA Talent)" userId="474f572f-8271-4f60-858e-cee871e0aec6" providerId="ADAL" clId="{9E41A59E-EA92-4F45-ACD0-9CC1B6579E02}" dt="2021-12-20T06:14:27.029" v="1568" actId="478"/>
          <ac:spMkLst>
            <pc:docMk/>
            <pc:sldMk cId="2329003052" sldId="323"/>
            <ac:spMk id="11" creationId="{B13F9CE2-1D65-4829-B094-74A98D01FA2D}"/>
          </ac:spMkLst>
        </pc:spChg>
        <pc:picChg chg="del">
          <ac:chgData name="Xin Zhang (FA Talent)" userId="474f572f-8271-4f60-858e-cee871e0aec6" providerId="ADAL" clId="{9E41A59E-EA92-4F45-ACD0-9CC1B6579E02}" dt="2021-12-20T06:14:25.574" v="1567" actId="478"/>
          <ac:picMkLst>
            <pc:docMk/>
            <pc:sldMk cId="2329003052" sldId="323"/>
            <ac:picMk id="9" creationId="{88736A43-C8C2-4980-A39F-9BCC1A25F195}"/>
          </ac:picMkLst>
        </pc:picChg>
      </pc:sldChg>
      <pc:sldChg chg="delSp del mod">
        <pc:chgData name="Xin Zhang (FA Talent)" userId="474f572f-8271-4f60-858e-cee871e0aec6" providerId="ADAL" clId="{9E41A59E-EA92-4F45-ACD0-9CC1B6579E02}" dt="2021-12-21T15:11:20.907" v="4611" actId="47"/>
        <pc:sldMkLst>
          <pc:docMk/>
          <pc:sldMk cId="3515592739" sldId="324"/>
        </pc:sldMkLst>
        <pc:spChg chg="del">
          <ac:chgData name="Xin Zhang (FA Talent)" userId="474f572f-8271-4f60-858e-cee871e0aec6" providerId="ADAL" clId="{9E41A59E-EA92-4F45-ACD0-9CC1B6579E02}" dt="2021-12-20T06:20:02.564" v="1577" actId="478"/>
          <ac:spMkLst>
            <pc:docMk/>
            <pc:sldMk cId="3515592739" sldId="324"/>
            <ac:spMk id="4" creationId="{88F3E4B6-5495-4C8C-8E05-AF8944EDA347}"/>
          </ac:spMkLst>
        </pc:spChg>
      </pc:sldChg>
      <pc:sldChg chg="addSp delSp modSp add mod">
        <pc:chgData name="Xin Zhang (FA Talent)" userId="474f572f-8271-4f60-858e-cee871e0aec6" providerId="ADAL" clId="{9E41A59E-EA92-4F45-ACD0-9CC1B6579E02}" dt="2021-12-21T06:45:33.071" v="2854" actId="3064"/>
        <pc:sldMkLst>
          <pc:docMk/>
          <pc:sldMk cId="3610442592" sldId="325"/>
        </pc:sldMkLst>
        <pc:spChg chg="add mod">
          <ac:chgData name="Xin Zhang (FA Talent)" userId="474f572f-8271-4f60-858e-cee871e0aec6" providerId="ADAL" clId="{9E41A59E-EA92-4F45-ACD0-9CC1B6579E02}" dt="2021-12-21T06:44:28.200" v="2847" actId="20577"/>
          <ac:spMkLst>
            <pc:docMk/>
            <pc:sldMk cId="3610442592" sldId="325"/>
            <ac:spMk id="3" creationId="{A90E0F26-6BE4-4695-A8A8-15C5A09F5F75}"/>
          </ac:spMkLst>
        </pc:spChg>
        <pc:spChg chg="add mod">
          <ac:chgData name="Xin Zhang (FA Talent)" userId="474f572f-8271-4f60-858e-cee871e0aec6" providerId="ADAL" clId="{9E41A59E-EA92-4F45-ACD0-9CC1B6579E02}" dt="2021-12-21T06:44:45.278" v="2849" actId="20577"/>
          <ac:spMkLst>
            <pc:docMk/>
            <pc:sldMk cId="3610442592" sldId="325"/>
            <ac:spMk id="5" creationId="{F0D1A987-B8DF-40F7-8602-5D64D3145D28}"/>
          </ac:spMkLst>
        </pc:spChg>
        <pc:spChg chg="add mod">
          <ac:chgData name="Xin Zhang (FA Talent)" userId="474f572f-8271-4f60-858e-cee871e0aec6" providerId="ADAL" clId="{9E41A59E-EA92-4F45-ACD0-9CC1B6579E02}" dt="2021-12-21T06:44:14.538" v="2828"/>
          <ac:spMkLst>
            <pc:docMk/>
            <pc:sldMk cId="3610442592" sldId="325"/>
            <ac:spMk id="8" creationId="{7AE2A615-5B96-4590-AEC3-052F594B8882}"/>
          </ac:spMkLst>
        </pc:spChg>
        <pc:spChg chg="del mod">
          <ac:chgData name="Xin Zhang (FA Talent)" userId="474f572f-8271-4f60-858e-cee871e0aec6" providerId="ADAL" clId="{9E41A59E-EA92-4F45-ACD0-9CC1B6579E02}" dt="2021-12-21T06:43:47.730" v="2819" actId="478"/>
          <ac:spMkLst>
            <pc:docMk/>
            <pc:sldMk cId="3610442592" sldId="325"/>
            <ac:spMk id="9" creationId="{352E4070-9F2A-47DE-BD1C-B4D67F3DD525}"/>
          </ac:spMkLst>
        </pc:spChg>
        <pc:spChg chg="del">
          <ac:chgData name="Xin Zhang (FA Talent)" userId="474f572f-8271-4f60-858e-cee871e0aec6" providerId="ADAL" clId="{9E41A59E-EA92-4F45-ACD0-9CC1B6579E02}" dt="2021-12-21T06:43:47.730" v="2819" actId="478"/>
          <ac:spMkLst>
            <pc:docMk/>
            <pc:sldMk cId="3610442592" sldId="325"/>
            <ac:spMk id="11" creationId="{EA15F2A5-0EFD-4B2F-8A80-A95A7FBDDD1D}"/>
          </ac:spMkLst>
        </pc:spChg>
        <pc:spChg chg="del mod">
          <ac:chgData name="Xin Zhang (FA Talent)" userId="474f572f-8271-4f60-858e-cee871e0aec6" providerId="ADAL" clId="{9E41A59E-EA92-4F45-ACD0-9CC1B6579E02}" dt="2021-12-21T06:43:47.730" v="2819" actId="478"/>
          <ac:spMkLst>
            <pc:docMk/>
            <pc:sldMk cId="3610442592" sldId="325"/>
            <ac:spMk id="12" creationId="{6EABD7AF-41E4-4FFC-8082-6C92DB4C4D3D}"/>
          </ac:spMkLst>
        </pc:spChg>
        <pc:spChg chg="del">
          <ac:chgData name="Xin Zhang (FA Talent)" userId="474f572f-8271-4f60-858e-cee871e0aec6" providerId="ADAL" clId="{9E41A59E-EA92-4F45-ACD0-9CC1B6579E02}" dt="2021-12-21T06:43:47.730" v="2819" actId="478"/>
          <ac:spMkLst>
            <pc:docMk/>
            <pc:sldMk cId="3610442592" sldId="325"/>
            <ac:spMk id="18" creationId="{76D3BDDF-369C-4553-8ED0-F9BCF0C14BAB}"/>
          </ac:spMkLst>
        </pc:spChg>
        <pc:spChg chg="del">
          <ac:chgData name="Xin Zhang (FA Talent)" userId="474f572f-8271-4f60-858e-cee871e0aec6" providerId="ADAL" clId="{9E41A59E-EA92-4F45-ACD0-9CC1B6579E02}" dt="2021-12-21T06:43:47.730" v="2819" actId="478"/>
          <ac:spMkLst>
            <pc:docMk/>
            <pc:sldMk cId="3610442592" sldId="325"/>
            <ac:spMk id="19" creationId="{A214529C-E56C-48C2-A59C-1963549B2C94}"/>
          </ac:spMkLst>
        </pc:spChg>
        <pc:spChg chg="del">
          <ac:chgData name="Xin Zhang (FA Talent)" userId="474f572f-8271-4f60-858e-cee871e0aec6" providerId="ADAL" clId="{9E41A59E-EA92-4F45-ACD0-9CC1B6579E02}" dt="2021-12-21T06:43:47.730" v="2819" actId="478"/>
          <ac:spMkLst>
            <pc:docMk/>
            <pc:sldMk cId="3610442592" sldId="325"/>
            <ac:spMk id="21" creationId="{3553D8A4-DD0F-4293-96CF-EB38C48FCDF0}"/>
          </ac:spMkLst>
        </pc:spChg>
        <pc:spChg chg="del">
          <ac:chgData name="Xin Zhang (FA Talent)" userId="474f572f-8271-4f60-858e-cee871e0aec6" providerId="ADAL" clId="{9E41A59E-EA92-4F45-ACD0-9CC1B6579E02}" dt="2021-12-21T06:43:47.730" v="2819" actId="478"/>
          <ac:spMkLst>
            <pc:docMk/>
            <pc:sldMk cId="3610442592" sldId="325"/>
            <ac:spMk id="22" creationId="{E05F7528-C24D-454E-A49A-3B9BB4109CAB}"/>
          </ac:spMkLst>
        </pc:spChg>
        <pc:spChg chg="add mod">
          <ac:chgData name="Xin Zhang (FA Talent)" userId="474f572f-8271-4f60-858e-cee871e0aec6" providerId="ADAL" clId="{9E41A59E-EA92-4F45-ACD0-9CC1B6579E02}" dt="2021-12-21T06:44:01.471" v="2821" actId="21"/>
          <ac:spMkLst>
            <pc:docMk/>
            <pc:sldMk cId="3610442592" sldId="325"/>
            <ac:spMk id="24" creationId="{532A14A7-7F64-4F49-9655-C604018E0859}"/>
          </ac:spMkLst>
        </pc:spChg>
        <pc:spChg chg="add mod">
          <ac:chgData name="Xin Zhang (FA Talent)" userId="474f572f-8271-4f60-858e-cee871e0aec6" providerId="ADAL" clId="{9E41A59E-EA92-4F45-ACD0-9CC1B6579E02}" dt="2021-12-21T06:44:05.177" v="2823" actId="21"/>
          <ac:spMkLst>
            <pc:docMk/>
            <pc:sldMk cId="3610442592" sldId="325"/>
            <ac:spMk id="25" creationId="{CB154FDE-0393-4086-BE66-4ADA04D09C82}"/>
          </ac:spMkLst>
        </pc:spChg>
        <pc:spChg chg="add del mod">
          <ac:chgData name="Xin Zhang (FA Talent)" userId="474f572f-8271-4f60-858e-cee871e0aec6" providerId="ADAL" clId="{9E41A59E-EA92-4F45-ACD0-9CC1B6579E02}" dt="2021-12-21T06:44:13.769" v="2827"/>
          <ac:spMkLst>
            <pc:docMk/>
            <pc:sldMk cId="3610442592" sldId="325"/>
            <ac:spMk id="27" creationId="{4C13AF7C-0485-4204-8930-9C05EFFB11B9}"/>
          </ac:spMkLst>
        </pc:spChg>
        <pc:spChg chg="add mod">
          <ac:chgData name="Xin Zhang (FA Talent)" userId="474f572f-8271-4f60-858e-cee871e0aec6" providerId="ADAL" clId="{9E41A59E-EA92-4F45-ACD0-9CC1B6579E02}" dt="2021-12-21T06:43:56.464" v="2820"/>
          <ac:spMkLst>
            <pc:docMk/>
            <pc:sldMk cId="3610442592" sldId="325"/>
            <ac:spMk id="28" creationId="{B006BD09-24D5-42EE-A82F-5FA25344D8BC}"/>
          </ac:spMkLst>
        </pc:spChg>
        <pc:spChg chg="add mod">
          <ac:chgData name="Xin Zhang (FA Talent)" userId="474f572f-8271-4f60-858e-cee871e0aec6" providerId="ADAL" clId="{9E41A59E-EA92-4F45-ACD0-9CC1B6579E02}" dt="2021-12-21T06:43:56.464" v="2820"/>
          <ac:spMkLst>
            <pc:docMk/>
            <pc:sldMk cId="3610442592" sldId="325"/>
            <ac:spMk id="29" creationId="{EE6DCEB1-EC1A-4437-B3F3-56B07A7957C6}"/>
          </ac:spMkLst>
        </pc:spChg>
        <pc:spChg chg="add mod">
          <ac:chgData name="Xin Zhang (FA Talent)" userId="474f572f-8271-4f60-858e-cee871e0aec6" providerId="ADAL" clId="{9E41A59E-EA92-4F45-ACD0-9CC1B6579E02}" dt="2021-12-21T06:43:56.464" v="2820"/>
          <ac:spMkLst>
            <pc:docMk/>
            <pc:sldMk cId="3610442592" sldId="325"/>
            <ac:spMk id="30" creationId="{1772E101-2473-4C44-84C8-8A17C54790E6}"/>
          </ac:spMkLst>
        </pc:spChg>
        <pc:spChg chg="add mod">
          <ac:chgData name="Xin Zhang (FA Talent)" userId="474f572f-8271-4f60-858e-cee871e0aec6" providerId="ADAL" clId="{9E41A59E-EA92-4F45-ACD0-9CC1B6579E02}" dt="2021-12-21T06:45:19.817" v="2853" actId="20577"/>
          <ac:spMkLst>
            <pc:docMk/>
            <pc:sldMk cId="3610442592" sldId="325"/>
            <ac:spMk id="31" creationId="{71307E4F-9092-4CCE-A7AA-64587189C3A8}"/>
          </ac:spMkLst>
        </pc:spChg>
        <pc:spChg chg="mod">
          <ac:chgData name="Xin Zhang (FA Talent)" userId="474f572f-8271-4f60-858e-cee871e0aec6" providerId="ADAL" clId="{9E41A59E-EA92-4F45-ACD0-9CC1B6579E02}" dt="2021-12-21T06:45:33.071" v="2854" actId="3064"/>
          <ac:spMkLst>
            <pc:docMk/>
            <pc:sldMk cId="3610442592" sldId="325"/>
            <ac:spMk id="38" creationId="{A7F95A8E-3DC9-47D7-9CA5-1326942A7B60}"/>
          </ac:spMkLst>
        </pc:spChg>
        <pc:spChg chg="mod">
          <ac:chgData name="Xin Zhang (FA Talent)" userId="474f572f-8271-4f60-858e-cee871e0aec6" providerId="ADAL" clId="{9E41A59E-EA92-4F45-ACD0-9CC1B6579E02}" dt="2021-12-21T06:45:33.071" v="2854" actId="3064"/>
          <ac:spMkLst>
            <pc:docMk/>
            <pc:sldMk cId="3610442592" sldId="325"/>
            <ac:spMk id="54" creationId="{8AF73AEC-2A78-4D6D-B010-C1E55099CFD8}"/>
          </ac:spMkLst>
        </pc:spChg>
        <pc:spChg chg="mod">
          <ac:chgData name="Xin Zhang (FA Talent)" userId="474f572f-8271-4f60-858e-cee871e0aec6" providerId="ADAL" clId="{9E41A59E-EA92-4F45-ACD0-9CC1B6579E02}" dt="2021-12-21T06:45:33.071" v="2854" actId="3064"/>
          <ac:spMkLst>
            <pc:docMk/>
            <pc:sldMk cId="3610442592" sldId="325"/>
            <ac:spMk id="55" creationId="{37FE3662-219E-483F-979F-5172955DB0A3}"/>
          </ac:spMkLst>
        </pc:spChg>
        <pc:spChg chg="mod">
          <ac:chgData name="Xin Zhang (FA Talent)" userId="474f572f-8271-4f60-858e-cee871e0aec6" providerId="ADAL" clId="{9E41A59E-EA92-4F45-ACD0-9CC1B6579E02}" dt="2021-12-21T06:45:33.071" v="2854" actId="3064"/>
          <ac:spMkLst>
            <pc:docMk/>
            <pc:sldMk cId="3610442592" sldId="325"/>
            <ac:spMk id="56" creationId="{752289E8-82D3-4EA5-80EF-C2AB8926AEC7}"/>
          </ac:spMkLst>
        </pc:spChg>
        <pc:grpChg chg="add mod">
          <ac:chgData name="Xin Zhang (FA Talent)" userId="474f572f-8271-4f60-858e-cee871e0aec6" providerId="ADAL" clId="{9E41A59E-EA92-4F45-ACD0-9CC1B6579E02}" dt="2021-12-21T06:43:56.464" v="2820"/>
          <ac:grpSpMkLst>
            <pc:docMk/>
            <pc:sldMk cId="3610442592" sldId="325"/>
            <ac:grpSpMk id="33" creationId="{5218CBD0-2016-4F30-B6AC-2C627927AF99}"/>
          </ac:grpSpMkLst>
        </pc:grpChg>
        <pc:cxnChg chg="del">
          <ac:chgData name="Xin Zhang (FA Talent)" userId="474f572f-8271-4f60-858e-cee871e0aec6" providerId="ADAL" clId="{9E41A59E-EA92-4F45-ACD0-9CC1B6579E02}" dt="2021-12-21T06:43:47.730" v="2819" actId="478"/>
          <ac:cxnSpMkLst>
            <pc:docMk/>
            <pc:sldMk cId="3610442592" sldId="325"/>
            <ac:cxnSpMk id="6" creationId="{144F2788-B875-472E-A018-07F0C5881DD8}"/>
          </ac:cxnSpMkLst>
        </pc:cxnChg>
        <pc:cxnChg chg="del">
          <ac:chgData name="Xin Zhang (FA Talent)" userId="474f572f-8271-4f60-858e-cee871e0aec6" providerId="ADAL" clId="{9E41A59E-EA92-4F45-ACD0-9CC1B6579E02}" dt="2021-12-21T06:43:47.730" v="2819" actId="478"/>
          <ac:cxnSpMkLst>
            <pc:docMk/>
            <pc:sldMk cId="3610442592" sldId="325"/>
            <ac:cxnSpMk id="26" creationId="{C9D112A2-DC7C-42F2-8136-FCE417CE5362}"/>
          </ac:cxnSpMkLst>
        </pc:cxnChg>
        <pc:cxnChg chg="add mod">
          <ac:chgData name="Xin Zhang (FA Talent)" userId="474f572f-8271-4f60-858e-cee871e0aec6" providerId="ADAL" clId="{9E41A59E-EA92-4F45-ACD0-9CC1B6579E02}" dt="2021-12-21T06:43:56.464" v="2820"/>
          <ac:cxnSpMkLst>
            <pc:docMk/>
            <pc:sldMk cId="3610442592" sldId="325"/>
            <ac:cxnSpMk id="32" creationId="{6F95C684-6AA5-4E9B-A224-F7C325A0C520}"/>
          </ac:cxnSpMkLst>
        </pc:cxnChg>
        <pc:cxnChg chg="del">
          <ac:chgData name="Xin Zhang (FA Talent)" userId="474f572f-8271-4f60-858e-cee871e0aec6" providerId="ADAL" clId="{9E41A59E-EA92-4F45-ACD0-9CC1B6579E02}" dt="2021-12-21T06:43:47.730" v="2819" actId="478"/>
          <ac:cxnSpMkLst>
            <pc:docMk/>
            <pc:sldMk cId="3610442592" sldId="325"/>
            <ac:cxnSpMk id="34" creationId="{5253535E-0BE7-43C2-8DC4-656185FA4C7E}"/>
          </ac:cxnSpMkLst>
        </pc:cxnChg>
        <pc:cxnChg chg="mod">
          <ac:chgData name="Xin Zhang (FA Talent)" userId="474f572f-8271-4f60-858e-cee871e0aec6" providerId="ADAL" clId="{9E41A59E-EA92-4F45-ACD0-9CC1B6579E02}" dt="2021-12-21T06:43:56.464" v="2820"/>
          <ac:cxnSpMkLst>
            <pc:docMk/>
            <pc:sldMk cId="3610442592" sldId="325"/>
            <ac:cxnSpMk id="35" creationId="{E5E33900-3A00-482F-934B-5644E9B0A90B}"/>
          </ac:cxnSpMkLst>
        </pc:cxnChg>
        <pc:cxnChg chg="mod">
          <ac:chgData name="Xin Zhang (FA Talent)" userId="474f572f-8271-4f60-858e-cee871e0aec6" providerId="ADAL" clId="{9E41A59E-EA92-4F45-ACD0-9CC1B6579E02}" dt="2021-12-21T06:43:56.464" v="2820"/>
          <ac:cxnSpMkLst>
            <pc:docMk/>
            <pc:sldMk cId="3610442592" sldId="325"/>
            <ac:cxnSpMk id="36" creationId="{809F1D31-6910-4A46-91CA-06578AA77DDB}"/>
          </ac:cxnSpMkLst>
        </pc:cxnChg>
      </pc:sldChg>
      <pc:sldChg chg="modSp add mod">
        <pc:chgData name="Xin Zhang (FA Talent)" userId="474f572f-8271-4f60-858e-cee871e0aec6" providerId="ADAL" clId="{9E41A59E-EA92-4F45-ACD0-9CC1B6579E02}" dt="2021-12-21T15:11:08.441" v="4608"/>
        <pc:sldMkLst>
          <pc:docMk/>
          <pc:sldMk cId="1131408462" sldId="326"/>
        </pc:sldMkLst>
        <pc:spChg chg="mod">
          <ac:chgData name="Xin Zhang (FA Talent)" userId="474f572f-8271-4f60-858e-cee871e0aec6" providerId="ADAL" clId="{9E41A59E-EA92-4F45-ACD0-9CC1B6579E02}" dt="2021-12-21T15:10:01.715" v="4590" actId="20577"/>
          <ac:spMkLst>
            <pc:docMk/>
            <pc:sldMk cId="1131408462" sldId="326"/>
            <ac:spMk id="21" creationId="{F4EBD5E4-F67C-4A59-B0AF-AE043C7A6B4D}"/>
          </ac:spMkLst>
        </pc:spChg>
        <pc:spChg chg="mod">
          <ac:chgData name="Xin Zhang (FA Talent)" userId="474f572f-8271-4f60-858e-cee871e0aec6" providerId="ADAL" clId="{9E41A59E-EA92-4F45-ACD0-9CC1B6579E02}" dt="2021-12-21T15:09:34.336" v="4558" actId="20577"/>
          <ac:spMkLst>
            <pc:docMk/>
            <pc:sldMk cId="1131408462" sldId="326"/>
            <ac:spMk id="27" creationId="{A0D68EDA-7CB5-4AD1-8A2B-5268873E7A75}"/>
          </ac:spMkLst>
        </pc:spChg>
        <pc:spChg chg="mod">
          <ac:chgData name="Xin Zhang (FA Talent)" userId="474f572f-8271-4f60-858e-cee871e0aec6" providerId="ADAL" clId="{9E41A59E-EA92-4F45-ACD0-9CC1B6579E02}" dt="2021-12-21T15:09:31.179" v="4556" actId="20577"/>
          <ac:spMkLst>
            <pc:docMk/>
            <pc:sldMk cId="1131408462" sldId="326"/>
            <ac:spMk id="28" creationId="{6985B705-54BE-43E5-9D06-84FB29D83974}"/>
          </ac:spMkLst>
        </pc:spChg>
        <pc:spChg chg="mod">
          <ac:chgData name="Xin Zhang (FA Talent)" userId="474f572f-8271-4f60-858e-cee871e0aec6" providerId="ADAL" clId="{9E41A59E-EA92-4F45-ACD0-9CC1B6579E02}" dt="2021-12-21T15:10:12.044" v="4607" actId="20577"/>
          <ac:spMkLst>
            <pc:docMk/>
            <pc:sldMk cId="1131408462" sldId="326"/>
            <ac:spMk id="58" creationId="{AF5A85F9-2650-4040-A7D7-37B7B796B08F}"/>
          </ac:spMkLst>
        </pc:spChg>
        <pc:spChg chg="mod">
          <ac:chgData name="Xin Zhang (FA Talent)" userId="474f572f-8271-4f60-858e-cee871e0aec6" providerId="ADAL" clId="{9E41A59E-EA92-4F45-ACD0-9CC1B6579E02}" dt="2021-12-21T15:11:08.441" v="4608"/>
          <ac:spMkLst>
            <pc:docMk/>
            <pc:sldMk cId="1131408462" sldId="326"/>
            <ac:spMk id="59" creationId="{C5F4AFD8-E5EF-4397-ABA4-239E57222923}"/>
          </ac:spMkLst>
        </pc:spChg>
      </pc:sldChg>
      <pc:sldChg chg="addSp delSp modSp new mod">
        <pc:chgData name="Xin Zhang (FA Talent)" userId="474f572f-8271-4f60-858e-cee871e0aec6" providerId="ADAL" clId="{9E41A59E-EA92-4F45-ACD0-9CC1B6579E02}" dt="2021-12-22T04:21:35.888" v="5709" actId="14100"/>
        <pc:sldMkLst>
          <pc:docMk/>
          <pc:sldMk cId="1256794081" sldId="327"/>
        </pc:sldMkLst>
        <pc:spChg chg="mod">
          <ac:chgData name="Xin Zhang (FA Talent)" userId="474f572f-8271-4f60-858e-cee871e0aec6" providerId="ADAL" clId="{9E41A59E-EA92-4F45-ACD0-9CC1B6579E02}" dt="2021-12-22T04:00:57.910" v="5532" actId="1076"/>
          <ac:spMkLst>
            <pc:docMk/>
            <pc:sldMk cId="1256794081" sldId="327"/>
            <ac:spMk id="2" creationId="{45D103AC-2B0D-487B-96DA-05AA1C30228A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" creationId="{DB67FC6B-4572-4977-9013-2F268E4059FB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5" creationId="{DBE1CBB0-0042-4A11-8897-E7EA6036B7CF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6" creationId="{AC565858-4ADC-4CA6-97FE-EF76C1BA3830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7" creationId="{5DD3AA7F-747F-4182-B0EB-B60D1B791EF5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8" creationId="{59956B67-5C60-42D0-A977-F9F4813B3755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9" creationId="{7BBA2E5A-477A-4262-8079-9CC62B4F890F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0" creationId="{00DC12CC-076C-4D8D-8B50-2A06604E2648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1" creationId="{F381C801-4D53-4342-B928-467817C5ACFA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2" creationId="{595AABCB-5669-412A-B60C-EA16FADCCF40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3" creationId="{60449586-A743-429D-BD13-E6C0A6DBFFCD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4" creationId="{911C45DC-3CAF-4047-9429-E455075551ED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5" creationId="{1BFCA62B-BB49-4F10-9629-B547EC290553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6" creationId="{AC3ABAC5-47F4-4AAD-BE80-C958E6985515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7" creationId="{734C10A8-A698-42E8-8481-B436A9E29C0F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8" creationId="{D2634B3E-5FF1-4C4F-9233-3E4D982A18C3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19" creationId="{BB2F937A-9685-4050-8E96-70992670EE61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0" creationId="{7601C0F5-4655-405D-8C70-8AB84ECD50D9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1" creationId="{30E47E30-B755-43FD-B71E-1A5467EBBC9B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2" creationId="{6AEA0673-E926-4BBC-AEB4-84EFCAF1C7EA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3" creationId="{0DF923D5-8C6D-43FD-8EC5-B75D5D0B3844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4" creationId="{BDCD9350-34BB-44F0-92B3-8C63CF1214DA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5" creationId="{61C73FB5-FF0D-475A-A12B-E5AC3F63416A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6" creationId="{76BACAFF-07B9-46A6-8A7F-FFE8D68829F7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7" creationId="{0E4C1743-5151-401B-BAB3-3ACFF7572618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8" creationId="{57152A54-B61A-442F-956B-12AAA95C2074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29" creationId="{AD81EA85-B8A8-404C-B003-621007649768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0" creationId="{569A6F11-FF3D-4BBB-B45D-6A8F40D89982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1" creationId="{3406E306-9879-4D30-AB2D-4F7B384165AD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2" creationId="{95ED2C2A-DF2C-4B88-8ECC-1C023C67691F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3" creationId="{8882A849-846E-46CF-AD47-9AFB9C05541E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4" creationId="{AB0E7C31-B393-4A6A-ADB4-8089213AE1B6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5" creationId="{F72BA3F2-6062-4955-90CA-A5B08ACEC711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7" creationId="{59F0A8B1-6EA3-4519-9DF3-61F894602E83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8" creationId="{E52A343E-90BC-4AAC-9216-6BBB7C17B0FA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39" creationId="{FCA0E66D-E838-4314-A18E-2CEBD69AF1E1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0" creationId="{3EEBEDE7-35D5-4E8B-91D8-62E1EBF2B758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1" creationId="{10D96395-1324-4642-882C-998B88D7281B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2" creationId="{33804DD2-B192-4751-8E39-EAA6DEE859F6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3" creationId="{C08F2C78-7AB8-49E8-BCF5-7A48722AEA94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4" creationId="{32602125-51F4-46AC-8BD7-761917989C2D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5" creationId="{19121534-AE42-44EE-A3ED-0FBE7D4D9BC5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6" creationId="{02C37327-422F-402E-B754-6F5A3A3CE0F0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7" creationId="{F0664CB3-6280-48C7-B5E4-E78EB7CCED59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8" creationId="{4F0B90D5-9797-403D-9474-EC38D3B5AB12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49" creationId="{D419157F-05E0-4876-8C12-1AA7611A6769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50" creationId="{F13D9611-F26A-4EB2-8E1A-39D75C80AFAA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51" creationId="{E9C7AB1A-7D7B-4E98-AF53-2477089D2F5A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52" creationId="{61E28B30-0F39-4DF6-8D17-481C5B89977E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53" creationId="{019ABDBC-8AD0-416F-94EE-35C263BC8536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54" creationId="{881085B3-CF00-43F5-8561-D79C05A42B92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55" creationId="{83655FEE-E51B-4983-85B4-9AFB291A7915}"/>
          </ac:spMkLst>
        </pc:spChg>
        <pc:spChg chg="mod">
          <ac:chgData name="Xin Zhang (FA Talent)" userId="474f572f-8271-4f60-858e-cee871e0aec6" providerId="ADAL" clId="{9E41A59E-EA92-4F45-ACD0-9CC1B6579E02}" dt="2021-12-22T03:29:13.954" v="4930"/>
          <ac:spMkLst>
            <pc:docMk/>
            <pc:sldMk cId="1256794081" sldId="327"/>
            <ac:spMk id="56" creationId="{DA71AEED-A363-42FB-9446-02D089BD187F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58" creationId="{2B984406-BAD1-462D-BFE5-D2C1A19CCB70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59" creationId="{9B327981-848D-41EF-9865-F1FE72C17082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0" creationId="{E4D34651-787B-4EA4-AF0A-AE7F4F6450FF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1" creationId="{2194E03C-6F6C-4198-BFF9-692AFE430DF0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2" creationId="{E45F6EA2-536A-4DE7-8980-343E44AFF645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3" creationId="{7B8DBB41-C2D9-4388-AA65-240583D5B26A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4" creationId="{E432E2F7-1684-48E9-9B39-36E718F558BC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5" creationId="{0FDD9187-9B3D-490A-A7F9-2131D3B4E292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6" creationId="{A843B03E-9730-4B7C-B619-63C7FC29051A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7" creationId="{85B576F6-6F34-4E3C-9A76-C0581201018C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8" creationId="{7BB4F7A3-1FDD-4651-A72D-51126663DCDF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69" creationId="{59C0398F-AD72-47DC-B09A-70521494E981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0" creationId="{6CA11555-627D-400A-B550-095164A2A314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1" creationId="{57FE9608-A361-4B42-A4CD-EC79F00EDF47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2" creationId="{589446E3-D875-4147-BE53-5EA95CF7318A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3" creationId="{4C2F0DA4-AC57-4D04-8651-3CCCCD083AC0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4" creationId="{8768AFE0-4273-4264-B25F-E8B21FF56F8D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5" creationId="{144B2312-1938-49EB-97EA-20852845A2FF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6" creationId="{BA31A770-9987-48F4-B1AA-EA86C60B0D59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7" creationId="{C843E77D-5C54-4D7B-A6E0-85CB78934F13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8" creationId="{542ECE24-1BAD-4144-9707-DD22C8403119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79" creationId="{28B40F13-B334-4FF9-B065-0EA3E83126FC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0" creationId="{3CA353F4-9DE3-4B6D-BB93-52B2A8D8B076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1" creationId="{52649F2A-E6B7-4720-9EF2-04354979B5F4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2" creationId="{2895A69B-803A-435E-A917-24C89FD1177B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3" creationId="{396D47BE-DE6D-45A8-B093-F86AB410CA3B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4" creationId="{43A44801-4E74-4CB4-86AD-D4AB998818C4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5" creationId="{7BE11461-3083-4DDB-AFAA-64DB83AC2FFD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6" creationId="{AA6001B1-74B6-4DFA-A831-1BF06E4825EB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7" creationId="{CECECDB1-C59F-4C6C-81B8-C0B175F71D7E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8" creationId="{835B8211-BA7A-4DF6-8D88-B6DC9D203CFA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89" creationId="{BF5C6F91-D8B7-40D3-8D73-6E121AA7E433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1" creationId="{11D6636C-0B6A-4F90-9B17-75DA53A600E7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2" creationId="{A41D6626-459E-494D-8F8F-B0FB8E813467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3" creationId="{6033580A-AF74-41B3-A9A2-5948BA7730B7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4" creationId="{EE4A905E-DACC-44C6-A3AC-2AD3A618A276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5" creationId="{994F3535-4551-4084-8D93-E6C0D4EAD8E3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6" creationId="{E7BF5118-97CB-4AC4-B192-7457666D4FF3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7" creationId="{294F0888-F0C1-4D7D-ACC9-724C2F64B88B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8" creationId="{A991C4BD-A4F8-460B-A39E-63011DC9BA14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99" creationId="{6D0D7FEA-C544-4187-A300-554C0DC16DE2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0" creationId="{6488C849-6A20-46F1-9ADF-8F38E20D1575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1" creationId="{74BDFD68-93C5-4ECC-8DAE-5E23CF17B3DF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2" creationId="{E292898D-6C77-4F98-93E0-32B3300E15B4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3" creationId="{F0DD1C23-C9E6-41DC-BB48-B22C8D33C38B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4" creationId="{DA91208C-3662-4BA1-B06A-0BC6417DE59C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5" creationId="{7C0804F2-BF0A-472C-818B-64995B500737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6" creationId="{008EB510-662C-4F45-AD92-7A8B696938FA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7" creationId="{20D38B22-4B23-4AB1-BB92-619DBADA2B5C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8" creationId="{D9EE2E5C-8F5E-448B-878D-CA230A81ED67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09" creationId="{63E9F16B-DEBC-4B3D-B070-CBDE8E798D1A}"/>
          </ac:spMkLst>
        </pc:spChg>
        <pc:spChg chg="mod">
          <ac:chgData name="Xin Zhang (FA Talent)" userId="474f572f-8271-4f60-858e-cee871e0aec6" providerId="ADAL" clId="{9E41A59E-EA92-4F45-ACD0-9CC1B6579E02}" dt="2021-12-22T03:29:16.105" v="4932"/>
          <ac:spMkLst>
            <pc:docMk/>
            <pc:sldMk cId="1256794081" sldId="327"/>
            <ac:spMk id="110" creationId="{939E4CE3-08A1-4CCD-8DDF-840B6F20AAEE}"/>
          </ac:spMkLst>
        </pc:spChg>
        <pc:spChg chg="del mod topLvl">
          <ac:chgData name="Xin Zhang (FA Talent)" userId="474f572f-8271-4f60-858e-cee871e0aec6" providerId="ADAL" clId="{9E41A59E-EA92-4F45-ACD0-9CC1B6579E02}" dt="2021-12-22T03:52:43.442" v="5306" actId="478"/>
          <ac:spMkLst>
            <pc:docMk/>
            <pc:sldMk cId="1256794081" sldId="327"/>
            <ac:spMk id="115" creationId="{EDF90F36-394C-4B66-951E-83B67DEB4D5D}"/>
          </ac:spMkLst>
        </pc:spChg>
        <pc:spChg chg="mod">
          <ac:chgData name="Xin Zhang (FA Talent)" userId="474f572f-8271-4f60-858e-cee871e0aec6" providerId="ADAL" clId="{9E41A59E-EA92-4F45-ACD0-9CC1B6579E02}" dt="2021-12-22T03:51:49.843" v="5287" actId="165"/>
          <ac:spMkLst>
            <pc:docMk/>
            <pc:sldMk cId="1256794081" sldId="327"/>
            <ac:spMk id="117" creationId="{E0F4F071-0791-4A5D-95EA-8C408D1AD4B5}"/>
          </ac:spMkLst>
        </pc:spChg>
        <pc:spChg chg="add del mod">
          <ac:chgData name="Xin Zhang (FA Talent)" userId="474f572f-8271-4f60-858e-cee871e0aec6" providerId="ADAL" clId="{9E41A59E-EA92-4F45-ACD0-9CC1B6579E02}" dt="2021-12-22T03:52:43.442" v="5306" actId="478"/>
          <ac:spMkLst>
            <pc:docMk/>
            <pc:sldMk cId="1256794081" sldId="327"/>
            <ac:spMk id="119" creationId="{E9FF3CCA-7A11-4615-851A-5D1F3E964E5B}"/>
          </ac:spMkLst>
        </pc:spChg>
        <pc:spChg chg="add del mod">
          <ac:chgData name="Xin Zhang (FA Talent)" userId="474f572f-8271-4f60-858e-cee871e0aec6" providerId="ADAL" clId="{9E41A59E-EA92-4F45-ACD0-9CC1B6579E02}" dt="2021-12-22T03:52:43.442" v="5306" actId="478"/>
          <ac:spMkLst>
            <pc:docMk/>
            <pc:sldMk cId="1256794081" sldId="327"/>
            <ac:spMk id="120" creationId="{48C6EF12-ECE6-4121-A83C-E650591BC545}"/>
          </ac:spMkLst>
        </pc:spChg>
        <pc:spChg chg="add del mod">
          <ac:chgData name="Xin Zhang (FA Talent)" userId="474f572f-8271-4f60-858e-cee871e0aec6" providerId="ADAL" clId="{9E41A59E-EA92-4F45-ACD0-9CC1B6579E02}" dt="2021-12-22T03:52:43.442" v="5306" actId="478"/>
          <ac:spMkLst>
            <pc:docMk/>
            <pc:sldMk cId="1256794081" sldId="327"/>
            <ac:spMk id="121" creationId="{F5001013-F8B6-42B4-ABA4-C3A0FDA0AD46}"/>
          </ac:spMkLst>
        </pc:spChg>
        <pc:spChg chg="add del mod">
          <ac:chgData name="Xin Zhang (FA Talent)" userId="474f572f-8271-4f60-858e-cee871e0aec6" providerId="ADAL" clId="{9E41A59E-EA92-4F45-ACD0-9CC1B6579E02}" dt="2021-12-22T03:52:43.442" v="5306" actId="478"/>
          <ac:spMkLst>
            <pc:docMk/>
            <pc:sldMk cId="1256794081" sldId="327"/>
            <ac:spMk id="122" creationId="{C1003AFB-5279-4963-83DE-0A3E0C93A4E4}"/>
          </ac:spMkLst>
        </pc:spChg>
        <pc:spChg chg="add del mod">
          <ac:chgData name="Xin Zhang (FA Talent)" userId="474f572f-8271-4f60-858e-cee871e0aec6" providerId="ADAL" clId="{9E41A59E-EA92-4F45-ACD0-9CC1B6579E02}" dt="2021-12-22T03:52:43.442" v="5306" actId="478"/>
          <ac:spMkLst>
            <pc:docMk/>
            <pc:sldMk cId="1256794081" sldId="327"/>
            <ac:spMk id="123" creationId="{EEC18C1A-DDFC-479D-974B-FADFF1F962D0}"/>
          </ac:spMkLst>
        </pc:spChg>
        <pc:spChg chg="add del mod">
          <ac:chgData name="Xin Zhang (FA Talent)" userId="474f572f-8271-4f60-858e-cee871e0aec6" providerId="ADAL" clId="{9E41A59E-EA92-4F45-ACD0-9CC1B6579E02}" dt="2021-12-22T03:52:43.442" v="5306" actId="478"/>
          <ac:spMkLst>
            <pc:docMk/>
            <pc:sldMk cId="1256794081" sldId="327"/>
            <ac:spMk id="124" creationId="{17CD1C5F-5E1A-4468-A2AB-67F4CCFD14EF}"/>
          </ac:spMkLst>
        </pc:spChg>
        <pc:spChg chg="add mod topLvl">
          <ac:chgData name="Xin Zhang (FA Talent)" userId="474f572f-8271-4f60-858e-cee871e0aec6" providerId="ADAL" clId="{9E41A59E-EA92-4F45-ACD0-9CC1B6579E02}" dt="2021-12-22T04:01:05.928" v="5535" actId="164"/>
          <ac:spMkLst>
            <pc:docMk/>
            <pc:sldMk cId="1256794081" sldId="327"/>
            <ac:spMk id="125" creationId="{64D0BA21-A005-49E1-8CE7-8DD1700C82A0}"/>
          </ac:spMkLst>
        </pc:spChg>
        <pc:spChg chg="add mod topLvl">
          <ac:chgData name="Xin Zhang (FA Talent)" userId="474f572f-8271-4f60-858e-cee871e0aec6" providerId="ADAL" clId="{9E41A59E-EA92-4F45-ACD0-9CC1B6579E02}" dt="2021-12-22T04:01:05.928" v="5535" actId="164"/>
          <ac:spMkLst>
            <pc:docMk/>
            <pc:sldMk cId="1256794081" sldId="327"/>
            <ac:spMk id="126" creationId="{0D8CCAB8-620D-4B47-A6BF-6DC0556C2CF5}"/>
          </ac:spMkLst>
        </pc:spChg>
        <pc:spChg chg="add mod topLvl">
          <ac:chgData name="Xin Zhang (FA Talent)" userId="474f572f-8271-4f60-858e-cee871e0aec6" providerId="ADAL" clId="{9E41A59E-EA92-4F45-ACD0-9CC1B6579E02}" dt="2021-12-22T04:01:05.928" v="5535" actId="164"/>
          <ac:spMkLst>
            <pc:docMk/>
            <pc:sldMk cId="1256794081" sldId="327"/>
            <ac:spMk id="127" creationId="{80181424-C629-4D0E-B818-FBFAAF80F2BE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28" creationId="{51CD3C9D-20FD-45F4-A9E9-386A7D1961B0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29" creationId="{56ABB978-6CBF-4350-A5B0-A0C557D7E13A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30" creationId="{0DAB0E33-A7A0-431D-A715-B7378C65A6F6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31" creationId="{CDDA9804-DA52-4315-AE9D-2A8784EB3712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32" creationId="{5C37DA63-992C-4DA2-9764-B163388849F9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33" creationId="{10D6FE5C-0B5E-40DF-BC3B-B015D9B4A5EB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34" creationId="{A56EAAC8-69E0-4243-B397-0A1C47BDC7F0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35" creationId="{919119A1-EF55-4483-8205-054D3F340DEE}"/>
          </ac:spMkLst>
        </pc:spChg>
        <pc:spChg chg="add del mod topLvl">
          <ac:chgData name="Xin Zhang (FA Talent)" userId="474f572f-8271-4f60-858e-cee871e0aec6" providerId="ADAL" clId="{9E41A59E-EA92-4F45-ACD0-9CC1B6579E02}" dt="2021-12-22T04:01:22.356" v="5537" actId="478"/>
          <ac:spMkLst>
            <pc:docMk/>
            <pc:sldMk cId="1256794081" sldId="327"/>
            <ac:spMk id="136" creationId="{69147EC3-CAEF-4761-BD76-AAE3F9A71ADB}"/>
          </ac:spMkLst>
        </pc:spChg>
        <pc:spChg chg="add mod topLvl">
          <ac:chgData name="Xin Zhang (FA Talent)" userId="474f572f-8271-4f60-858e-cee871e0aec6" providerId="ADAL" clId="{9E41A59E-EA92-4F45-ACD0-9CC1B6579E02}" dt="2021-12-22T04:01:00.613" v="5533" actId="164"/>
          <ac:spMkLst>
            <pc:docMk/>
            <pc:sldMk cId="1256794081" sldId="327"/>
            <ac:spMk id="137" creationId="{353E65CA-2B7E-4134-B4BB-64EFEB02E395}"/>
          </ac:spMkLst>
        </pc:spChg>
        <pc:spChg chg="add mod topLvl">
          <ac:chgData name="Xin Zhang (FA Talent)" userId="474f572f-8271-4f60-858e-cee871e0aec6" providerId="ADAL" clId="{9E41A59E-EA92-4F45-ACD0-9CC1B6579E02}" dt="2021-12-22T04:01:00.613" v="5533" actId="164"/>
          <ac:spMkLst>
            <pc:docMk/>
            <pc:sldMk cId="1256794081" sldId="327"/>
            <ac:spMk id="138" creationId="{62A19D4F-08B9-47A0-804E-E96FCACB158E}"/>
          </ac:spMkLst>
        </pc:spChg>
        <pc:spChg chg="add mod topLvl">
          <ac:chgData name="Xin Zhang (FA Talent)" userId="474f572f-8271-4f60-858e-cee871e0aec6" providerId="ADAL" clId="{9E41A59E-EA92-4F45-ACD0-9CC1B6579E02}" dt="2021-12-22T04:01:00.613" v="5533" actId="164"/>
          <ac:spMkLst>
            <pc:docMk/>
            <pc:sldMk cId="1256794081" sldId="327"/>
            <ac:spMk id="139" creationId="{54B92C14-CC79-4089-A47C-A0440DD2F37F}"/>
          </ac:spMkLst>
        </pc:spChg>
        <pc:spChg chg="mod">
          <ac:chgData name="Xin Zhang (FA Talent)" userId="474f572f-8271-4f60-858e-cee871e0aec6" providerId="ADAL" clId="{9E41A59E-EA92-4F45-ACD0-9CC1B6579E02}" dt="2021-12-22T04:01:33.315" v="5539"/>
          <ac:spMkLst>
            <pc:docMk/>
            <pc:sldMk cId="1256794081" sldId="327"/>
            <ac:spMk id="144" creationId="{2BD12B4B-346C-4677-BD0F-47C9ABF18526}"/>
          </ac:spMkLst>
        </pc:spChg>
        <pc:spChg chg="mod">
          <ac:chgData name="Xin Zhang (FA Talent)" userId="474f572f-8271-4f60-858e-cee871e0aec6" providerId="ADAL" clId="{9E41A59E-EA92-4F45-ACD0-9CC1B6579E02}" dt="2021-12-22T04:02:57.143" v="5579" actId="20577"/>
          <ac:spMkLst>
            <pc:docMk/>
            <pc:sldMk cId="1256794081" sldId="327"/>
            <ac:spMk id="146" creationId="{E80F8211-4931-49E8-B4AB-9985B575EF99}"/>
          </ac:spMkLst>
        </pc:spChg>
        <pc:spChg chg="add mod">
          <ac:chgData name="Xin Zhang (FA Talent)" userId="474f572f-8271-4f60-858e-cee871e0aec6" providerId="ADAL" clId="{9E41A59E-EA92-4F45-ACD0-9CC1B6579E02}" dt="2021-12-22T04:21:35.888" v="5709" actId="14100"/>
          <ac:spMkLst>
            <pc:docMk/>
            <pc:sldMk cId="1256794081" sldId="327"/>
            <ac:spMk id="148" creationId="{E6BEC7E9-5D49-4A39-A6D1-A8F133EB175A}"/>
          </ac:spMkLst>
        </pc:spChg>
        <pc:spChg chg="mod">
          <ac:chgData name="Xin Zhang (FA Talent)" userId="474f572f-8271-4f60-858e-cee871e0aec6" providerId="ADAL" clId="{9E41A59E-EA92-4F45-ACD0-9CC1B6579E02}" dt="2021-12-22T04:02:08.617" v="5546" actId="571"/>
          <ac:spMkLst>
            <pc:docMk/>
            <pc:sldMk cId="1256794081" sldId="327"/>
            <ac:spMk id="150" creationId="{0089C099-137E-42B5-ADAF-A81011FD4E9F}"/>
          </ac:spMkLst>
        </pc:spChg>
        <pc:spChg chg="mod">
          <ac:chgData name="Xin Zhang (FA Talent)" userId="474f572f-8271-4f60-858e-cee871e0aec6" providerId="ADAL" clId="{9E41A59E-EA92-4F45-ACD0-9CC1B6579E02}" dt="2021-12-22T04:03:03.902" v="5592" actId="20577"/>
          <ac:spMkLst>
            <pc:docMk/>
            <pc:sldMk cId="1256794081" sldId="327"/>
            <ac:spMk id="152" creationId="{028E128C-92B5-4C0E-82F0-E0EA41F9227D}"/>
          </ac:spMkLst>
        </pc:spChg>
        <pc:spChg chg="add mod">
          <ac:chgData name="Xin Zhang (FA Talent)" userId="474f572f-8271-4f60-858e-cee871e0aec6" providerId="ADAL" clId="{9E41A59E-EA92-4F45-ACD0-9CC1B6579E02}" dt="2021-12-22T04:21:35.888" v="5709" actId="14100"/>
          <ac:spMkLst>
            <pc:docMk/>
            <pc:sldMk cId="1256794081" sldId="327"/>
            <ac:spMk id="154" creationId="{5A1989F1-72D5-4930-99E1-FB2226A3B853}"/>
          </ac:spMkLst>
        </pc:spChg>
        <pc:grpChg chg="add del mod">
          <ac:chgData name="Xin Zhang (FA Talent)" userId="474f572f-8271-4f60-858e-cee871e0aec6" providerId="ADAL" clId="{9E41A59E-EA92-4F45-ACD0-9CC1B6579E02}" dt="2021-12-22T03:29:15.111" v="4931"/>
          <ac:grpSpMkLst>
            <pc:docMk/>
            <pc:sldMk cId="1256794081" sldId="327"/>
            <ac:grpSpMk id="3" creationId="{933BD1E9-CA37-4A61-B90C-694263BADE74}"/>
          </ac:grpSpMkLst>
        </pc:grpChg>
        <pc:grpChg chg="add del mod">
          <ac:chgData name="Xin Zhang (FA Talent)" userId="474f572f-8271-4f60-858e-cee871e0aec6" providerId="ADAL" clId="{9E41A59E-EA92-4F45-ACD0-9CC1B6579E02}" dt="2021-12-22T03:29:25.875" v="4934" actId="478"/>
          <ac:grpSpMkLst>
            <pc:docMk/>
            <pc:sldMk cId="1256794081" sldId="327"/>
            <ac:grpSpMk id="57" creationId="{3D97384B-737F-432C-8E2E-0D0C5AA99A6A}"/>
          </ac:grpSpMkLst>
        </pc:grpChg>
        <pc:grpChg chg="add del mod">
          <ac:chgData name="Xin Zhang (FA Talent)" userId="474f572f-8271-4f60-858e-cee871e0aec6" providerId="ADAL" clId="{9E41A59E-EA92-4F45-ACD0-9CC1B6579E02}" dt="2021-12-22T03:51:49.843" v="5287" actId="165"/>
          <ac:grpSpMkLst>
            <pc:docMk/>
            <pc:sldMk cId="1256794081" sldId="327"/>
            <ac:grpSpMk id="114" creationId="{18322E64-FD78-4370-8B94-68F3223FE553}"/>
          </ac:grpSpMkLst>
        </pc:grpChg>
        <pc:grpChg chg="del mod topLvl">
          <ac:chgData name="Xin Zhang (FA Talent)" userId="474f572f-8271-4f60-858e-cee871e0aec6" providerId="ADAL" clId="{9E41A59E-EA92-4F45-ACD0-9CC1B6579E02}" dt="2021-12-22T03:51:51.830" v="5288" actId="478"/>
          <ac:grpSpMkLst>
            <pc:docMk/>
            <pc:sldMk cId="1256794081" sldId="327"/>
            <ac:grpSpMk id="116" creationId="{230C55B3-E6D6-4BAF-A9D9-912415063332}"/>
          </ac:grpSpMkLst>
        </pc:grpChg>
        <pc:grpChg chg="add del mod">
          <ac:chgData name="Xin Zhang (FA Talent)" userId="474f572f-8271-4f60-858e-cee871e0aec6" providerId="ADAL" clId="{9E41A59E-EA92-4F45-ACD0-9CC1B6579E02}" dt="2021-12-22T03:58:57.717" v="5446" actId="165"/>
          <ac:grpSpMkLst>
            <pc:docMk/>
            <pc:sldMk cId="1256794081" sldId="327"/>
            <ac:grpSpMk id="140" creationId="{F3E80CF9-D6F3-4B44-8AB3-73479EDAE641}"/>
          </ac:grpSpMkLst>
        </pc:grpChg>
        <pc:grpChg chg="add del mod">
          <ac:chgData name="Xin Zhang (FA Talent)" userId="474f572f-8271-4f60-858e-cee871e0aec6" providerId="ADAL" clId="{9E41A59E-EA92-4F45-ACD0-9CC1B6579E02}" dt="2021-12-22T04:01:57.772" v="5543" actId="478"/>
          <ac:grpSpMkLst>
            <pc:docMk/>
            <pc:sldMk cId="1256794081" sldId="327"/>
            <ac:grpSpMk id="141" creationId="{4DFB5654-4553-4D44-8905-10B7A9BD950F}"/>
          </ac:grpSpMkLst>
        </pc:grpChg>
        <pc:grpChg chg="add del mod">
          <ac:chgData name="Xin Zhang (FA Talent)" userId="474f572f-8271-4f60-858e-cee871e0aec6" providerId="ADAL" clId="{9E41A59E-EA92-4F45-ACD0-9CC1B6579E02}" dt="2021-12-22T04:01:57.772" v="5543" actId="478"/>
          <ac:grpSpMkLst>
            <pc:docMk/>
            <pc:sldMk cId="1256794081" sldId="327"/>
            <ac:grpSpMk id="142" creationId="{C3AB0E00-BC61-420B-B571-5524DEEFF038}"/>
          </ac:grpSpMkLst>
        </pc:grpChg>
        <pc:grpChg chg="add mod">
          <ac:chgData name="Xin Zhang (FA Talent)" userId="474f572f-8271-4f60-858e-cee871e0aec6" providerId="ADAL" clId="{9E41A59E-EA92-4F45-ACD0-9CC1B6579E02}" dt="2021-12-22T04:01:37.902" v="5540" actId="1076"/>
          <ac:grpSpMkLst>
            <pc:docMk/>
            <pc:sldMk cId="1256794081" sldId="327"/>
            <ac:grpSpMk id="143" creationId="{72FD5C23-7697-48FE-83DD-319B8A9F6549}"/>
          </ac:grpSpMkLst>
        </pc:grpChg>
        <pc:grpChg chg="mod">
          <ac:chgData name="Xin Zhang (FA Talent)" userId="474f572f-8271-4f60-858e-cee871e0aec6" providerId="ADAL" clId="{9E41A59E-EA92-4F45-ACD0-9CC1B6579E02}" dt="2021-12-22T04:01:33.315" v="5539"/>
          <ac:grpSpMkLst>
            <pc:docMk/>
            <pc:sldMk cId="1256794081" sldId="327"/>
            <ac:grpSpMk id="145" creationId="{3810BFB2-5CD9-460C-94F9-DE1E825094FB}"/>
          </ac:grpSpMkLst>
        </pc:grpChg>
        <pc:grpChg chg="add mod">
          <ac:chgData name="Xin Zhang (FA Talent)" userId="474f572f-8271-4f60-858e-cee871e0aec6" providerId="ADAL" clId="{9E41A59E-EA92-4F45-ACD0-9CC1B6579E02}" dt="2021-12-22T04:02:08.617" v="5546" actId="571"/>
          <ac:grpSpMkLst>
            <pc:docMk/>
            <pc:sldMk cId="1256794081" sldId="327"/>
            <ac:grpSpMk id="149" creationId="{F73DAA69-3AEF-4236-A0FD-5E83403EFBDD}"/>
          </ac:grpSpMkLst>
        </pc:grpChg>
        <pc:grpChg chg="mod">
          <ac:chgData name="Xin Zhang (FA Talent)" userId="474f572f-8271-4f60-858e-cee871e0aec6" providerId="ADAL" clId="{9E41A59E-EA92-4F45-ACD0-9CC1B6579E02}" dt="2021-12-22T04:02:08.617" v="5546" actId="571"/>
          <ac:grpSpMkLst>
            <pc:docMk/>
            <pc:sldMk cId="1256794081" sldId="327"/>
            <ac:grpSpMk id="151" creationId="{23DA1A1A-C3A8-4493-B161-343556042BA1}"/>
          </ac:grpSpMkLst>
        </pc:grpChg>
        <pc:graphicFrameChg chg="add mod ord modGraphic">
          <ac:chgData name="Xin Zhang (FA Talent)" userId="474f572f-8271-4f60-858e-cee871e0aec6" providerId="ADAL" clId="{9E41A59E-EA92-4F45-ACD0-9CC1B6579E02}" dt="2021-12-22T04:21:16.091" v="5707" actId="14861"/>
          <ac:graphicFrameMkLst>
            <pc:docMk/>
            <pc:sldMk cId="1256794081" sldId="327"/>
            <ac:graphicFrameMk id="113" creationId="{A7CA7BDF-7D5A-43FD-A2E4-D2F69F1986AA}"/>
          </ac:graphicFrameMkLst>
        </pc:graphicFrameChg>
        <pc:picChg chg="mod">
          <ac:chgData name="Xin Zhang (FA Talent)" userId="474f572f-8271-4f60-858e-cee871e0aec6" providerId="ADAL" clId="{9E41A59E-EA92-4F45-ACD0-9CC1B6579E02}" dt="2021-12-22T03:29:13.954" v="4930"/>
          <ac:picMkLst>
            <pc:docMk/>
            <pc:sldMk cId="1256794081" sldId="327"/>
            <ac:picMk id="36" creationId="{7FED3756-88C2-46A6-869A-48FD5EA685E8}"/>
          </ac:picMkLst>
        </pc:picChg>
        <pc:picChg chg="mod">
          <ac:chgData name="Xin Zhang (FA Talent)" userId="474f572f-8271-4f60-858e-cee871e0aec6" providerId="ADAL" clId="{9E41A59E-EA92-4F45-ACD0-9CC1B6579E02}" dt="2021-12-22T03:29:16.105" v="4932"/>
          <ac:picMkLst>
            <pc:docMk/>
            <pc:sldMk cId="1256794081" sldId="327"/>
            <ac:picMk id="90" creationId="{8E6EE136-43D0-4174-A701-6451D0F416B5}"/>
          </ac:picMkLst>
        </pc:picChg>
        <pc:picChg chg="mod">
          <ac:chgData name="Xin Zhang (FA Talent)" userId="474f572f-8271-4f60-858e-cee871e0aec6" providerId="ADAL" clId="{9E41A59E-EA92-4F45-ACD0-9CC1B6579E02}" dt="2021-12-22T03:51:49.843" v="5287" actId="165"/>
          <ac:picMkLst>
            <pc:docMk/>
            <pc:sldMk cId="1256794081" sldId="327"/>
            <ac:picMk id="118" creationId="{59E5C0BE-33BA-4F80-B1A6-215F530E8898}"/>
          </ac:picMkLst>
        </pc:picChg>
        <pc:picChg chg="mod">
          <ac:chgData name="Xin Zhang (FA Talent)" userId="474f572f-8271-4f60-858e-cee871e0aec6" providerId="ADAL" clId="{9E41A59E-EA92-4F45-ACD0-9CC1B6579E02}" dt="2021-12-22T04:01:33.315" v="5539"/>
          <ac:picMkLst>
            <pc:docMk/>
            <pc:sldMk cId="1256794081" sldId="327"/>
            <ac:picMk id="147" creationId="{CBD98568-83BB-4574-8FDD-6B14A0DB3C3E}"/>
          </ac:picMkLst>
        </pc:picChg>
        <pc:picChg chg="mod">
          <ac:chgData name="Xin Zhang (FA Talent)" userId="474f572f-8271-4f60-858e-cee871e0aec6" providerId="ADAL" clId="{9E41A59E-EA92-4F45-ACD0-9CC1B6579E02}" dt="2021-12-22T04:02:08.617" v="5546" actId="571"/>
          <ac:picMkLst>
            <pc:docMk/>
            <pc:sldMk cId="1256794081" sldId="327"/>
            <ac:picMk id="153" creationId="{35350BE4-0431-4FA0-BA70-3F656CA2C2BF}"/>
          </ac:picMkLst>
        </pc:picChg>
      </pc:sldChg>
      <pc:sldChg chg="addSp delSp modSp new mod">
        <pc:chgData name="Xin Zhang (FA Talent)" userId="474f572f-8271-4f60-858e-cee871e0aec6" providerId="ADAL" clId="{9E41A59E-EA92-4F45-ACD0-9CC1B6579E02}" dt="2021-12-22T06:58:07.677" v="7960" actId="165"/>
        <pc:sldMkLst>
          <pc:docMk/>
          <pc:sldMk cId="2849847010" sldId="328"/>
        </pc:sldMkLst>
        <pc:spChg chg="mod">
          <ac:chgData name="Xin Zhang (FA Talent)" userId="474f572f-8271-4f60-858e-cee871e0aec6" providerId="ADAL" clId="{9E41A59E-EA92-4F45-ACD0-9CC1B6579E02}" dt="2021-12-22T03:48:03.602" v="5257" actId="20577"/>
          <ac:spMkLst>
            <pc:docMk/>
            <pc:sldMk cId="2849847010" sldId="328"/>
            <ac:spMk id="2" creationId="{25EB6799-50D8-4CD9-82C1-0DC7EA353230}"/>
          </ac:spMkLst>
        </pc:spChg>
        <pc:spChg chg="add del mod">
          <ac:chgData name="Xin Zhang (FA Talent)" userId="474f572f-8271-4f60-858e-cee871e0aec6" providerId="ADAL" clId="{9E41A59E-EA92-4F45-ACD0-9CC1B6579E02}" dt="2021-12-22T04:23:29.515" v="5733"/>
          <ac:spMkLst>
            <pc:docMk/>
            <pc:sldMk cId="2849847010" sldId="328"/>
            <ac:spMk id="3" creationId="{A28A506A-073F-4B6D-9F1B-53879C8096E0}"/>
          </ac:spMkLst>
        </pc:spChg>
        <pc:spChg chg="add del mod">
          <ac:chgData name="Xin Zhang (FA Talent)" userId="474f572f-8271-4f60-858e-cee871e0aec6" providerId="ADAL" clId="{9E41A59E-EA92-4F45-ACD0-9CC1B6579E02}" dt="2021-12-22T04:24:04.953" v="5747"/>
          <ac:spMkLst>
            <pc:docMk/>
            <pc:sldMk cId="2849847010" sldId="328"/>
            <ac:spMk id="4" creationId="{929E0D93-A9CB-46A9-824A-1467F9284503}"/>
          </ac:spMkLst>
        </pc:spChg>
        <pc:spChg chg="add del mod">
          <ac:chgData name="Xin Zhang (FA Talent)" userId="474f572f-8271-4f60-858e-cee871e0aec6" providerId="ADAL" clId="{9E41A59E-EA92-4F45-ACD0-9CC1B6579E02}" dt="2021-12-22T04:23:53.793" v="5742"/>
          <ac:spMkLst>
            <pc:docMk/>
            <pc:sldMk cId="2849847010" sldId="328"/>
            <ac:spMk id="5" creationId="{894F7072-E7B6-4C6E-871A-D6A7C6E05CFC}"/>
          </ac:spMkLst>
        </pc:spChg>
        <pc:spChg chg="add mod topLvl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16" creationId="{411EDFF8-D364-4D57-BA8C-AF21D5B38067}"/>
          </ac:spMkLst>
        </pc:spChg>
        <pc:spChg chg="mod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18" creationId="{C37AB744-3B17-48E5-B8E8-31E741E3408F}"/>
          </ac:spMkLst>
        </pc:spChg>
        <pc:spChg chg="mod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20" creationId="{9C13C475-744C-420C-879C-5DD0EEE79A31}"/>
          </ac:spMkLst>
        </pc:spChg>
        <pc:spChg chg="add del mod topLvl">
          <ac:chgData name="Xin Zhang (FA Talent)" userId="474f572f-8271-4f60-858e-cee871e0aec6" providerId="ADAL" clId="{9E41A59E-EA92-4F45-ACD0-9CC1B6579E02}" dt="2021-12-22T04:33:43.380" v="6064" actId="478"/>
          <ac:spMkLst>
            <pc:docMk/>
            <pc:sldMk cId="2849847010" sldId="328"/>
            <ac:spMk id="22" creationId="{09585630-5C42-46F7-ACD5-60187FFF9315}"/>
          </ac:spMkLst>
        </pc:spChg>
        <pc:spChg chg="mod">
          <ac:chgData name="Xin Zhang (FA Talent)" userId="474f572f-8271-4f60-858e-cee871e0aec6" providerId="ADAL" clId="{9E41A59E-EA92-4F45-ACD0-9CC1B6579E02}" dt="2021-12-22T04:32:22.751" v="6042" actId="165"/>
          <ac:spMkLst>
            <pc:docMk/>
            <pc:sldMk cId="2849847010" sldId="328"/>
            <ac:spMk id="24" creationId="{5B6906CA-397F-48F3-9384-7F3308F93F57}"/>
          </ac:spMkLst>
        </pc:spChg>
        <pc:spChg chg="mod">
          <ac:chgData name="Xin Zhang (FA Talent)" userId="474f572f-8271-4f60-858e-cee871e0aec6" providerId="ADAL" clId="{9E41A59E-EA92-4F45-ACD0-9CC1B6579E02}" dt="2021-12-22T04:32:22.751" v="6042" actId="165"/>
          <ac:spMkLst>
            <pc:docMk/>
            <pc:sldMk cId="2849847010" sldId="328"/>
            <ac:spMk id="26" creationId="{30F41899-4A81-4700-B829-5A701AB4294C}"/>
          </ac:spMkLst>
        </pc:spChg>
        <pc:spChg chg="add mod">
          <ac:chgData name="Xin Zhang (FA Talent)" userId="474f572f-8271-4f60-858e-cee871e0aec6" providerId="ADAL" clId="{9E41A59E-EA92-4F45-ACD0-9CC1B6579E02}" dt="2021-12-22T04:26:16.184" v="5892" actId="571"/>
          <ac:spMkLst>
            <pc:docMk/>
            <pc:sldMk cId="2849847010" sldId="328"/>
            <ac:spMk id="28" creationId="{0E8BEFCA-7E09-41B5-9FAE-BD8EE595A52C}"/>
          </ac:spMkLst>
        </pc:spChg>
        <pc:spChg chg="mod">
          <ac:chgData name="Xin Zhang (FA Talent)" userId="474f572f-8271-4f60-858e-cee871e0aec6" providerId="ADAL" clId="{9E41A59E-EA92-4F45-ACD0-9CC1B6579E02}" dt="2021-12-22T04:26:16.184" v="5892" actId="571"/>
          <ac:spMkLst>
            <pc:docMk/>
            <pc:sldMk cId="2849847010" sldId="328"/>
            <ac:spMk id="30" creationId="{CDB59652-1F07-4F6F-A986-476F01242007}"/>
          </ac:spMkLst>
        </pc:spChg>
        <pc:spChg chg="mod">
          <ac:chgData name="Xin Zhang (FA Talent)" userId="474f572f-8271-4f60-858e-cee871e0aec6" providerId="ADAL" clId="{9E41A59E-EA92-4F45-ACD0-9CC1B6579E02}" dt="2021-12-22T04:26:16.184" v="5892" actId="571"/>
          <ac:spMkLst>
            <pc:docMk/>
            <pc:sldMk cId="2849847010" sldId="328"/>
            <ac:spMk id="32" creationId="{995AF5F7-BC91-447D-A722-C3E8FA72E1F5}"/>
          </ac:spMkLst>
        </pc:spChg>
        <pc:spChg chg="add mod">
          <ac:chgData name="Xin Zhang (FA Talent)" userId="474f572f-8271-4f60-858e-cee871e0aec6" providerId="ADAL" clId="{9E41A59E-EA92-4F45-ACD0-9CC1B6579E02}" dt="2021-12-22T04:26:41.919" v="5899" actId="571"/>
          <ac:spMkLst>
            <pc:docMk/>
            <pc:sldMk cId="2849847010" sldId="328"/>
            <ac:spMk id="34" creationId="{C363D432-EE27-4822-8A4E-2A5DE865C80A}"/>
          </ac:spMkLst>
        </pc:spChg>
        <pc:spChg chg="mod">
          <ac:chgData name="Xin Zhang (FA Talent)" userId="474f572f-8271-4f60-858e-cee871e0aec6" providerId="ADAL" clId="{9E41A59E-EA92-4F45-ACD0-9CC1B6579E02}" dt="2021-12-22T04:26:41.919" v="5899" actId="571"/>
          <ac:spMkLst>
            <pc:docMk/>
            <pc:sldMk cId="2849847010" sldId="328"/>
            <ac:spMk id="36" creationId="{13A2AC2F-4F5C-4D0D-8533-3661C10C68F2}"/>
          </ac:spMkLst>
        </pc:spChg>
        <pc:spChg chg="mod">
          <ac:chgData name="Xin Zhang (FA Talent)" userId="474f572f-8271-4f60-858e-cee871e0aec6" providerId="ADAL" clId="{9E41A59E-EA92-4F45-ACD0-9CC1B6579E02}" dt="2021-12-22T04:26:41.919" v="5899" actId="571"/>
          <ac:spMkLst>
            <pc:docMk/>
            <pc:sldMk cId="2849847010" sldId="328"/>
            <ac:spMk id="38" creationId="{1272CF82-7E1B-4D13-BE87-81C1F9C3174C}"/>
          </ac:spMkLst>
        </pc:spChg>
        <pc:spChg chg="add mod">
          <ac:chgData name="Xin Zhang (FA Talent)" userId="474f572f-8271-4f60-858e-cee871e0aec6" providerId="ADAL" clId="{9E41A59E-EA92-4F45-ACD0-9CC1B6579E02}" dt="2021-12-22T04:27:18.748" v="5905" actId="164"/>
          <ac:spMkLst>
            <pc:docMk/>
            <pc:sldMk cId="2849847010" sldId="328"/>
            <ac:spMk id="40" creationId="{016978F8-344B-49E4-931C-2E7A0DC8B83F}"/>
          </ac:spMkLst>
        </pc:spChg>
        <pc:spChg chg="add mod">
          <ac:chgData name="Xin Zhang (FA Talent)" userId="474f572f-8271-4f60-858e-cee871e0aec6" providerId="ADAL" clId="{9E41A59E-EA92-4F45-ACD0-9CC1B6579E02}" dt="2021-12-22T04:28:42.746" v="5984" actId="14100"/>
          <ac:spMkLst>
            <pc:docMk/>
            <pc:sldMk cId="2849847010" sldId="328"/>
            <ac:spMk id="41" creationId="{5EE62756-7C06-4F8B-983C-E6E267EEE7BC}"/>
          </ac:spMkLst>
        </pc:spChg>
        <pc:spChg chg="add mod">
          <ac:chgData name="Xin Zhang (FA Talent)" userId="474f572f-8271-4f60-858e-cee871e0aec6" providerId="ADAL" clId="{9E41A59E-EA92-4F45-ACD0-9CC1B6579E02}" dt="2021-12-22T04:28:34.372" v="5965" actId="20577"/>
          <ac:spMkLst>
            <pc:docMk/>
            <pc:sldMk cId="2849847010" sldId="328"/>
            <ac:spMk id="42" creationId="{549EBB9B-FFE1-4B99-A63E-A0015006E5BD}"/>
          </ac:spMkLst>
        </pc:spChg>
        <pc:spChg chg="add mod">
          <ac:chgData name="Xin Zhang (FA Talent)" userId="474f572f-8271-4f60-858e-cee871e0aec6" providerId="ADAL" clId="{9E41A59E-EA92-4F45-ACD0-9CC1B6579E02}" dt="2021-12-22T04:27:28.861" v="5908" actId="164"/>
          <ac:spMkLst>
            <pc:docMk/>
            <pc:sldMk cId="2849847010" sldId="328"/>
            <ac:spMk id="43" creationId="{C35F2653-597A-416E-976A-D90ED96BC2E5}"/>
          </ac:spMkLst>
        </pc:spChg>
        <pc:spChg chg="add mod">
          <ac:chgData name="Xin Zhang (FA Talent)" userId="474f572f-8271-4f60-858e-cee871e0aec6" providerId="ADAL" clId="{9E41A59E-EA92-4F45-ACD0-9CC1B6579E02}" dt="2021-12-22T04:30:38.437" v="6014" actId="14100"/>
          <ac:spMkLst>
            <pc:docMk/>
            <pc:sldMk cId="2849847010" sldId="328"/>
            <ac:spMk id="44" creationId="{BD39AEC4-32E0-4938-9AF4-BB984BDEAE16}"/>
          </ac:spMkLst>
        </pc:spChg>
        <pc:spChg chg="add mod">
          <ac:chgData name="Xin Zhang (FA Talent)" userId="474f572f-8271-4f60-858e-cee871e0aec6" providerId="ADAL" clId="{9E41A59E-EA92-4F45-ACD0-9CC1B6579E02}" dt="2021-12-22T04:30:59.616" v="6017" actId="20577"/>
          <ac:spMkLst>
            <pc:docMk/>
            <pc:sldMk cId="2849847010" sldId="328"/>
            <ac:spMk id="45" creationId="{F08F3C82-D1B4-47FB-B3E5-AC93E09E864B}"/>
          </ac:spMkLst>
        </pc:spChg>
        <pc:spChg chg="mod">
          <ac:chgData name="Xin Zhang (FA Talent)" userId="474f572f-8271-4f60-858e-cee871e0aec6" providerId="ADAL" clId="{9E41A59E-EA92-4F45-ACD0-9CC1B6579E02}" dt="2021-12-22T04:27:24.997" v="5907" actId="571"/>
          <ac:spMkLst>
            <pc:docMk/>
            <pc:sldMk cId="2849847010" sldId="328"/>
            <ac:spMk id="48" creationId="{875C091D-B616-47CE-B55C-5E1D6DBF0ADA}"/>
          </ac:spMkLst>
        </pc:spChg>
        <pc:spChg chg="mod">
          <ac:chgData name="Xin Zhang (FA Talent)" userId="474f572f-8271-4f60-858e-cee871e0aec6" providerId="ADAL" clId="{9E41A59E-EA92-4F45-ACD0-9CC1B6579E02}" dt="2021-12-22T04:28:01.638" v="5939" actId="20577"/>
          <ac:spMkLst>
            <pc:docMk/>
            <pc:sldMk cId="2849847010" sldId="328"/>
            <ac:spMk id="49" creationId="{B01B7258-DB46-4D89-A25C-18237CB4999E}"/>
          </ac:spMkLst>
        </pc:spChg>
        <pc:spChg chg="mod">
          <ac:chgData name="Xin Zhang (FA Talent)" userId="474f572f-8271-4f60-858e-cee871e0aec6" providerId="ADAL" clId="{9E41A59E-EA92-4F45-ACD0-9CC1B6579E02}" dt="2021-12-22T04:28:20.990" v="5950" actId="404"/>
          <ac:spMkLst>
            <pc:docMk/>
            <pc:sldMk cId="2849847010" sldId="328"/>
            <ac:spMk id="50" creationId="{B268E936-0B20-464D-BEA3-4716B9D90F9F}"/>
          </ac:spMkLst>
        </pc:spChg>
        <pc:spChg chg="mod topLvl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55" creationId="{720F1D79-7E83-4C6E-8BF9-5D28B1BD9740}"/>
          </ac:spMkLst>
        </pc:spChg>
        <pc:spChg chg="mod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57" creationId="{6FD6841E-42D7-4093-8670-49B502E4CC4D}"/>
          </ac:spMkLst>
        </pc:spChg>
        <pc:spChg chg="mod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59" creationId="{6AC73147-65E0-4422-BABA-EAACFE0F2F3C}"/>
          </ac:spMkLst>
        </pc:spChg>
        <pc:spChg chg="mod topLvl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62" creationId="{C35A9EDF-8111-4784-8EAD-03825BFDF867}"/>
          </ac:spMkLst>
        </pc:spChg>
        <pc:spChg chg="mod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64" creationId="{E9B3B2EA-48BA-4A25-949E-F415809E3CA7}"/>
          </ac:spMkLst>
        </pc:spChg>
        <pc:spChg chg="mod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66" creationId="{2B47A13F-0BCA-4D61-B497-A04FD141F62A}"/>
          </ac:spMkLst>
        </pc:spChg>
        <pc:spChg chg="mod topLvl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69" creationId="{6F243359-F9D4-4C90-B299-290164A974E7}"/>
          </ac:spMkLst>
        </pc:spChg>
        <pc:spChg chg="mod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71" creationId="{07BABE70-E2D7-4344-9DA6-75AE4BEB49F6}"/>
          </ac:spMkLst>
        </pc:spChg>
        <pc:spChg chg="mod">
          <ac:chgData name="Xin Zhang (FA Talent)" userId="474f572f-8271-4f60-858e-cee871e0aec6" providerId="ADAL" clId="{9E41A59E-EA92-4F45-ACD0-9CC1B6579E02}" dt="2021-12-22T06:58:07.677" v="7960" actId="165"/>
          <ac:spMkLst>
            <pc:docMk/>
            <pc:sldMk cId="2849847010" sldId="328"/>
            <ac:spMk id="73" creationId="{EF2118D1-3F6A-4EAF-AD97-6EB6128C7122}"/>
          </ac:spMkLst>
        </pc:spChg>
        <pc:grpChg chg="add mod topLvl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17" creationId="{DB419057-36C1-4108-B338-836BE27D6AB1}"/>
          </ac:grpSpMkLst>
        </pc:grpChg>
        <pc:grpChg chg="mod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19" creationId="{80F90353-7D6F-4C63-BC3E-48513A2A7862}"/>
          </ac:grpSpMkLst>
        </pc:grpChg>
        <pc:grpChg chg="add del mod topLvl">
          <ac:chgData name="Xin Zhang (FA Talent)" userId="474f572f-8271-4f60-858e-cee871e0aec6" providerId="ADAL" clId="{9E41A59E-EA92-4F45-ACD0-9CC1B6579E02}" dt="2021-12-22T04:33:43.380" v="6064" actId="478"/>
          <ac:grpSpMkLst>
            <pc:docMk/>
            <pc:sldMk cId="2849847010" sldId="328"/>
            <ac:grpSpMk id="23" creationId="{A43E070A-9EF3-4762-83B7-0673368E9AEA}"/>
          </ac:grpSpMkLst>
        </pc:grpChg>
        <pc:grpChg chg="mod">
          <ac:chgData name="Xin Zhang (FA Talent)" userId="474f572f-8271-4f60-858e-cee871e0aec6" providerId="ADAL" clId="{9E41A59E-EA92-4F45-ACD0-9CC1B6579E02}" dt="2021-12-22T04:32:22.751" v="6042" actId="165"/>
          <ac:grpSpMkLst>
            <pc:docMk/>
            <pc:sldMk cId="2849847010" sldId="328"/>
            <ac:grpSpMk id="25" creationId="{EAB32693-34BA-4B7D-8E22-DD9F046DEB4A}"/>
          </ac:grpSpMkLst>
        </pc:grpChg>
        <pc:grpChg chg="add mod">
          <ac:chgData name="Xin Zhang (FA Talent)" userId="474f572f-8271-4f60-858e-cee871e0aec6" providerId="ADAL" clId="{9E41A59E-EA92-4F45-ACD0-9CC1B6579E02}" dt="2021-12-22T04:26:16.184" v="5892" actId="571"/>
          <ac:grpSpMkLst>
            <pc:docMk/>
            <pc:sldMk cId="2849847010" sldId="328"/>
            <ac:grpSpMk id="29" creationId="{D124EBA8-1E6C-41CC-9C30-F82E23CE7708}"/>
          </ac:grpSpMkLst>
        </pc:grpChg>
        <pc:grpChg chg="mod">
          <ac:chgData name="Xin Zhang (FA Talent)" userId="474f572f-8271-4f60-858e-cee871e0aec6" providerId="ADAL" clId="{9E41A59E-EA92-4F45-ACD0-9CC1B6579E02}" dt="2021-12-22T04:26:16.184" v="5892" actId="571"/>
          <ac:grpSpMkLst>
            <pc:docMk/>
            <pc:sldMk cId="2849847010" sldId="328"/>
            <ac:grpSpMk id="31" creationId="{49B91240-A03E-4539-A403-ED7E38AD1205}"/>
          </ac:grpSpMkLst>
        </pc:grpChg>
        <pc:grpChg chg="add mod">
          <ac:chgData name="Xin Zhang (FA Talent)" userId="474f572f-8271-4f60-858e-cee871e0aec6" providerId="ADAL" clId="{9E41A59E-EA92-4F45-ACD0-9CC1B6579E02}" dt="2021-12-22T04:26:41.919" v="5899" actId="571"/>
          <ac:grpSpMkLst>
            <pc:docMk/>
            <pc:sldMk cId="2849847010" sldId="328"/>
            <ac:grpSpMk id="35" creationId="{E51BAECC-763C-49F6-9BE7-9CBB6109F507}"/>
          </ac:grpSpMkLst>
        </pc:grpChg>
        <pc:grpChg chg="mod">
          <ac:chgData name="Xin Zhang (FA Talent)" userId="474f572f-8271-4f60-858e-cee871e0aec6" providerId="ADAL" clId="{9E41A59E-EA92-4F45-ACD0-9CC1B6579E02}" dt="2021-12-22T04:26:41.919" v="5899" actId="571"/>
          <ac:grpSpMkLst>
            <pc:docMk/>
            <pc:sldMk cId="2849847010" sldId="328"/>
            <ac:grpSpMk id="37" creationId="{36CDE58A-DD81-4BF6-A4A4-BF08C60490E9}"/>
          </ac:grpSpMkLst>
        </pc:grpChg>
        <pc:grpChg chg="add del mod">
          <ac:chgData name="Xin Zhang (FA Talent)" userId="474f572f-8271-4f60-858e-cee871e0aec6" providerId="ADAL" clId="{9E41A59E-EA92-4F45-ACD0-9CC1B6579E02}" dt="2021-12-22T04:31:34.633" v="6021" actId="478"/>
          <ac:grpSpMkLst>
            <pc:docMk/>
            <pc:sldMk cId="2849847010" sldId="328"/>
            <ac:grpSpMk id="46" creationId="{FD474418-45B0-42AD-9C81-958E133FFEA9}"/>
          </ac:grpSpMkLst>
        </pc:grpChg>
        <pc:grpChg chg="add del mod">
          <ac:chgData name="Xin Zhang (FA Talent)" userId="474f572f-8271-4f60-858e-cee871e0aec6" providerId="ADAL" clId="{9E41A59E-EA92-4F45-ACD0-9CC1B6579E02}" dt="2021-12-22T04:31:34.633" v="6021" actId="478"/>
          <ac:grpSpMkLst>
            <pc:docMk/>
            <pc:sldMk cId="2849847010" sldId="328"/>
            <ac:grpSpMk id="47" creationId="{8F1BE19B-3C89-4929-9C8E-964ABF0E4DFE}"/>
          </ac:grpSpMkLst>
        </pc:grpChg>
        <pc:grpChg chg="add del mod">
          <ac:chgData name="Xin Zhang (FA Talent)" userId="474f572f-8271-4f60-858e-cee871e0aec6" providerId="ADAL" clId="{9E41A59E-EA92-4F45-ACD0-9CC1B6579E02}" dt="2021-12-22T04:31:34.633" v="6021" actId="478"/>
          <ac:grpSpMkLst>
            <pc:docMk/>
            <pc:sldMk cId="2849847010" sldId="328"/>
            <ac:grpSpMk id="51" creationId="{4DD9628F-8555-40AA-92B1-99CEF5CE742F}"/>
          </ac:grpSpMkLst>
        </pc:grpChg>
        <pc:grpChg chg="add del mod">
          <ac:chgData name="Xin Zhang (FA Talent)" userId="474f572f-8271-4f60-858e-cee871e0aec6" providerId="ADAL" clId="{9E41A59E-EA92-4F45-ACD0-9CC1B6579E02}" dt="2021-12-22T04:32:22.751" v="6042" actId="165"/>
          <ac:grpSpMkLst>
            <pc:docMk/>
            <pc:sldMk cId="2849847010" sldId="328"/>
            <ac:grpSpMk id="52" creationId="{EE82651F-6658-4967-8F2A-7305DA515E80}"/>
          </ac:grpSpMkLst>
        </pc:grpChg>
        <pc:grpChg chg="add del mod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53" creationId="{80EAC38B-7E86-42F2-A02B-42A544CC5E21}"/>
          </ac:grpSpMkLst>
        </pc:grpChg>
        <pc:grpChg chg="add del mod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54" creationId="{D55A7E3B-2935-44CB-94DE-F9BAF016DED7}"/>
          </ac:grpSpMkLst>
        </pc:grpChg>
        <pc:grpChg chg="mod topLvl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56" creationId="{F9806D90-59E5-462B-8565-816FFBC7EEEC}"/>
          </ac:grpSpMkLst>
        </pc:grpChg>
        <pc:grpChg chg="mod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58" creationId="{F1615EC7-6A02-48B3-AA40-CD74600B511D}"/>
          </ac:grpSpMkLst>
        </pc:grpChg>
        <pc:grpChg chg="add del mod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61" creationId="{824110C7-F187-4B43-AFFF-D8A15F80BFC8}"/>
          </ac:grpSpMkLst>
        </pc:grpChg>
        <pc:grpChg chg="mod topLvl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63" creationId="{C8EB695E-A2FC-40BC-A4E8-AB2A30FCC614}"/>
          </ac:grpSpMkLst>
        </pc:grpChg>
        <pc:grpChg chg="mod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65" creationId="{70158AEA-BFE8-45C8-B647-FFDFE93C21CD}"/>
          </ac:grpSpMkLst>
        </pc:grpChg>
        <pc:grpChg chg="add del mod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68" creationId="{8DD361BA-6B74-42D5-BD72-53C0DA6C7671}"/>
          </ac:grpSpMkLst>
        </pc:grpChg>
        <pc:grpChg chg="mod topLvl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70" creationId="{EE41EC8C-0DF7-44F3-9A81-07509C1F680D}"/>
          </ac:grpSpMkLst>
        </pc:grpChg>
        <pc:grpChg chg="mod">
          <ac:chgData name="Xin Zhang (FA Talent)" userId="474f572f-8271-4f60-858e-cee871e0aec6" providerId="ADAL" clId="{9E41A59E-EA92-4F45-ACD0-9CC1B6579E02}" dt="2021-12-22T06:58:07.677" v="7960" actId="165"/>
          <ac:grpSpMkLst>
            <pc:docMk/>
            <pc:sldMk cId="2849847010" sldId="328"/>
            <ac:grpSpMk id="72" creationId="{7AFCEAD2-280E-43B6-B168-51B51A5CAE4F}"/>
          </ac:grpSpMkLst>
        </pc:grpChg>
        <pc:picChg chg="add del mod ord">
          <ac:chgData name="Xin Zhang (FA Talent)" userId="474f572f-8271-4f60-858e-cee871e0aec6" providerId="ADAL" clId="{9E41A59E-EA92-4F45-ACD0-9CC1B6579E02}" dt="2021-12-22T04:23:29.515" v="5733"/>
          <ac:picMkLst>
            <pc:docMk/>
            <pc:sldMk cId="2849847010" sldId="328"/>
            <ac:picMk id="7" creationId="{380C00C0-5E5E-4AF9-B626-6040F2F68CA1}"/>
          </ac:picMkLst>
        </pc:picChg>
        <pc:picChg chg="add del mod ord">
          <ac:chgData name="Xin Zhang (FA Talent)" userId="474f572f-8271-4f60-858e-cee871e0aec6" providerId="ADAL" clId="{9E41A59E-EA92-4F45-ACD0-9CC1B6579E02}" dt="2021-12-22T04:24:04.953" v="5747"/>
          <ac:picMkLst>
            <pc:docMk/>
            <pc:sldMk cId="2849847010" sldId="328"/>
            <ac:picMk id="9" creationId="{A1726654-4E89-4270-922F-F667D31459BF}"/>
          </ac:picMkLst>
        </pc:picChg>
        <pc:picChg chg="add del mod ord">
          <ac:chgData name="Xin Zhang (FA Talent)" userId="474f572f-8271-4f60-858e-cee871e0aec6" providerId="ADAL" clId="{9E41A59E-EA92-4F45-ACD0-9CC1B6579E02}" dt="2021-12-22T04:23:53.793" v="5742"/>
          <ac:picMkLst>
            <pc:docMk/>
            <pc:sldMk cId="2849847010" sldId="328"/>
            <ac:picMk id="11" creationId="{A6384FBC-ED5F-44D5-9C2A-B27BA266C63E}"/>
          </ac:picMkLst>
        </pc:picChg>
        <pc:picChg chg="mod ord">
          <ac:chgData name="Xin Zhang (FA Talent)" userId="474f572f-8271-4f60-858e-cee871e0aec6" providerId="ADAL" clId="{9E41A59E-EA92-4F45-ACD0-9CC1B6579E02}" dt="2021-12-22T04:33:19.176" v="6059" actId="1076"/>
          <ac:picMkLst>
            <pc:docMk/>
            <pc:sldMk cId="2849847010" sldId="328"/>
            <ac:picMk id="12" creationId="{9A749A00-567E-4FC7-B696-C412BADD46A3}"/>
          </ac:picMkLst>
        </pc:picChg>
        <pc:picChg chg="del mod ord">
          <ac:chgData name="Xin Zhang (FA Talent)" userId="474f572f-8271-4f60-858e-cee871e0aec6" providerId="ADAL" clId="{9E41A59E-EA92-4F45-ACD0-9CC1B6579E02}" dt="2021-12-22T04:24:18.820" v="5821" actId="478"/>
          <ac:picMkLst>
            <pc:docMk/>
            <pc:sldMk cId="2849847010" sldId="328"/>
            <ac:picMk id="13" creationId="{401BA568-635B-4476-A469-02D6D24AEF6B}"/>
          </ac:picMkLst>
        </pc:picChg>
        <pc:picChg chg="mod ord">
          <ac:chgData name="Xin Zhang (FA Talent)" userId="474f572f-8271-4f60-858e-cee871e0aec6" providerId="ADAL" clId="{9E41A59E-EA92-4F45-ACD0-9CC1B6579E02}" dt="2021-12-22T04:33:38.955" v="6063" actId="14100"/>
          <ac:picMkLst>
            <pc:docMk/>
            <pc:sldMk cId="2849847010" sldId="328"/>
            <ac:picMk id="14" creationId="{8F93F5F4-F87D-4CC4-A666-F909B4121F1B}"/>
          </ac:picMkLst>
        </pc:picChg>
        <pc:picChg chg="add mod ord">
          <ac:chgData name="Xin Zhang (FA Talent)" userId="474f572f-8271-4f60-858e-cee871e0aec6" providerId="ADAL" clId="{9E41A59E-EA92-4F45-ACD0-9CC1B6579E02}" dt="2021-12-22T04:33:17.506" v="6058" actId="1076"/>
          <ac:picMkLst>
            <pc:docMk/>
            <pc:sldMk cId="2849847010" sldId="328"/>
            <ac:picMk id="15" creationId="{6B2F214A-E738-445F-B130-9878FE2AC2F0}"/>
          </ac:picMkLst>
        </pc:picChg>
        <pc:picChg chg="mod">
          <ac:chgData name="Xin Zhang (FA Talent)" userId="474f572f-8271-4f60-858e-cee871e0aec6" providerId="ADAL" clId="{9E41A59E-EA92-4F45-ACD0-9CC1B6579E02}" dt="2021-12-22T06:58:07.677" v="7960" actId="165"/>
          <ac:picMkLst>
            <pc:docMk/>
            <pc:sldMk cId="2849847010" sldId="328"/>
            <ac:picMk id="21" creationId="{C2B424DC-7B10-48F8-9085-0194B9A6A24D}"/>
          </ac:picMkLst>
        </pc:picChg>
        <pc:picChg chg="mod">
          <ac:chgData name="Xin Zhang (FA Talent)" userId="474f572f-8271-4f60-858e-cee871e0aec6" providerId="ADAL" clId="{9E41A59E-EA92-4F45-ACD0-9CC1B6579E02}" dt="2021-12-22T04:32:22.751" v="6042" actId="165"/>
          <ac:picMkLst>
            <pc:docMk/>
            <pc:sldMk cId="2849847010" sldId="328"/>
            <ac:picMk id="27" creationId="{B8957FC8-BFA3-462F-AD9A-B6B4C5DF27C0}"/>
          </ac:picMkLst>
        </pc:picChg>
        <pc:picChg chg="mod">
          <ac:chgData name="Xin Zhang (FA Talent)" userId="474f572f-8271-4f60-858e-cee871e0aec6" providerId="ADAL" clId="{9E41A59E-EA92-4F45-ACD0-9CC1B6579E02}" dt="2021-12-22T04:26:16.184" v="5892" actId="571"/>
          <ac:picMkLst>
            <pc:docMk/>
            <pc:sldMk cId="2849847010" sldId="328"/>
            <ac:picMk id="33" creationId="{D6508613-0871-4024-A0B6-0228E1A4390F}"/>
          </ac:picMkLst>
        </pc:picChg>
        <pc:picChg chg="mod">
          <ac:chgData name="Xin Zhang (FA Talent)" userId="474f572f-8271-4f60-858e-cee871e0aec6" providerId="ADAL" clId="{9E41A59E-EA92-4F45-ACD0-9CC1B6579E02}" dt="2021-12-22T04:26:41.919" v="5899" actId="571"/>
          <ac:picMkLst>
            <pc:docMk/>
            <pc:sldMk cId="2849847010" sldId="328"/>
            <ac:picMk id="39" creationId="{D8EC489B-9B82-4F96-869F-BA8E70E3CCC8}"/>
          </ac:picMkLst>
        </pc:picChg>
        <pc:picChg chg="mod">
          <ac:chgData name="Xin Zhang (FA Talent)" userId="474f572f-8271-4f60-858e-cee871e0aec6" providerId="ADAL" clId="{9E41A59E-EA92-4F45-ACD0-9CC1B6579E02}" dt="2021-12-22T06:58:07.677" v="7960" actId="165"/>
          <ac:picMkLst>
            <pc:docMk/>
            <pc:sldMk cId="2849847010" sldId="328"/>
            <ac:picMk id="60" creationId="{E66BD7D6-310F-44F9-B964-E50020E1C662}"/>
          </ac:picMkLst>
        </pc:picChg>
        <pc:picChg chg="mod">
          <ac:chgData name="Xin Zhang (FA Talent)" userId="474f572f-8271-4f60-858e-cee871e0aec6" providerId="ADAL" clId="{9E41A59E-EA92-4F45-ACD0-9CC1B6579E02}" dt="2021-12-22T06:58:07.677" v="7960" actId="165"/>
          <ac:picMkLst>
            <pc:docMk/>
            <pc:sldMk cId="2849847010" sldId="328"/>
            <ac:picMk id="67" creationId="{50A88C30-8FDC-451A-9425-226E5D9FAFDD}"/>
          </ac:picMkLst>
        </pc:picChg>
        <pc:picChg chg="mod">
          <ac:chgData name="Xin Zhang (FA Talent)" userId="474f572f-8271-4f60-858e-cee871e0aec6" providerId="ADAL" clId="{9E41A59E-EA92-4F45-ACD0-9CC1B6579E02}" dt="2021-12-22T06:58:07.677" v="7960" actId="165"/>
          <ac:picMkLst>
            <pc:docMk/>
            <pc:sldMk cId="2849847010" sldId="328"/>
            <ac:picMk id="74" creationId="{EA4E6CBC-624A-4543-AF5F-3A36B78381F4}"/>
          </ac:picMkLst>
        </pc:picChg>
      </pc:sldChg>
      <pc:sldChg chg="modSp add mod">
        <pc:chgData name="Xin Zhang (FA Talent)" userId="474f572f-8271-4f60-858e-cee871e0aec6" providerId="ADAL" clId="{9E41A59E-EA92-4F45-ACD0-9CC1B6579E02}" dt="2021-12-22T04:19:56.680" v="5658"/>
        <pc:sldMkLst>
          <pc:docMk/>
          <pc:sldMk cId="3384991098" sldId="329"/>
        </pc:sldMkLst>
        <pc:spChg chg="mod">
          <ac:chgData name="Xin Zhang (FA Talent)" userId="474f572f-8271-4f60-858e-cee871e0aec6" providerId="ADAL" clId="{9E41A59E-EA92-4F45-ACD0-9CC1B6579E02}" dt="2021-12-22T04:19:29.044" v="5653" actId="20577"/>
          <ac:spMkLst>
            <pc:docMk/>
            <pc:sldMk cId="3384991098" sldId="329"/>
            <ac:spMk id="21" creationId="{F4EBD5E4-F67C-4A59-B0AF-AE043C7A6B4D}"/>
          </ac:spMkLst>
        </pc:spChg>
        <pc:spChg chg="mod">
          <ac:chgData name="Xin Zhang (FA Talent)" userId="474f572f-8271-4f60-858e-cee871e0aec6" providerId="ADAL" clId="{9E41A59E-EA92-4F45-ACD0-9CC1B6579E02}" dt="2021-12-22T04:19:03.964" v="5619" actId="20577"/>
          <ac:spMkLst>
            <pc:docMk/>
            <pc:sldMk cId="3384991098" sldId="329"/>
            <ac:spMk id="27" creationId="{A0D68EDA-7CB5-4AD1-8A2B-5268873E7A75}"/>
          </ac:spMkLst>
        </pc:spChg>
        <pc:spChg chg="mod">
          <ac:chgData name="Xin Zhang (FA Talent)" userId="474f572f-8271-4f60-858e-cee871e0aec6" providerId="ADAL" clId="{9E41A59E-EA92-4F45-ACD0-9CC1B6579E02}" dt="2021-12-22T04:19:01.840" v="5617" actId="20577"/>
          <ac:spMkLst>
            <pc:docMk/>
            <pc:sldMk cId="3384991098" sldId="329"/>
            <ac:spMk id="28" creationId="{6985B705-54BE-43E5-9D06-84FB29D83974}"/>
          </ac:spMkLst>
        </pc:spChg>
        <pc:spChg chg="mod">
          <ac:chgData name="Xin Zhang (FA Talent)" userId="474f572f-8271-4f60-858e-cee871e0aec6" providerId="ADAL" clId="{9E41A59E-EA92-4F45-ACD0-9CC1B6579E02}" dt="2021-12-22T04:19:47.305" v="5657"/>
          <ac:spMkLst>
            <pc:docMk/>
            <pc:sldMk cId="3384991098" sldId="329"/>
            <ac:spMk id="58" creationId="{AF5A85F9-2650-4040-A7D7-37B7B796B08F}"/>
          </ac:spMkLst>
        </pc:spChg>
        <pc:spChg chg="mod">
          <ac:chgData name="Xin Zhang (FA Talent)" userId="474f572f-8271-4f60-858e-cee871e0aec6" providerId="ADAL" clId="{9E41A59E-EA92-4F45-ACD0-9CC1B6579E02}" dt="2021-12-22T04:19:56.680" v="5658"/>
          <ac:spMkLst>
            <pc:docMk/>
            <pc:sldMk cId="3384991098" sldId="329"/>
            <ac:spMk id="59" creationId="{C5F4AFD8-E5EF-4397-ABA4-239E57222923}"/>
          </ac:spMkLst>
        </pc:spChg>
      </pc:sldChg>
      <pc:sldChg chg="modSp add mod">
        <pc:chgData name="Xin Zhang (FA Talent)" userId="474f572f-8271-4f60-858e-cee871e0aec6" providerId="ADAL" clId="{9E41A59E-EA92-4F45-ACD0-9CC1B6579E02}" dt="2021-12-22T04:20:32.957" v="5695" actId="20577"/>
        <pc:sldMkLst>
          <pc:docMk/>
          <pc:sldMk cId="1521709753" sldId="330"/>
        </pc:sldMkLst>
        <pc:spChg chg="mod">
          <ac:chgData name="Xin Zhang (FA Talent)" userId="474f572f-8271-4f60-858e-cee871e0aec6" providerId="ADAL" clId="{9E41A59E-EA92-4F45-ACD0-9CC1B6579E02}" dt="2021-12-22T04:20:32.957" v="5695" actId="20577"/>
          <ac:spMkLst>
            <pc:docMk/>
            <pc:sldMk cId="1521709753" sldId="330"/>
            <ac:spMk id="21" creationId="{F4EBD5E4-F67C-4A59-B0AF-AE043C7A6B4D}"/>
          </ac:spMkLst>
        </pc:spChg>
        <pc:spChg chg="mod">
          <ac:chgData name="Xin Zhang (FA Talent)" userId="474f572f-8271-4f60-858e-cee871e0aec6" providerId="ADAL" clId="{9E41A59E-EA92-4F45-ACD0-9CC1B6579E02}" dt="2021-12-22T04:20:03.795" v="5660" actId="20577"/>
          <ac:spMkLst>
            <pc:docMk/>
            <pc:sldMk cId="1521709753" sldId="330"/>
            <ac:spMk id="27" creationId="{A0D68EDA-7CB5-4AD1-8A2B-5268873E7A75}"/>
          </ac:spMkLst>
        </pc:spChg>
        <pc:spChg chg="mod">
          <ac:chgData name="Xin Zhang (FA Talent)" userId="474f572f-8271-4f60-858e-cee871e0aec6" providerId="ADAL" clId="{9E41A59E-EA92-4F45-ACD0-9CC1B6579E02}" dt="2021-12-22T04:20:06.573" v="5664" actId="20577"/>
          <ac:spMkLst>
            <pc:docMk/>
            <pc:sldMk cId="1521709753" sldId="330"/>
            <ac:spMk id="28" creationId="{6985B705-54BE-43E5-9D06-84FB29D83974}"/>
          </ac:spMkLst>
        </pc:spChg>
        <pc:spChg chg="mod">
          <ac:chgData name="Xin Zhang (FA Talent)" userId="474f572f-8271-4f60-858e-cee871e0aec6" providerId="ADAL" clId="{9E41A59E-EA92-4F45-ACD0-9CC1B6579E02}" dt="2021-12-22T04:20:11.957" v="5686" actId="20577"/>
          <ac:spMkLst>
            <pc:docMk/>
            <pc:sldMk cId="1521709753" sldId="330"/>
            <ac:spMk id="58" creationId="{AF5A85F9-2650-4040-A7D7-37B7B796B08F}"/>
          </ac:spMkLst>
        </pc:spChg>
        <pc:spChg chg="mod">
          <ac:chgData name="Xin Zhang (FA Talent)" userId="474f572f-8271-4f60-858e-cee871e0aec6" providerId="ADAL" clId="{9E41A59E-EA92-4F45-ACD0-9CC1B6579E02}" dt="2021-12-22T04:20:21.212" v="5687"/>
          <ac:spMkLst>
            <pc:docMk/>
            <pc:sldMk cId="1521709753" sldId="330"/>
            <ac:spMk id="59" creationId="{C5F4AFD8-E5EF-4397-ABA4-239E57222923}"/>
          </ac:spMkLst>
        </pc:spChg>
      </pc:sldChg>
      <pc:sldChg chg="addSp delSp modSp add mod">
        <pc:chgData name="Xin Zhang (FA Talent)" userId="474f572f-8271-4f60-858e-cee871e0aec6" providerId="ADAL" clId="{9E41A59E-EA92-4F45-ACD0-9CC1B6579E02}" dt="2021-12-22T06:29:07.248" v="7493" actId="478"/>
        <pc:sldMkLst>
          <pc:docMk/>
          <pc:sldMk cId="3648977336" sldId="331"/>
        </pc:sldMkLst>
        <pc:spChg chg="mod">
          <ac:chgData name="Xin Zhang (FA Talent)" userId="474f572f-8271-4f60-858e-cee871e0aec6" providerId="ADAL" clId="{9E41A59E-EA92-4F45-ACD0-9CC1B6579E02}" dt="2021-12-22T04:50:50.555" v="6357"/>
          <ac:spMkLst>
            <pc:docMk/>
            <pc:sldMk cId="3648977336" sldId="331"/>
            <ac:spMk id="16" creationId="{411EDFF8-D364-4D57-BA8C-AF21D5B38067}"/>
          </ac:spMkLst>
        </pc:spChg>
        <pc:spChg chg="mod">
          <ac:chgData name="Xin Zhang (FA Talent)" userId="474f572f-8271-4f60-858e-cee871e0aec6" providerId="ADAL" clId="{9E41A59E-EA92-4F45-ACD0-9CC1B6579E02}" dt="2021-12-22T04:50:51.538" v="6358"/>
          <ac:spMkLst>
            <pc:docMk/>
            <pc:sldMk cId="3648977336" sldId="331"/>
            <ac:spMk id="22" creationId="{09585630-5C42-46F7-ACD5-60187FFF9315}"/>
          </ac:spMkLst>
        </pc:spChg>
        <pc:spChg chg="add del mod">
          <ac:chgData name="Xin Zhang (FA Talent)" userId="474f572f-8271-4f60-858e-cee871e0aec6" providerId="ADAL" clId="{9E41A59E-EA92-4F45-ACD0-9CC1B6579E02}" dt="2021-12-22T04:44:31.163" v="6228"/>
          <ac:spMkLst>
            <pc:docMk/>
            <pc:sldMk cId="3648977336" sldId="331"/>
            <ac:spMk id="31" creationId="{0FBD686E-6927-449B-AFAE-01172C9AF674}"/>
          </ac:spMkLst>
        </pc:spChg>
        <pc:picChg chg="add del mod">
          <ac:chgData name="Xin Zhang (FA Talent)" userId="474f572f-8271-4f60-858e-cee871e0aec6" providerId="ADAL" clId="{9E41A59E-EA92-4F45-ACD0-9CC1B6579E02}" dt="2021-12-22T06:29:07.248" v="7493" actId="478"/>
          <ac:picMkLst>
            <pc:docMk/>
            <pc:sldMk cId="3648977336" sldId="331"/>
            <ac:picMk id="30" creationId="{7F3A078B-752A-4FA9-8748-E5062FFBA36C}"/>
          </ac:picMkLst>
        </pc:picChg>
      </pc:sldChg>
      <pc:sldChg chg="addSp delSp modSp add mod">
        <pc:chgData name="Xin Zhang (FA Talent)" userId="474f572f-8271-4f60-858e-cee871e0aec6" providerId="ADAL" clId="{9E41A59E-EA92-4F45-ACD0-9CC1B6579E02}" dt="2021-12-22T06:23:28.653" v="7281" actId="14100"/>
        <pc:sldMkLst>
          <pc:docMk/>
          <pc:sldMk cId="105442551" sldId="332"/>
        </pc:sldMkLst>
        <pc:spChg chg="add mod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3" creationId="{FBE4EB5D-D627-4FC9-B426-BF20A57C48A5}"/>
          </ac:spMkLst>
        </pc:spChg>
        <pc:spChg chg="add mod ord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4" creationId="{3D319787-3740-45AD-A8C9-66AD9A736AE7}"/>
          </ac:spMkLst>
        </pc:spChg>
        <pc:spChg chg="add mod topLvl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6" creationId="{25031731-C243-440C-A767-748A580ECF62}"/>
          </ac:spMkLst>
        </pc:spChg>
        <pc:spChg chg="add mod ord">
          <ac:chgData name="Xin Zhang (FA Talent)" userId="474f572f-8271-4f60-858e-cee871e0aec6" providerId="ADAL" clId="{9E41A59E-EA92-4F45-ACD0-9CC1B6579E02}" dt="2021-12-22T06:23:28.653" v="7281" actId="14100"/>
          <ac:spMkLst>
            <pc:docMk/>
            <pc:sldMk cId="105442551" sldId="332"/>
            <ac:spMk id="8" creationId="{C64877BD-1E64-4292-9029-CB41DF92F09E}"/>
          </ac:spMkLst>
        </pc:spChg>
        <pc:spChg chg="del">
          <ac:chgData name="Xin Zhang (FA Talent)" userId="474f572f-8271-4f60-858e-cee871e0aec6" providerId="ADAL" clId="{9E41A59E-EA92-4F45-ACD0-9CC1B6579E02}" dt="2021-12-22T04:34:13.384" v="6068" actId="478"/>
          <ac:spMkLst>
            <pc:docMk/>
            <pc:sldMk cId="105442551" sldId="332"/>
            <ac:spMk id="16" creationId="{411EDFF8-D364-4D57-BA8C-AF21D5B38067}"/>
          </ac:spMkLst>
        </pc:spChg>
        <pc:spChg chg="del">
          <ac:chgData name="Xin Zhang (FA Talent)" userId="474f572f-8271-4f60-858e-cee871e0aec6" providerId="ADAL" clId="{9E41A59E-EA92-4F45-ACD0-9CC1B6579E02}" dt="2021-12-22T04:34:13.384" v="6068" actId="478"/>
          <ac:spMkLst>
            <pc:docMk/>
            <pc:sldMk cId="105442551" sldId="332"/>
            <ac:spMk id="22" creationId="{09585630-5C42-46F7-ACD5-60187FFF9315}"/>
          </ac:spMkLst>
        </pc:spChg>
        <pc:spChg chg="add mod">
          <ac:chgData name="Xin Zhang (FA Talent)" userId="474f572f-8271-4f60-858e-cee871e0aec6" providerId="ADAL" clId="{9E41A59E-EA92-4F45-ACD0-9CC1B6579E02}" dt="2021-12-22T04:35:42.949" v="6090" actId="571"/>
          <ac:spMkLst>
            <pc:docMk/>
            <pc:sldMk cId="105442551" sldId="332"/>
            <ac:spMk id="35" creationId="{E4671B0B-AF57-480D-BE02-B8455FBED63A}"/>
          </ac:spMkLst>
        </pc:spChg>
        <pc:spChg chg="add mod topLvl">
          <ac:chgData name="Xin Zhang (FA Talent)" userId="474f572f-8271-4f60-858e-cee871e0aec6" providerId="ADAL" clId="{9E41A59E-EA92-4F45-ACD0-9CC1B6579E02}" dt="2021-12-22T04:50:20.302" v="6327" actId="403"/>
          <ac:spMkLst>
            <pc:docMk/>
            <pc:sldMk cId="105442551" sldId="332"/>
            <ac:spMk id="52" creationId="{82BDF668-8F20-4C23-94AF-03AE797809B4}"/>
          </ac:spMkLst>
        </pc:spChg>
        <pc:spChg chg="mod topLvl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55" creationId="{B06E0468-3E3D-4AEF-A5F2-1ED264ACB541}"/>
          </ac:spMkLst>
        </pc:spChg>
        <pc:spChg chg="mod topLvl">
          <ac:chgData name="Xin Zhang (FA Talent)" userId="474f572f-8271-4f60-858e-cee871e0aec6" providerId="ADAL" clId="{9E41A59E-EA92-4F45-ACD0-9CC1B6579E02}" dt="2021-12-22T04:50:20.302" v="6327" actId="403"/>
          <ac:spMkLst>
            <pc:docMk/>
            <pc:sldMk cId="105442551" sldId="332"/>
            <ac:spMk id="56" creationId="{F0ED2C93-5FFF-424C-93D8-FDD4FBEE459B}"/>
          </ac:spMkLst>
        </pc:spChg>
        <pc:spChg chg="mod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57" creationId="{4FE003B3-B0AB-448C-852D-446830D0CE42}"/>
          </ac:spMkLst>
        </pc:spChg>
        <pc:spChg chg="mod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58" creationId="{25D951A8-080F-494B-935D-B057C9B45358}"/>
          </ac:spMkLst>
        </pc:spChg>
        <pc:spChg chg="mod topLvl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61" creationId="{323E4289-2676-499A-9253-F75C14C46E2B}"/>
          </ac:spMkLst>
        </pc:spChg>
        <pc:spChg chg="mod topLvl">
          <ac:chgData name="Xin Zhang (FA Talent)" userId="474f572f-8271-4f60-858e-cee871e0aec6" providerId="ADAL" clId="{9E41A59E-EA92-4F45-ACD0-9CC1B6579E02}" dt="2021-12-22T04:50:20.302" v="6327" actId="403"/>
          <ac:spMkLst>
            <pc:docMk/>
            <pc:sldMk cId="105442551" sldId="332"/>
            <ac:spMk id="62" creationId="{0D7DD151-621C-4AA7-8F67-AABF7A6230B5}"/>
          </ac:spMkLst>
        </pc:spChg>
        <pc:spChg chg="mod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63" creationId="{5550BAAC-4203-44A1-B08A-0A7ECCFF812F}"/>
          </ac:spMkLst>
        </pc:spChg>
        <pc:spChg chg="mod">
          <ac:chgData name="Xin Zhang (FA Talent)" userId="474f572f-8271-4f60-858e-cee871e0aec6" providerId="ADAL" clId="{9E41A59E-EA92-4F45-ACD0-9CC1B6579E02}" dt="2021-12-22T04:47:29.004" v="6296" actId="404"/>
          <ac:spMkLst>
            <pc:docMk/>
            <pc:sldMk cId="105442551" sldId="332"/>
            <ac:spMk id="64" creationId="{4E0F949B-542C-4A97-A025-1A279B59B6FC}"/>
          </ac:spMkLst>
        </pc:spChg>
        <pc:spChg chg="add mod">
          <ac:chgData name="Xin Zhang (FA Talent)" userId="474f572f-8271-4f60-858e-cee871e0aec6" providerId="ADAL" clId="{9E41A59E-EA92-4F45-ACD0-9CC1B6579E02}" dt="2021-12-22T04:50:29.156" v="6339" actId="20577"/>
          <ac:spMkLst>
            <pc:docMk/>
            <pc:sldMk cId="105442551" sldId="332"/>
            <ac:spMk id="65" creationId="{82D43B8D-247B-4682-A2C8-0B2ABC2A326E}"/>
          </ac:spMkLst>
        </pc:spChg>
        <pc:spChg chg="add mod">
          <ac:chgData name="Xin Zhang (FA Talent)" userId="474f572f-8271-4f60-858e-cee871e0aec6" providerId="ADAL" clId="{9E41A59E-EA92-4F45-ACD0-9CC1B6579E02}" dt="2021-12-22T04:50:47.464" v="6356"/>
          <ac:spMkLst>
            <pc:docMk/>
            <pc:sldMk cId="105442551" sldId="332"/>
            <ac:spMk id="66" creationId="{6CDCDECD-A3FF-4A97-8277-AB8F114E4E3A}"/>
          </ac:spMkLst>
        </pc:spChg>
        <pc:spChg chg="mod">
          <ac:chgData name="Xin Zhang (FA Talent)" userId="474f572f-8271-4f60-858e-cee871e0aec6" providerId="ADAL" clId="{9E41A59E-EA92-4F45-ACD0-9CC1B6579E02}" dt="2021-12-22T04:45:12.963" v="6238"/>
          <ac:spMkLst>
            <pc:docMk/>
            <pc:sldMk cId="105442551" sldId="332"/>
            <ac:spMk id="68" creationId="{D517541F-26C7-4ACC-B8F2-15686C13CFFC}"/>
          </ac:spMkLst>
        </pc:spChg>
        <pc:spChg chg="mod">
          <ac:chgData name="Xin Zhang (FA Talent)" userId="474f572f-8271-4f60-858e-cee871e0aec6" providerId="ADAL" clId="{9E41A59E-EA92-4F45-ACD0-9CC1B6579E02}" dt="2021-12-22T04:48:10.612" v="6319" actId="20577"/>
          <ac:spMkLst>
            <pc:docMk/>
            <pc:sldMk cId="105442551" sldId="332"/>
            <ac:spMk id="70" creationId="{8900CB76-0596-4611-A0E2-96E84E49FFFA}"/>
          </ac:spMkLst>
        </pc:spChg>
        <pc:spChg chg="add mod">
          <ac:chgData name="Xin Zhang (FA Talent)" userId="474f572f-8271-4f60-858e-cee871e0aec6" providerId="ADAL" clId="{9E41A59E-EA92-4F45-ACD0-9CC1B6579E02}" dt="2021-12-22T04:50:45.453" v="6355" actId="20577"/>
          <ac:spMkLst>
            <pc:docMk/>
            <pc:sldMk cId="105442551" sldId="332"/>
            <ac:spMk id="72" creationId="{72D9919C-12AC-4173-9963-C08AFA15AA03}"/>
          </ac:spMkLst>
        </pc:spChg>
        <pc:spChg chg="mod">
          <ac:chgData name="Xin Zhang (FA Talent)" userId="474f572f-8271-4f60-858e-cee871e0aec6" providerId="ADAL" clId="{9E41A59E-EA92-4F45-ACD0-9CC1B6579E02}" dt="2021-12-22T04:45:27.733" v="6240" actId="571"/>
          <ac:spMkLst>
            <pc:docMk/>
            <pc:sldMk cId="105442551" sldId="332"/>
            <ac:spMk id="74" creationId="{85CC7F0C-3846-434F-B492-817B164A4771}"/>
          </ac:spMkLst>
        </pc:spChg>
        <pc:spChg chg="mod">
          <ac:chgData name="Xin Zhang (FA Talent)" userId="474f572f-8271-4f60-858e-cee871e0aec6" providerId="ADAL" clId="{9E41A59E-EA92-4F45-ACD0-9CC1B6579E02}" dt="2021-12-22T04:48:06.740" v="6311" actId="20577"/>
          <ac:spMkLst>
            <pc:docMk/>
            <pc:sldMk cId="105442551" sldId="332"/>
            <ac:spMk id="76" creationId="{72699454-370A-4AAA-BF89-235326CB0A62}"/>
          </ac:spMkLst>
        </pc:spChg>
        <pc:grpChg chg="add mod topLvl">
          <ac:chgData name="Xin Zhang (FA Talent)" userId="474f572f-8271-4f60-858e-cee871e0aec6" providerId="ADAL" clId="{9E41A59E-EA92-4F45-ACD0-9CC1B6579E02}" dt="2021-12-22T04:47:16.425" v="6290" actId="164"/>
          <ac:grpSpMkLst>
            <pc:docMk/>
            <pc:sldMk cId="105442551" sldId="332"/>
            <ac:grpSpMk id="5" creationId="{A877C235-68DD-4820-B86E-A11ED3744C73}"/>
          </ac:grpSpMkLst>
        </pc:grpChg>
        <pc:grpChg chg="add del mod">
          <ac:chgData name="Xin Zhang (FA Talent)" userId="474f572f-8271-4f60-858e-cee871e0aec6" providerId="ADAL" clId="{9E41A59E-EA92-4F45-ACD0-9CC1B6579E02}" dt="2021-12-22T04:47:09.908" v="6287" actId="165"/>
          <ac:grpSpMkLst>
            <pc:docMk/>
            <pc:sldMk cId="105442551" sldId="332"/>
            <ac:grpSpMk id="7" creationId="{4025F1B3-DBD7-41F4-A510-57A1F7241B92}"/>
          </ac:grpSpMkLst>
        </pc:grpChg>
        <pc:grpChg chg="add mod">
          <ac:chgData name="Xin Zhang (FA Talent)" userId="474f572f-8271-4f60-858e-cee871e0aec6" providerId="ADAL" clId="{9E41A59E-EA92-4F45-ACD0-9CC1B6579E02}" dt="2021-12-22T04:47:25.558" v="6293" actId="14100"/>
          <ac:grpSpMkLst>
            <pc:docMk/>
            <pc:sldMk cId="105442551" sldId="332"/>
            <ac:grpSpMk id="9" creationId="{38AD6AF3-D5C5-4596-A03E-9E7E7D01B5BE}"/>
          </ac:grpSpMkLst>
        </pc:grpChg>
        <pc:grpChg chg="add mod">
          <ac:chgData name="Xin Zhang (FA Talent)" userId="474f572f-8271-4f60-858e-cee871e0aec6" providerId="ADAL" clId="{9E41A59E-EA92-4F45-ACD0-9CC1B6579E02}" dt="2021-12-22T04:47:25.558" v="6293" actId="14100"/>
          <ac:grpSpMkLst>
            <pc:docMk/>
            <pc:sldMk cId="105442551" sldId="332"/>
            <ac:grpSpMk id="10" creationId="{A8B02126-4D83-44B4-9389-2EA385A27B8E}"/>
          </ac:grpSpMkLst>
        </pc:grpChg>
        <pc:grpChg chg="add mod">
          <ac:chgData name="Xin Zhang (FA Talent)" userId="474f572f-8271-4f60-858e-cee871e0aec6" providerId="ADAL" clId="{9E41A59E-EA92-4F45-ACD0-9CC1B6579E02}" dt="2021-12-22T04:47:25.558" v="6293" actId="14100"/>
          <ac:grpSpMkLst>
            <pc:docMk/>
            <pc:sldMk cId="105442551" sldId="332"/>
            <ac:grpSpMk id="11" creationId="{7C18BE57-C223-4215-9F31-8F9D7F17C52C}"/>
          </ac:grpSpMkLst>
        </pc:grpChg>
        <pc:grpChg chg="del">
          <ac:chgData name="Xin Zhang (FA Talent)" userId="474f572f-8271-4f60-858e-cee871e0aec6" providerId="ADAL" clId="{9E41A59E-EA92-4F45-ACD0-9CC1B6579E02}" dt="2021-12-22T04:34:13.384" v="6068" actId="478"/>
          <ac:grpSpMkLst>
            <pc:docMk/>
            <pc:sldMk cId="105442551" sldId="332"/>
            <ac:grpSpMk id="17" creationId="{DB419057-36C1-4108-B338-836BE27D6AB1}"/>
          </ac:grpSpMkLst>
        </pc:grpChg>
        <pc:grpChg chg="del">
          <ac:chgData name="Xin Zhang (FA Talent)" userId="474f572f-8271-4f60-858e-cee871e0aec6" providerId="ADAL" clId="{9E41A59E-EA92-4F45-ACD0-9CC1B6579E02}" dt="2021-12-22T04:34:13.384" v="6068" actId="478"/>
          <ac:grpSpMkLst>
            <pc:docMk/>
            <pc:sldMk cId="105442551" sldId="332"/>
            <ac:grpSpMk id="23" creationId="{A43E070A-9EF3-4762-83B7-0673368E9AEA}"/>
          </ac:grpSpMkLst>
        </pc:grpChg>
        <pc:grpChg chg="del">
          <ac:chgData name="Xin Zhang (FA Talent)" userId="474f572f-8271-4f60-858e-cee871e0aec6" providerId="ADAL" clId="{9E41A59E-EA92-4F45-ACD0-9CC1B6579E02}" dt="2021-12-22T04:34:13.384" v="6068" actId="478"/>
          <ac:grpSpMkLst>
            <pc:docMk/>
            <pc:sldMk cId="105442551" sldId="332"/>
            <ac:grpSpMk id="46" creationId="{FD474418-45B0-42AD-9C81-958E133FFEA9}"/>
          </ac:grpSpMkLst>
        </pc:grpChg>
        <pc:grpChg chg="del">
          <ac:chgData name="Xin Zhang (FA Talent)" userId="474f572f-8271-4f60-858e-cee871e0aec6" providerId="ADAL" clId="{9E41A59E-EA92-4F45-ACD0-9CC1B6579E02}" dt="2021-12-22T04:34:13.384" v="6068" actId="478"/>
          <ac:grpSpMkLst>
            <pc:docMk/>
            <pc:sldMk cId="105442551" sldId="332"/>
            <ac:grpSpMk id="47" creationId="{8F1BE19B-3C89-4929-9C8E-964ABF0E4DFE}"/>
          </ac:grpSpMkLst>
        </pc:grpChg>
        <pc:grpChg chg="del">
          <ac:chgData name="Xin Zhang (FA Talent)" userId="474f572f-8271-4f60-858e-cee871e0aec6" providerId="ADAL" clId="{9E41A59E-EA92-4F45-ACD0-9CC1B6579E02}" dt="2021-12-22T04:34:13.384" v="6068" actId="478"/>
          <ac:grpSpMkLst>
            <pc:docMk/>
            <pc:sldMk cId="105442551" sldId="332"/>
            <ac:grpSpMk id="51" creationId="{4DD9628F-8555-40AA-92B1-99CEF5CE742F}"/>
          </ac:grpSpMkLst>
        </pc:grpChg>
        <pc:grpChg chg="add del mod">
          <ac:chgData name="Xin Zhang (FA Talent)" userId="474f572f-8271-4f60-858e-cee871e0aec6" providerId="ADAL" clId="{9E41A59E-EA92-4F45-ACD0-9CC1B6579E02}" dt="2021-12-22T04:47:09.908" v="6287" actId="165"/>
          <ac:grpSpMkLst>
            <pc:docMk/>
            <pc:sldMk cId="105442551" sldId="332"/>
            <ac:grpSpMk id="53" creationId="{962914C3-8315-4B29-A86C-DE773F08A587}"/>
          </ac:grpSpMkLst>
        </pc:grpChg>
        <pc:grpChg chg="mod topLvl">
          <ac:chgData name="Xin Zhang (FA Talent)" userId="474f572f-8271-4f60-858e-cee871e0aec6" providerId="ADAL" clId="{9E41A59E-EA92-4F45-ACD0-9CC1B6579E02}" dt="2021-12-22T04:47:14.653" v="6289" actId="164"/>
          <ac:grpSpMkLst>
            <pc:docMk/>
            <pc:sldMk cId="105442551" sldId="332"/>
            <ac:grpSpMk id="54" creationId="{56E80E9E-A562-41BA-806D-59ABBD499244}"/>
          </ac:grpSpMkLst>
        </pc:grpChg>
        <pc:grpChg chg="add del mod">
          <ac:chgData name="Xin Zhang (FA Talent)" userId="474f572f-8271-4f60-858e-cee871e0aec6" providerId="ADAL" clId="{9E41A59E-EA92-4F45-ACD0-9CC1B6579E02}" dt="2021-12-22T04:47:09.908" v="6287" actId="165"/>
          <ac:grpSpMkLst>
            <pc:docMk/>
            <pc:sldMk cId="105442551" sldId="332"/>
            <ac:grpSpMk id="59" creationId="{DD3D5306-A9C0-45F4-8B01-965DCCD805A5}"/>
          </ac:grpSpMkLst>
        </pc:grpChg>
        <pc:grpChg chg="mod topLvl">
          <ac:chgData name="Xin Zhang (FA Talent)" userId="474f572f-8271-4f60-858e-cee871e0aec6" providerId="ADAL" clId="{9E41A59E-EA92-4F45-ACD0-9CC1B6579E02}" dt="2021-12-22T04:47:13.428" v="6288" actId="164"/>
          <ac:grpSpMkLst>
            <pc:docMk/>
            <pc:sldMk cId="105442551" sldId="332"/>
            <ac:grpSpMk id="60" creationId="{37D0812C-1FA1-4F54-A6E6-187933D35327}"/>
          </ac:grpSpMkLst>
        </pc:grpChg>
        <pc:grpChg chg="add mod">
          <ac:chgData name="Xin Zhang (FA Talent)" userId="474f572f-8271-4f60-858e-cee871e0aec6" providerId="ADAL" clId="{9E41A59E-EA92-4F45-ACD0-9CC1B6579E02}" dt="2021-12-22T04:49:57.551" v="6321" actId="1076"/>
          <ac:grpSpMkLst>
            <pc:docMk/>
            <pc:sldMk cId="105442551" sldId="332"/>
            <ac:grpSpMk id="67" creationId="{03428852-4364-4AC2-8E83-65063B709B00}"/>
          </ac:grpSpMkLst>
        </pc:grpChg>
        <pc:grpChg chg="mod">
          <ac:chgData name="Xin Zhang (FA Talent)" userId="474f572f-8271-4f60-858e-cee871e0aec6" providerId="ADAL" clId="{9E41A59E-EA92-4F45-ACD0-9CC1B6579E02}" dt="2021-12-22T04:45:12.963" v="6238"/>
          <ac:grpSpMkLst>
            <pc:docMk/>
            <pc:sldMk cId="105442551" sldId="332"/>
            <ac:grpSpMk id="69" creationId="{4FA7EFF0-0E48-4E07-B905-0B095ABED3AE}"/>
          </ac:grpSpMkLst>
        </pc:grpChg>
        <pc:grpChg chg="add mod">
          <ac:chgData name="Xin Zhang (FA Talent)" userId="474f572f-8271-4f60-858e-cee871e0aec6" providerId="ADAL" clId="{9E41A59E-EA92-4F45-ACD0-9CC1B6579E02}" dt="2021-12-22T04:49:57.551" v="6321" actId="1076"/>
          <ac:grpSpMkLst>
            <pc:docMk/>
            <pc:sldMk cId="105442551" sldId="332"/>
            <ac:grpSpMk id="73" creationId="{BA8AC2A0-7D52-40A2-92E7-0DF05D6D407E}"/>
          </ac:grpSpMkLst>
        </pc:grpChg>
        <pc:grpChg chg="mod">
          <ac:chgData name="Xin Zhang (FA Talent)" userId="474f572f-8271-4f60-858e-cee871e0aec6" providerId="ADAL" clId="{9E41A59E-EA92-4F45-ACD0-9CC1B6579E02}" dt="2021-12-22T04:45:27.733" v="6240" actId="571"/>
          <ac:grpSpMkLst>
            <pc:docMk/>
            <pc:sldMk cId="105442551" sldId="332"/>
            <ac:grpSpMk id="75" creationId="{D1843CDD-5177-4B39-89D7-D481EF2803AC}"/>
          </ac:grpSpMkLst>
        </pc:grpChg>
        <pc:graphicFrameChg chg="add del mod">
          <ac:chgData name="Xin Zhang (FA Talent)" userId="474f572f-8271-4f60-858e-cee871e0aec6" providerId="ADAL" clId="{9E41A59E-EA92-4F45-ACD0-9CC1B6579E02}" dt="2021-12-22T04:37:10.257" v="6114" actId="478"/>
          <ac:graphicFrameMkLst>
            <pc:docMk/>
            <pc:sldMk cId="105442551" sldId="332"/>
            <ac:graphicFrameMk id="31" creationId="{A760F8BE-45BE-45DB-A462-25F6887B0F4A}"/>
          </ac:graphicFrameMkLst>
        </pc:graphicFrameChg>
        <pc:graphicFrameChg chg="add del mod">
          <ac:chgData name="Xin Zhang (FA Talent)" userId="474f572f-8271-4f60-858e-cee871e0aec6" providerId="ADAL" clId="{9E41A59E-EA92-4F45-ACD0-9CC1B6579E02}" dt="2021-12-22T04:35:00.134" v="6079" actId="478"/>
          <ac:graphicFrameMkLst>
            <pc:docMk/>
            <pc:sldMk cId="105442551" sldId="332"/>
            <ac:graphicFrameMk id="32" creationId="{E3A5D282-3050-4DD5-BE1D-2D917408A335}"/>
          </ac:graphicFrameMkLst>
        </pc:graphicFrameChg>
        <pc:graphicFrameChg chg="add del mod">
          <ac:chgData name="Xin Zhang (FA Talent)" userId="474f572f-8271-4f60-858e-cee871e0aec6" providerId="ADAL" clId="{9E41A59E-EA92-4F45-ACD0-9CC1B6579E02}" dt="2021-12-22T04:35:00.134" v="6079" actId="478"/>
          <ac:graphicFrameMkLst>
            <pc:docMk/>
            <pc:sldMk cId="105442551" sldId="332"/>
            <ac:graphicFrameMk id="33" creationId="{03F7501B-2582-4AD5-A21C-EC0857B306D8}"/>
          </ac:graphicFrameMkLst>
        </pc:graphicFrameChg>
        <pc:graphicFrameChg chg="add mod">
          <ac:chgData name="Xin Zhang (FA Talent)" userId="474f572f-8271-4f60-858e-cee871e0aec6" providerId="ADAL" clId="{9E41A59E-EA92-4F45-ACD0-9CC1B6579E02}" dt="2021-12-22T04:45:58.307" v="6245" actId="403"/>
          <ac:graphicFrameMkLst>
            <pc:docMk/>
            <pc:sldMk cId="105442551" sldId="332"/>
            <ac:graphicFrameMk id="37" creationId="{CAFF718D-CE4A-4C1B-9209-228E03838616}"/>
          </ac:graphicFrameMkLst>
        </pc:graphicFrameChg>
        <pc:picChg chg="del">
          <ac:chgData name="Xin Zhang (FA Talent)" userId="474f572f-8271-4f60-858e-cee871e0aec6" providerId="ADAL" clId="{9E41A59E-EA92-4F45-ACD0-9CC1B6579E02}" dt="2021-12-22T04:34:13.384" v="6068" actId="478"/>
          <ac:picMkLst>
            <pc:docMk/>
            <pc:sldMk cId="105442551" sldId="332"/>
            <ac:picMk id="12" creationId="{9A749A00-567E-4FC7-B696-C412BADD46A3}"/>
          </ac:picMkLst>
        </pc:picChg>
        <pc:picChg chg="del">
          <ac:chgData name="Xin Zhang (FA Talent)" userId="474f572f-8271-4f60-858e-cee871e0aec6" providerId="ADAL" clId="{9E41A59E-EA92-4F45-ACD0-9CC1B6579E02}" dt="2021-12-22T04:34:13.384" v="6068" actId="478"/>
          <ac:picMkLst>
            <pc:docMk/>
            <pc:sldMk cId="105442551" sldId="332"/>
            <ac:picMk id="14" creationId="{8F93F5F4-F87D-4CC4-A666-F909B4121F1B}"/>
          </ac:picMkLst>
        </pc:picChg>
        <pc:picChg chg="del">
          <ac:chgData name="Xin Zhang (FA Talent)" userId="474f572f-8271-4f60-858e-cee871e0aec6" providerId="ADAL" clId="{9E41A59E-EA92-4F45-ACD0-9CC1B6579E02}" dt="2021-12-22T04:34:13.384" v="6068" actId="478"/>
          <ac:picMkLst>
            <pc:docMk/>
            <pc:sldMk cId="105442551" sldId="332"/>
            <ac:picMk id="15" creationId="{6B2F214A-E738-445F-B130-9878FE2AC2F0}"/>
          </ac:picMkLst>
        </pc:picChg>
        <pc:picChg chg="del mod ord">
          <ac:chgData name="Xin Zhang (FA Talent)" userId="474f572f-8271-4f60-858e-cee871e0aec6" providerId="ADAL" clId="{9E41A59E-EA92-4F45-ACD0-9CC1B6579E02}" dt="2021-12-22T06:15:19.511" v="7147" actId="478"/>
          <ac:picMkLst>
            <pc:docMk/>
            <pc:sldMk cId="105442551" sldId="332"/>
            <ac:picMk id="30" creationId="{7F3A078B-752A-4FA9-8748-E5062FFBA36C}"/>
          </ac:picMkLst>
        </pc:picChg>
        <pc:picChg chg="mod">
          <ac:chgData name="Xin Zhang (FA Talent)" userId="474f572f-8271-4f60-858e-cee871e0aec6" providerId="ADAL" clId="{9E41A59E-EA92-4F45-ACD0-9CC1B6579E02}" dt="2021-12-22T04:45:12.963" v="6238"/>
          <ac:picMkLst>
            <pc:docMk/>
            <pc:sldMk cId="105442551" sldId="332"/>
            <ac:picMk id="71" creationId="{9DCA7A28-E24D-4E75-AD00-592213541D93}"/>
          </ac:picMkLst>
        </pc:picChg>
        <pc:picChg chg="mod">
          <ac:chgData name="Xin Zhang (FA Talent)" userId="474f572f-8271-4f60-858e-cee871e0aec6" providerId="ADAL" clId="{9E41A59E-EA92-4F45-ACD0-9CC1B6579E02}" dt="2021-12-22T04:45:27.733" v="6240" actId="571"/>
          <ac:picMkLst>
            <pc:docMk/>
            <pc:sldMk cId="105442551" sldId="332"/>
            <ac:picMk id="77" creationId="{88D4C5AB-3277-4A8C-8DFF-8379CEA61CF1}"/>
          </ac:picMkLst>
        </pc:picChg>
      </pc:sldChg>
      <pc:sldChg chg="addSp delSp modSp new mod ord">
        <pc:chgData name="Xin Zhang (FA Talent)" userId="474f572f-8271-4f60-858e-cee871e0aec6" providerId="ADAL" clId="{9E41A59E-EA92-4F45-ACD0-9CC1B6579E02}" dt="2021-12-22T06:23:18.771" v="7280" actId="14100"/>
        <pc:sldMkLst>
          <pc:docMk/>
          <pc:sldMk cId="1947737852" sldId="333"/>
        </pc:sldMkLst>
        <pc:spChg chg="mod">
          <ac:chgData name="Xin Zhang (FA Talent)" userId="474f572f-8271-4f60-858e-cee871e0aec6" providerId="ADAL" clId="{9E41A59E-EA92-4F45-ACD0-9CC1B6579E02}" dt="2021-12-22T04:59:00.149" v="6657" actId="20577"/>
          <ac:spMkLst>
            <pc:docMk/>
            <pc:sldMk cId="1947737852" sldId="333"/>
            <ac:spMk id="2" creationId="{C20940F4-E694-40BD-9D06-A131BF771D6B}"/>
          </ac:spMkLst>
        </pc:spChg>
        <pc:spChg chg="add del mod">
          <ac:chgData name="Xin Zhang (FA Talent)" userId="474f572f-8271-4f60-858e-cee871e0aec6" providerId="ADAL" clId="{9E41A59E-EA92-4F45-ACD0-9CC1B6579E02}" dt="2021-12-22T04:52:54.477" v="6392"/>
          <ac:spMkLst>
            <pc:docMk/>
            <pc:sldMk cId="1947737852" sldId="333"/>
            <ac:spMk id="3" creationId="{78C0D429-1619-425A-9063-C80CEC57E977}"/>
          </ac:spMkLst>
        </pc:spChg>
        <pc:spChg chg="add del">
          <ac:chgData name="Xin Zhang (FA Talent)" userId="474f572f-8271-4f60-858e-cee871e0aec6" providerId="ADAL" clId="{9E41A59E-EA92-4F45-ACD0-9CC1B6579E02}" dt="2021-12-22T04:52:54.477" v="6392"/>
          <ac:spMkLst>
            <pc:docMk/>
            <pc:sldMk cId="1947737852" sldId="333"/>
            <ac:spMk id="4" creationId="{4691D9B8-FDB8-4A33-ADD8-D01D601F7C8D}"/>
          </ac:spMkLst>
        </pc:spChg>
        <pc:spChg chg="mod">
          <ac:chgData name="Xin Zhang (FA Talent)" userId="474f572f-8271-4f60-858e-cee871e0aec6" providerId="ADAL" clId="{9E41A59E-EA92-4F45-ACD0-9CC1B6579E02}" dt="2021-12-22T04:54:01.499" v="6444" actId="207"/>
          <ac:spMkLst>
            <pc:docMk/>
            <pc:sldMk cId="1947737852" sldId="333"/>
            <ac:spMk id="5" creationId="{78A6C84C-986C-484C-8968-412656DB6D18}"/>
          </ac:spMkLst>
        </pc:spChg>
        <pc:spChg chg="add del mod ord replST delST">
          <ac:chgData name="Xin Zhang (FA Talent)" userId="474f572f-8271-4f60-858e-cee871e0aec6" providerId="ADAL" clId="{9E41A59E-EA92-4F45-ACD0-9CC1B6579E02}" dt="2021-12-22T04:53:49.120" v="6422"/>
          <ac:spMkLst>
            <pc:docMk/>
            <pc:sldMk cId="1947737852" sldId="333"/>
            <ac:spMk id="9" creationId="{DCE3C639-1740-4CC6-B2F3-353D4FEC53EA}"/>
          </ac:spMkLst>
        </pc:spChg>
        <pc:spChg chg="add del mod ord">
          <ac:chgData name="Xin Zhang (FA Talent)" userId="474f572f-8271-4f60-858e-cee871e0aec6" providerId="ADAL" clId="{9E41A59E-EA92-4F45-ACD0-9CC1B6579E02}" dt="2021-12-22T06:23:16.800" v="7279" actId="478"/>
          <ac:spMkLst>
            <pc:docMk/>
            <pc:sldMk cId="1947737852" sldId="333"/>
            <ac:spMk id="11" creationId="{3DCF3487-04AF-4221-B9BD-8B0D9862EC53}"/>
          </ac:spMkLst>
        </pc:spChg>
        <pc:spChg chg="mod">
          <ac:chgData name="Xin Zhang (FA Talent)" userId="474f572f-8271-4f60-858e-cee871e0aec6" providerId="ADAL" clId="{9E41A59E-EA92-4F45-ACD0-9CC1B6579E02}" dt="2021-12-22T04:54:29.595" v="6446"/>
          <ac:spMkLst>
            <pc:docMk/>
            <pc:sldMk cId="1947737852" sldId="333"/>
            <ac:spMk id="13" creationId="{A47A44DB-6F08-4B24-A718-FE970E85FF0D}"/>
          </ac:spMkLst>
        </pc:spChg>
        <pc:spChg chg="mod">
          <ac:chgData name="Xin Zhang (FA Talent)" userId="474f572f-8271-4f60-858e-cee871e0aec6" providerId="ADAL" clId="{9E41A59E-EA92-4F45-ACD0-9CC1B6579E02}" dt="2021-12-22T04:59:11.054" v="6682" actId="20577"/>
          <ac:spMkLst>
            <pc:docMk/>
            <pc:sldMk cId="1947737852" sldId="333"/>
            <ac:spMk id="15" creationId="{4CE20C86-D249-48A6-A01A-C1777F558154}"/>
          </ac:spMkLst>
        </pc:spChg>
        <pc:spChg chg="add mod">
          <ac:chgData name="Xin Zhang (FA Talent)" userId="474f572f-8271-4f60-858e-cee871e0aec6" providerId="ADAL" clId="{9E41A59E-EA92-4F45-ACD0-9CC1B6579E02}" dt="2021-12-22T04:59:17.287" v="6691"/>
          <ac:spMkLst>
            <pc:docMk/>
            <pc:sldMk cId="1947737852" sldId="333"/>
            <ac:spMk id="17" creationId="{761CCA8E-3A8F-495A-A8FA-B296D1374650}"/>
          </ac:spMkLst>
        </pc:spChg>
        <pc:spChg chg="add mod ord">
          <ac:chgData name="Xin Zhang (FA Talent)" userId="474f572f-8271-4f60-858e-cee871e0aec6" providerId="ADAL" clId="{9E41A59E-EA92-4F45-ACD0-9CC1B6579E02}" dt="2021-12-22T04:57:38.954" v="6603" actId="555"/>
          <ac:spMkLst>
            <pc:docMk/>
            <pc:sldMk cId="1947737852" sldId="333"/>
            <ac:spMk id="18" creationId="{C3524C83-52FE-4540-9743-FABA6E0916D4}"/>
          </ac:spMkLst>
        </pc:spChg>
        <pc:spChg chg="mod">
          <ac:chgData name="Xin Zhang (FA Talent)" userId="474f572f-8271-4f60-858e-cee871e0aec6" providerId="ADAL" clId="{9E41A59E-EA92-4F45-ACD0-9CC1B6579E02}" dt="2021-12-22T04:55:30.048" v="6461"/>
          <ac:spMkLst>
            <pc:docMk/>
            <pc:sldMk cId="1947737852" sldId="333"/>
            <ac:spMk id="20" creationId="{A7A71D23-79A5-467F-977E-98A1E25EF778}"/>
          </ac:spMkLst>
        </pc:spChg>
        <pc:spChg chg="mod">
          <ac:chgData name="Xin Zhang (FA Talent)" userId="474f572f-8271-4f60-858e-cee871e0aec6" providerId="ADAL" clId="{9E41A59E-EA92-4F45-ACD0-9CC1B6579E02}" dt="2021-12-22T04:59:06.183" v="6670" actId="20577"/>
          <ac:spMkLst>
            <pc:docMk/>
            <pc:sldMk cId="1947737852" sldId="333"/>
            <ac:spMk id="22" creationId="{076E5A6C-33E4-434F-97CB-D6E74229A34D}"/>
          </ac:spMkLst>
        </pc:spChg>
        <pc:spChg chg="add mod">
          <ac:chgData name="Xin Zhang (FA Talent)" userId="474f572f-8271-4f60-858e-cee871e0aec6" providerId="ADAL" clId="{9E41A59E-EA92-4F45-ACD0-9CC1B6579E02}" dt="2021-12-22T04:59:15.036" v="6690" actId="20577"/>
          <ac:spMkLst>
            <pc:docMk/>
            <pc:sldMk cId="1947737852" sldId="333"/>
            <ac:spMk id="24" creationId="{7D362F0F-B648-496B-997B-FD248A494A47}"/>
          </ac:spMkLst>
        </pc:spChg>
        <pc:spChg chg="add mod">
          <ac:chgData name="Xin Zhang (FA Talent)" userId="474f572f-8271-4f60-858e-cee871e0aec6" providerId="ADAL" clId="{9E41A59E-EA92-4F45-ACD0-9CC1B6579E02}" dt="2021-12-22T04:58:15.421" v="6636" actId="207"/>
          <ac:spMkLst>
            <pc:docMk/>
            <pc:sldMk cId="1947737852" sldId="333"/>
            <ac:spMk id="28" creationId="{071F9338-3408-460A-ABB0-10B09C256E95}"/>
          </ac:spMkLst>
        </pc:spChg>
        <pc:spChg chg="add mod ord">
          <ac:chgData name="Xin Zhang (FA Talent)" userId="474f572f-8271-4f60-858e-cee871e0aec6" providerId="ADAL" clId="{9E41A59E-EA92-4F45-ACD0-9CC1B6579E02}" dt="2021-12-22T06:23:18.771" v="7280" actId="14100"/>
          <ac:spMkLst>
            <pc:docMk/>
            <pc:sldMk cId="1947737852" sldId="333"/>
            <ac:spMk id="29" creationId="{9A98E9AA-4E90-4C65-8174-1EF53A833A0B}"/>
          </ac:spMkLst>
        </pc:spChg>
        <pc:grpChg chg="add mod">
          <ac:chgData name="Xin Zhang (FA Talent)" userId="474f572f-8271-4f60-858e-cee871e0aec6" providerId="ADAL" clId="{9E41A59E-EA92-4F45-ACD0-9CC1B6579E02}" dt="2021-12-22T04:54:33.329" v="6447" actId="1076"/>
          <ac:grpSpMkLst>
            <pc:docMk/>
            <pc:sldMk cId="1947737852" sldId="333"/>
            <ac:grpSpMk id="12" creationId="{D1BB6817-DDA9-47E2-A666-E6AB14C5ECBA}"/>
          </ac:grpSpMkLst>
        </pc:grpChg>
        <pc:grpChg chg="mod">
          <ac:chgData name="Xin Zhang (FA Talent)" userId="474f572f-8271-4f60-858e-cee871e0aec6" providerId="ADAL" clId="{9E41A59E-EA92-4F45-ACD0-9CC1B6579E02}" dt="2021-12-22T04:54:29.595" v="6446"/>
          <ac:grpSpMkLst>
            <pc:docMk/>
            <pc:sldMk cId="1947737852" sldId="333"/>
            <ac:grpSpMk id="14" creationId="{445788D5-54C6-4498-AB75-17324FB15669}"/>
          </ac:grpSpMkLst>
        </pc:grpChg>
        <pc:grpChg chg="add mod">
          <ac:chgData name="Xin Zhang (FA Talent)" userId="474f572f-8271-4f60-858e-cee871e0aec6" providerId="ADAL" clId="{9E41A59E-EA92-4F45-ACD0-9CC1B6579E02}" dt="2021-12-22T04:55:39.618" v="6464" actId="1076"/>
          <ac:grpSpMkLst>
            <pc:docMk/>
            <pc:sldMk cId="1947737852" sldId="333"/>
            <ac:grpSpMk id="19" creationId="{6082DE7D-5941-4BB7-B601-188652C59711}"/>
          </ac:grpSpMkLst>
        </pc:grpChg>
        <pc:grpChg chg="mod">
          <ac:chgData name="Xin Zhang (FA Talent)" userId="474f572f-8271-4f60-858e-cee871e0aec6" providerId="ADAL" clId="{9E41A59E-EA92-4F45-ACD0-9CC1B6579E02}" dt="2021-12-22T04:55:30.048" v="6461"/>
          <ac:grpSpMkLst>
            <pc:docMk/>
            <pc:sldMk cId="1947737852" sldId="333"/>
            <ac:grpSpMk id="21" creationId="{C41B36E0-2932-4383-AB7E-DA51DD3B20B2}"/>
          </ac:grpSpMkLst>
        </pc:grpChg>
        <pc:picChg chg="add del mod ord">
          <ac:chgData name="Xin Zhang (FA Talent)" userId="474f572f-8271-4f60-858e-cee871e0aec6" providerId="ADAL" clId="{9E41A59E-EA92-4F45-ACD0-9CC1B6579E02}" dt="2021-12-22T04:53:49.120" v="6422"/>
          <ac:picMkLst>
            <pc:docMk/>
            <pc:sldMk cId="1947737852" sldId="333"/>
            <ac:picMk id="7" creationId="{69C3F840-C32D-4691-AA39-874945415CE9}"/>
          </ac:picMkLst>
        </pc:picChg>
        <pc:picChg chg="add del mod modVis">
          <ac:chgData name="Xin Zhang (FA Talent)" userId="474f572f-8271-4f60-858e-cee871e0aec6" providerId="ADAL" clId="{9E41A59E-EA92-4F45-ACD0-9CC1B6579E02}" dt="2021-12-22T04:53:21.255" v="6402"/>
          <ac:picMkLst>
            <pc:docMk/>
            <pc:sldMk cId="1947737852" sldId="333"/>
            <ac:picMk id="8" creationId="{3D552578-6580-43B9-AD34-E02CEB1A01B6}"/>
          </ac:picMkLst>
        </pc:picChg>
        <pc:picChg chg="mod">
          <ac:chgData name="Xin Zhang (FA Talent)" userId="474f572f-8271-4f60-858e-cee871e0aec6" providerId="ADAL" clId="{9E41A59E-EA92-4F45-ACD0-9CC1B6579E02}" dt="2021-12-22T04:53:49.120" v="6422"/>
          <ac:picMkLst>
            <pc:docMk/>
            <pc:sldMk cId="1947737852" sldId="333"/>
            <ac:picMk id="10" creationId="{240E478A-B799-4DD3-8801-42695A77CDAB}"/>
          </ac:picMkLst>
        </pc:picChg>
        <pc:picChg chg="mod">
          <ac:chgData name="Xin Zhang (FA Talent)" userId="474f572f-8271-4f60-858e-cee871e0aec6" providerId="ADAL" clId="{9E41A59E-EA92-4F45-ACD0-9CC1B6579E02}" dt="2021-12-22T04:54:29.595" v="6446"/>
          <ac:picMkLst>
            <pc:docMk/>
            <pc:sldMk cId="1947737852" sldId="333"/>
            <ac:picMk id="16" creationId="{EA5E5199-9F49-493E-9904-7E782384A85F}"/>
          </ac:picMkLst>
        </pc:picChg>
        <pc:picChg chg="mod">
          <ac:chgData name="Xin Zhang (FA Talent)" userId="474f572f-8271-4f60-858e-cee871e0aec6" providerId="ADAL" clId="{9E41A59E-EA92-4F45-ACD0-9CC1B6579E02}" dt="2021-12-22T04:55:30.048" v="6461"/>
          <ac:picMkLst>
            <pc:docMk/>
            <pc:sldMk cId="1947737852" sldId="333"/>
            <ac:picMk id="23" creationId="{2A961263-2298-47FE-B7F1-109A3CF9875C}"/>
          </ac:picMkLst>
        </pc:picChg>
        <pc:picChg chg="add mod">
          <ac:chgData name="Xin Zhang (FA Talent)" userId="474f572f-8271-4f60-858e-cee871e0aec6" providerId="ADAL" clId="{9E41A59E-EA92-4F45-ACD0-9CC1B6579E02}" dt="2021-12-22T04:57:38.954" v="6603" actId="555"/>
          <ac:picMkLst>
            <pc:docMk/>
            <pc:sldMk cId="1947737852" sldId="333"/>
            <ac:picMk id="26" creationId="{29686E06-BAEC-4846-9E7A-22BC83AA908E}"/>
          </ac:picMkLst>
        </pc:picChg>
        <pc:picChg chg="add del mod modVis">
          <ac:chgData name="Xin Zhang (FA Talent)" userId="474f572f-8271-4f60-858e-cee871e0aec6" providerId="ADAL" clId="{9E41A59E-EA92-4F45-ACD0-9CC1B6579E02}" dt="2021-12-22T04:57:26.619" v="6584"/>
          <ac:picMkLst>
            <pc:docMk/>
            <pc:sldMk cId="1947737852" sldId="333"/>
            <ac:picMk id="27" creationId="{C985D8EF-912D-4D89-BF37-537E3515F0FC}"/>
          </ac:picMkLst>
        </pc:picChg>
      </pc:sldChg>
      <pc:sldChg chg="addSp delSp modSp add mod">
        <pc:chgData name="Xin Zhang (FA Talent)" userId="474f572f-8271-4f60-858e-cee871e0aec6" providerId="ADAL" clId="{9E41A59E-EA92-4F45-ACD0-9CC1B6579E02}" dt="2021-12-22T06:43:10.568" v="7562"/>
        <pc:sldMkLst>
          <pc:docMk/>
          <pc:sldMk cId="1053374254" sldId="334"/>
        </pc:sldMkLst>
        <pc:spChg chg="add del mod">
          <ac:chgData name="Xin Zhang (FA Talent)" userId="474f572f-8271-4f60-858e-cee871e0aec6" providerId="ADAL" clId="{9E41A59E-EA92-4F45-ACD0-9CC1B6579E02}" dt="2021-12-22T05:00:09.719" v="6704"/>
          <ac:spMkLst>
            <pc:docMk/>
            <pc:sldMk cId="1053374254" sldId="334"/>
            <ac:spMk id="3" creationId="{8E556509-9EF1-4293-8FFF-C50BC6CA8537}"/>
          </ac:spMkLst>
        </pc:spChg>
        <pc:spChg chg="add del">
          <ac:chgData name="Xin Zhang (FA Talent)" userId="474f572f-8271-4f60-858e-cee871e0aec6" providerId="ADAL" clId="{9E41A59E-EA92-4F45-ACD0-9CC1B6579E02}" dt="2021-12-22T05:00:04.788" v="6701"/>
          <ac:spMkLst>
            <pc:docMk/>
            <pc:sldMk cId="1053374254" sldId="334"/>
            <ac:spMk id="4" creationId="{CAA75A31-BECE-4DDF-AFB7-828C46B4DB8C}"/>
          </ac:spMkLst>
        </pc:spChg>
        <pc:spChg chg="del">
          <ac:chgData name="Xin Zhang (FA Talent)" userId="474f572f-8271-4f60-858e-cee871e0aec6" providerId="ADAL" clId="{9E41A59E-EA92-4F45-ACD0-9CC1B6579E02}" dt="2021-12-22T04:59:40.075" v="6693" actId="478"/>
          <ac:spMkLst>
            <pc:docMk/>
            <pc:sldMk cId="1053374254" sldId="334"/>
            <ac:spMk id="5" creationId="{78A6C84C-986C-484C-8968-412656DB6D18}"/>
          </ac:spMkLst>
        </pc:spChg>
        <pc:spChg chg="add del">
          <ac:chgData name="Xin Zhang (FA Talent)" userId="474f572f-8271-4f60-858e-cee871e0aec6" providerId="ADAL" clId="{9E41A59E-EA92-4F45-ACD0-9CC1B6579E02}" dt="2021-12-22T05:00:09.719" v="6704"/>
          <ac:spMkLst>
            <pc:docMk/>
            <pc:sldMk cId="1053374254" sldId="334"/>
            <ac:spMk id="6" creationId="{0EA04755-E306-408D-AB1D-5D0D7F656ADF}"/>
          </ac:spMkLst>
        </pc:spChg>
        <pc:spChg chg="del mod ord topLvl">
          <ac:chgData name="Xin Zhang (FA Talent)" userId="474f572f-8271-4f60-858e-cee871e0aec6" providerId="ADAL" clId="{9E41A59E-EA92-4F45-ACD0-9CC1B6579E02}" dt="2021-12-22T05:05:08.737" v="6879" actId="478"/>
          <ac:spMkLst>
            <pc:docMk/>
            <pc:sldMk cId="1053374254" sldId="334"/>
            <ac:spMk id="11" creationId="{3DCF3487-04AF-4221-B9BD-8B0D9862EC53}"/>
          </ac:spMkLst>
        </pc:spChg>
        <pc:spChg chg="mod">
          <ac:chgData name="Xin Zhang (FA Talent)" userId="474f572f-8271-4f60-858e-cee871e0aec6" providerId="ADAL" clId="{9E41A59E-EA92-4F45-ACD0-9CC1B6579E02}" dt="2021-12-22T05:04:34.755" v="6759" actId="165"/>
          <ac:spMkLst>
            <pc:docMk/>
            <pc:sldMk cId="1053374254" sldId="334"/>
            <ac:spMk id="13" creationId="{A47A44DB-6F08-4B24-A718-FE970E85FF0D}"/>
          </ac:spMkLst>
        </pc:spChg>
        <pc:spChg chg="mod">
          <ac:chgData name="Xin Zhang (FA Talent)" userId="474f572f-8271-4f60-858e-cee871e0aec6" providerId="ADAL" clId="{9E41A59E-EA92-4F45-ACD0-9CC1B6579E02}" dt="2021-12-22T06:28:22.339" v="7423" actId="20577"/>
          <ac:spMkLst>
            <pc:docMk/>
            <pc:sldMk cId="1053374254" sldId="334"/>
            <ac:spMk id="15" creationId="{4CE20C86-D249-48A6-A01A-C1777F558154}"/>
          </ac:spMkLst>
        </pc:spChg>
        <pc:spChg chg="mod topLvl">
          <ac:chgData name="Xin Zhang (FA Talent)" userId="474f572f-8271-4f60-858e-cee871e0aec6" providerId="ADAL" clId="{9E41A59E-EA92-4F45-ACD0-9CC1B6579E02}" dt="2021-12-22T05:04:34.755" v="6759" actId="165"/>
          <ac:spMkLst>
            <pc:docMk/>
            <pc:sldMk cId="1053374254" sldId="334"/>
            <ac:spMk id="17" creationId="{761CCA8E-3A8F-495A-A8FA-B296D1374650}"/>
          </ac:spMkLst>
        </pc:spChg>
        <pc:spChg chg="del">
          <ac:chgData name="Xin Zhang (FA Talent)" userId="474f572f-8271-4f60-858e-cee871e0aec6" providerId="ADAL" clId="{9E41A59E-EA92-4F45-ACD0-9CC1B6579E02}" dt="2021-12-22T05:05:34.634" v="6922" actId="478"/>
          <ac:spMkLst>
            <pc:docMk/>
            <pc:sldMk cId="1053374254" sldId="334"/>
            <ac:spMk id="18" creationId="{C3524C83-52FE-4540-9743-FABA6E0916D4}"/>
          </ac:spMkLst>
        </pc:spChg>
        <pc:spChg chg="del">
          <ac:chgData name="Xin Zhang (FA Talent)" userId="474f572f-8271-4f60-858e-cee871e0aec6" providerId="ADAL" clId="{9E41A59E-EA92-4F45-ACD0-9CC1B6579E02}" dt="2021-12-22T05:05:31.581" v="6920" actId="478"/>
          <ac:spMkLst>
            <pc:docMk/>
            <pc:sldMk cId="1053374254" sldId="334"/>
            <ac:spMk id="24" creationId="{7D362F0F-B648-496B-997B-FD248A494A47}"/>
          </ac:spMkLst>
        </pc:spChg>
        <pc:spChg chg="mod">
          <ac:chgData name="Xin Zhang (FA Talent)" userId="474f572f-8271-4f60-858e-cee871e0aec6" providerId="ADAL" clId="{9E41A59E-EA92-4F45-ACD0-9CC1B6579E02}" dt="2021-12-22T05:00:04.788" v="6701"/>
          <ac:spMkLst>
            <pc:docMk/>
            <pc:sldMk cId="1053374254" sldId="334"/>
            <ac:spMk id="25" creationId="{9FE890E8-0C29-4EB4-BB51-8CF284C22233}"/>
          </ac:spMkLst>
        </pc:spChg>
        <pc:spChg chg="mod">
          <ac:chgData name="Xin Zhang (FA Talent)" userId="474f572f-8271-4f60-858e-cee871e0aec6" providerId="ADAL" clId="{9E41A59E-EA92-4F45-ACD0-9CC1B6579E02}" dt="2021-12-22T05:00:09.719" v="6704"/>
          <ac:spMkLst>
            <pc:docMk/>
            <pc:sldMk cId="1053374254" sldId="334"/>
            <ac:spMk id="27" creationId="{7206DD87-7CD5-4243-BA89-4DC2C34EC8A2}"/>
          </ac:spMkLst>
        </pc:spChg>
        <pc:spChg chg="del">
          <ac:chgData name="Xin Zhang (FA Talent)" userId="474f572f-8271-4f60-858e-cee871e0aec6" providerId="ADAL" clId="{9E41A59E-EA92-4F45-ACD0-9CC1B6579E02}" dt="2021-12-22T04:59:42.377" v="6695" actId="478"/>
          <ac:spMkLst>
            <pc:docMk/>
            <pc:sldMk cId="1053374254" sldId="334"/>
            <ac:spMk id="28" creationId="{071F9338-3408-460A-ABB0-10B09C256E95}"/>
          </ac:spMkLst>
        </pc:spChg>
        <pc:spChg chg="del mod ord topLvl">
          <ac:chgData name="Xin Zhang (FA Talent)" userId="474f572f-8271-4f60-858e-cee871e0aec6" providerId="ADAL" clId="{9E41A59E-EA92-4F45-ACD0-9CC1B6579E02}" dt="2021-12-22T05:05:05.912" v="6877" actId="478"/>
          <ac:spMkLst>
            <pc:docMk/>
            <pc:sldMk cId="1053374254" sldId="334"/>
            <ac:spMk id="30" creationId="{C8886759-657F-4688-9102-CEA174D03803}"/>
          </ac:spMkLst>
        </pc:spChg>
        <pc:spChg chg="mod topLvl">
          <ac:chgData name="Xin Zhang (FA Talent)" userId="474f572f-8271-4f60-858e-cee871e0aec6" providerId="ADAL" clId="{9E41A59E-EA92-4F45-ACD0-9CC1B6579E02}" dt="2021-12-22T05:04:34.755" v="6759" actId="165"/>
          <ac:spMkLst>
            <pc:docMk/>
            <pc:sldMk cId="1053374254" sldId="334"/>
            <ac:spMk id="32" creationId="{D1DE6650-A364-464B-94A5-A1A0A816D1E5}"/>
          </ac:spMkLst>
        </pc:spChg>
        <pc:spChg chg="mod">
          <ac:chgData name="Xin Zhang (FA Talent)" userId="474f572f-8271-4f60-858e-cee871e0aec6" providerId="ADAL" clId="{9E41A59E-EA92-4F45-ACD0-9CC1B6579E02}" dt="2021-12-22T05:04:34.755" v="6759" actId="165"/>
          <ac:spMkLst>
            <pc:docMk/>
            <pc:sldMk cId="1053374254" sldId="334"/>
            <ac:spMk id="33" creationId="{8BFB0D85-6D2C-4C14-B9F0-09B1232F6E9E}"/>
          </ac:spMkLst>
        </pc:spChg>
        <pc:spChg chg="mod">
          <ac:chgData name="Xin Zhang (FA Talent)" userId="474f572f-8271-4f60-858e-cee871e0aec6" providerId="ADAL" clId="{9E41A59E-EA92-4F45-ACD0-9CC1B6579E02}" dt="2021-12-22T06:28:28.251" v="7435" actId="20577"/>
          <ac:spMkLst>
            <pc:docMk/>
            <pc:sldMk cId="1053374254" sldId="334"/>
            <ac:spMk id="35" creationId="{9422549A-301A-4A55-BE83-BC8ECB0AE379}"/>
          </ac:spMkLst>
        </pc:spChg>
        <pc:spChg chg="del mod ord topLvl">
          <ac:chgData name="Xin Zhang (FA Talent)" userId="474f572f-8271-4f60-858e-cee871e0aec6" providerId="ADAL" clId="{9E41A59E-EA92-4F45-ACD0-9CC1B6579E02}" dt="2021-12-22T05:05:16.312" v="6919" actId="478"/>
          <ac:spMkLst>
            <pc:docMk/>
            <pc:sldMk cId="1053374254" sldId="334"/>
            <ac:spMk id="38" creationId="{57858931-8E62-43B1-85B7-B96CB9FBE70E}"/>
          </ac:spMkLst>
        </pc:spChg>
        <pc:spChg chg="mod topLvl">
          <ac:chgData name="Xin Zhang (FA Talent)" userId="474f572f-8271-4f60-858e-cee871e0aec6" providerId="ADAL" clId="{9E41A59E-EA92-4F45-ACD0-9CC1B6579E02}" dt="2021-12-22T05:02:19.821" v="6756" actId="1076"/>
          <ac:spMkLst>
            <pc:docMk/>
            <pc:sldMk cId="1053374254" sldId="334"/>
            <ac:spMk id="40" creationId="{55ABB63B-3004-4C25-8011-6E698F89CEB1}"/>
          </ac:spMkLst>
        </pc:spChg>
        <pc:spChg chg="mod">
          <ac:chgData name="Xin Zhang (FA Talent)" userId="474f572f-8271-4f60-858e-cee871e0aec6" providerId="ADAL" clId="{9E41A59E-EA92-4F45-ACD0-9CC1B6579E02}" dt="2021-12-22T05:01:52.419" v="6746" actId="165"/>
          <ac:spMkLst>
            <pc:docMk/>
            <pc:sldMk cId="1053374254" sldId="334"/>
            <ac:spMk id="41" creationId="{A430195C-D2E8-4B20-AF7D-7D5419737596}"/>
          </ac:spMkLst>
        </pc:spChg>
        <pc:spChg chg="mod">
          <ac:chgData name="Xin Zhang (FA Talent)" userId="474f572f-8271-4f60-858e-cee871e0aec6" providerId="ADAL" clId="{9E41A59E-EA92-4F45-ACD0-9CC1B6579E02}" dt="2021-12-22T06:28:31.715" v="7446" actId="20577"/>
          <ac:spMkLst>
            <pc:docMk/>
            <pc:sldMk cId="1053374254" sldId="334"/>
            <ac:spMk id="43" creationId="{53C1B90C-D297-4FCF-B646-8B9CCBD4130D}"/>
          </ac:spMkLst>
        </pc:spChg>
        <pc:spChg chg="add mod ord">
          <ac:chgData name="Xin Zhang (FA Talent)" userId="474f572f-8271-4f60-858e-cee871e0aec6" providerId="ADAL" clId="{9E41A59E-EA92-4F45-ACD0-9CC1B6579E02}" dt="2021-12-22T05:04:53.195" v="6826"/>
          <ac:spMkLst>
            <pc:docMk/>
            <pc:sldMk cId="1053374254" sldId="334"/>
            <ac:spMk id="45" creationId="{541D0176-DA98-4726-AC62-D589F84BF214}"/>
          </ac:spMkLst>
        </pc:spChg>
        <pc:spChg chg="add del mod">
          <ac:chgData name="Xin Zhang (FA Talent)" userId="474f572f-8271-4f60-858e-cee871e0aec6" providerId="ADAL" clId="{9E41A59E-EA92-4F45-ACD0-9CC1B6579E02}" dt="2021-12-22T05:05:05.912" v="6877" actId="478"/>
          <ac:spMkLst>
            <pc:docMk/>
            <pc:sldMk cId="1053374254" sldId="334"/>
            <ac:spMk id="46" creationId="{C82E7CE0-69DE-4330-92A7-D084475A8D97}"/>
          </ac:spMkLst>
        </pc:spChg>
        <pc:spChg chg="add mod ord">
          <ac:chgData name="Xin Zhang (FA Talent)" userId="474f572f-8271-4f60-858e-cee871e0aec6" providerId="ADAL" clId="{9E41A59E-EA92-4F45-ACD0-9CC1B6579E02}" dt="2021-12-22T05:05:03.741" v="6872"/>
          <ac:spMkLst>
            <pc:docMk/>
            <pc:sldMk cId="1053374254" sldId="334"/>
            <ac:spMk id="47" creationId="{B451E6E2-78C2-4CA3-A15F-C95CD2774A21}"/>
          </ac:spMkLst>
        </pc:spChg>
        <pc:spChg chg="add mod ord">
          <ac:chgData name="Xin Zhang (FA Talent)" userId="474f572f-8271-4f60-858e-cee871e0aec6" providerId="ADAL" clId="{9E41A59E-EA92-4F45-ACD0-9CC1B6579E02}" dt="2021-12-22T05:05:14.600" v="6918"/>
          <ac:spMkLst>
            <pc:docMk/>
            <pc:sldMk cId="1053374254" sldId="334"/>
            <ac:spMk id="48" creationId="{68F0EBAD-CE96-47EC-818B-145CDC5F5E49}"/>
          </ac:spMkLst>
        </pc:spChg>
        <pc:spChg chg="add del mod topLvl">
          <ac:chgData name="Xin Zhang (FA Talent)" userId="474f572f-8271-4f60-858e-cee871e0aec6" providerId="ADAL" clId="{9E41A59E-EA92-4F45-ACD0-9CC1B6579E02}" dt="2021-12-22T05:10:26.594" v="7112" actId="478"/>
          <ac:spMkLst>
            <pc:docMk/>
            <pc:sldMk cId="1053374254" sldId="334"/>
            <ac:spMk id="49" creationId="{CE959224-0705-490F-A130-4FCD35B5C231}"/>
          </ac:spMkLst>
        </pc:spChg>
        <pc:spChg chg="add mod topLvl">
          <ac:chgData name="Xin Zhang (FA Talent)" userId="474f572f-8271-4f60-858e-cee871e0aec6" providerId="ADAL" clId="{9E41A59E-EA92-4F45-ACD0-9CC1B6579E02}" dt="2021-12-22T05:11:30.418" v="7138" actId="14100"/>
          <ac:spMkLst>
            <pc:docMk/>
            <pc:sldMk cId="1053374254" sldId="334"/>
            <ac:spMk id="50" creationId="{844C561A-3566-4365-9A57-B3C0C539F5EE}"/>
          </ac:spMkLst>
        </pc:spChg>
        <pc:spChg chg="del mod topLvl">
          <ac:chgData name="Xin Zhang (FA Talent)" userId="474f572f-8271-4f60-858e-cee871e0aec6" providerId="ADAL" clId="{9E41A59E-EA92-4F45-ACD0-9CC1B6579E02}" dt="2021-12-22T05:10:26.594" v="7112" actId="478"/>
          <ac:spMkLst>
            <pc:docMk/>
            <pc:sldMk cId="1053374254" sldId="334"/>
            <ac:spMk id="53" creationId="{75F0BC51-74AF-48C5-9888-F51CD9E2ABA9}"/>
          </ac:spMkLst>
        </pc:spChg>
        <pc:spChg chg="mod topLvl">
          <ac:chgData name="Xin Zhang (FA Talent)" userId="474f572f-8271-4f60-858e-cee871e0aec6" providerId="ADAL" clId="{9E41A59E-EA92-4F45-ACD0-9CC1B6579E02}" dt="2021-12-22T05:11:30.418" v="7138" actId="14100"/>
          <ac:spMkLst>
            <pc:docMk/>
            <pc:sldMk cId="1053374254" sldId="334"/>
            <ac:spMk id="54" creationId="{68265A6B-87E2-4810-8D17-BA929DCB3F7A}"/>
          </ac:spMkLst>
        </pc:spChg>
        <pc:spChg chg="del mod topLvl">
          <ac:chgData name="Xin Zhang (FA Talent)" userId="474f572f-8271-4f60-858e-cee871e0aec6" providerId="ADAL" clId="{9E41A59E-EA92-4F45-ACD0-9CC1B6579E02}" dt="2021-12-22T05:10:26.594" v="7112" actId="478"/>
          <ac:spMkLst>
            <pc:docMk/>
            <pc:sldMk cId="1053374254" sldId="334"/>
            <ac:spMk id="56" creationId="{D577FBD3-BAB5-4C15-8AEB-6F48638A7545}"/>
          </ac:spMkLst>
        </pc:spChg>
        <pc:spChg chg="mod topLvl">
          <ac:chgData name="Xin Zhang (FA Talent)" userId="474f572f-8271-4f60-858e-cee871e0aec6" providerId="ADAL" clId="{9E41A59E-EA92-4F45-ACD0-9CC1B6579E02}" dt="2021-12-22T05:11:30.418" v="7138" actId="14100"/>
          <ac:spMkLst>
            <pc:docMk/>
            <pc:sldMk cId="1053374254" sldId="334"/>
            <ac:spMk id="57" creationId="{83ECC2F6-0ECD-4295-80B9-CEC2FC4DB637}"/>
          </ac:spMkLst>
        </pc:spChg>
        <pc:spChg chg="mod">
          <ac:chgData name="Xin Zhang (FA Talent)" userId="474f572f-8271-4f60-858e-cee871e0aec6" providerId="ADAL" clId="{9E41A59E-EA92-4F45-ACD0-9CC1B6579E02}" dt="2021-12-22T05:06:44.481" v="6952" actId="571"/>
          <ac:spMkLst>
            <pc:docMk/>
            <pc:sldMk cId="1053374254" sldId="334"/>
            <ac:spMk id="59" creationId="{17CABE4A-98EA-479A-9EB6-CF82F196918E}"/>
          </ac:spMkLst>
        </pc:spChg>
        <pc:spChg chg="mod">
          <ac:chgData name="Xin Zhang (FA Talent)" userId="474f572f-8271-4f60-858e-cee871e0aec6" providerId="ADAL" clId="{9E41A59E-EA92-4F45-ACD0-9CC1B6579E02}" dt="2021-12-22T05:06:44.481" v="6952" actId="571"/>
          <ac:spMkLst>
            <pc:docMk/>
            <pc:sldMk cId="1053374254" sldId="334"/>
            <ac:spMk id="60" creationId="{8CEEA572-F803-4A5C-810D-4295E64206D3}"/>
          </ac:spMkLst>
        </pc:spChg>
        <pc:spChg chg="add del mod ord">
          <ac:chgData name="Xin Zhang (FA Talent)" userId="474f572f-8271-4f60-858e-cee871e0aec6" providerId="ADAL" clId="{9E41A59E-EA92-4F45-ACD0-9CC1B6579E02}" dt="2021-12-22T05:12:02.444" v="7146" actId="478"/>
          <ac:spMkLst>
            <pc:docMk/>
            <pc:sldMk cId="1053374254" sldId="334"/>
            <ac:spMk id="64" creationId="{A9A74711-E6B6-4E1F-BEF6-A6BD40453F35}"/>
          </ac:spMkLst>
        </pc:spChg>
        <pc:spChg chg="add mod ord">
          <ac:chgData name="Xin Zhang (FA Talent)" userId="474f572f-8271-4f60-858e-cee871e0aec6" providerId="ADAL" clId="{9E41A59E-EA92-4F45-ACD0-9CC1B6579E02}" dt="2021-12-22T05:10:05.512" v="7107"/>
          <ac:spMkLst>
            <pc:docMk/>
            <pc:sldMk cId="1053374254" sldId="334"/>
            <ac:spMk id="65" creationId="{68020FF0-B4E6-465E-9228-22D868AF8BBC}"/>
          </ac:spMkLst>
        </pc:spChg>
        <pc:spChg chg="add mod">
          <ac:chgData name="Xin Zhang (FA Talent)" userId="474f572f-8271-4f60-858e-cee871e0aec6" providerId="ADAL" clId="{9E41A59E-EA92-4F45-ACD0-9CC1B6579E02}" dt="2021-12-22T05:11:43.069" v="7142" actId="20577"/>
          <ac:spMkLst>
            <pc:docMk/>
            <pc:sldMk cId="1053374254" sldId="334"/>
            <ac:spMk id="66" creationId="{03AA5E81-E172-4C7A-8C4A-1AACC8A0CD75}"/>
          </ac:spMkLst>
        </pc:spChg>
        <pc:spChg chg="add mod">
          <ac:chgData name="Xin Zhang (FA Talent)" userId="474f572f-8271-4f60-858e-cee871e0aec6" providerId="ADAL" clId="{9E41A59E-EA92-4F45-ACD0-9CC1B6579E02}" dt="2021-12-22T05:11:40.691" v="7141" actId="20577"/>
          <ac:spMkLst>
            <pc:docMk/>
            <pc:sldMk cId="1053374254" sldId="334"/>
            <ac:spMk id="67" creationId="{0A64A371-ABD0-498E-A44F-8594C56A32D6}"/>
          </ac:spMkLst>
        </pc:spChg>
        <pc:spChg chg="add mod">
          <ac:chgData name="Xin Zhang (FA Talent)" userId="474f572f-8271-4f60-858e-cee871e0aec6" providerId="ADAL" clId="{9E41A59E-EA92-4F45-ACD0-9CC1B6579E02}" dt="2021-12-22T05:11:45.218" v="7143" actId="20577"/>
          <ac:spMkLst>
            <pc:docMk/>
            <pc:sldMk cId="1053374254" sldId="334"/>
            <ac:spMk id="68" creationId="{5D1E381F-03F0-4E14-9968-96827BBC27A1}"/>
          </ac:spMkLst>
        </pc:spChg>
        <pc:grpChg chg="add del mod ord">
          <ac:chgData name="Xin Zhang (FA Talent)" userId="474f572f-8271-4f60-858e-cee871e0aec6" providerId="ADAL" clId="{9E41A59E-EA92-4F45-ACD0-9CC1B6579E02}" dt="2021-12-22T05:00:42.211" v="6719" actId="165"/>
          <ac:grpSpMkLst>
            <pc:docMk/>
            <pc:sldMk cId="1053374254" sldId="334"/>
            <ac:grpSpMk id="7" creationId="{0B95FE58-30BB-48B0-B102-3955B49D18A1}"/>
          </ac:grpSpMkLst>
        </pc:grpChg>
        <pc:grpChg chg="add del mod">
          <ac:chgData name="Xin Zhang (FA Talent)" userId="474f572f-8271-4f60-858e-cee871e0aec6" providerId="ADAL" clId="{9E41A59E-EA92-4F45-ACD0-9CC1B6579E02}" dt="2021-12-22T05:00:52.044" v="6724" actId="165"/>
          <ac:grpSpMkLst>
            <pc:docMk/>
            <pc:sldMk cId="1053374254" sldId="334"/>
            <ac:grpSpMk id="8" creationId="{418B7035-71D2-4895-8098-F3759259B926}"/>
          </ac:grpSpMkLst>
        </pc:grpChg>
        <pc:grpChg chg="add del mod">
          <ac:chgData name="Xin Zhang (FA Talent)" userId="474f572f-8271-4f60-858e-cee871e0aec6" providerId="ADAL" clId="{9E41A59E-EA92-4F45-ACD0-9CC1B6579E02}" dt="2021-12-22T05:04:34.755" v="6759" actId="165"/>
          <ac:grpSpMkLst>
            <pc:docMk/>
            <pc:sldMk cId="1053374254" sldId="334"/>
            <ac:grpSpMk id="9" creationId="{1BC9263C-B2BA-4AB2-A188-1ECBA1AC85BC}"/>
          </ac:grpSpMkLst>
        </pc:grpChg>
        <pc:grpChg chg="mod topLvl">
          <ac:chgData name="Xin Zhang (FA Talent)" userId="474f572f-8271-4f60-858e-cee871e0aec6" providerId="ADAL" clId="{9E41A59E-EA92-4F45-ACD0-9CC1B6579E02}" dt="2021-12-22T05:04:34.755" v="6759" actId="165"/>
          <ac:grpSpMkLst>
            <pc:docMk/>
            <pc:sldMk cId="1053374254" sldId="334"/>
            <ac:grpSpMk id="12" creationId="{D1BB6817-DDA9-47E2-A666-E6AB14C5ECBA}"/>
          </ac:grpSpMkLst>
        </pc:grpChg>
        <pc:grpChg chg="mod">
          <ac:chgData name="Xin Zhang (FA Talent)" userId="474f572f-8271-4f60-858e-cee871e0aec6" providerId="ADAL" clId="{9E41A59E-EA92-4F45-ACD0-9CC1B6579E02}" dt="2021-12-22T05:04:34.755" v="6759" actId="165"/>
          <ac:grpSpMkLst>
            <pc:docMk/>
            <pc:sldMk cId="1053374254" sldId="334"/>
            <ac:grpSpMk id="14" creationId="{445788D5-54C6-4498-AB75-17324FB15669}"/>
          </ac:grpSpMkLst>
        </pc:grpChg>
        <pc:grpChg chg="del">
          <ac:chgData name="Xin Zhang (FA Talent)" userId="474f572f-8271-4f60-858e-cee871e0aec6" providerId="ADAL" clId="{9E41A59E-EA92-4F45-ACD0-9CC1B6579E02}" dt="2021-12-22T05:05:31.581" v="6920" actId="478"/>
          <ac:grpSpMkLst>
            <pc:docMk/>
            <pc:sldMk cId="1053374254" sldId="334"/>
            <ac:grpSpMk id="19" creationId="{6082DE7D-5941-4BB7-B601-188652C59711}"/>
          </ac:grpSpMkLst>
        </pc:grpChg>
        <pc:grpChg chg="add del mod">
          <ac:chgData name="Xin Zhang (FA Talent)" userId="474f572f-8271-4f60-858e-cee871e0aec6" providerId="ADAL" clId="{9E41A59E-EA92-4F45-ACD0-9CC1B6579E02}" dt="2021-12-22T05:04:34.755" v="6759" actId="165"/>
          <ac:grpSpMkLst>
            <pc:docMk/>
            <pc:sldMk cId="1053374254" sldId="334"/>
            <ac:grpSpMk id="29" creationId="{626923D1-2831-4180-949A-040F4F1EC5C2}"/>
          </ac:grpSpMkLst>
        </pc:grpChg>
        <pc:grpChg chg="mod topLvl">
          <ac:chgData name="Xin Zhang (FA Talent)" userId="474f572f-8271-4f60-858e-cee871e0aec6" providerId="ADAL" clId="{9E41A59E-EA92-4F45-ACD0-9CC1B6579E02}" dt="2021-12-22T05:04:34.755" v="6759" actId="165"/>
          <ac:grpSpMkLst>
            <pc:docMk/>
            <pc:sldMk cId="1053374254" sldId="334"/>
            <ac:grpSpMk id="31" creationId="{4283AF26-6692-4075-9CAD-B2AAABB82D43}"/>
          </ac:grpSpMkLst>
        </pc:grpChg>
        <pc:grpChg chg="mod">
          <ac:chgData name="Xin Zhang (FA Talent)" userId="474f572f-8271-4f60-858e-cee871e0aec6" providerId="ADAL" clId="{9E41A59E-EA92-4F45-ACD0-9CC1B6579E02}" dt="2021-12-22T05:04:34.755" v="6759" actId="165"/>
          <ac:grpSpMkLst>
            <pc:docMk/>
            <pc:sldMk cId="1053374254" sldId="334"/>
            <ac:grpSpMk id="34" creationId="{3F13F83D-61C6-4405-AF84-0C96026FB93B}"/>
          </ac:grpSpMkLst>
        </pc:grpChg>
        <pc:grpChg chg="add del mod">
          <ac:chgData name="Xin Zhang (FA Talent)" userId="474f572f-8271-4f60-858e-cee871e0aec6" providerId="ADAL" clId="{9E41A59E-EA92-4F45-ACD0-9CC1B6579E02}" dt="2021-12-22T05:01:52.419" v="6746" actId="165"/>
          <ac:grpSpMkLst>
            <pc:docMk/>
            <pc:sldMk cId="1053374254" sldId="334"/>
            <ac:grpSpMk id="37" creationId="{14E2BCB6-E6A9-41D2-A5A3-562525DEC49F}"/>
          </ac:grpSpMkLst>
        </pc:grpChg>
        <pc:grpChg chg="mod topLvl">
          <ac:chgData name="Xin Zhang (FA Talent)" userId="474f572f-8271-4f60-858e-cee871e0aec6" providerId="ADAL" clId="{9E41A59E-EA92-4F45-ACD0-9CC1B6579E02}" dt="2021-12-22T05:02:09.966" v="6751" actId="1076"/>
          <ac:grpSpMkLst>
            <pc:docMk/>
            <pc:sldMk cId="1053374254" sldId="334"/>
            <ac:grpSpMk id="39" creationId="{79357372-775A-49CE-8FD1-40BE025D17DD}"/>
          </ac:grpSpMkLst>
        </pc:grpChg>
        <pc:grpChg chg="mod">
          <ac:chgData name="Xin Zhang (FA Talent)" userId="474f572f-8271-4f60-858e-cee871e0aec6" providerId="ADAL" clId="{9E41A59E-EA92-4F45-ACD0-9CC1B6579E02}" dt="2021-12-22T05:01:52.419" v="6746" actId="165"/>
          <ac:grpSpMkLst>
            <pc:docMk/>
            <pc:sldMk cId="1053374254" sldId="334"/>
            <ac:grpSpMk id="42" creationId="{6CDF881C-90B7-44C2-97C6-C26A4ADE9CA9}"/>
          </ac:grpSpMkLst>
        </pc:grpChg>
        <pc:grpChg chg="add del mod">
          <ac:chgData name="Xin Zhang (FA Talent)" userId="474f572f-8271-4f60-858e-cee871e0aec6" providerId="ADAL" clId="{9E41A59E-EA92-4F45-ACD0-9CC1B6579E02}" dt="2021-12-22T05:10:19.210" v="7108" actId="165"/>
          <ac:grpSpMkLst>
            <pc:docMk/>
            <pc:sldMk cId="1053374254" sldId="334"/>
            <ac:grpSpMk id="51" creationId="{182AF381-F614-4065-B6FA-BAFD536B2DC3}"/>
          </ac:grpSpMkLst>
        </pc:grpChg>
        <pc:grpChg chg="add del mod">
          <ac:chgData name="Xin Zhang (FA Talent)" userId="474f572f-8271-4f60-858e-cee871e0aec6" providerId="ADAL" clId="{9E41A59E-EA92-4F45-ACD0-9CC1B6579E02}" dt="2021-12-22T05:10:19.210" v="7108" actId="165"/>
          <ac:grpSpMkLst>
            <pc:docMk/>
            <pc:sldMk cId="1053374254" sldId="334"/>
            <ac:grpSpMk id="52" creationId="{0E698ED2-11BE-4ADF-8174-9F6382FD3F2C}"/>
          </ac:grpSpMkLst>
        </pc:grpChg>
        <pc:grpChg chg="add del mod">
          <ac:chgData name="Xin Zhang (FA Talent)" userId="474f572f-8271-4f60-858e-cee871e0aec6" providerId="ADAL" clId="{9E41A59E-EA92-4F45-ACD0-9CC1B6579E02}" dt="2021-12-22T05:10:19.210" v="7108" actId="165"/>
          <ac:grpSpMkLst>
            <pc:docMk/>
            <pc:sldMk cId="1053374254" sldId="334"/>
            <ac:grpSpMk id="55" creationId="{AF2603CD-2FB7-4EE2-8036-8572DDAC5D93}"/>
          </ac:grpSpMkLst>
        </pc:grpChg>
        <pc:grpChg chg="add del mod">
          <ac:chgData name="Xin Zhang (FA Talent)" userId="474f572f-8271-4f60-858e-cee871e0aec6" providerId="ADAL" clId="{9E41A59E-EA92-4F45-ACD0-9CC1B6579E02}" dt="2021-12-22T05:06:45.641" v="6953" actId="478"/>
          <ac:grpSpMkLst>
            <pc:docMk/>
            <pc:sldMk cId="1053374254" sldId="334"/>
            <ac:grpSpMk id="58" creationId="{A1F27F0E-952C-4BF4-9646-2600A067CCE7}"/>
          </ac:grpSpMkLst>
        </pc:grpChg>
        <pc:picChg chg="del">
          <ac:chgData name="Xin Zhang (FA Talent)" userId="474f572f-8271-4f60-858e-cee871e0aec6" providerId="ADAL" clId="{9E41A59E-EA92-4F45-ACD0-9CC1B6579E02}" dt="2021-12-22T04:59:40.905" v="6694" actId="478"/>
          <ac:picMkLst>
            <pc:docMk/>
            <pc:sldMk cId="1053374254" sldId="334"/>
            <ac:picMk id="10" creationId="{240E478A-B799-4DD3-8801-42695A77CDAB}"/>
          </ac:picMkLst>
        </pc:picChg>
        <pc:picChg chg="mod">
          <ac:chgData name="Xin Zhang (FA Talent)" userId="474f572f-8271-4f60-858e-cee871e0aec6" providerId="ADAL" clId="{9E41A59E-EA92-4F45-ACD0-9CC1B6579E02}" dt="2021-12-22T05:04:34.755" v="6759" actId="165"/>
          <ac:picMkLst>
            <pc:docMk/>
            <pc:sldMk cId="1053374254" sldId="334"/>
            <ac:picMk id="16" creationId="{EA5E5199-9F49-493E-9904-7E782384A85F}"/>
          </ac:picMkLst>
        </pc:picChg>
        <pc:picChg chg="del">
          <ac:chgData name="Xin Zhang (FA Talent)" userId="474f572f-8271-4f60-858e-cee871e0aec6" providerId="ADAL" clId="{9E41A59E-EA92-4F45-ACD0-9CC1B6579E02}" dt="2021-12-22T05:05:33.408" v="6921" actId="478"/>
          <ac:picMkLst>
            <pc:docMk/>
            <pc:sldMk cId="1053374254" sldId="334"/>
            <ac:picMk id="26" creationId="{29686E06-BAEC-4846-9E7A-22BC83AA908E}"/>
          </ac:picMkLst>
        </pc:picChg>
        <pc:picChg chg="mod">
          <ac:chgData name="Xin Zhang (FA Talent)" userId="474f572f-8271-4f60-858e-cee871e0aec6" providerId="ADAL" clId="{9E41A59E-EA92-4F45-ACD0-9CC1B6579E02}" dt="2021-12-22T05:04:34.755" v="6759" actId="165"/>
          <ac:picMkLst>
            <pc:docMk/>
            <pc:sldMk cId="1053374254" sldId="334"/>
            <ac:picMk id="36" creationId="{3F74182D-53DE-46DE-83A0-DD542285548F}"/>
          </ac:picMkLst>
        </pc:picChg>
        <pc:picChg chg="mod">
          <ac:chgData name="Xin Zhang (FA Talent)" userId="474f572f-8271-4f60-858e-cee871e0aec6" providerId="ADAL" clId="{9E41A59E-EA92-4F45-ACD0-9CC1B6579E02}" dt="2021-12-22T05:01:52.419" v="6746" actId="165"/>
          <ac:picMkLst>
            <pc:docMk/>
            <pc:sldMk cId="1053374254" sldId="334"/>
            <ac:picMk id="44" creationId="{D14F4A0A-45FD-460D-BD99-34A833D47E38}"/>
          </ac:picMkLst>
        </pc:picChg>
        <pc:picChg chg="add mod modCrop">
          <ac:chgData name="Xin Zhang (FA Talent)" userId="474f572f-8271-4f60-858e-cee871e0aec6" providerId="ADAL" clId="{9E41A59E-EA92-4F45-ACD0-9CC1B6579E02}" dt="2021-12-22T06:43:10.568" v="7562"/>
          <ac:picMkLst>
            <pc:docMk/>
            <pc:sldMk cId="1053374254" sldId="334"/>
            <ac:picMk id="62" creationId="{55225241-FE4C-48B0-BFA8-C5AE1711C66C}"/>
          </ac:picMkLst>
        </pc:picChg>
        <pc:picChg chg="add del mod modVis">
          <ac:chgData name="Xin Zhang (FA Talent)" userId="474f572f-8271-4f60-858e-cee871e0aec6" providerId="ADAL" clId="{9E41A59E-EA92-4F45-ACD0-9CC1B6579E02}" dt="2021-12-22T05:07:19.597" v="6981"/>
          <ac:picMkLst>
            <pc:docMk/>
            <pc:sldMk cId="1053374254" sldId="334"/>
            <ac:picMk id="63" creationId="{C6858E40-E418-48A5-AEEC-B1418F435678}"/>
          </ac:picMkLst>
        </pc:picChg>
      </pc:sldChg>
      <pc:sldChg chg="new del">
        <pc:chgData name="Xin Zhang (FA Talent)" userId="474f572f-8271-4f60-858e-cee871e0aec6" providerId="ADAL" clId="{9E41A59E-EA92-4F45-ACD0-9CC1B6579E02}" dt="2021-12-22T06:15:49.031" v="7149" actId="680"/>
        <pc:sldMkLst>
          <pc:docMk/>
          <pc:sldMk cId="1658968688" sldId="335"/>
        </pc:sldMkLst>
      </pc:sldChg>
      <pc:sldChg chg="addSp delSp modSp add mod ord">
        <pc:chgData name="Xin Zhang (FA Talent)" userId="474f572f-8271-4f60-858e-cee871e0aec6" providerId="ADAL" clId="{9E41A59E-EA92-4F45-ACD0-9CC1B6579E02}" dt="2021-12-22T06:58:28.128" v="7961" actId="165"/>
        <pc:sldMkLst>
          <pc:docMk/>
          <pc:sldMk cId="3419391038" sldId="335"/>
        </pc:sldMkLst>
        <pc:spChg chg="add del">
          <ac:chgData name="Xin Zhang (FA Talent)" userId="474f572f-8271-4f60-858e-cee871e0aec6" providerId="ADAL" clId="{9E41A59E-EA92-4F45-ACD0-9CC1B6579E02}" dt="2021-12-22T06:20:14.975" v="7177"/>
          <ac:spMkLst>
            <pc:docMk/>
            <pc:sldMk cId="3419391038" sldId="335"/>
            <ac:spMk id="9" creationId="{F40EA8CC-7164-41B8-9187-8F12BC9B8B31}"/>
          </ac:spMkLst>
        </pc:spChg>
        <pc:spChg chg="mod">
          <ac:chgData name="Xin Zhang (FA Talent)" userId="474f572f-8271-4f60-858e-cee871e0aec6" providerId="ADAL" clId="{9E41A59E-EA92-4F45-ACD0-9CC1B6579E02}" dt="2021-12-22T06:58:28.128" v="7961" actId="165"/>
          <ac:spMkLst>
            <pc:docMk/>
            <pc:sldMk cId="3419391038" sldId="335"/>
            <ac:spMk id="13" creationId="{A47A44DB-6F08-4B24-A718-FE970E85FF0D}"/>
          </ac:spMkLst>
        </pc:spChg>
        <pc:spChg chg="mod">
          <ac:chgData name="Xin Zhang (FA Talent)" userId="474f572f-8271-4f60-858e-cee871e0aec6" providerId="ADAL" clId="{9E41A59E-EA92-4F45-ACD0-9CC1B6579E02}" dt="2021-12-22T06:58:28.128" v="7961" actId="165"/>
          <ac:spMkLst>
            <pc:docMk/>
            <pc:sldMk cId="3419391038" sldId="335"/>
            <ac:spMk id="15" creationId="{4CE20C86-D249-48A6-A01A-C1777F558154}"/>
          </ac:spMkLst>
        </pc:spChg>
        <pc:spChg chg="mod topLvl">
          <ac:chgData name="Xin Zhang (FA Talent)" userId="474f572f-8271-4f60-858e-cee871e0aec6" providerId="ADAL" clId="{9E41A59E-EA92-4F45-ACD0-9CC1B6579E02}" dt="2021-12-22T06:58:28.128" v="7961" actId="165"/>
          <ac:spMkLst>
            <pc:docMk/>
            <pc:sldMk cId="3419391038" sldId="335"/>
            <ac:spMk id="17" creationId="{761CCA8E-3A8F-495A-A8FA-B296D1374650}"/>
          </ac:spMkLst>
        </pc:spChg>
        <pc:spChg chg="del">
          <ac:chgData name="Xin Zhang (FA Talent)" userId="474f572f-8271-4f60-858e-cee871e0aec6" providerId="ADAL" clId="{9E41A59E-EA92-4F45-ACD0-9CC1B6579E02}" dt="2021-12-22T06:18:31.050" v="7151" actId="478"/>
          <ac:spMkLst>
            <pc:docMk/>
            <pc:sldMk cId="3419391038" sldId="335"/>
            <ac:spMk id="27" creationId="{7206DD87-7CD5-4243-BA89-4DC2C34EC8A2}"/>
          </ac:spMkLst>
        </pc:spChg>
        <pc:spChg chg="del mod topLvl">
          <ac:chgData name="Xin Zhang (FA Talent)" userId="474f572f-8271-4f60-858e-cee871e0aec6" providerId="ADAL" clId="{9E41A59E-EA92-4F45-ACD0-9CC1B6579E02}" dt="2021-12-22T06:21:43.355" v="7197" actId="478"/>
          <ac:spMkLst>
            <pc:docMk/>
            <pc:sldMk cId="3419391038" sldId="335"/>
            <ac:spMk id="32" creationId="{D1DE6650-A364-464B-94A5-A1A0A816D1E5}"/>
          </ac:spMkLst>
        </pc:spChg>
        <pc:spChg chg="mod">
          <ac:chgData name="Xin Zhang (FA Talent)" userId="474f572f-8271-4f60-858e-cee871e0aec6" providerId="ADAL" clId="{9E41A59E-EA92-4F45-ACD0-9CC1B6579E02}" dt="2021-12-22T06:21:30.649" v="7194" actId="165"/>
          <ac:spMkLst>
            <pc:docMk/>
            <pc:sldMk cId="3419391038" sldId="335"/>
            <ac:spMk id="33" creationId="{8BFB0D85-6D2C-4C14-B9F0-09B1232F6E9E}"/>
          </ac:spMkLst>
        </pc:spChg>
        <pc:spChg chg="mod">
          <ac:chgData name="Xin Zhang (FA Talent)" userId="474f572f-8271-4f60-858e-cee871e0aec6" providerId="ADAL" clId="{9E41A59E-EA92-4F45-ACD0-9CC1B6579E02}" dt="2021-12-22T06:21:30.649" v="7194" actId="165"/>
          <ac:spMkLst>
            <pc:docMk/>
            <pc:sldMk cId="3419391038" sldId="335"/>
            <ac:spMk id="35" creationId="{9422549A-301A-4A55-BE83-BC8ECB0AE379}"/>
          </ac:spMkLst>
        </pc:spChg>
        <pc:spChg chg="mod topLvl">
          <ac:chgData name="Xin Zhang (FA Talent)" userId="474f572f-8271-4f60-858e-cee871e0aec6" providerId="ADAL" clId="{9E41A59E-EA92-4F45-ACD0-9CC1B6579E02}" dt="2021-12-22T06:28:10.136" v="7408"/>
          <ac:spMkLst>
            <pc:docMk/>
            <pc:sldMk cId="3419391038" sldId="335"/>
            <ac:spMk id="40" creationId="{55ABB63B-3004-4C25-8011-6E698F89CEB1}"/>
          </ac:spMkLst>
        </pc:spChg>
        <pc:spChg chg="mod">
          <ac:chgData name="Xin Zhang (FA Talent)" userId="474f572f-8271-4f60-858e-cee871e0aec6" providerId="ADAL" clId="{9E41A59E-EA92-4F45-ACD0-9CC1B6579E02}" dt="2021-12-22T06:20:50.435" v="7184" actId="165"/>
          <ac:spMkLst>
            <pc:docMk/>
            <pc:sldMk cId="3419391038" sldId="335"/>
            <ac:spMk id="41" creationId="{A430195C-D2E8-4B20-AF7D-7D5419737596}"/>
          </ac:spMkLst>
        </pc:spChg>
        <pc:spChg chg="mod">
          <ac:chgData name="Xin Zhang (FA Talent)" userId="474f572f-8271-4f60-858e-cee871e0aec6" providerId="ADAL" clId="{9E41A59E-EA92-4F45-ACD0-9CC1B6579E02}" dt="2021-12-22T06:28:50.660" v="7491" actId="20577"/>
          <ac:spMkLst>
            <pc:docMk/>
            <pc:sldMk cId="3419391038" sldId="335"/>
            <ac:spMk id="43" creationId="{53C1B90C-D297-4FCF-B646-8B9CCBD4130D}"/>
          </ac:spMkLst>
        </pc:spChg>
        <pc:spChg chg="mod topLvl">
          <ac:chgData name="Xin Zhang (FA Talent)" userId="474f572f-8271-4f60-858e-cee871e0aec6" providerId="ADAL" clId="{9E41A59E-EA92-4F45-ACD0-9CC1B6579E02}" dt="2021-12-22T06:58:28.128" v="7961" actId="165"/>
          <ac:spMkLst>
            <pc:docMk/>
            <pc:sldMk cId="3419391038" sldId="335"/>
            <ac:spMk id="45" creationId="{541D0176-DA98-4726-AC62-D589F84BF214}"/>
          </ac:spMkLst>
        </pc:spChg>
        <pc:spChg chg="del mod topLvl">
          <ac:chgData name="Xin Zhang (FA Talent)" userId="474f572f-8271-4f60-858e-cee871e0aec6" providerId="ADAL" clId="{9E41A59E-EA92-4F45-ACD0-9CC1B6579E02}" dt="2021-12-22T06:22:27.521" v="7217"/>
          <ac:spMkLst>
            <pc:docMk/>
            <pc:sldMk cId="3419391038" sldId="335"/>
            <ac:spMk id="47" creationId="{B451E6E2-78C2-4CA3-A15F-C95CD2774A21}"/>
          </ac:spMkLst>
        </pc:spChg>
        <pc:spChg chg="mod topLvl">
          <ac:chgData name="Xin Zhang (FA Talent)" userId="474f572f-8271-4f60-858e-cee871e0aec6" providerId="ADAL" clId="{9E41A59E-EA92-4F45-ACD0-9CC1B6579E02}" dt="2021-12-22T06:22:52.259" v="7219" actId="1076"/>
          <ac:spMkLst>
            <pc:docMk/>
            <pc:sldMk cId="3419391038" sldId="335"/>
            <ac:spMk id="48" creationId="{68F0EBAD-CE96-47EC-818B-145CDC5F5E49}"/>
          </ac:spMkLst>
        </pc:spChg>
        <pc:spChg chg="del">
          <ac:chgData name="Xin Zhang (FA Talent)" userId="474f572f-8271-4f60-858e-cee871e0aec6" providerId="ADAL" clId="{9E41A59E-EA92-4F45-ACD0-9CC1B6579E02}" dt="2021-12-22T06:18:36.180" v="7152" actId="478"/>
          <ac:spMkLst>
            <pc:docMk/>
            <pc:sldMk cId="3419391038" sldId="335"/>
            <ac:spMk id="50" creationId="{844C561A-3566-4365-9A57-B3C0C539F5EE}"/>
          </ac:spMkLst>
        </pc:spChg>
        <pc:spChg chg="del">
          <ac:chgData name="Xin Zhang (FA Talent)" userId="474f572f-8271-4f60-858e-cee871e0aec6" providerId="ADAL" clId="{9E41A59E-EA92-4F45-ACD0-9CC1B6579E02}" dt="2021-12-22T06:18:36.180" v="7152" actId="478"/>
          <ac:spMkLst>
            <pc:docMk/>
            <pc:sldMk cId="3419391038" sldId="335"/>
            <ac:spMk id="54" creationId="{68265A6B-87E2-4810-8D17-BA929DCB3F7A}"/>
          </ac:spMkLst>
        </pc:spChg>
        <pc:spChg chg="del">
          <ac:chgData name="Xin Zhang (FA Talent)" userId="474f572f-8271-4f60-858e-cee871e0aec6" providerId="ADAL" clId="{9E41A59E-EA92-4F45-ACD0-9CC1B6579E02}" dt="2021-12-22T06:18:36.180" v="7152" actId="478"/>
          <ac:spMkLst>
            <pc:docMk/>
            <pc:sldMk cId="3419391038" sldId="335"/>
            <ac:spMk id="57" creationId="{83ECC2F6-0ECD-4295-80B9-CEC2FC4DB637}"/>
          </ac:spMkLst>
        </pc:spChg>
        <pc:spChg chg="del">
          <ac:chgData name="Xin Zhang (FA Talent)" userId="474f572f-8271-4f60-858e-cee871e0aec6" providerId="ADAL" clId="{9E41A59E-EA92-4F45-ACD0-9CC1B6579E02}" dt="2021-12-22T06:18:36.180" v="7152" actId="478"/>
          <ac:spMkLst>
            <pc:docMk/>
            <pc:sldMk cId="3419391038" sldId="335"/>
            <ac:spMk id="65" creationId="{68020FF0-B4E6-465E-9228-22D868AF8BBC}"/>
          </ac:spMkLst>
        </pc:spChg>
        <pc:spChg chg="del">
          <ac:chgData name="Xin Zhang (FA Talent)" userId="474f572f-8271-4f60-858e-cee871e0aec6" providerId="ADAL" clId="{9E41A59E-EA92-4F45-ACD0-9CC1B6579E02}" dt="2021-12-22T06:18:36.180" v="7152" actId="478"/>
          <ac:spMkLst>
            <pc:docMk/>
            <pc:sldMk cId="3419391038" sldId="335"/>
            <ac:spMk id="66" creationId="{03AA5E81-E172-4C7A-8C4A-1AACC8A0CD75}"/>
          </ac:spMkLst>
        </pc:spChg>
        <pc:spChg chg="del">
          <ac:chgData name="Xin Zhang (FA Talent)" userId="474f572f-8271-4f60-858e-cee871e0aec6" providerId="ADAL" clId="{9E41A59E-EA92-4F45-ACD0-9CC1B6579E02}" dt="2021-12-22T06:18:36.180" v="7152" actId="478"/>
          <ac:spMkLst>
            <pc:docMk/>
            <pc:sldMk cId="3419391038" sldId="335"/>
            <ac:spMk id="67" creationId="{0A64A371-ABD0-498E-A44F-8594C56A32D6}"/>
          </ac:spMkLst>
        </pc:spChg>
        <pc:spChg chg="del">
          <ac:chgData name="Xin Zhang (FA Talent)" userId="474f572f-8271-4f60-858e-cee871e0aec6" providerId="ADAL" clId="{9E41A59E-EA92-4F45-ACD0-9CC1B6579E02}" dt="2021-12-22T06:18:36.180" v="7152" actId="478"/>
          <ac:spMkLst>
            <pc:docMk/>
            <pc:sldMk cId="3419391038" sldId="335"/>
            <ac:spMk id="68" creationId="{5D1E381F-03F0-4E14-9968-96827BBC27A1}"/>
          </ac:spMkLst>
        </pc:spChg>
        <pc:grpChg chg="add del mod ord">
          <ac:chgData name="Xin Zhang (FA Talent)" userId="474f572f-8271-4f60-858e-cee871e0aec6" providerId="ADAL" clId="{9E41A59E-EA92-4F45-ACD0-9CC1B6579E02}" dt="2021-12-22T06:21:30.649" v="7194" actId="165"/>
          <ac:grpSpMkLst>
            <pc:docMk/>
            <pc:sldMk cId="3419391038" sldId="335"/>
            <ac:grpSpMk id="3" creationId="{00BB25A4-C6C7-47B5-88D2-0A2CD5EDC1F2}"/>
          </ac:grpSpMkLst>
        </pc:grpChg>
        <pc:grpChg chg="add del mod ord">
          <ac:chgData name="Xin Zhang (FA Talent)" userId="474f572f-8271-4f60-858e-cee871e0aec6" providerId="ADAL" clId="{9E41A59E-EA92-4F45-ACD0-9CC1B6579E02}" dt="2021-12-22T06:58:28.128" v="7961" actId="165"/>
          <ac:grpSpMkLst>
            <pc:docMk/>
            <pc:sldMk cId="3419391038" sldId="335"/>
            <ac:grpSpMk id="4" creationId="{40946C12-A36E-45D2-BF76-269997802718}"/>
          </ac:grpSpMkLst>
        </pc:grpChg>
        <pc:grpChg chg="add del mod">
          <ac:chgData name="Xin Zhang (FA Talent)" userId="474f572f-8271-4f60-858e-cee871e0aec6" providerId="ADAL" clId="{9E41A59E-EA92-4F45-ACD0-9CC1B6579E02}" dt="2021-12-22T06:19:15.902" v="7161" actId="165"/>
          <ac:grpSpMkLst>
            <pc:docMk/>
            <pc:sldMk cId="3419391038" sldId="335"/>
            <ac:grpSpMk id="5" creationId="{F97093DE-D2E8-47F4-83D5-B373F8EC61BB}"/>
          </ac:grpSpMkLst>
        </pc:grpChg>
        <pc:grpChg chg="add del mod ord">
          <ac:chgData name="Xin Zhang (FA Talent)" userId="474f572f-8271-4f60-858e-cee871e0aec6" providerId="ADAL" clId="{9E41A59E-EA92-4F45-ACD0-9CC1B6579E02}" dt="2021-12-22T06:20:50.435" v="7184" actId="165"/>
          <ac:grpSpMkLst>
            <pc:docMk/>
            <pc:sldMk cId="3419391038" sldId="335"/>
            <ac:grpSpMk id="6" creationId="{91A0A86F-B90E-46B5-B25D-D29957BAF16D}"/>
          </ac:grpSpMkLst>
        </pc:grpChg>
        <pc:grpChg chg="mod topLvl">
          <ac:chgData name="Xin Zhang (FA Talent)" userId="474f572f-8271-4f60-858e-cee871e0aec6" providerId="ADAL" clId="{9E41A59E-EA92-4F45-ACD0-9CC1B6579E02}" dt="2021-12-22T06:58:28.128" v="7961" actId="165"/>
          <ac:grpSpMkLst>
            <pc:docMk/>
            <pc:sldMk cId="3419391038" sldId="335"/>
            <ac:grpSpMk id="12" creationId="{D1BB6817-DDA9-47E2-A666-E6AB14C5ECBA}"/>
          </ac:grpSpMkLst>
        </pc:grpChg>
        <pc:grpChg chg="mod">
          <ac:chgData name="Xin Zhang (FA Talent)" userId="474f572f-8271-4f60-858e-cee871e0aec6" providerId="ADAL" clId="{9E41A59E-EA92-4F45-ACD0-9CC1B6579E02}" dt="2021-12-22T06:58:28.128" v="7961" actId="165"/>
          <ac:grpSpMkLst>
            <pc:docMk/>
            <pc:sldMk cId="3419391038" sldId="335"/>
            <ac:grpSpMk id="14" creationId="{445788D5-54C6-4498-AB75-17324FB15669}"/>
          </ac:grpSpMkLst>
        </pc:grpChg>
        <pc:grpChg chg="del mod topLvl">
          <ac:chgData name="Xin Zhang (FA Talent)" userId="474f572f-8271-4f60-858e-cee871e0aec6" providerId="ADAL" clId="{9E41A59E-EA92-4F45-ACD0-9CC1B6579E02}" dt="2021-12-22T06:21:43.355" v="7197" actId="478"/>
          <ac:grpSpMkLst>
            <pc:docMk/>
            <pc:sldMk cId="3419391038" sldId="335"/>
            <ac:grpSpMk id="31" creationId="{4283AF26-6692-4075-9CAD-B2AAABB82D43}"/>
          </ac:grpSpMkLst>
        </pc:grpChg>
        <pc:grpChg chg="mod">
          <ac:chgData name="Xin Zhang (FA Talent)" userId="474f572f-8271-4f60-858e-cee871e0aec6" providerId="ADAL" clId="{9E41A59E-EA92-4F45-ACD0-9CC1B6579E02}" dt="2021-12-22T06:21:30.649" v="7194" actId="165"/>
          <ac:grpSpMkLst>
            <pc:docMk/>
            <pc:sldMk cId="3419391038" sldId="335"/>
            <ac:grpSpMk id="34" creationId="{3F13F83D-61C6-4405-AF84-0C96026FB93B}"/>
          </ac:grpSpMkLst>
        </pc:grpChg>
        <pc:grpChg chg="mod topLvl">
          <ac:chgData name="Xin Zhang (FA Talent)" userId="474f572f-8271-4f60-858e-cee871e0aec6" providerId="ADAL" clId="{9E41A59E-EA92-4F45-ACD0-9CC1B6579E02}" dt="2021-12-22T06:22:52.259" v="7219" actId="1076"/>
          <ac:grpSpMkLst>
            <pc:docMk/>
            <pc:sldMk cId="3419391038" sldId="335"/>
            <ac:grpSpMk id="39" creationId="{79357372-775A-49CE-8FD1-40BE025D17DD}"/>
          </ac:grpSpMkLst>
        </pc:grpChg>
        <pc:grpChg chg="mod">
          <ac:chgData name="Xin Zhang (FA Talent)" userId="474f572f-8271-4f60-858e-cee871e0aec6" providerId="ADAL" clId="{9E41A59E-EA92-4F45-ACD0-9CC1B6579E02}" dt="2021-12-22T06:20:50.435" v="7184" actId="165"/>
          <ac:grpSpMkLst>
            <pc:docMk/>
            <pc:sldMk cId="3419391038" sldId="335"/>
            <ac:grpSpMk id="42" creationId="{6CDF881C-90B7-44C2-97C6-C26A4ADE9CA9}"/>
          </ac:grpSpMkLst>
        </pc:grpChg>
        <pc:picChg chg="add del mod">
          <ac:chgData name="Xin Zhang (FA Talent)" userId="474f572f-8271-4f60-858e-cee871e0aec6" providerId="ADAL" clId="{9E41A59E-EA92-4F45-ACD0-9CC1B6579E02}" dt="2021-12-22T06:20:14.975" v="7177"/>
          <ac:picMkLst>
            <pc:docMk/>
            <pc:sldMk cId="3419391038" sldId="335"/>
            <ac:picMk id="8" creationId="{7F2F407B-D90B-44E2-BB80-A99BCBD38ED4}"/>
          </ac:picMkLst>
        </pc:picChg>
        <pc:picChg chg="add del mod ord">
          <ac:chgData name="Xin Zhang (FA Talent)" userId="474f572f-8271-4f60-858e-cee871e0aec6" providerId="ADAL" clId="{9E41A59E-EA92-4F45-ACD0-9CC1B6579E02}" dt="2021-12-22T06:22:27.521" v="7217"/>
          <ac:picMkLst>
            <pc:docMk/>
            <pc:sldMk cId="3419391038" sldId="335"/>
            <ac:picMk id="11" creationId="{1CAC4F71-8F77-4A11-8211-EA5B579C2B38}"/>
          </ac:picMkLst>
        </pc:picChg>
        <pc:picChg chg="mod">
          <ac:chgData name="Xin Zhang (FA Talent)" userId="474f572f-8271-4f60-858e-cee871e0aec6" providerId="ADAL" clId="{9E41A59E-EA92-4F45-ACD0-9CC1B6579E02}" dt="2021-12-22T06:58:28.128" v="7961" actId="165"/>
          <ac:picMkLst>
            <pc:docMk/>
            <pc:sldMk cId="3419391038" sldId="335"/>
            <ac:picMk id="16" creationId="{EA5E5199-9F49-493E-9904-7E782384A85F}"/>
          </ac:picMkLst>
        </pc:picChg>
        <pc:picChg chg="mod">
          <ac:chgData name="Xin Zhang (FA Talent)" userId="474f572f-8271-4f60-858e-cee871e0aec6" providerId="ADAL" clId="{9E41A59E-EA92-4F45-ACD0-9CC1B6579E02}" dt="2021-12-22T06:21:30.649" v="7194" actId="165"/>
          <ac:picMkLst>
            <pc:docMk/>
            <pc:sldMk cId="3419391038" sldId="335"/>
            <ac:picMk id="36" creationId="{3F74182D-53DE-46DE-83A0-DD542285548F}"/>
          </ac:picMkLst>
        </pc:picChg>
        <pc:picChg chg="mod">
          <ac:chgData name="Xin Zhang (FA Talent)" userId="474f572f-8271-4f60-858e-cee871e0aec6" providerId="ADAL" clId="{9E41A59E-EA92-4F45-ACD0-9CC1B6579E02}" dt="2021-12-22T06:20:50.435" v="7184" actId="165"/>
          <ac:picMkLst>
            <pc:docMk/>
            <pc:sldMk cId="3419391038" sldId="335"/>
            <ac:picMk id="44" creationId="{D14F4A0A-45FD-460D-BD99-34A833D47E38}"/>
          </ac:picMkLst>
        </pc:picChg>
        <pc:picChg chg="mod">
          <ac:chgData name="Xin Zhang (FA Talent)" userId="474f572f-8271-4f60-858e-cee871e0aec6" providerId="ADAL" clId="{9E41A59E-EA92-4F45-ACD0-9CC1B6579E02}" dt="2021-12-22T06:20:30.318" v="7182" actId="196"/>
          <ac:picMkLst>
            <pc:docMk/>
            <pc:sldMk cId="3419391038" sldId="335"/>
            <ac:picMk id="46" creationId="{8A92EF94-6CE2-428A-BD9A-FC3BFA30F3FC}"/>
          </ac:picMkLst>
        </pc:picChg>
        <pc:picChg chg="mod">
          <ac:chgData name="Xin Zhang (FA Talent)" userId="474f572f-8271-4f60-858e-cee871e0aec6" providerId="ADAL" clId="{9E41A59E-EA92-4F45-ACD0-9CC1B6579E02}" dt="2021-12-22T06:22:52.259" v="7219" actId="1076"/>
          <ac:picMkLst>
            <pc:docMk/>
            <pc:sldMk cId="3419391038" sldId="335"/>
            <ac:picMk id="49" creationId="{FC99AD93-3961-431E-B1D7-E99AE0EF90DF}"/>
          </ac:picMkLst>
        </pc:picChg>
        <pc:picChg chg="del">
          <ac:chgData name="Xin Zhang (FA Talent)" userId="474f572f-8271-4f60-858e-cee871e0aec6" providerId="ADAL" clId="{9E41A59E-EA92-4F45-ACD0-9CC1B6579E02}" dt="2021-12-22T06:18:36.180" v="7152" actId="478"/>
          <ac:picMkLst>
            <pc:docMk/>
            <pc:sldMk cId="3419391038" sldId="335"/>
            <ac:picMk id="62" creationId="{55225241-FE4C-48B0-BFA8-C5AE1711C66C}"/>
          </ac:picMkLst>
        </pc:picChg>
      </pc:sldChg>
      <pc:sldChg chg="new del">
        <pc:chgData name="Xin Zhang (FA Talent)" userId="474f572f-8271-4f60-858e-cee871e0aec6" providerId="ADAL" clId="{9E41A59E-EA92-4F45-ACD0-9CC1B6579E02}" dt="2021-12-22T06:29:39.705" v="7495" actId="680"/>
        <pc:sldMkLst>
          <pc:docMk/>
          <pc:sldMk cId="1591879146" sldId="336"/>
        </pc:sldMkLst>
      </pc:sldChg>
      <pc:sldChg chg="addSp delSp modSp add mod">
        <pc:chgData name="Xin Zhang (FA Talent)" userId="474f572f-8271-4f60-858e-cee871e0aec6" providerId="ADAL" clId="{9E41A59E-EA92-4F45-ACD0-9CC1B6579E02}" dt="2021-12-22T06:49:33.966" v="7755" actId="1076"/>
        <pc:sldMkLst>
          <pc:docMk/>
          <pc:sldMk cId="3709342264" sldId="336"/>
        </pc:sldMkLst>
        <pc:spChg chg="add del mod">
          <ac:chgData name="Xin Zhang (FA Talent)" userId="474f572f-8271-4f60-858e-cee871e0aec6" providerId="ADAL" clId="{9E41A59E-EA92-4F45-ACD0-9CC1B6579E02}" dt="2021-12-22T06:31:01.485" v="7518"/>
          <ac:spMkLst>
            <pc:docMk/>
            <pc:sldMk cId="3709342264" sldId="336"/>
            <ac:spMk id="5" creationId="{2CEA0411-2CB6-48B9-A5C8-0197EA376864}"/>
          </ac:spMkLst>
        </pc:spChg>
        <pc:spChg chg="add del mod">
          <ac:chgData name="Xin Zhang (FA Talent)" userId="474f572f-8271-4f60-858e-cee871e0aec6" providerId="ADAL" clId="{9E41A59E-EA92-4F45-ACD0-9CC1B6579E02}" dt="2021-12-22T06:31:32.206" v="7538"/>
          <ac:spMkLst>
            <pc:docMk/>
            <pc:sldMk cId="3709342264" sldId="336"/>
            <ac:spMk id="6" creationId="{8646D0CE-2D61-4CD5-AE96-2F34EC51E1EC}"/>
          </ac:spMkLst>
        </pc:spChg>
        <pc:spChg chg="add del mod ord replST delST">
          <ac:chgData name="Xin Zhang (FA Talent)" userId="474f572f-8271-4f60-858e-cee871e0aec6" providerId="ADAL" clId="{9E41A59E-EA92-4F45-ACD0-9CC1B6579E02}" dt="2021-12-22T06:31:01.485" v="7518"/>
          <ac:spMkLst>
            <pc:docMk/>
            <pc:sldMk cId="3709342264" sldId="336"/>
            <ac:spMk id="19" creationId="{B2D940C6-7F31-4319-9937-AC72D04786BD}"/>
          </ac:spMkLst>
        </pc:spChg>
        <pc:spChg chg="del mod">
          <ac:chgData name="Xin Zhang (FA Talent)" userId="474f572f-8271-4f60-858e-cee871e0aec6" providerId="ADAL" clId="{9E41A59E-EA92-4F45-ACD0-9CC1B6579E02}" dt="2021-12-22T06:31:06.954" v="7521"/>
          <ac:spMkLst>
            <pc:docMk/>
            <pc:sldMk cId="3709342264" sldId="336"/>
            <ac:spMk id="20" creationId="{0739314E-1C82-41EB-91E1-FB0438046B2E}"/>
          </ac:spMkLst>
        </pc:spChg>
        <pc:spChg chg="add mod">
          <ac:chgData name="Xin Zhang (FA Talent)" userId="474f572f-8271-4f60-858e-cee871e0aec6" providerId="ADAL" clId="{9E41A59E-EA92-4F45-ACD0-9CC1B6579E02}" dt="2021-12-22T06:31:04.208" v="7520" actId="571"/>
          <ac:spMkLst>
            <pc:docMk/>
            <pc:sldMk cId="3709342264" sldId="336"/>
            <ac:spMk id="22" creationId="{C47D1DD9-FB50-4C48-8070-786EC2AA9179}"/>
          </ac:spMkLst>
        </pc:spChg>
        <pc:spChg chg="add del mod ord replST delST">
          <ac:chgData name="Xin Zhang (FA Talent)" userId="474f572f-8271-4f60-858e-cee871e0aec6" providerId="ADAL" clId="{9E41A59E-EA92-4F45-ACD0-9CC1B6579E02}" dt="2021-12-22T06:31:32.206" v="7538"/>
          <ac:spMkLst>
            <pc:docMk/>
            <pc:sldMk cId="3709342264" sldId="336"/>
            <ac:spMk id="25" creationId="{F98495B5-622E-421F-806B-2CE2101E76A8}"/>
          </ac:spMkLst>
        </pc:spChg>
        <pc:spChg chg="mod ord">
          <ac:chgData name="Xin Zhang (FA Talent)" userId="474f572f-8271-4f60-858e-cee871e0aec6" providerId="ADAL" clId="{9E41A59E-EA92-4F45-ACD0-9CC1B6579E02}" dt="2021-12-22T06:48:05.406" v="7686" actId="1076"/>
          <ac:spMkLst>
            <pc:docMk/>
            <pc:sldMk cId="3709342264" sldId="336"/>
            <ac:spMk id="26" creationId="{203A6A4B-7477-4C23-92B0-EA152FF2126A}"/>
          </ac:spMkLst>
        </pc:spChg>
        <pc:spChg chg="add mod">
          <ac:chgData name="Xin Zhang (FA Talent)" userId="474f572f-8271-4f60-858e-cee871e0aec6" providerId="ADAL" clId="{9E41A59E-EA92-4F45-ACD0-9CC1B6579E02}" dt="2021-12-22T06:44:58.432" v="7571" actId="571"/>
          <ac:spMkLst>
            <pc:docMk/>
            <pc:sldMk cId="3709342264" sldId="336"/>
            <ac:spMk id="29" creationId="{2A115C4D-621C-449C-B65F-66C063C8BE18}"/>
          </ac:spMkLst>
        </pc:spChg>
        <pc:spChg chg="mod topLvl">
          <ac:chgData name="Xin Zhang (FA Talent)" userId="474f572f-8271-4f60-858e-cee871e0aec6" providerId="ADAL" clId="{9E41A59E-EA92-4F45-ACD0-9CC1B6579E02}" dt="2021-12-22T06:46:43.596" v="7596" actId="165"/>
          <ac:spMkLst>
            <pc:docMk/>
            <pc:sldMk cId="3709342264" sldId="336"/>
            <ac:spMk id="31" creationId="{027CAB1C-EBB6-4F49-A705-DBC5CCBD5BF4}"/>
          </ac:spMkLst>
        </pc:spChg>
        <pc:spChg chg="mod topLvl">
          <ac:chgData name="Xin Zhang (FA Talent)" userId="474f572f-8271-4f60-858e-cee871e0aec6" providerId="ADAL" clId="{9E41A59E-EA92-4F45-ACD0-9CC1B6579E02}" dt="2021-12-22T06:46:48.137" v="7598" actId="14100"/>
          <ac:spMkLst>
            <pc:docMk/>
            <pc:sldMk cId="3709342264" sldId="336"/>
            <ac:spMk id="32" creationId="{C8534E1D-916A-48CA-8B03-7FFA7109288A}"/>
          </ac:spMkLst>
        </pc:spChg>
        <pc:spChg chg="mod topLvl">
          <ac:chgData name="Xin Zhang (FA Talent)" userId="474f572f-8271-4f60-858e-cee871e0aec6" providerId="ADAL" clId="{9E41A59E-EA92-4F45-ACD0-9CC1B6579E02}" dt="2021-12-22T06:46:43.596" v="7596" actId="165"/>
          <ac:spMkLst>
            <pc:docMk/>
            <pc:sldMk cId="3709342264" sldId="336"/>
            <ac:spMk id="34" creationId="{38DF1D35-C30A-46ED-AC0C-3E3E8B8375BF}"/>
          </ac:spMkLst>
        </pc:spChg>
        <pc:spChg chg="mod topLvl">
          <ac:chgData name="Xin Zhang (FA Talent)" userId="474f572f-8271-4f60-858e-cee871e0aec6" providerId="ADAL" clId="{9E41A59E-EA92-4F45-ACD0-9CC1B6579E02}" dt="2021-12-22T06:46:48.137" v="7598" actId="14100"/>
          <ac:spMkLst>
            <pc:docMk/>
            <pc:sldMk cId="3709342264" sldId="336"/>
            <ac:spMk id="35" creationId="{8256D51F-E135-4BD7-BABF-1C8A7D65EC12}"/>
          </ac:spMkLst>
        </pc:spChg>
        <pc:spChg chg="add mod">
          <ac:chgData name="Xin Zhang (FA Talent)" userId="474f572f-8271-4f60-858e-cee871e0aec6" providerId="ADAL" clId="{9E41A59E-EA92-4F45-ACD0-9CC1B6579E02}" dt="2021-12-22T06:48:59.754" v="7740" actId="20577"/>
          <ac:spMkLst>
            <pc:docMk/>
            <pc:sldMk cId="3709342264" sldId="336"/>
            <ac:spMk id="44" creationId="{0487F265-CA9E-44FD-8606-481C704E7284}"/>
          </ac:spMkLst>
        </pc:spChg>
        <pc:spChg chg="add mod">
          <ac:chgData name="Xin Zhang (FA Talent)" userId="474f572f-8271-4f60-858e-cee871e0aec6" providerId="ADAL" clId="{9E41A59E-EA92-4F45-ACD0-9CC1B6579E02}" dt="2021-12-22T06:49:07.618" v="7749" actId="20577"/>
          <ac:spMkLst>
            <pc:docMk/>
            <pc:sldMk cId="3709342264" sldId="336"/>
            <ac:spMk id="45" creationId="{EB42BD7E-EE0C-4A48-91EB-99CBF5F4B33B}"/>
          </ac:spMkLst>
        </pc:spChg>
        <pc:spChg chg="add mod">
          <ac:chgData name="Xin Zhang (FA Talent)" userId="474f572f-8271-4f60-858e-cee871e0aec6" providerId="ADAL" clId="{9E41A59E-EA92-4F45-ACD0-9CC1B6579E02}" dt="2021-12-22T06:48:02.417" v="7684" actId="1076"/>
          <ac:spMkLst>
            <pc:docMk/>
            <pc:sldMk cId="3709342264" sldId="336"/>
            <ac:spMk id="46" creationId="{7A6DB8EF-D6BE-4496-9CD9-1DDD3776BC09}"/>
          </ac:spMkLst>
        </pc:spChg>
        <pc:spChg chg="add mod">
          <ac:chgData name="Xin Zhang (FA Talent)" userId="474f572f-8271-4f60-858e-cee871e0aec6" providerId="ADAL" clId="{9E41A59E-EA92-4F45-ACD0-9CC1B6579E02}" dt="2021-12-22T06:48:29.656" v="7701" actId="20577"/>
          <ac:spMkLst>
            <pc:docMk/>
            <pc:sldMk cId="3709342264" sldId="336"/>
            <ac:spMk id="47" creationId="{9F50F86A-9BA5-470E-855C-846E51BA0569}"/>
          </ac:spMkLst>
        </pc:spChg>
        <pc:spChg chg="add mod">
          <ac:chgData name="Xin Zhang (FA Talent)" userId="474f572f-8271-4f60-858e-cee871e0aec6" providerId="ADAL" clId="{9E41A59E-EA92-4F45-ACD0-9CC1B6579E02}" dt="2021-12-22T06:49:14.634" v="7751" actId="20577"/>
          <ac:spMkLst>
            <pc:docMk/>
            <pc:sldMk cId="3709342264" sldId="336"/>
            <ac:spMk id="48" creationId="{795AF630-5675-4AC8-BB09-7F9FE36B204D}"/>
          </ac:spMkLst>
        </pc:spChg>
        <pc:spChg chg="add mod">
          <ac:chgData name="Xin Zhang (FA Talent)" userId="474f572f-8271-4f60-858e-cee871e0aec6" providerId="ADAL" clId="{9E41A59E-EA92-4F45-ACD0-9CC1B6579E02}" dt="2021-12-22T06:48:43.871" v="7719" actId="20577"/>
          <ac:spMkLst>
            <pc:docMk/>
            <pc:sldMk cId="3709342264" sldId="336"/>
            <ac:spMk id="49" creationId="{4C81BBBA-8F60-4A9B-BCD3-C6DF767F3C3F}"/>
          </ac:spMkLst>
        </pc:spChg>
        <pc:spChg chg="mod">
          <ac:chgData name="Xin Zhang (FA Talent)" userId="474f572f-8271-4f60-858e-cee871e0aec6" providerId="ADAL" clId="{9E41A59E-EA92-4F45-ACD0-9CC1B6579E02}" dt="2021-12-22T06:49:33.966" v="7755" actId="1076"/>
          <ac:spMkLst>
            <pc:docMk/>
            <pc:sldMk cId="3709342264" sldId="336"/>
            <ac:spMk id="148" creationId="{E6BEC7E9-5D49-4A39-A6D1-A8F133EB175A}"/>
          </ac:spMkLst>
        </pc:spChg>
        <pc:spChg chg="mod topLvl">
          <ac:chgData name="Xin Zhang (FA Talent)" userId="474f572f-8271-4f60-858e-cee871e0aec6" providerId="ADAL" clId="{9E41A59E-EA92-4F45-ACD0-9CC1B6579E02}" dt="2021-12-22T06:46:43.596" v="7596" actId="165"/>
          <ac:spMkLst>
            <pc:docMk/>
            <pc:sldMk cId="3709342264" sldId="336"/>
            <ac:spMk id="150" creationId="{0089C099-137E-42B5-ADAF-A81011FD4E9F}"/>
          </ac:spMkLst>
        </pc:spChg>
        <pc:spChg chg="mod topLvl">
          <ac:chgData name="Xin Zhang (FA Talent)" userId="474f572f-8271-4f60-858e-cee871e0aec6" providerId="ADAL" clId="{9E41A59E-EA92-4F45-ACD0-9CC1B6579E02}" dt="2021-12-22T06:46:48.137" v="7598" actId="14100"/>
          <ac:spMkLst>
            <pc:docMk/>
            <pc:sldMk cId="3709342264" sldId="336"/>
            <ac:spMk id="152" creationId="{028E128C-92B5-4C0E-82F0-E0EA41F9227D}"/>
          </ac:spMkLst>
        </pc:spChg>
        <pc:spChg chg="del mod">
          <ac:chgData name="Xin Zhang (FA Talent)" userId="474f572f-8271-4f60-858e-cee871e0aec6" providerId="ADAL" clId="{9E41A59E-EA92-4F45-ACD0-9CC1B6579E02}" dt="2021-12-22T06:32:07.255" v="7547" actId="478"/>
          <ac:spMkLst>
            <pc:docMk/>
            <pc:sldMk cId="3709342264" sldId="336"/>
            <ac:spMk id="154" creationId="{5A1989F1-72D5-4930-99E1-FB2226A3B853}"/>
          </ac:spMkLst>
        </pc:spChg>
        <pc:grpChg chg="add del mod">
          <ac:chgData name="Xin Zhang (FA Talent)" userId="474f572f-8271-4f60-858e-cee871e0aec6" providerId="ADAL" clId="{9E41A59E-EA92-4F45-ACD0-9CC1B6579E02}" dt="2021-12-22T06:46:43.596" v="7596" actId="165"/>
          <ac:grpSpMkLst>
            <pc:docMk/>
            <pc:sldMk cId="3709342264" sldId="336"/>
            <ac:grpSpMk id="30" creationId="{9B0C0B1E-FADD-4863-B5F8-A0E1B615C0FA}"/>
          </ac:grpSpMkLst>
        </pc:grpChg>
        <pc:grpChg chg="add del mod">
          <ac:chgData name="Xin Zhang (FA Talent)" userId="474f572f-8271-4f60-858e-cee871e0aec6" providerId="ADAL" clId="{9E41A59E-EA92-4F45-ACD0-9CC1B6579E02}" dt="2021-12-22T06:46:43.596" v="7596" actId="165"/>
          <ac:grpSpMkLst>
            <pc:docMk/>
            <pc:sldMk cId="3709342264" sldId="336"/>
            <ac:grpSpMk id="33" creationId="{AE0DB73F-D5D3-4BD6-A0AE-74B9728EBC4A}"/>
          </ac:grpSpMkLst>
        </pc:grpChg>
        <pc:grpChg chg="mod">
          <ac:chgData name="Xin Zhang (FA Talent)" userId="474f572f-8271-4f60-858e-cee871e0aec6" providerId="ADAL" clId="{9E41A59E-EA92-4F45-ACD0-9CC1B6579E02}" dt="2021-12-22T06:49:33.966" v="7755" actId="1076"/>
          <ac:grpSpMkLst>
            <pc:docMk/>
            <pc:sldMk cId="3709342264" sldId="336"/>
            <ac:grpSpMk id="143" creationId="{72FD5C23-7697-48FE-83DD-319B8A9F6549}"/>
          </ac:grpSpMkLst>
        </pc:grpChg>
        <pc:grpChg chg="del mod">
          <ac:chgData name="Xin Zhang (FA Talent)" userId="474f572f-8271-4f60-858e-cee871e0aec6" providerId="ADAL" clId="{9E41A59E-EA92-4F45-ACD0-9CC1B6579E02}" dt="2021-12-22T06:46:43.596" v="7596" actId="165"/>
          <ac:grpSpMkLst>
            <pc:docMk/>
            <pc:sldMk cId="3709342264" sldId="336"/>
            <ac:grpSpMk id="149" creationId="{F73DAA69-3AEF-4236-A0FD-5E83403EFBDD}"/>
          </ac:grpSpMkLst>
        </pc:grpChg>
        <pc:grpChg chg="del">
          <ac:chgData name="Xin Zhang (FA Talent)" userId="474f572f-8271-4f60-858e-cee871e0aec6" providerId="ADAL" clId="{9E41A59E-EA92-4F45-ACD0-9CC1B6579E02}" dt="2021-12-22T06:32:35.163" v="7553" actId="478"/>
          <ac:grpSpMkLst>
            <pc:docMk/>
            <pc:sldMk cId="3709342264" sldId="336"/>
            <ac:grpSpMk id="151" creationId="{23DA1A1A-C3A8-4493-B161-343556042BA1}"/>
          </ac:grpSpMkLst>
        </pc:grpChg>
        <pc:graphicFrameChg chg="del">
          <ac:chgData name="Xin Zhang (FA Talent)" userId="474f572f-8271-4f60-858e-cee871e0aec6" providerId="ADAL" clId="{9E41A59E-EA92-4F45-ACD0-9CC1B6579E02}" dt="2021-12-22T06:29:43.302" v="7497" actId="478"/>
          <ac:graphicFrameMkLst>
            <pc:docMk/>
            <pc:sldMk cId="3709342264" sldId="336"/>
            <ac:graphicFrameMk id="113" creationId="{A7CA7BDF-7D5A-43FD-A2E4-D2F69F1986AA}"/>
          </ac:graphicFrameMkLst>
        </pc:graphicFrameChg>
        <pc:picChg chg="add del mod">
          <ac:chgData name="Xin Zhang (FA Talent)" userId="474f572f-8271-4f60-858e-cee871e0aec6" providerId="ADAL" clId="{9E41A59E-EA92-4F45-ACD0-9CC1B6579E02}" dt="2021-12-22T06:31:06.954" v="7521"/>
          <ac:picMkLst>
            <pc:docMk/>
            <pc:sldMk cId="3709342264" sldId="336"/>
            <ac:picMk id="4" creationId="{3470AE57-39DC-488F-AA3E-E4006C67A57D}"/>
          </ac:picMkLst>
        </pc:picChg>
        <pc:picChg chg="add mod">
          <ac:chgData name="Xin Zhang (FA Talent)" userId="474f572f-8271-4f60-858e-cee871e0aec6" providerId="ADAL" clId="{9E41A59E-EA92-4F45-ACD0-9CC1B6579E02}" dt="2021-12-22T06:31:04.208" v="7520" actId="571"/>
          <ac:picMkLst>
            <pc:docMk/>
            <pc:sldMk cId="3709342264" sldId="336"/>
            <ac:picMk id="21" creationId="{9B8EF8A6-F565-4880-8C6C-D1EDEFAEB59D}"/>
          </ac:picMkLst>
        </pc:picChg>
        <pc:picChg chg="mod ord">
          <ac:chgData name="Xin Zhang (FA Talent)" userId="474f572f-8271-4f60-858e-cee871e0aec6" providerId="ADAL" clId="{9E41A59E-EA92-4F45-ACD0-9CC1B6579E02}" dt="2021-12-22T06:46:25.156" v="7591"/>
          <ac:picMkLst>
            <pc:docMk/>
            <pc:sldMk cId="3709342264" sldId="336"/>
            <ac:picMk id="23" creationId="{F2C65E0C-282E-4264-AEC0-7E7D52AB6E0D}"/>
          </ac:picMkLst>
        </pc:picChg>
        <pc:picChg chg="del">
          <ac:chgData name="Xin Zhang (FA Talent)" userId="474f572f-8271-4f60-858e-cee871e0aec6" providerId="ADAL" clId="{9E41A59E-EA92-4F45-ACD0-9CC1B6579E02}" dt="2021-12-22T06:32:35.163" v="7553" actId="478"/>
          <ac:picMkLst>
            <pc:docMk/>
            <pc:sldMk cId="3709342264" sldId="336"/>
            <ac:picMk id="153" creationId="{35350BE4-0431-4FA0-BA70-3F656CA2C2BF}"/>
          </ac:picMkLst>
        </pc:picChg>
        <pc:cxnChg chg="add mod">
          <ac:chgData name="Xin Zhang (FA Talent)" userId="474f572f-8271-4f60-858e-cee871e0aec6" providerId="ADAL" clId="{9E41A59E-EA92-4F45-ACD0-9CC1B6579E02}" dt="2021-12-22T06:42:34.863" v="7559" actId="1076"/>
          <ac:cxnSpMkLst>
            <pc:docMk/>
            <pc:sldMk cId="3709342264" sldId="336"/>
            <ac:cxnSpMk id="8" creationId="{5B33F1A2-E73A-40AB-A62F-C1C7E90C7A88}"/>
          </ac:cxnSpMkLst>
        </pc:cxnChg>
        <pc:cxnChg chg="add mod">
          <ac:chgData name="Xin Zhang (FA Talent)" userId="474f572f-8271-4f60-858e-cee871e0aec6" providerId="ADAL" clId="{9E41A59E-EA92-4F45-ACD0-9CC1B6579E02}" dt="2021-12-22T06:45:39.480" v="7579" actId="692"/>
          <ac:cxnSpMkLst>
            <pc:docMk/>
            <pc:sldMk cId="3709342264" sldId="336"/>
            <ac:cxnSpMk id="10" creationId="{D1D71AA3-3A4C-4314-873F-E248441776C5}"/>
          </ac:cxnSpMkLst>
        </pc:cxnChg>
        <pc:cxnChg chg="add mod">
          <ac:chgData name="Xin Zhang (FA Talent)" userId="474f572f-8271-4f60-858e-cee871e0aec6" providerId="ADAL" clId="{9E41A59E-EA92-4F45-ACD0-9CC1B6579E02}" dt="2021-12-22T06:45:59.774" v="7584" actId="12788"/>
          <ac:cxnSpMkLst>
            <pc:docMk/>
            <pc:sldMk cId="3709342264" sldId="336"/>
            <ac:cxnSpMk id="38" creationId="{3F511352-E355-497B-B066-590B302C9B90}"/>
          </ac:cxnSpMkLst>
        </pc:cxnChg>
        <pc:cxnChg chg="add mod">
          <ac:chgData name="Xin Zhang (FA Talent)" userId="474f572f-8271-4f60-858e-cee871e0aec6" providerId="ADAL" clId="{9E41A59E-EA92-4F45-ACD0-9CC1B6579E02}" dt="2021-12-22T06:46:13.356" v="7589" actId="12788"/>
          <ac:cxnSpMkLst>
            <pc:docMk/>
            <pc:sldMk cId="3709342264" sldId="336"/>
            <ac:cxnSpMk id="41" creationId="{DEC42EDC-8333-4209-A9B9-1D854CBD3D6F}"/>
          </ac:cxnSpMkLst>
        </pc:cxnChg>
      </pc:sldChg>
      <pc:sldChg chg="addSp delSp modSp add mod">
        <pc:chgData name="Xin Zhang (FA Talent)" userId="474f572f-8271-4f60-858e-cee871e0aec6" providerId="ADAL" clId="{9E41A59E-EA92-4F45-ACD0-9CC1B6579E02}" dt="2021-12-22T06:58:38.638" v="7962" actId="165"/>
        <pc:sldMkLst>
          <pc:docMk/>
          <pc:sldMk cId="3387893639" sldId="337"/>
        </pc:sldMkLst>
        <pc:spChg chg="add mod">
          <ac:chgData name="Xin Zhang (FA Talent)" userId="474f572f-8271-4f60-858e-cee871e0aec6" providerId="ADAL" clId="{9E41A59E-EA92-4F45-ACD0-9CC1B6579E02}" dt="2021-12-22T06:50:48.538" v="7809" actId="164"/>
          <ac:spMkLst>
            <pc:docMk/>
            <pc:sldMk cId="3387893639" sldId="337"/>
            <ac:spMk id="3" creationId="{583563C6-E61C-4985-973D-D08FBA6D5C27}"/>
          </ac:spMkLst>
        </pc:spChg>
        <pc:spChg chg="add mod">
          <ac:chgData name="Xin Zhang (FA Talent)" userId="474f572f-8271-4f60-858e-cee871e0aec6" providerId="ADAL" clId="{9E41A59E-EA92-4F45-ACD0-9CC1B6579E02}" dt="2021-12-22T06:52:14.815" v="7887" actId="2710"/>
          <ac:spMkLst>
            <pc:docMk/>
            <pc:sldMk cId="3387893639" sldId="337"/>
            <ac:spMk id="4" creationId="{B5FEEDAF-8901-4A89-A2E3-45BFBCA4D807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26" creationId="{203A6A4B-7477-4C23-92B0-EA152FF2126A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31" creationId="{027CAB1C-EBB6-4F49-A705-DBC5CCBD5BF4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32" creationId="{C8534E1D-916A-48CA-8B03-7FFA7109288A}"/>
          </ac:spMkLst>
        </pc:spChg>
        <pc:spChg chg="mod topLvl">
          <ac:chgData name="Xin Zhang (FA Talent)" userId="474f572f-8271-4f60-858e-cee871e0aec6" providerId="ADAL" clId="{9E41A59E-EA92-4F45-ACD0-9CC1B6579E02}" dt="2021-12-22T06:51:43.410" v="7867" actId="164"/>
          <ac:spMkLst>
            <pc:docMk/>
            <pc:sldMk cId="3387893639" sldId="337"/>
            <ac:spMk id="33" creationId="{99D77A99-B6D2-467F-AE3E-900210393A38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34" creationId="{38DF1D35-C30A-46ED-AC0C-3E3E8B8375BF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35" creationId="{8256D51F-E135-4BD7-BABF-1C8A7D65EC12}"/>
          </ac:spMkLst>
        </pc:spChg>
        <pc:spChg chg="mod topLvl">
          <ac:chgData name="Xin Zhang (FA Talent)" userId="474f572f-8271-4f60-858e-cee871e0aec6" providerId="ADAL" clId="{9E41A59E-EA92-4F45-ACD0-9CC1B6579E02}" dt="2021-12-22T06:51:43.410" v="7867" actId="164"/>
          <ac:spMkLst>
            <pc:docMk/>
            <pc:sldMk cId="3387893639" sldId="337"/>
            <ac:spMk id="36" creationId="{EE2B05DA-4213-4D81-B4BE-1D65F7E2E0F8}"/>
          </ac:spMkLst>
        </pc:spChg>
        <pc:spChg chg="mod">
          <ac:chgData name="Xin Zhang (FA Talent)" userId="474f572f-8271-4f60-858e-cee871e0aec6" providerId="ADAL" clId="{9E41A59E-EA92-4F45-ACD0-9CC1B6579E02}" dt="2021-12-22T06:51:03.287" v="7826" actId="571"/>
          <ac:spMkLst>
            <pc:docMk/>
            <pc:sldMk cId="3387893639" sldId="337"/>
            <ac:spMk id="39" creationId="{137C9EFD-B974-4B41-9462-173EF9064FE6}"/>
          </ac:spMkLst>
        </pc:spChg>
        <pc:spChg chg="mod">
          <ac:chgData name="Xin Zhang (FA Talent)" userId="474f572f-8271-4f60-858e-cee871e0aec6" providerId="ADAL" clId="{9E41A59E-EA92-4F45-ACD0-9CC1B6579E02}" dt="2021-12-22T06:51:10.278" v="7839" actId="14100"/>
          <ac:spMkLst>
            <pc:docMk/>
            <pc:sldMk cId="3387893639" sldId="337"/>
            <ac:spMk id="40" creationId="{FA42DF08-972B-4116-AB35-593D1F205F89}"/>
          </ac:spMkLst>
        </pc:spChg>
        <pc:spChg chg="mod topLvl">
          <ac:chgData name="Xin Zhang (FA Talent)" userId="474f572f-8271-4f60-858e-cee871e0aec6" providerId="ADAL" clId="{9E41A59E-EA92-4F45-ACD0-9CC1B6579E02}" dt="2021-12-22T06:51:29.769" v="7858" actId="14100"/>
          <ac:spMkLst>
            <pc:docMk/>
            <pc:sldMk cId="3387893639" sldId="337"/>
            <ac:spMk id="43" creationId="{9D9E09F0-2206-4C36-AE6C-AABD27D2215D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44" creationId="{0487F265-CA9E-44FD-8606-481C704E7284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45" creationId="{EB42BD7E-EE0C-4A48-91EB-99CBF5F4B33B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46" creationId="{7A6DB8EF-D6BE-4496-9CD9-1DDD3776BC09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47" creationId="{9F50F86A-9BA5-470E-855C-846E51BA0569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48" creationId="{795AF630-5675-4AC8-BB09-7F9FE36B204D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49" creationId="{4C81BBBA-8F60-4A9B-BCD3-C6DF767F3C3F}"/>
          </ac:spMkLst>
        </pc:spChg>
        <pc:spChg chg="mod topLvl">
          <ac:chgData name="Xin Zhang (FA Talent)" userId="474f572f-8271-4f60-858e-cee871e0aec6" providerId="ADAL" clId="{9E41A59E-EA92-4F45-ACD0-9CC1B6579E02}" dt="2021-12-22T06:51:23.753" v="7855" actId="164"/>
          <ac:spMkLst>
            <pc:docMk/>
            <pc:sldMk cId="3387893639" sldId="337"/>
            <ac:spMk id="50" creationId="{E7ABF616-F69B-4D40-82BD-83F991AFD0F2}"/>
          </ac:spMkLst>
        </pc:spChg>
        <pc:spChg chg="mod topLvl">
          <ac:chgData name="Xin Zhang (FA Talent)" userId="474f572f-8271-4f60-858e-cee871e0aec6" providerId="ADAL" clId="{9E41A59E-EA92-4F45-ACD0-9CC1B6579E02}" dt="2021-12-22T06:52:16.737" v="7888" actId="164"/>
          <ac:spMkLst>
            <pc:docMk/>
            <pc:sldMk cId="3387893639" sldId="337"/>
            <ac:spMk id="52" creationId="{387AB410-FF95-46D7-A5C4-E47BEF469B21}"/>
          </ac:spMkLst>
        </pc:spChg>
        <pc:spChg chg="mod topLvl">
          <ac:chgData name="Xin Zhang (FA Talent)" userId="474f572f-8271-4f60-858e-cee871e0aec6" providerId="ADAL" clId="{9E41A59E-EA92-4F45-ACD0-9CC1B6579E02}" dt="2021-12-22T06:52:16.737" v="7888" actId="164"/>
          <ac:spMkLst>
            <pc:docMk/>
            <pc:sldMk cId="3387893639" sldId="337"/>
            <ac:spMk id="53" creationId="{1883567F-E147-4F3B-8CD3-4506BE8A7B49}"/>
          </ac:spMkLst>
        </pc:spChg>
        <pc:spChg chg="mod">
          <ac:chgData name="Xin Zhang (FA Talent)" userId="474f572f-8271-4f60-858e-cee871e0aec6" providerId="ADAL" clId="{9E41A59E-EA92-4F45-ACD0-9CC1B6579E02}" dt="2021-12-22T06:52:20.034" v="7891" actId="571"/>
          <ac:spMkLst>
            <pc:docMk/>
            <pc:sldMk cId="3387893639" sldId="337"/>
            <ac:spMk id="55" creationId="{B92C49A4-0BA7-4A08-ABDC-FAA4400B6B36}"/>
          </ac:spMkLst>
        </pc:spChg>
        <pc:spChg chg="mod">
          <ac:chgData name="Xin Zhang (FA Talent)" userId="474f572f-8271-4f60-858e-cee871e0aec6" providerId="ADAL" clId="{9E41A59E-EA92-4F45-ACD0-9CC1B6579E02}" dt="2021-12-22T06:52:20.034" v="7891" actId="571"/>
          <ac:spMkLst>
            <pc:docMk/>
            <pc:sldMk cId="3387893639" sldId="337"/>
            <ac:spMk id="56" creationId="{95F69C60-7F15-4E88-A9BC-4C4F38FC6FFF}"/>
          </ac:spMkLst>
        </pc:spChg>
        <pc:spChg chg="mod">
          <ac:chgData name="Xin Zhang (FA Talent)" userId="474f572f-8271-4f60-858e-cee871e0aec6" providerId="ADAL" clId="{9E41A59E-EA92-4F45-ACD0-9CC1B6579E02}" dt="2021-12-22T06:52:22.345" v="7893" actId="571"/>
          <ac:spMkLst>
            <pc:docMk/>
            <pc:sldMk cId="3387893639" sldId="337"/>
            <ac:spMk id="58" creationId="{FFF0956B-3866-4582-8B79-777348429900}"/>
          </ac:spMkLst>
        </pc:spChg>
        <pc:spChg chg="mod">
          <ac:chgData name="Xin Zhang (FA Talent)" userId="474f572f-8271-4f60-858e-cee871e0aec6" providerId="ADAL" clId="{9E41A59E-EA92-4F45-ACD0-9CC1B6579E02}" dt="2021-12-22T06:52:22.345" v="7893" actId="571"/>
          <ac:spMkLst>
            <pc:docMk/>
            <pc:sldMk cId="3387893639" sldId="337"/>
            <ac:spMk id="59" creationId="{6024C901-D7D0-42D6-9251-E9615885BE5E}"/>
          </ac:spMkLst>
        </pc:spChg>
        <pc:spChg chg="mod topLvl">
          <ac:chgData name="Xin Zhang (FA Talent)" userId="474f572f-8271-4f60-858e-cee871e0aec6" providerId="ADAL" clId="{9E41A59E-EA92-4F45-ACD0-9CC1B6579E02}" dt="2021-12-22T06:52:34.388" v="7899" actId="164"/>
          <ac:spMkLst>
            <pc:docMk/>
            <pc:sldMk cId="3387893639" sldId="337"/>
            <ac:spMk id="61" creationId="{4F653AB4-2244-4A28-B493-97A235072B6C}"/>
          </ac:spMkLst>
        </pc:spChg>
        <pc:spChg chg="mod topLvl">
          <ac:chgData name="Xin Zhang (FA Talent)" userId="474f572f-8271-4f60-858e-cee871e0aec6" providerId="ADAL" clId="{9E41A59E-EA92-4F45-ACD0-9CC1B6579E02}" dt="2021-12-22T06:52:34.388" v="7899" actId="164"/>
          <ac:spMkLst>
            <pc:docMk/>
            <pc:sldMk cId="3387893639" sldId="337"/>
            <ac:spMk id="62" creationId="{9559978F-0202-4BB8-9B9A-D2BA1E74A246}"/>
          </ac:spMkLst>
        </pc:spChg>
        <pc:spChg chg="add mod topLvl">
          <ac:chgData name="Xin Zhang (FA Talent)" userId="474f572f-8271-4f60-858e-cee871e0aec6" providerId="ADAL" clId="{9E41A59E-EA92-4F45-ACD0-9CC1B6579E02}" dt="2021-12-22T06:58:38.638" v="7962" actId="165"/>
          <ac:spMkLst>
            <pc:docMk/>
            <pc:sldMk cId="3387893639" sldId="337"/>
            <ac:spMk id="63" creationId="{36756D2B-0CC2-4008-BC50-6FF98951C197}"/>
          </ac:spMkLst>
        </pc:spChg>
        <pc:spChg chg="mod">
          <ac:chgData name="Xin Zhang (FA Talent)" userId="474f572f-8271-4f60-858e-cee871e0aec6" providerId="ADAL" clId="{9E41A59E-EA92-4F45-ACD0-9CC1B6579E02}" dt="2021-12-22T06:58:38.638" v="7962" actId="165"/>
          <ac:spMkLst>
            <pc:docMk/>
            <pc:sldMk cId="3387893639" sldId="337"/>
            <ac:spMk id="65" creationId="{1318E4E3-9471-486D-9483-88FD857D688E}"/>
          </ac:spMkLst>
        </pc:spChg>
        <pc:spChg chg="mod">
          <ac:chgData name="Xin Zhang (FA Talent)" userId="474f572f-8271-4f60-858e-cee871e0aec6" providerId="ADAL" clId="{9E41A59E-EA92-4F45-ACD0-9CC1B6579E02}" dt="2021-12-22T06:58:38.638" v="7962" actId="165"/>
          <ac:spMkLst>
            <pc:docMk/>
            <pc:sldMk cId="3387893639" sldId="337"/>
            <ac:spMk id="67" creationId="{C59CE979-D712-41E6-823D-02E83A050B28}"/>
          </ac:spMkLst>
        </pc:spChg>
        <pc:spChg chg="add mod topLvl">
          <ac:chgData name="Xin Zhang (FA Talent)" userId="474f572f-8271-4f60-858e-cee871e0aec6" providerId="ADAL" clId="{9E41A59E-EA92-4F45-ACD0-9CC1B6579E02}" dt="2021-12-22T06:58:38.638" v="7962" actId="165"/>
          <ac:spMkLst>
            <pc:docMk/>
            <pc:sldMk cId="3387893639" sldId="337"/>
            <ac:spMk id="69" creationId="{2FBA5FC4-5810-45EE-A3D6-9A13CA8A8A18}"/>
          </ac:spMkLst>
        </pc:spChg>
        <pc:spChg chg="del mod topLvl">
          <ac:chgData name="Xin Zhang (FA Talent)" userId="474f572f-8271-4f60-858e-cee871e0aec6" providerId="ADAL" clId="{9E41A59E-EA92-4F45-ACD0-9CC1B6579E02}" dt="2021-12-22T06:54:59.137" v="7934"/>
          <ac:spMkLst>
            <pc:docMk/>
            <pc:sldMk cId="3387893639" sldId="337"/>
            <ac:spMk id="71" creationId="{8F7B05EE-05B6-4CF5-9ACE-49A413D013AA}"/>
          </ac:spMkLst>
        </pc:spChg>
        <pc:spChg chg="del mod topLvl">
          <ac:chgData name="Xin Zhang (FA Talent)" userId="474f572f-8271-4f60-858e-cee871e0aec6" providerId="ADAL" clId="{9E41A59E-EA92-4F45-ACD0-9CC1B6579E02}" dt="2021-12-22T06:54:22.289" v="7921" actId="478"/>
          <ac:spMkLst>
            <pc:docMk/>
            <pc:sldMk cId="3387893639" sldId="337"/>
            <ac:spMk id="73" creationId="{A680AE45-7A5B-4056-9A76-2C0C2ED64C62}"/>
          </ac:spMkLst>
        </pc:spChg>
        <pc:spChg chg="mod">
          <ac:chgData name="Xin Zhang (FA Talent)" userId="474f572f-8271-4f60-858e-cee871e0aec6" providerId="ADAL" clId="{9E41A59E-EA92-4F45-ACD0-9CC1B6579E02}" dt="2021-12-22T06:54:19.635" v="7920" actId="165"/>
          <ac:spMkLst>
            <pc:docMk/>
            <pc:sldMk cId="3387893639" sldId="337"/>
            <ac:spMk id="74" creationId="{9D3090CC-A2A2-4FA1-8506-D1F34A4D1686}"/>
          </ac:spMkLst>
        </pc:spChg>
        <pc:spChg chg="mod">
          <ac:chgData name="Xin Zhang (FA Talent)" userId="474f572f-8271-4f60-858e-cee871e0aec6" providerId="ADAL" clId="{9E41A59E-EA92-4F45-ACD0-9CC1B6579E02}" dt="2021-12-22T06:54:19.635" v="7920" actId="165"/>
          <ac:spMkLst>
            <pc:docMk/>
            <pc:sldMk cId="3387893639" sldId="337"/>
            <ac:spMk id="76" creationId="{2FD30320-DD0B-4222-A060-FCF096F48964}"/>
          </ac:spMkLst>
        </pc:spChg>
        <pc:spChg chg="mod">
          <ac:chgData name="Xin Zhang (FA Talent)" userId="474f572f-8271-4f60-858e-cee871e0aec6" providerId="ADAL" clId="{9E41A59E-EA92-4F45-ACD0-9CC1B6579E02}" dt="2021-12-22T06:49:55.965" v="7784" actId="20577"/>
          <ac:spMkLst>
            <pc:docMk/>
            <pc:sldMk cId="3387893639" sldId="337"/>
            <ac:spMk id="146" creationId="{E80F8211-4931-49E8-B4AB-9985B575EF99}"/>
          </ac:spMkLst>
        </pc:spChg>
        <pc:spChg chg="mod">
          <ac:chgData name="Xin Zhang (FA Talent)" userId="474f572f-8271-4f60-858e-cee871e0aec6" providerId="ADAL" clId="{9E41A59E-EA92-4F45-ACD0-9CC1B6579E02}" dt="2021-12-22T06:54:02.245" v="7916" actId="14100"/>
          <ac:spMkLst>
            <pc:docMk/>
            <pc:sldMk cId="3387893639" sldId="337"/>
            <ac:spMk id="148" creationId="{E6BEC7E9-5D49-4A39-A6D1-A8F133EB175A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150" creationId="{0089C099-137E-42B5-ADAF-A81011FD4E9F}"/>
          </ac:spMkLst>
        </pc:spChg>
        <pc:spChg chg="del">
          <ac:chgData name="Xin Zhang (FA Talent)" userId="474f572f-8271-4f60-858e-cee871e0aec6" providerId="ADAL" clId="{9E41A59E-EA92-4F45-ACD0-9CC1B6579E02}" dt="2021-12-22T06:50:03.233" v="7785" actId="478"/>
          <ac:spMkLst>
            <pc:docMk/>
            <pc:sldMk cId="3387893639" sldId="337"/>
            <ac:spMk id="152" creationId="{028E128C-92B5-4C0E-82F0-E0EA41F9227D}"/>
          </ac:spMkLst>
        </pc:spChg>
        <pc:grpChg chg="add mod">
          <ac:chgData name="Xin Zhang (FA Talent)" userId="474f572f-8271-4f60-858e-cee871e0aec6" providerId="ADAL" clId="{9E41A59E-EA92-4F45-ACD0-9CC1B6579E02}" dt="2021-12-22T06:52:54.370" v="7902" actId="1076"/>
          <ac:grpSpMkLst>
            <pc:docMk/>
            <pc:sldMk cId="3387893639" sldId="337"/>
            <ac:grpSpMk id="5" creationId="{3DABE81E-B4A7-49EE-95BA-37632FDD0C76}"/>
          </ac:grpSpMkLst>
        </pc:grpChg>
        <pc:grpChg chg="add mod">
          <ac:chgData name="Xin Zhang (FA Talent)" userId="474f572f-8271-4f60-858e-cee871e0aec6" providerId="ADAL" clId="{9E41A59E-EA92-4F45-ACD0-9CC1B6579E02}" dt="2021-12-22T06:52:54.370" v="7902" actId="1076"/>
          <ac:grpSpMkLst>
            <pc:docMk/>
            <pc:sldMk cId="3387893639" sldId="337"/>
            <ac:grpSpMk id="6" creationId="{04D49A38-B60F-402D-9BE5-C34BCDE6D764}"/>
          </ac:grpSpMkLst>
        </pc:grpChg>
        <pc:grpChg chg="add mod">
          <ac:chgData name="Xin Zhang (FA Talent)" userId="474f572f-8271-4f60-858e-cee871e0aec6" providerId="ADAL" clId="{9E41A59E-EA92-4F45-ACD0-9CC1B6579E02}" dt="2021-12-22T06:52:54.370" v="7902" actId="1076"/>
          <ac:grpSpMkLst>
            <pc:docMk/>
            <pc:sldMk cId="3387893639" sldId="337"/>
            <ac:grpSpMk id="7" creationId="{61D5F33E-0582-4A2F-A05E-93C2D7348373}"/>
          </ac:grpSpMkLst>
        </pc:grpChg>
        <pc:grpChg chg="add mod">
          <ac:chgData name="Xin Zhang (FA Talent)" userId="474f572f-8271-4f60-858e-cee871e0aec6" providerId="ADAL" clId="{9E41A59E-EA92-4F45-ACD0-9CC1B6579E02}" dt="2021-12-22T06:52:54.370" v="7902" actId="1076"/>
          <ac:grpSpMkLst>
            <pc:docMk/>
            <pc:sldMk cId="3387893639" sldId="337"/>
            <ac:grpSpMk id="9" creationId="{2A84BDEA-C8C4-49B3-B679-88660889E7E4}"/>
          </ac:grpSpMkLst>
        </pc:grpChg>
        <pc:grpChg chg="add mod">
          <ac:chgData name="Xin Zhang (FA Talent)" userId="474f572f-8271-4f60-858e-cee871e0aec6" providerId="ADAL" clId="{9E41A59E-EA92-4F45-ACD0-9CC1B6579E02}" dt="2021-12-22T06:52:54.370" v="7902" actId="1076"/>
          <ac:grpSpMkLst>
            <pc:docMk/>
            <pc:sldMk cId="3387893639" sldId="337"/>
            <ac:grpSpMk id="11" creationId="{17876C9B-666D-4A62-BE18-77DEEB48C331}"/>
          </ac:grpSpMkLst>
        </pc:grpChg>
        <pc:grpChg chg="add del mod">
          <ac:chgData name="Xin Zhang (FA Talent)" userId="474f572f-8271-4f60-858e-cee871e0aec6" providerId="ADAL" clId="{9E41A59E-EA92-4F45-ACD0-9CC1B6579E02}" dt="2021-12-22T06:53:38.226" v="7910" actId="165"/>
          <ac:grpSpMkLst>
            <pc:docMk/>
            <pc:sldMk cId="3387893639" sldId="337"/>
            <ac:grpSpMk id="12" creationId="{B21F93F8-E31F-41D0-80A9-6B6F8DDC3327}"/>
          </ac:grpSpMkLst>
        </pc:grpChg>
        <pc:grpChg chg="add del mod">
          <ac:chgData name="Xin Zhang (FA Talent)" userId="474f572f-8271-4f60-858e-cee871e0aec6" providerId="ADAL" clId="{9E41A59E-EA92-4F45-ACD0-9CC1B6579E02}" dt="2021-12-22T06:58:38.638" v="7962" actId="165"/>
          <ac:grpSpMkLst>
            <pc:docMk/>
            <pc:sldMk cId="3387893639" sldId="337"/>
            <ac:grpSpMk id="13" creationId="{A7840D89-FE52-4EEA-83C6-1819BD1F896E}"/>
          </ac:grpSpMkLst>
        </pc:grpChg>
        <pc:grpChg chg="add del mod">
          <ac:chgData name="Xin Zhang (FA Talent)" userId="474f572f-8271-4f60-858e-cee871e0aec6" providerId="ADAL" clId="{9E41A59E-EA92-4F45-ACD0-9CC1B6579E02}" dt="2021-12-22T06:51:42.104" v="7864" actId="165"/>
          <ac:grpSpMkLst>
            <pc:docMk/>
            <pc:sldMk cId="3387893639" sldId="337"/>
            <ac:grpSpMk id="30" creationId="{57B76BF0-AD1A-4358-9599-55CC50222DD5}"/>
          </ac:grpSpMkLst>
        </pc:grpChg>
        <pc:grpChg chg="add mod">
          <ac:chgData name="Xin Zhang (FA Talent)" userId="474f572f-8271-4f60-858e-cee871e0aec6" providerId="ADAL" clId="{9E41A59E-EA92-4F45-ACD0-9CC1B6579E02}" dt="2021-12-22T06:52:54.370" v="7902" actId="1076"/>
          <ac:grpSpMkLst>
            <pc:docMk/>
            <pc:sldMk cId="3387893639" sldId="337"/>
            <ac:grpSpMk id="37" creationId="{B0BAB437-52E0-42B2-9BF0-31914CF655E5}"/>
          </ac:grpSpMkLst>
        </pc:grpChg>
        <pc:grpChg chg="add del mod">
          <ac:chgData name="Xin Zhang (FA Talent)" userId="474f572f-8271-4f60-858e-cee871e0aec6" providerId="ADAL" clId="{9E41A59E-EA92-4F45-ACD0-9CC1B6579E02}" dt="2021-12-22T06:51:19.441" v="7850" actId="165"/>
          <ac:grpSpMkLst>
            <pc:docMk/>
            <pc:sldMk cId="3387893639" sldId="337"/>
            <ac:grpSpMk id="42" creationId="{6F92CD35-AB34-48CA-AC43-FC6F36DE9BAA}"/>
          </ac:grpSpMkLst>
        </pc:grpChg>
        <pc:grpChg chg="add del mod">
          <ac:chgData name="Xin Zhang (FA Talent)" userId="474f572f-8271-4f60-858e-cee871e0aec6" providerId="ADAL" clId="{9E41A59E-EA92-4F45-ACD0-9CC1B6579E02}" dt="2021-12-22T06:52:00.929" v="7882" actId="165"/>
          <ac:grpSpMkLst>
            <pc:docMk/>
            <pc:sldMk cId="3387893639" sldId="337"/>
            <ac:grpSpMk id="51" creationId="{97B0DF9C-2A27-4DCD-B357-C23F38FFB41C}"/>
          </ac:grpSpMkLst>
        </pc:grpChg>
        <pc:grpChg chg="add mod">
          <ac:chgData name="Xin Zhang (FA Talent)" userId="474f572f-8271-4f60-858e-cee871e0aec6" providerId="ADAL" clId="{9E41A59E-EA92-4F45-ACD0-9CC1B6579E02}" dt="2021-12-22T06:52:20.034" v="7891" actId="571"/>
          <ac:grpSpMkLst>
            <pc:docMk/>
            <pc:sldMk cId="3387893639" sldId="337"/>
            <ac:grpSpMk id="54" creationId="{2C3B5A49-CD9D-4112-88B0-81EDCA40F1A3}"/>
          </ac:grpSpMkLst>
        </pc:grpChg>
        <pc:grpChg chg="add mod">
          <ac:chgData name="Xin Zhang (FA Talent)" userId="474f572f-8271-4f60-858e-cee871e0aec6" providerId="ADAL" clId="{9E41A59E-EA92-4F45-ACD0-9CC1B6579E02}" dt="2021-12-22T06:52:22.345" v="7893" actId="571"/>
          <ac:grpSpMkLst>
            <pc:docMk/>
            <pc:sldMk cId="3387893639" sldId="337"/>
            <ac:grpSpMk id="57" creationId="{8FF6FDC1-3684-4CB5-9FC5-695832E5DB55}"/>
          </ac:grpSpMkLst>
        </pc:grpChg>
        <pc:grpChg chg="add del mod">
          <ac:chgData name="Xin Zhang (FA Talent)" userId="474f572f-8271-4f60-858e-cee871e0aec6" providerId="ADAL" clId="{9E41A59E-EA92-4F45-ACD0-9CC1B6579E02}" dt="2021-12-22T06:52:25.873" v="7895" actId="165"/>
          <ac:grpSpMkLst>
            <pc:docMk/>
            <pc:sldMk cId="3387893639" sldId="337"/>
            <ac:grpSpMk id="60" creationId="{B1EE2110-3EA6-4EB7-A9A3-761F5C885E48}"/>
          </ac:grpSpMkLst>
        </pc:grpChg>
        <pc:grpChg chg="add mod topLvl">
          <ac:chgData name="Xin Zhang (FA Talent)" userId="474f572f-8271-4f60-858e-cee871e0aec6" providerId="ADAL" clId="{9E41A59E-EA92-4F45-ACD0-9CC1B6579E02}" dt="2021-12-22T06:58:38.638" v="7962" actId="165"/>
          <ac:grpSpMkLst>
            <pc:docMk/>
            <pc:sldMk cId="3387893639" sldId="337"/>
            <ac:grpSpMk id="64" creationId="{A45972D3-46F1-492E-AD30-9CD4768B1AC4}"/>
          </ac:grpSpMkLst>
        </pc:grpChg>
        <pc:grpChg chg="mod">
          <ac:chgData name="Xin Zhang (FA Talent)" userId="474f572f-8271-4f60-858e-cee871e0aec6" providerId="ADAL" clId="{9E41A59E-EA92-4F45-ACD0-9CC1B6579E02}" dt="2021-12-22T06:58:38.638" v="7962" actId="165"/>
          <ac:grpSpMkLst>
            <pc:docMk/>
            <pc:sldMk cId="3387893639" sldId="337"/>
            <ac:grpSpMk id="66" creationId="{6BDEC81A-0F27-4697-A83C-D12D9A2C5D95}"/>
          </ac:grpSpMkLst>
        </pc:grpChg>
        <pc:grpChg chg="add del mod">
          <ac:chgData name="Xin Zhang (FA Talent)" userId="474f572f-8271-4f60-858e-cee871e0aec6" providerId="ADAL" clId="{9E41A59E-EA92-4F45-ACD0-9CC1B6579E02}" dt="2021-12-22T06:54:19.635" v="7920" actId="165"/>
          <ac:grpSpMkLst>
            <pc:docMk/>
            <pc:sldMk cId="3387893639" sldId="337"/>
            <ac:grpSpMk id="70" creationId="{14AFF37A-5E56-4B8C-9627-35600E97E8A8}"/>
          </ac:grpSpMkLst>
        </pc:grpChg>
        <pc:grpChg chg="del mod topLvl">
          <ac:chgData name="Xin Zhang (FA Talent)" userId="474f572f-8271-4f60-858e-cee871e0aec6" providerId="ADAL" clId="{9E41A59E-EA92-4F45-ACD0-9CC1B6579E02}" dt="2021-12-22T06:54:22.289" v="7921" actId="478"/>
          <ac:grpSpMkLst>
            <pc:docMk/>
            <pc:sldMk cId="3387893639" sldId="337"/>
            <ac:grpSpMk id="72" creationId="{F45635CF-A922-4DF9-B294-344B9D5B2352}"/>
          </ac:grpSpMkLst>
        </pc:grpChg>
        <pc:grpChg chg="mod">
          <ac:chgData name="Xin Zhang (FA Talent)" userId="474f572f-8271-4f60-858e-cee871e0aec6" providerId="ADAL" clId="{9E41A59E-EA92-4F45-ACD0-9CC1B6579E02}" dt="2021-12-22T06:54:19.635" v="7920" actId="165"/>
          <ac:grpSpMkLst>
            <pc:docMk/>
            <pc:sldMk cId="3387893639" sldId="337"/>
            <ac:grpSpMk id="75" creationId="{1888B02E-8073-4775-938E-4A52A5760B24}"/>
          </ac:grpSpMkLst>
        </pc:grpChg>
        <pc:picChg chg="add del mod ord">
          <ac:chgData name="Xin Zhang (FA Talent)" userId="474f572f-8271-4f60-858e-cee871e0aec6" providerId="ADAL" clId="{9E41A59E-EA92-4F45-ACD0-9CC1B6579E02}" dt="2021-12-22T06:54:59.137" v="7934"/>
          <ac:picMkLst>
            <pc:docMk/>
            <pc:sldMk cId="3387893639" sldId="337"/>
            <ac:picMk id="15" creationId="{348A0817-0AD0-494E-9F2D-CAA937BDCDB1}"/>
          </ac:picMkLst>
        </pc:picChg>
        <pc:picChg chg="del">
          <ac:chgData name="Xin Zhang (FA Talent)" userId="474f572f-8271-4f60-858e-cee871e0aec6" providerId="ADAL" clId="{9E41A59E-EA92-4F45-ACD0-9CC1B6579E02}" dt="2021-12-22T06:53:00.062" v="7903" actId="478"/>
          <ac:picMkLst>
            <pc:docMk/>
            <pc:sldMk cId="3387893639" sldId="337"/>
            <ac:picMk id="23" creationId="{F2C65E0C-282E-4264-AEC0-7E7D52AB6E0D}"/>
          </ac:picMkLst>
        </pc:picChg>
        <pc:picChg chg="mod">
          <ac:chgData name="Xin Zhang (FA Talent)" userId="474f572f-8271-4f60-858e-cee871e0aec6" providerId="ADAL" clId="{9E41A59E-EA92-4F45-ACD0-9CC1B6579E02}" dt="2021-12-22T06:58:38.638" v="7962" actId="165"/>
          <ac:picMkLst>
            <pc:docMk/>
            <pc:sldMk cId="3387893639" sldId="337"/>
            <ac:picMk id="68" creationId="{FA4B398D-ADA3-46F7-875F-ACA59C96B9E2}"/>
          </ac:picMkLst>
        </pc:picChg>
        <pc:picChg chg="mod">
          <ac:chgData name="Xin Zhang (FA Talent)" userId="474f572f-8271-4f60-858e-cee871e0aec6" providerId="ADAL" clId="{9E41A59E-EA92-4F45-ACD0-9CC1B6579E02}" dt="2021-12-22T06:54:19.635" v="7920" actId="165"/>
          <ac:picMkLst>
            <pc:docMk/>
            <pc:sldMk cId="3387893639" sldId="337"/>
            <ac:picMk id="77" creationId="{21E819F4-6A4B-4213-A197-30AC80B858E1}"/>
          </ac:picMkLst>
        </pc:picChg>
        <pc:picChg chg="mod">
          <ac:chgData name="Xin Zhang (FA Talent)" userId="474f572f-8271-4f60-858e-cee871e0aec6" providerId="ADAL" clId="{9E41A59E-EA92-4F45-ACD0-9CC1B6579E02}" dt="2021-12-22T06:54:59.137" v="7934"/>
          <ac:picMkLst>
            <pc:docMk/>
            <pc:sldMk cId="3387893639" sldId="337"/>
            <ac:picMk id="78" creationId="{D7027397-1543-49A7-9896-235FD5E27D49}"/>
          </ac:picMkLst>
        </pc:picChg>
        <pc:cxnChg chg="del">
          <ac:chgData name="Xin Zhang (FA Talent)" userId="474f572f-8271-4f60-858e-cee871e0aec6" providerId="ADAL" clId="{9E41A59E-EA92-4F45-ACD0-9CC1B6579E02}" dt="2021-12-22T06:50:03.233" v="7785" actId="478"/>
          <ac:cxnSpMkLst>
            <pc:docMk/>
            <pc:sldMk cId="3387893639" sldId="337"/>
            <ac:cxnSpMk id="8" creationId="{5B33F1A2-E73A-40AB-A62F-C1C7E90C7A88}"/>
          </ac:cxnSpMkLst>
        </pc:cxnChg>
        <pc:cxnChg chg="del">
          <ac:chgData name="Xin Zhang (FA Talent)" userId="474f572f-8271-4f60-858e-cee871e0aec6" providerId="ADAL" clId="{9E41A59E-EA92-4F45-ACD0-9CC1B6579E02}" dt="2021-12-22T06:50:03.233" v="7785" actId="478"/>
          <ac:cxnSpMkLst>
            <pc:docMk/>
            <pc:sldMk cId="3387893639" sldId="337"/>
            <ac:cxnSpMk id="10" creationId="{D1D71AA3-3A4C-4314-873F-E248441776C5}"/>
          </ac:cxnSpMkLst>
        </pc:cxnChg>
        <pc:cxnChg chg="del">
          <ac:chgData name="Xin Zhang (FA Talent)" userId="474f572f-8271-4f60-858e-cee871e0aec6" providerId="ADAL" clId="{9E41A59E-EA92-4F45-ACD0-9CC1B6579E02}" dt="2021-12-22T06:50:03.233" v="7785" actId="478"/>
          <ac:cxnSpMkLst>
            <pc:docMk/>
            <pc:sldMk cId="3387893639" sldId="337"/>
            <ac:cxnSpMk id="38" creationId="{3F511352-E355-497B-B066-590B302C9B90}"/>
          </ac:cxnSpMkLst>
        </pc:cxnChg>
        <pc:cxnChg chg="del">
          <ac:chgData name="Xin Zhang (FA Talent)" userId="474f572f-8271-4f60-858e-cee871e0aec6" providerId="ADAL" clId="{9E41A59E-EA92-4F45-ACD0-9CC1B6579E02}" dt="2021-12-22T06:50:03.233" v="7785" actId="478"/>
          <ac:cxnSpMkLst>
            <pc:docMk/>
            <pc:sldMk cId="3387893639" sldId="337"/>
            <ac:cxnSpMk id="41" creationId="{DEC42EDC-8333-4209-A9B9-1D854CBD3D6F}"/>
          </ac:cxnSpMkLst>
        </pc:cxnChg>
      </pc:sldChg>
      <pc:sldChg chg="addSp delSp modSp new del mod modClrScheme chgLayout">
        <pc:chgData name="Xin Zhang (FA Talent)" userId="474f572f-8271-4f60-858e-cee871e0aec6" providerId="ADAL" clId="{9E41A59E-EA92-4F45-ACD0-9CC1B6579E02}" dt="2021-12-22T07:01:52.947" v="8129" actId="47"/>
        <pc:sldMkLst>
          <pc:docMk/>
          <pc:sldMk cId="3746477849" sldId="338"/>
        </pc:sldMkLst>
        <pc:spChg chg="del">
          <ac:chgData name="Xin Zhang (FA Talent)" userId="474f572f-8271-4f60-858e-cee871e0aec6" providerId="ADAL" clId="{9E41A59E-EA92-4F45-ACD0-9CC1B6579E02}" dt="2021-12-22T06:58:58.635" v="7964" actId="700"/>
          <ac:spMkLst>
            <pc:docMk/>
            <pc:sldMk cId="3746477849" sldId="338"/>
            <ac:spMk id="2" creationId="{F7B3C80E-957F-42F9-ABF7-2193C2F77543}"/>
          </ac:spMkLst>
        </pc:spChg>
        <pc:spChg chg="add mod">
          <ac:chgData name="Xin Zhang (FA Talent)" userId="474f572f-8271-4f60-858e-cee871e0aec6" providerId="ADAL" clId="{9E41A59E-EA92-4F45-ACD0-9CC1B6579E02}" dt="2021-12-22T06:59:41.167" v="8020" actId="207"/>
          <ac:spMkLst>
            <pc:docMk/>
            <pc:sldMk cId="3746477849" sldId="338"/>
            <ac:spMk id="6" creationId="{0BE37FCA-6911-44F0-9A1E-14B20E399A89}"/>
          </ac:spMkLst>
        </pc:spChg>
        <pc:spChg chg="add mod ord">
          <ac:chgData name="Xin Zhang (FA Talent)" userId="474f572f-8271-4f60-858e-cee871e0aec6" providerId="ADAL" clId="{9E41A59E-EA92-4F45-ACD0-9CC1B6579E02}" dt="2021-12-22T07:01:28.762" v="8083"/>
          <ac:spMkLst>
            <pc:docMk/>
            <pc:sldMk cId="3746477849" sldId="338"/>
            <ac:spMk id="7" creationId="{1965DF31-73C4-4982-9CE6-2CC61E911EF6}"/>
          </ac:spMkLst>
        </pc:spChg>
        <pc:spChg chg="add del mod">
          <ac:chgData name="Xin Zhang (FA Talent)" userId="474f572f-8271-4f60-858e-cee871e0aec6" providerId="ADAL" clId="{9E41A59E-EA92-4F45-ACD0-9CC1B6579E02}" dt="2021-12-22T07:01:25.091" v="8081"/>
          <ac:spMkLst>
            <pc:docMk/>
            <pc:sldMk cId="3746477849" sldId="338"/>
            <ac:spMk id="8" creationId="{2EB2D5E1-7A1E-4264-889C-83AFAA350926}"/>
          </ac:spMkLst>
        </pc:spChg>
        <pc:spChg chg="add del mod">
          <ac:chgData name="Xin Zhang (FA Talent)" userId="474f572f-8271-4f60-858e-cee871e0aec6" providerId="ADAL" clId="{9E41A59E-EA92-4F45-ACD0-9CC1B6579E02}" dt="2021-12-22T07:01:25.085" v="8079"/>
          <ac:spMkLst>
            <pc:docMk/>
            <pc:sldMk cId="3746477849" sldId="338"/>
            <ac:spMk id="9" creationId="{E722AF48-A547-40FC-93FA-356310B9ECA5}"/>
          </ac:spMkLst>
        </pc:spChg>
        <pc:spChg chg="add del">
          <ac:chgData name="Xin Zhang (FA Talent)" userId="474f572f-8271-4f60-858e-cee871e0aec6" providerId="ADAL" clId="{9E41A59E-EA92-4F45-ACD0-9CC1B6579E02}" dt="2021-12-22T07:01:25.085" v="8079"/>
          <ac:spMkLst>
            <pc:docMk/>
            <pc:sldMk cId="3746477849" sldId="338"/>
            <ac:spMk id="10" creationId="{0B0B1049-5BE8-47B7-83DD-89E271F0D9B1}"/>
          </ac:spMkLst>
        </pc:spChg>
        <pc:spChg chg="mod">
          <ac:chgData name="Xin Zhang (FA Talent)" userId="474f572f-8271-4f60-858e-cee871e0aec6" providerId="ADAL" clId="{9E41A59E-EA92-4F45-ACD0-9CC1B6579E02}" dt="2021-12-22T07:01:36.888" v="8128" actId="207"/>
          <ac:spMkLst>
            <pc:docMk/>
            <pc:sldMk cId="3746477849" sldId="338"/>
            <ac:spMk id="11" creationId="{D2F65E9A-88C5-4A2E-B872-EA45AD37CBCC}"/>
          </ac:spMkLst>
        </pc:spChg>
        <pc:spChg chg="add del">
          <ac:chgData name="Xin Zhang (FA Talent)" userId="474f572f-8271-4f60-858e-cee871e0aec6" providerId="ADAL" clId="{9E41A59E-EA92-4F45-ACD0-9CC1B6579E02}" dt="2021-12-22T07:01:25.091" v="8081"/>
          <ac:spMkLst>
            <pc:docMk/>
            <pc:sldMk cId="3746477849" sldId="338"/>
            <ac:spMk id="12" creationId="{B0D0E244-B1A6-45C8-A91E-FBB76918347F}"/>
          </ac:spMkLst>
        </pc:spChg>
        <pc:spChg chg="mod">
          <ac:chgData name="Xin Zhang (FA Talent)" userId="474f572f-8271-4f60-858e-cee871e0aec6" providerId="ADAL" clId="{9E41A59E-EA92-4F45-ACD0-9CC1B6579E02}" dt="2021-12-22T07:01:36.888" v="8128" actId="207"/>
          <ac:spMkLst>
            <pc:docMk/>
            <pc:sldMk cId="3746477849" sldId="338"/>
            <ac:spMk id="13" creationId="{57B09064-26A7-4B4E-9645-D0AD340DC4ED}"/>
          </ac:spMkLst>
        </pc:spChg>
        <pc:picChg chg="add mod">
          <ac:chgData name="Xin Zhang (FA Talent)" userId="474f572f-8271-4f60-858e-cee871e0aec6" providerId="ADAL" clId="{9E41A59E-EA92-4F45-ACD0-9CC1B6579E02}" dt="2021-12-22T06:59:11.553" v="7981" actId="18654"/>
          <ac:picMkLst>
            <pc:docMk/>
            <pc:sldMk cId="3746477849" sldId="338"/>
            <ac:picMk id="4" creationId="{4A6D8530-B68B-428A-9D87-69E68C1257AA}"/>
          </ac:picMkLst>
        </pc:picChg>
        <pc:picChg chg="add del mod modVis">
          <ac:chgData name="Xin Zhang (FA Talent)" userId="474f572f-8271-4f60-858e-cee871e0aec6" providerId="ADAL" clId="{9E41A59E-EA92-4F45-ACD0-9CC1B6579E02}" dt="2021-12-22T06:59:11.549" v="7976"/>
          <ac:picMkLst>
            <pc:docMk/>
            <pc:sldMk cId="3746477849" sldId="338"/>
            <ac:picMk id="5" creationId="{E1BDAA05-B30F-496C-87A7-FAD028191A7B}"/>
          </ac:picMkLst>
        </pc:picChg>
      </pc:sldChg>
      <pc:sldMasterChg chg="setBg delSldLayout modSldLayout">
        <pc:chgData name="Xin Zhang (FA Talent)" userId="474f572f-8271-4f60-858e-cee871e0aec6" providerId="ADAL" clId="{9E41A59E-EA92-4F45-ACD0-9CC1B6579E02}" dt="2021-12-22T07:04:47.937" v="8157" actId="6014"/>
        <pc:sldMasterMkLst>
          <pc:docMk/>
          <pc:sldMasterMk cId="1805131957" sldId="2147483656"/>
        </pc:sldMasterMkLst>
        <pc:sldLayoutChg chg="addSp delSp modSp mod setBg">
          <pc:chgData name="Xin Zhang (FA Talent)" userId="474f572f-8271-4f60-858e-cee871e0aec6" providerId="ADAL" clId="{9E41A59E-EA92-4F45-ACD0-9CC1B6579E02}" dt="2021-12-20T10:52:00.550" v="2649" actId="13244"/>
          <pc:sldLayoutMkLst>
            <pc:docMk/>
            <pc:sldMasterMk cId="1805131957" sldId="2147483656"/>
            <pc:sldLayoutMk cId="3978560216" sldId="2147483659"/>
          </pc:sldLayoutMkLst>
          <pc:spChg chg="del">
            <ac:chgData name="Xin Zhang (FA Talent)" userId="474f572f-8271-4f60-858e-cee871e0aec6" providerId="ADAL" clId="{9E41A59E-EA92-4F45-ACD0-9CC1B6579E02}" dt="2021-12-15T07:08:14.212" v="0" actId="478"/>
            <ac:spMkLst>
              <pc:docMk/>
              <pc:sldMasterMk cId="1805131957" sldId="2147483656"/>
              <pc:sldLayoutMk cId="3978560216" sldId="2147483659"/>
              <ac:spMk id="2" creationId="{F514D555-E121-486D-9970-C3467E33ABA5}"/>
            </ac:spMkLst>
          </pc:spChg>
          <pc:spChg chg="add del mod">
            <ac:chgData name="Xin Zhang (FA Talent)" userId="474f572f-8271-4f60-858e-cee871e0aec6" providerId="ADAL" clId="{9E41A59E-EA92-4F45-ACD0-9CC1B6579E02}" dt="2021-12-16T06:50:48.043" v="77" actId="21"/>
            <ac:spMkLst>
              <pc:docMk/>
              <pc:sldMasterMk cId="1805131957" sldId="2147483656"/>
              <pc:sldLayoutMk cId="3978560216" sldId="2147483659"/>
              <ac:spMk id="3" creationId="{A56E6DFC-BFEC-4B0C-AC28-604854676EAA}"/>
            </ac:spMkLst>
          </pc:spChg>
          <pc:spChg chg="del">
            <ac:chgData name="Xin Zhang (FA Talent)" userId="474f572f-8271-4f60-858e-cee871e0aec6" providerId="ADAL" clId="{9E41A59E-EA92-4F45-ACD0-9CC1B6579E02}" dt="2021-12-15T07:08:14.212" v="0" actId="478"/>
            <ac:spMkLst>
              <pc:docMk/>
              <pc:sldMasterMk cId="1805131957" sldId="2147483656"/>
              <pc:sldLayoutMk cId="3978560216" sldId="2147483659"/>
              <ac:spMk id="6" creationId="{3F43E74B-D5F8-4DCF-BE46-D1FA715970F6}"/>
            </ac:spMkLst>
          </pc:spChg>
          <pc:spChg chg="del mod ord">
            <ac:chgData name="Xin Zhang (FA Talent)" userId="474f572f-8271-4f60-858e-cee871e0aec6" providerId="ADAL" clId="{9E41A59E-EA92-4F45-ACD0-9CC1B6579E02}" dt="2021-12-20T03:55:21.825" v="628" actId="21"/>
            <ac:spMkLst>
              <pc:docMk/>
              <pc:sldMasterMk cId="1805131957" sldId="2147483656"/>
              <pc:sldLayoutMk cId="3978560216" sldId="2147483659"/>
              <ac:spMk id="8" creationId="{966E36C8-6955-41C8-8823-D38F7AAF8265}"/>
            </ac:spMkLst>
          </pc:spChg>
          <pc:spChg chg="mod ord">
            <ac:chgData name="Xin Zhang (FA Talent)" userId="474f572f-8271-4f60-858e-cee871e0aec6" providerId="ADAL" clId="{9E41A59E-EA92-4F45-ACD0-9CC1B6579E02}" dt="2021-12-20T10:33:52.293" v="2638" actId="1076"/>
            <ac:spMkLst>
              <pc:docMk/>
              <pc:sldMasterMk cId="1805131957" sldId="2147483656"/>
              <pc:sldLayoutMk cId="3978560216" sldId="2147483659"/>
              <ac:spMk id="10" creationId="{8E547215-1DE1-4330-8FA7-BE3FF715708F}"/>
            </ac:spMkLst>
          </pc:spChg>
          <pc:spChg chg="mod ord">
            <ac:chgData name="Xin Zhang (FA Talent)" userId="474f572f-8271-4f60-858e-cee871e0aec6" providerId="ADAL" clId="{9E41A59E-EA92-4F45-ACD0-9CC1B6579E02}" dt="2021-12-20T10:33:52.293" v="2638" actId="1076"/>
            <ac:spMkLst>
              <pc:docMk/>
              <pc:sldMasterMk cId="1805131957" sldId="2147483656"/>
              <pc:sldLayoutMk cId="3978560216" sldId="2147483659"/>
              <ac:spMk id="12" creationId="{7B93FC47-C01F-4E15-985B-51D1D348BE4F}"/>
            </ac:spMkLst>
          </pc:spChg>
          <pc:spChg chg="mod ord">
            <ac:chgData name="Xin Zhang (FA Talent)" userId="474f572f-8271-4f60-858e-cee871e0aec6" providerId="ADAL" clId="{9E41A59E-EA92-4F45-ACD0-9CC1B6579E02}" dt="2021-12-20T10:33:52.293" v="2638" actId="1076"/>
            <ac:spMkLst>
              <pc:docMk/>
              <pc:sldMasterMk cId="1805131957" sldId="2147483656"/>
              <pc:sldLayoutMk cId="3978560216" sldId="2147483659"/>
              <ac:spMk id="14" creationId="{27BAFBC5-0549-433E-B5A0-327123775BB6}"/>
            </ac:spMkLst>
          </pc:spChg>
          <pc:spChg chg="add mod">
            <ac:chgData name="Xin Zhang (FA Talent)" userId="474f572f-8271-4f60-858e-cee871e0aec6" providerId="ADAL" clId="{9E41A59E-EA92-4F45-ACD0-9CC1B6579E02}" dt="2021-12-16T06:58:03.348" v="226"/>
            <ac:spMkLst>
              <pc:docMk/>
              <pc:sldMasterMk cId="1805131957" sldId="2147483656"/>
              <pc:sldLayoutMk cId="3978560216" sldId="2147483659"/>
              <ac:spMk id="15" creationId="{227E1E8B-7377-40DE-8A25-88C17C02E9F4}"/>
            </ac:spMkLst>
          </pc:spChg>
          <pc:spChg chg="add mod">
            <ac:chgData name="Xin Zhang (FA Talent)" userId="474f572f-8271-4f60-858e-cee871e0aec6" providerId="ADAL" clId="{9E41A59E-EA92-4F45-ACD0-9CC1B6579E02}" dt="2021-12-16T09:55:00.335" v="257" actId="207"/>
            <ac:spMkLst>
              <pc:docMk/>
              <pc:sldMasterMk cId="1805131957" sldId="2147483656"/>
              <pc:sldLayoutMk cId="3978560216" sldId="2147483659"/>
              <ac:spMk id="16" creationId="{2B925798-3DB7-4B54-9910-5A3225345F8E}"/>
            </ac:spMkLst>
          </pc:spChg>
          <pc:spChg chg="add mod">
            <ac:chgData name="Xin Zhang (FA Talent)" userId="474f572f-8271-4f60-858e-cee871e0aec6" providerId="ADAL" clId="{9E41A59E-EA92-4F45-ACD0-9CC1B6579E02}" dt="2021-12-17T07:48:29.395" v="360"/>
            <ac:spMkLst>
              <pc:docMk/>
              <pc:sldMasterMk cId="1805131957" sldId="2147483656"/>
              <pc:sldLayoutMk cId="3978560216" sldId="2147483659"/>
              <ac:spMk id="17" creationId="{0044BDDC-0E33-4EF7-80AE-F0370FE7A211}"/>
            </ac:spMkLst>
          </pc:spChg>
          <pc:spChg chg="add del mod">
            <ac:chgData name="Xin Zhang (FA Talent)" userId="474f572f-8271-4f60-858e-cee871e0aec6" providerId="ADAL" clId="{9E41A59E-EA92-4F45-ACD0-9CC1B6579E02}" dt="2021-12-16T06:50:48.043" v="77" actId="21"/>
            <ac:spMkLst>
              <pc:docMk/>
              <pc:sldMasterMk cId="1805131957" sldId="2147483656"/>
              <pc:sldLayoutMk cId="3978560216" sldId="2147483659"/>
              <ac:spMk id="19" creationId="{3A964E2D-05FA-4765-AF83-AD5F15D00C56}"/>
            </ac:spMkLst>
          </pc:spChg>
          <pc:spChg chg="add del mod">
            <ac:chgData name="Xin Zhang (FA Talent)" userId="474f572f-8271-4f60-858e-cee871e0aec6" providerId="ADAL" clId="{9E41A59E-EA92-4F45-ACD0-9CC1B6579E02}" dt="2021-12-20T03:55:21.825" v="628" actId="21"/>
            <ac:spMkLst>
              <pc:docMk/>
              <pc:sldMasterMk cId="1805131957" sldId="2147483656"/>
              <pc:sldLayoutMk cId="3978560216" sldId="2147483659"/>
              <ac:spMk id="19" creationId="{C08CE08A-58BE-473E-8768-65ED8CCA638C}"/>
            </ac:spMkLst>
          </pc:spChg>
          <pc:spChg chg="add del mod ord">
            <ac:chgData name="Xin Zhang (FA Talent)" userId="474f572f-8271-4f60-858e-cee871e0aec6" providerId="ADAL" clId="{9E41A59E-EA92-4F45-ACD0-9CC1B6579E02}" dt="2021-12-20T10:51:41.546" v="2641" actId="21"/>
            <ac:spMkLst>
              <pc:docMk/>
              <pc:sldMasterMk cId="1805131957" sldId="2147483656"/>
              <pc:sldLayoutMk cId="3978560216" sldId="2147483659"/>
              <ac:spMk id="20" creationId="{2AE4E09E-FFC7-489C-ACB1-5CB778122591}"/>
            </ac:spMkLst>
          </pc:spChg>
          <pc:spChg chg="add del mod">
            <ac:chgData name="Xin Zhang (FA Talent)" userId="474f572f-8271-4f60-858e-cee871e0aec6" providerId="ADAL" clId="{9E41A59E-EA92-4F45-ACD0-9CC1B6579E02}" dt="2021-12-16T06:50:48.043" v="77" actId="21"/>
            <ac:spMkLst>
              <pc:docMk/>
              <pc:sldMasterMk cId="1805131957" sldId="2147483656"/>
              <pc:sldLayoutMk cId="3978560216" sldId="2147483659"/>
              <ac:spMk id="20" creationId="{42648C10-156C-4C93-B40E-8C1B42BAD994}"/>
            </ac:spMkLst>
          </pc:spChg>
          <pc:spChg chg="add mod">
            <ac:chgData name="Xin Zhang (FA Talent)" userId="474f572f-8271-4f60-858e-cee871e0aec6" providerId="ADAL" clId="{9E41A59E-EA92-4F45-ACD0-9CC1B6579E02}" dt="2021-12-20T07:25:20.438" v="1692" actId="207"/>
            <ac:spMkLst>
              <pc:docMk/>
              <pc:sldMasterMk cId="1805131957" sldId="2147483656"/>
              <pc:sldLayoutMk cId="3978560216" sldId="2147483659"/>
              <ac:spMk id="21" creationId="{E2D02B99-A8CA-4070-B80A-710A6291B035}"/>
            </ac:spMkLst>
          </pc:spChg>
          <pc:spChg chg="add mod">
            <ac:chgData name="Xin Zhang (FA Talent)" userId="474f572f-8271-4f60-858e-cee871e0aec6" providerId="ADAL" clId="{9E41A59E-EA92-4F45-ACD0-9CC1B6579E02}" dt="2021-12-16T06:59:04.534" v="236" actId="1076"/>
            <ac:spMkLst>
              <pc:docMk/>
              <pc:sldMasterMk cId="1805131957" sldId="2147483656"/>
              <pc:sldLayoutMk cId="3978560216" sldId="2147483659"/>
              <ac:spMk id="23" creationId="{BE9FFE64-CB83-49EF-94B9-32278FDEE853}"/>
            </ac:spMkLst>
          </pc:spChg>
          <pc:spChg chg="add mod">
            <ac:chgData name="Xin Zhang (FA Talent)" userId="474f572f-8271-4f60-858e-cee871e0aec6" providerId="ADAL" clId="{9E41A59E-EA92-4F45-ACD0-9CC1B6579E02}" dt="2021-12-16T06:59:09.425" v="238" actId="1076"/>
            <ac:spMkLst>
              <pc:docMk/>
              <pc:sldMasterMk cId="1805131957" sldId="2147483656"/>
              <pc:sldLayoutMk cId="3978560216" sldId="2147483659"/>
              <ac:spMk id="24" creationId="{B917D673-38D1-4592-AE76-38C7E23AD7EC}"/>
            </ac:spMkLst>
          </pc:spChg>
          <pc:spChg chg="add mod">
            <ac:chgData name="Xin Zhang (FA Talent)" userId="474f572f-8271-4f60-858e-cee871e0aec6" providerId="ADAL" clId="{9E41A59E-EA92-4F45-ACD0-9CC1B6579E02}" dt="2021-12-20T07:25:20.438" v="1692" actId="207"/>
            <ac:spMkLst>
              <pc:docMk/>
              <pc:sldMasterMk cId="1805131957" sldId="2147483656"/>
              <pc:sldLayoutMk cId="3978560216" sldId="2147483659"/>
              <ac:spMk id="25" creationId="{993CBF23-AAA3-45FA-AD9D-35155FAF752D}"/>
            </ac:spMkLst>
          </pc:spChg>
          <pc:spChg chg="add del mod">
            <ac:chgData name="Xin Zhang (FA Talent)" userId="474f572f-8271-4f60-858e-cee871e0aec6" providerId="ADAL" clId="{9E41A59E-EA92-4F45-ACD0-9CC1B6579E02}" dt="2021-12-16T06:50:48.043" v="77" actId="21"/>
            <ac:spMkLst>
              <pc:docMk/>
              <pc:sldMasterMk cId="1805131957" sldId="2147483656"/>
              <pc:sldLayoutMk cId="3978560216" sldId="2147483659"/>
              <ac:spMk id="26" creationId="{6491401A-8ED4-4B02-8D6C-11B53847A98E}"/>
            </ac:spMkLst>
          </pc:spChg>
          <pc:spChg chg="add mod ord">
            <ac:chgData name="Xin Zhang (FA Talent)" userId="474f572f-8271-4f60-858e-cee871e0aec6" providerId="ADAL" clId="{9E41A59E-EA92-4F45-ACD0-9CC1B6579E02}" dt="2021-12-20T10:52:00.550" v="2649" actId="13244"/>
            <ac:spMkLst>
              <pc:docMk/>
              <pc:sldMasterMk cId="1805131957" sldId="2147483656"/>
              <pc:sldLayoutMk cId="3978560216" sldId="2147483659"/>
              <ac:spMk id="26" creationId="{D4FF69C9-1563-4135-B7D3-08516FEAFFBB}"/>
            </ac:spMkLst>
          </pc:spChg>
          <pc:spChg chg="add del mod">
            <ac:chgData name="Xin Zhang (FA Talent)" userId="474f572f-8271-4f60-858e-cee871e0aec6" providerId="ADAL" clId="{9E41A59E-EA92-4F45-ACD0-9CC1B6579E02}" dt="2021-12-16T06:50:48.043" v="77" actId="21"/>
            <ac:spMkLst>
              <pc:docMk/>
              <pc:sldMasterMk cId="1805131957" sldId="2147483656"/>
              <pc:sldLayoutMk cId="3978560216" sldId="2147483659"/>
              <ac:spMk id="27" creationId="{82651FE7-1D23-4C5C-8EBC-0A400F8CE3F1}"/>
            </ac:spMkLst>
          </pc:spChg>
          <pc:spChg chg="add mod ord">
            <ac:chgData name="Xin Zhang (FA Talent)" userId="474f572f-8271-4f60-858e-cee871e0aec6" providerId="ADAL" clId="{9E41A59E-EA92-4F45-ACD0-9CC1B6579E02}" dt="2021-12-15T09:48:15.986" v="55" actId="164"/>
            <ac:spMkLst>
              <pc:docMk/>
              <pc:sldMasterMk cId="1805131957" sldId="2147483656"/>
              <pc:sldLayoutMk cId="3978560216" sldId="2147483659"/>
              <ac:spMk id="28" creationId="{D040CA9A-2B94-4929-9566-94B995C98DA3}"/>
            </ac:spMkLst>
          </pc:spChg>
          <pc:grpChg chg="add mod">
            <ac:chgData name="Xin Zhang (FA Talent)" userId="474f572f-8271-4f60-858e-cee871e0aec6" providerId="ADAL" clId="{9E41A59E-EA92-4F45-ACD0-9CC1B6579E02}" dt="2021-12-15T09:48:15.986" v="55" actId="164"/>
            <ac:grpSpMkLst>
              <pc:docMk/>
              <pc:sldMasterMk cId="1805131957" sldId="2147483656"/>
              <pc:sldLayoutMk cId="3978560216" sldId="2147483659"/>
              <ac:grpSpMk id="16" creationId="{7A077DD4-2128-43F7-BC9D-2F8A2F29AE4B}"/>
            </ac:grpSpMkLst>
          </pc:grpChg>
          <pc:grpChg chg="del">
            <ac:chgData name="Xin Zhang (FA Talent)" userId="474f572f-8271-4f60-858e-cee871e0aec6" providerId="ADAL" clId="{9E41A59E-EA92-4F45-ACD0-9CC1B6579E02}" dt="2021-12-15T07:08:15.678" v="1" actId="478"/>
            <ac:grpSpMkLst>
              <pc:docMk/>
              <pc:sldMasterMk cId="1805131957" sldId="2147483656"/>
              <pc:sldLayoutMk cId="3978560216" sldId="2147483659"/>
              <ac:grpSpMk id="21" creationId="{B07F8B27-BB52-4DAC-8E4C-E11EB0E35745}"/>
            </ac:grpSpMkLst>
          </pc:grpChg>
          <pc:grpChg chg="add del mod">
            <ac:chgData name="Xin Zhang (FA Talent)" userId="474f572f-8271-4f60-858e-cee871e0aec6" providerId="ADAL" clId="{9E41A59E-EA92-4F45-ACD0-9CC1B6579E02}" dt="2021-12-15T09:48:38.242" v="56" actId="478"/>
            <ac:grpSpMkLst>
              <pc:docMk/>
              <pc:sldMasterMk cId="1805131957" sldId="2147483656"/>
              <pc:sldLayoutMk cId="3978560216" sldId="2147483659"/>
              <ac:grpSpMk id="29" creationId="{6813A3B9-A8CA-4FC9-AB65-BE56EB9FE3B2}"/>
            </ac:grpSpMkLst>
          </pc:grpChg>
          <pc:picChg chg="del mod">
            <ac:chgData name="Xin Zhang (FA Talent)" userId="474f572f-8271-4f60-858e-cee871e0aec6" providerId="ADAL" clId="{9E41A59E-EA92-4F45-ACD0-9CC1B6579E02}" dt="2021-12-17T06:01:22.406" v="259" actId="21"/>
            <ac:picMkLst>
              <pc:docMk/>
              <pc:sldMasterMk cId="1805131957" sldId="2147483656"/>
              <pc:sldLayoutMk cId="3978560216" sldId="2147483659"/>
              <ac:picMk id="5" creationId="{18178902-2BEB-4EC5-90AE-825C6143D0D6}"/>
            </ac:picMkLst>
          </pc:picChg>
          <pc:picChg chg="add mod">
            <ac:chgData name="Xin Zhang (FA Talent)" userId="474f572f-8271-4f60-858e-cee871e0aec6" providerId="ADAL" clId="{9E41A59E-EA92-4F45-ACD0-9CC1B6579E02}" dt="2021-12-15T09:47:57.033" v="49" actId="164"/>
            <ac:picMkLst>
              <pc:docMk/>
              <pc:sldMasterMk cId="1805131957" sldId="2147483656"/>
              <pc:sldLayoutMk cId="3978560216" sldId="2147483659"/>
              <ac:picMk id="7" creationId="{6192677C-4D87-420B-BB99-CFF07A3391FE}"/>
            </ac:picMkLst>
          </pc:picChg>
          <pc:picChg chg="add mod">
            <ac:chgData name="Xin Zhang (FA Talent)" userId="474f572f-8271-4f60-858e-cee871e0aec6" providerId="ADAL" clId="{9E41A59E-EA92-4F45-ACD0-9CC1B6579E02}" dt="2021-12-15T09:47:57.033" v="49" actId="164"/>
            <ac:picMkLst>
              <pc:docMk/>
              <pc:sldMasterMk cId="1805131957" sldId="2147483656"/>
              <pc:sldLayoutMk cId="3978560216" sldId="2147483659"/>
              <ac:picMk id="11" creationId="{35D2E3EE-2C4F-4E95-9EA7-0DE08A18B77C}"/>
            </ac:picMkLst>
          </pc:picChg>
          <pc:picChg chg="add mod modCrop">
            <ac:chgData name="Xin Zhang (FA Talent)" userId="474f572f-8271-4f60-858e-cee871e0aec6" providerId="ADAL" clId="{9E41A59E-EA92-4F45-ACD0-9CC1B6579E02}" dt="2021-12-15T09:47:57.033" v="49" actId="164"/>
            <ac:picMkLst>
              <pc:docMk/>
              <pc:sldMasterMk cId="1805131957" sldId="2147483656"/>
              <pc:sldLayoutMk cId="3978560216" sldId="2147483659"/>
              <ac:picMk id="15" creationId="{B6BEE041-3B5A-40B7-89FF-1BF2E9FC0313}"/>
            </ac:picMkLst>
          </pc:picChg>
          <pc:picChg chg="add mod ord">
            <ac:chgData name="Xin Zhang (FA Talent)" userId="474f572f-8271-4f60-858e-cee871e0aec6" providerId="ADAL" clId="{9E41A59E-EA92-4F45-ACD0-9CC1B6579E02}" dt="2021-12-20T10:33:47.964" v="2637" actId="1076"/>
            <ac:picMkLst>
              <pc:docMk/>
              <pc:sldMasterMk cId="1805131957" sldId="2147483656"/>
              <pc:sldLayoutMk cId="3978560216" sldId="2147483659"/>
              <ac:picMk id="18" creationId="{B23F98A0-DF9C-4A91-8945-66792F5A09C7}"/>
            </ac:picMkLst>
          </pc:picChg>
          <pc:picChg chg="add mod">
            <ac:chgData name="Xin Zhang (FA Talent)" userId="474f572f-8271-4f60-858e-cee871e0aec6" providerId="ADAL" clId="{9E41A59E-EA92-4F45-ACD0-9CC1B6579E02}" dt="2021-12-20T04:36:08.004" v="1286" actId="1035"/>
            <ac:picMkLst>
              <pc:docMk/>
              <pc:sldMasterMk cId="1805131957" sldId="2147483656"/>
              <pc:sldLayoutMk cId="3978560216" sldId="2147483659"/>
              <ac:picMk id="22" creationId="{ED5C6BC8-B77F-448E-8240-E30BD4628844}"/>
            </ac:picMkLst>
          </pc:picChg>
          <pc:picChg chg="add del mod ord">
            <ac:chgData name="Xin Zhang (FA Talent)" userId="474f572f-8271-4f60-858e-cee871e0aec6" providerId="ADAL" clId="{9E41A59E-EA92-4F45-ACD0-9CC1B6579E02}" dt="2021-12-16T09:54:45.423" v="253" actId="21"/>
            <ac:picMkLst>
              <pc:docMk/>
              <pc:sldMasterMk cId="1805131957" sldId="2147483656"/>
              <pc:sldLayoutMk cId="3978560216" sldId="2147483659"/>
              <ac:picMk id="28" creationId="{7D6AC25C-5C59-4248-8FFC-F5CA480F0EEB}"/>
            </ac:picMkLst>
          </pc:picChg>
          <pc:cxnChg chg="del">
            <ac:chgData name="Xin Zhang (FA Talent)" userId="474f572f-8271-4f60-858e-cee871e0aec6" providerId="ADAL" clId="{9E41A59E-EA92-4F45-ACD0-9CC1B6579E02}" dt="2021-12-16T06:57:44.959" v="221" actId="478"/>
            <ac:cxnSpMkLst>
              <pc:docMk/>
              <pc:sldMasterMk cId="1805131957" sldId="2147483656"/>
              <pc:sldLayoutMk cId="3978560216" sldId="2147483659"/>
              <ac:cxnSpMk id="17" creationId="{D866572A-DAF0-4027-B4A4-BB05E67E5FDD}"/>
            </ac:cxnSpMkLst>
          </pc:cxnChg>
          <pc:cxnChg chg="del">
            <ac:chgData name="Xin Zhang (FA Talent)" userId="474f572f-8271-4f60-858e-cee871e0aec6" providerId="ADAL" clId="{9E41A59E-EA92-4F45-ACD0-9CC1B6579E02}" dt="2021-12-16T06:57:44.959" v="221" actId="478"/>
            <ac:cxnSpMkLst>
              <pc:docMk/>
              <pc:sldMasterMk cId="1805131957" sldId="2147483656"/>
              <pc:sldLayoutMk cId="3978560216" sldId="2147483659"/>
              <ac:cxnSpMk id="18" creationId="{707D2252-9E07-4E96-8CCC-6A6A203C0D7B}"/>
            </ac:cxnSpMkLst>
          </pc:cxnChg>
        </pc:sldLayoutChg>
        <pc:sldLayoutChg chg="addSp delSp modSp mod setBg">
          <pc:chgData name="Xin Zhang (FA Talent)" userId="474f572f-8271-4f60-858e-cee871e0aec6" providerId="ADAL" clId="{9E41A59E-EA92-4F45-ACD0-9CC1B6579E02}" dt="2021-12-22T07:04:47.937" v="8157" actId="6014"/>
          <pc:sldLayoutMkLst>
            <pc:docMk/>
            <pc:sldMasterMk cId="1805131957" sldId="2147483656"/>
            <pc:sldLayoutMk cId="1298106875" sldId="2147483660"/>
          </pc:sldLayoutMkLst>
          <pc:spChg chg="add del mod">
            <ac:chgData name="Xin Zhang (FA Talent)" userId="474f572f-8271-4f60-858e-cee871e0aec6" providerId="ADAL" clId="{9E41A59E-EA92-4F45-ACD0-9CC1B6579E02}" dt="2021-12-20T04:03:32.450" v="709" actId="21"/>
            <ac:spMkLst>
              <pc:docMk/>
              <pc:sldMasterMk cId="1805131957" sldId="2147483656"/>
              <pc:sldLayoutMk cId="1298106875" sldId="2147483660"/>
              <ac:spMk id="2" creationId="{75EDB0B3-2E36-40AC-996F-E1F8B816FB71}"/>
            </ac:spMkLst>
          </pc:spChg>
          <pc:spChg chg="mod">
            <ac:chgData name="Xin Zhang (FA Talent)" userId="474f572f-8271-4f60-858e-cee871e0aec6" providerId="ADAL" clId="{9E41A59E-EA92-4F45-ACD0-9CC1B6579E02}" dt="2021-12-20T07:39:06.441" v="1830" actId="299"/>
            <ac:spMkLst>
              <pc:docMk/>
              <pc:sldMasterMk cId="1805131957" sldId="2147483656"/>
              <pc:sldLayoutMk cId="1298106875" sldId="2147483660"/>
              <ac:spMk id="3" creationId="{D5693BDC-E90B-465A-B90A-0C8F27C2F521}"/>
            </ac:spMkLst>
          </pc:spChg>
          <pc:spChg chg="del">
            <ac:chgData name="Xin Zhang (FA Talent)" userId="474f572f-8271-4f60-858e-cee871e0aec6" providerId="ADAL" clId="{9E41A59E-EA92-4F45-ACD0-9CC1B6579E02}" dt="2021-12-20T06:19:44.640" v="1571" actId="478"/>
            <ac:spMkLst>
              <pc:docMk/>
              <pc:sldMasterMk cId="1805131957" sldId="2147483656"/>
              <pc:sldLayoutMk cId="1298106875" sldId="2147483660"/>
              <ac:spMk id="4" creationId="{CA08CD49-82D0-4AE4-A520-C4CC9EADB800}"/>
            </ac:spMkLst>
          </pc:spChg>
          <pc:spChg chg="add del mod">
            <ac:chgData name="Xin Zhang (FA Talent)" userId="474f572f-8271-4f60-858e-cee871e0aec6" providerId="ADAL" clId="{9E41A59E-EA92-4F45-ACD0-9CC1B6579E02}" dt="2021-12-20T07:39:34.785" v="1839" actId="478"/>
            <ac:spMkLst>
              <pc:docMk/>
              <pc:sldMasterMk cId="1805131957" sldId="2147483656"/>
              <pc:sldLayoutMk cId="1298106875" sldId="2147483660"/>
              <ac:spMk id="5" creationId="{0FBC6E41-4BAC-4404-AE34-52FA1B830E39}"/>
            </ac:spMkLst>
          </pc:spChg>
          <pc:spChg chg="add del mod">
            <ac:chgData name="Xin Zhang (FA Talent)" userId="474f572f-8271-4f60-858e-cee871e0aec6" providerId="ADAL" clId="{9E41A59E-EA92-4F45-ACD0-9CC1B6579E02}" dt="2021-12-20T04:03:32.450" v="709" actId="21"/>
            <ac:spMkLst>
              <pc:docMk/>
              <pc:sldMasterMk cId="1805131957" sldId="2147483656"/>
              <pc:sldLayoutMk cId="1298106875" sldId="2147483660"/>
              <ac:spMk id="8" creationId="{AE0F33F9-03BB-4049-912D-0D0AD14D091D}"/>
            </ac:spMkLst>
          </pc:spChg>
          <pc:spChg chg="add del mod">
            <ac:chgData name="Xin Zhang (FA Talent)" userId="474f572f-8271-4f60-858e-cee871e0aec6" providerId="ADAL" clId="{9E41A59E-EA92-4F45-ACD0-9CC1B6579E02}" dt="2021-12-20T07:25:31.316" v="1693" actId="478"/>
            <ac:spMkLst>
              <pc:docMk/>
              <pc:sldMasterMk cId="1805131957" sldId="2147483656"/>
              <pc:sldLayoutMk cId="1298106875" sldId="2147483660"/>
              <ac:spMk id="11" creationId="{C6745951-6156-4512-98C8-12B2DE564C8F}"/>
            </ac:spMkLst>
          </pc:spChg>
          <pc:spChg chg="add del mod ord">
            <ac:chgData name="Xin Zhang (FA Talent)" userId="474f572f-8271-4f60-858e-cee871e0aec6" providerId="ADAL" clId="{9E41A59E-EA92-4F45-ACD0-9CC1B6579E02}" dt="2021-12-20T07:29:05.140" v="1706" actId="478"/>
            <ac:spMkLst>
              <pc:docMk/>
              <pc:sldMasterMk cId="1805131957" sldId="2147483656"/>
              <pc:sldLayoutMk cId="1298106875" sldId="2147483660"/>
              <ac:spMk id="12" creationId="{C8759ED9-658B-442C-8616-5C78B059A92E}"/>
            </ac:spMkLst>
          </pc:spChg>
          <pc:spChg chg="mod">
            <ac:chgData name="Xin Zhang (FA Talent)" userId="474f572f-8271-4f60-858e-cee871e0aec6" providerId="ADAL" clId="{9E41A59E-EA92-4F45-ACD0-9CC1B6579E02}" dt="2021-12-20T07:29:38.363" v="1710" actId="207"/>
            <ac:spMkLst>
              <pc:docMk/>
              <pc:sldMasterMk cId="1805131957" sldId="2147483656"/>
              <pc:sldLayoutMk cId="1298106875" sldId="2147483660"/>
              <ac:spMk id="16" creationId="{261589C4-E85A-4052-81E1-A0F08CE337FD}"/>
            </ac:spMkLst>
          </pc:spChg>
          <pc:spChg chg="add del mod">
            <ac:chgData name="Xin Zhang (FA Talent)" userId="474f572f-8271-4f60-858e-cee871e0aec6" providerId="ADAL" clId="{9E41A59E-EA92-4F45-ACD0-9CC1B6579E02}" dt="2021-12-20T07:39:47.188" v="1840" actId="21"/>
            <ac:spMkLst>
              <pc:docMk/>
              <pc:sldMasterMk cId="1805131957" sldId="2147483656"/>
              <pc:sldLayoutMk cId="1298106875" sldId="2147483660"/>
              <ac:spMk id="17" creationId="{79F0FF21-2C88-4A59-9DAE-60B4431A077B}"/>
            </ac:spMkLst>
          </pc:spChg>
          <pc:spChg chg="add del mod">
            <ac:chgData name="Xin Zhang (FA Talent)" userId="474f572f-8271-4f60-858e-cee871e0aec6" providerId="ADAL" clId="{9E41A59E-EA92-4F45-ACD0-9CC1B6579E02}" dt="2021-12-20T07:39:34.785" v="1839" actId="478"/>
            <ac:spMkLst>
              <pc:docMk/>
              <pc:sldMasterMk cId="1805131957" sldId="2147483656"/>
              <pc:sldLayoutMk cId="1298106875" sldId="2147483660"/>
              <ac:spMk id="18" creationId="{829FFA0D-FC71-438D-850E-0039F0E733FF}"/>
            </ac:spMkLst>
          </pc:spChg>
          <pc:spChg chg="add mod">
            <ac:chgData name="Xin Zhang (FA Talent)" userId="474f572f-8271-4f60-858e-cee871e0aec6" providerId="ADAL" clId="{9E41A59E-EA92-4F45-ACD0-9CC1B6579E02}" dt="2021-12-20T07:39:54.685" v="1845"/>
            <ac:spMkLst>
              <pc:docMk/>
              <pc:sldMasterMk cId="1805131957" sldId="2147483656"/>
              <pc:sldLayoutMk cId="1298106875" sldId="2147483660"/>
              <ac:spMk id="19" creationId="{2C41D442-6FC2-41E2-B6DC-79D281879AD0}"/>
            </ac:spMkLst>
          </pc:spChg>
          <pc:grpChg chg="del">
            <ac:chgData name="Xin Zhang (FA Talent)" userId="474f572f-8271-4f60-858e-cee871e0aec6" providerId="ADAL" clId="{9E41A59E-EA92-4F45-ACD0-9CC1B6579E02}" dt="2021-12-20T04:01:22.720" v="697" actId="478"/>
            <ac:grpSpMkLst>
              <pc:docMk/>
              <pc:sldMasterMk cId="1805131957" sldId="2147483656"/>
              <pc:sldLayoutMk cId="1298106875" sldId="2147483660"/>
              <ac:grpSpMk id="13" creationId="{05135549-11C1-4C5E-9816-D928060E9E81}"/>
            </ac:grpSpMkLst>
          </pc:grpChg>
          <pc:grpChg chg="add del mod">
            <ac:chgData name="Xin Zhang (FA Talent)" userId="474f572f-8271-4f60-858e-cee871e0aec6" providerId="ADAL" clId="{9E41A59E-EA92-4F45-ACD0-9CC1B6579E02}" dt="2021-12-20T07:36:55.260" v="1807" actId="478"/>
            <ac:grpSpMkLst>
              <pc:docMk/>
              <pc:sldMasterMk cId="1805131957" sldId="2147483656"/>
              <pc:sldLayoutMk cId="1298106875" sldId="2147483660"/>
              <ac:grpSpMk id="14" creationId="{5F44A72A-DCAC-4ADD-AE7A-8A5E1438F54B}"/>
            </ac:grpSpMkLst>
          </pc:grpChg>
          <pc:picChg chg="add del mod ord">
            <ac:chgData name="Xin Zhang (FA Talent)" userId="474f572f-8271-4f60-858e-cee871e0aec6" providerId="ADAL" clId="{9E41A59E-EA92-4F45-ACD0-9CC1B6579E02}" dt="2021-12-21T07:09:24.876" v="3072" actId="478"/>
            <ac:picMkLst>
              <pc:docMk/>
              <pc:sldMasterMk cId="1805131957" sldId="2147483656"/>
              <pc:sldLayoutMk cId="1298106875" sldId="2147483660"/>
              <ac:picMk id="20" creationId="{59D90DE0-68DC-43A9-B0D3-B19B28B5CC1B}"/>
            </ac:picMkLst>
          </pc:picChg>
          <pc:cxnChg chg="mod">
            <ac:chgData name="Xin Zhang (FA Talent)" userId="474f572f-8271-4f60-858e-cee871e0aec6" providerId="ADAL" clId="{9E41A59E-EA92-4F45-ACD0-9CC1B6579E02}" dt="2021-12-20T07:29:21.169" v="1707"/>
            <ac:cxnSpMkLst>
              <pc:docMk/>
              <pc:sldMasterMk cId="1805131957" sldId="2147483656"/>
              <pc:sldLayoutMk cId="1298106875" sldId="2147483660"/>
              <ac:cxnSpMk id="15" creationId="{EFCB912B-1E34-41A7-ABD0-83765451280D}"/>
            </ac:cxnSpMkLst>
          </pc:cxnChg>
        </pc:sldLayoutChg>
        <pc:sldLayoutChg chg="addSp delSp modSp mod setBg">
          <pc:chgData name="Xin Zhang (FA Talent)" userId="474f572f-8271-4f60-858e-cee871e0aec6" providerId="ADAL" clId="{9E41A59E-EA92-4F45-ACD0-9CC1B6579E02}" dt="2021-12-20T10:29:34.155" v="2581" actId="21"/>
          <pc:sldLayoutMkLst>
            <pc:docMk/>
            <pc:sldMasterMk cId="1805131957" sldId="2147483656"/>
            <pc:sldLayoutMk cId="3647897909" sldId="2147483664"/>
          </pc:sldLayoutMkLst>
          <pc:spChg chg="add del mod">
            <ac:chgData name="Xin Zhang (FA Talent)" userId="474f572f-8271-4f60-858e-cee871e0aec6" providerId="ADAL" clId="{9E41A59E-EA92-4F45-ACD0-9CC1B6579E02}" dt="2021-12-20T04:40:00.213" v="1422" actId="21"/>
            <ac:spMkLst>
              <pc:docMk/>
              <pc:sldMasterMk cId="1805131957" sldId="2147483656"/>
              <pc:sldLayoutMk cId="3647897909" sldId="2147483664"/>
              <ac:spMk id="2" creationId="{0D1DE894-96F4-4E3A-B997-ACFE665E9CD7}"/>
            </ac:spMkLst>
          </pc:spChg>
          <pc:spChg chg="add del mod">
            <ac:chgData name="Xin Zhang (FA Talent)" userId="474f572f-8271-4f60-858e-cee871e0aec6" providerId="ADAL" clId="{9E41A59E-EA92-4F45-ACD0-9CC1B6579E02}" dt="2021-12-20T03:57:26.925" v="637" actId="21"/>
            <ac:spMkLst>
              <pc:docMk/>
              <pc:sldMasterMk cId="1805131957" sldId="2147483656"/>
              <pc:sldLayoutMk cId="3647897909" sldId="2147483664"/>
              <ac:spMk id="3" creationId="{01C56868-0199-4D00-A431-A3B68E862FB7}"/>
            </ac:spMkLst>
          </pc:spChg>
          <pc:spChg chg="add del mod">
            <ac:chgData name="Xin Zhang (FA Talent)" userId="474f572f-8271-4f60-858e-cee871e0aec6" providerId="ADAL" clId="{9E41A59E-EA92-4F45-ACD0-9CC1B6579E02}" dt="2021-12-20T03:57:12.388" v="634" actId="478"/>
            <ac:spMkLst>
              <pc:docMk/>
              <pc:sldMasterMk cId="1805131957" sldId="2147483656"/>
              <pc:sldLayoutMk cId="3647897909" sldId="2147483664"/>
              <ac:spMk id="5" creationId="{F29689CB-14A9-4AF8-AAED-7548B8BC838F}"/>
            </ac:spMkLst>
          </pc:spChg>
          <pc:spChg chg="add del mod ord modVis">
            <ac:chgData name="Xin Zhang (FA Talent)" userId="474f572f-8271-4f60-858e-cee871e0aec6" providerId="ADAL" clId="{9E41A59E-EA92-4F45-ACD0-9CC1B6579E02}" dt="2021-12-20T04:41:27.259" v="1446" actId="478"/>
            <ac:spMkLst>
              <pc:docMk/>
              <pc:sldMasterMk cId="1805131957" sldId="2147483656"/>
              <pc:sldLayoutMk cId="3647897909" sldId="2147483664"/>
              <ac:spMk id="7" creationId="{7B8CFC60-F772-47B5-9B7A-7507EDF4A213}"/>
            </ac:spMkLst>
          </pc:spChg>
          <pc:spChg chg="add mod">
            <ac:chgData name="Xin Zhang (FA Talent)" userId="474f572f-8271-4f60-858e-cee871e0aec6" providerId="ADAL" clId="{9E41A59E-EA92-4F45-ACD0-9CC1B6579E02}" dt="2021-12-20T04:06:29.467" v="752"/>
            <ac:spMkLst>
              <pc:docMk/>
              <pc:sldMasterMk cId="1805131957" sldId="2147483656"/>
              <pc:sldLayoutMk cId="3647897909" sldId="2147483664"/>
              <ac:spMk id="8" creationId="{A5E0B553-456D-4BCC-8A65-58823B2D1E5F}"/>
            </ac:spMkLst>
          </pc:spChg>
          <pc:spChg chg="add del mod ord">
            <ac:chgData name="Xin Zhang (FA Talent)" userId="474f572f-8271-4f60-858e-cee871e0aec6" providerId="ADAL" clId="{9E41A59E-EA92-4F45-ACD0-9CC1B6579E02}" dt="2021-12-20T04:37:05.052" v="1290" actId="21"/>
            <ac:spMkLst>
              <pc:docMk/>
              <pc:sldMasterMk cId="1805131957" sldId="2147483656"/>
              <pc:sldLayoutMk cId="3647897909" sldId="2147483664"/>
              <ac:spMk id="9" creationId="{89D6DD39-F51F-492A-A9DD-2C4EEA7C606C}"/>
            </ac:spMkLst>
          </pc:spChg>
          <pc:spChg chg="add del mod ord">
            <ac:chgData name="Xin Zhang (FA Talent)" userId="474f572f-8271-4f60-858e-cee871e0aec6" providerId="ADAL" clId="{9E41A59E-EA92-4F45-ACD0-9CC1B6579E02}" dt="2021-12-20T04:41:27.259" v="1446" actId="478"/>
            <ac:spMkLst>
              <pc:docMk/>
              <pc:sldMasterMk cId="1805131957" sldId="2147483656"/>
              <pc:sldLayoutMk cId="3647897909" sldId="2147483664"/>
              <ac:spMk id="10" creationId="{5F642049-1FA7-40B8-87EF-7A30849851BF}"/>
            </ac:spMkLst>
          </pc:spChg>
          <pc:spChg chg="del">
            <ac:chgData name="Xin Zhang (FA Talent)" userId="474f572f-8271-4f60-858e-cee871e0aec6" providerId="ADAL" clId="{9E41A59E-EA92-4F45-ACD0-9CC1B6579E02}" dt="2021-12-15T07:13:48.213" v="37" actId="478"/>
            <ac:spMkLst>
              <pc:docMk/>
              <pc:sldMasterMk cId="1805131957" sldId="2147483656"/>
              <pc:sldLayoutMk cId="3647897909" sldId="2147483664"/>
              <ac:spMk id="11" creationId="{278C403B-C4CF-4A75-A24B-85F159883E6A}"/>
            </ac:spMkLst>
          </pc:spChg>
          <pc:spChg chg="add mod">
            <ac:chgData name="Xin Zhang (FA Talent)" userId="474f572f-8271-4f60-858e-cee871e0aec6" providerId="ADAL" clId="{9E41A59E-EA92-4F45-ACD0-9CC1B6579E02}" dt="2021-12-20T04:40:22.999" v="1428"/>
            <ac:spMkLst>
              <pc:docMk/>
              <pc:sldMasterMk cId="1805131957" sldId="2147483656"/>
              <pc:sldLayoutMk cId="3647897909" sldId="2147483664"/>
              <ac:spMk id="12" creationId="{5C1569AC-C5E9-4E3F-BBE6-F1DC04418E28}"/>
            </ac:spMkLst>
          </pc:spChg>
          <pc:spChg chg="add mod ord">
            <ac:chgData name="Xin Zhang (FA Talent)" userId="474f572f-8271-4f60-858e-cee871e0aec6" providerId="ADAL" clId="{9E41A59E-EA92-4F45-ACD0-9CC1B6579E02}" dt="2021-12-20T10:06:06.663" v="2574"/>
            <ac:spMkLst>
              <pc:docMk/>
              <pc:sldMasterMk cId="1805131957" sldId="2147483656"/>
              <pc:sldLayoutMk cId="3647897909" sldId="2147483664"/>
              <ac:spMk id="13" creationId="{27BADADC-21C6-4EF6-9900-4944476C39C2}"/>
            </ac:spMkLst>
          </pc:spChg>
          <pc:spChg chg="add del mod ord">
            <ac:chgData name="Xin Zhang (FA Talent)" userId="474f572f-8271-4f60-858e-cee871e0aec6" providerId="ADAL" clId="{9E41A59E-EA92-4F45-ACD0-9CC1B6579E02}" dt="2021-12-20T10:29:34.155" v="2581" actId="21"/>
            <ac:spMkLst>
              <pc:docMk/>
              <pc:sldMasterMk cId="1805131957" sldId="2147483656"/>
              <pc:sldLayoutMk cId="3647897909" sldId="2147483664"/>
              <ac:spMk id="14" creationId="{6D903D05-6438-47CD-9A23-E084174DEF91}"/>
            </ac:spMkLst>
          </pc:spChg>
          <pc:spChg chg="add del">
            <ac:chgData name="Xin Zhang (FA Talent)" userId="474f572f-8271-4f60-858e-cee871e0aec6" providerId="ADAL" clId="{9E41A59E-EA92-4F45-ACD0-9CC1B6579E02}" dt="2021-12-20T10:29:06.373" v="2579" actId="478"/>
            <ac:spMkLst>
              <pc:docMk/>
              <pc:sldMasterMk cId="1805131957" sldId="2147483656"/>
              <pc:sldLayoutMk cId="3647897909" sldId="2147483664"/>
              <ac:spMk id="15" creationId="{4FDBACFB-6D90-47FD-9C16-42451831F2C6}"/>
            </ac:spMkLst>
          </pc:spChg>
          <pc:grpChg chg="del">
            <ac:chgData name="Xin Zhang (FA Talent)" userId="474f572f-8271-4f60-858e-cee871e0aec6" providerId="ADAL" clId="{9E41A59E-EA92-4F45-ACD0-9CC1B6579E02}" dt="2021-12-15T07:13:50.030" v="38" actId="478"/>
            <ac:grpSpMkLst>
              <pc:docMk/>
              <pc:sldMasterMk cId="1805131957" sldId="2147483656"/>
              <pc:sldLayoutMk cId="3647897909" sldId="2147483664"/>
              <ac:grpSpMk id="8" creationId="{8F3A5B5C-5A0E-41AD-9F8F-A047F57878C9}"/>
            </ac:grpSpMkLst>
          </pc:grpChg>
          <pc:grpChg chg="del">
            <ac:chgData name="Xin Zhang (FA Talent)" userId="474f572f-8271-4f60-858e-cee871e0aec6" providerId="ADAL" clId="{9E41A59E-EA92-4F45-ACD0-9CC1B6579E02}" dt="2021-12-15T07:13:47.861" v="36" actId="478"/>
            <ac:grpSpMkLst>
              <pc:docMk/>
              <pc:sldMasterMk cId="1805131957" sldId="2147483656"/>
              <pc:sldLayoutMk cId="3647897909" sldId="2147483664"/>
              <ac:grpSpMk id="13" creationId="{4241BB3C-05EC-44F9-A626-A66D7762DAD1}"/>
            </ac:grpSpMkLst>
          </pc:grpChg>
          <pc:picChg chg="add del mod">
            <ac:chgData name="Xin Zhang (FA Talent)" userId="474f572f-8271-4f60-858e-cee871e0aec6" providerId="ADAL" clId="{9E41A59E-EA92-4F45-ACD0-9CC1B6579E02}" dt="2021-12-20T03:57:14.201" v="635" actId="21"/>
            <ac:picMkLst>
              <pc:docMk/>
              <pc:sldMasterMk cId="1805131957" sldId="2147483656"/>
              <pc:sldLayoutMk cId="3647897909" sldId="2147483664"/>
              <ac:picMk id="4" creationId="{D0EE9AF9-85EF-48D4-8858-34B2358E23C1}"/>
            </ac:picMkLst>
          </pc:picChg>
          <pc:picChg chg="add mod">
            <ac:chgData name="Xin Zhang (FA Talent)" userId="474f572f-8271-4f60-858e-cee871e0aec6" providerId="ADAL" clId="{9E41A59E-EA92-4F45-ACD0-9CC1B6579E02}" dt="2021-12-20T03:57:04.436" v="633"/>
            <ac:picMkLst>
              <pc:docMk/>
              <pc:sldMasterMk cId="1805131957" sldId="2147483656"/>
              <pc:sldLayoutMk cId="3647897909" sldId="2147483664"/>
              <ac:picMk id="6" creationId="{7A5F47E4-C8ED-4FC9-A094-EBAC6F6B476E}"/>
            </ac:picMkLst>
          </pc:picChg>
          <pc:picChg chg="add mod">
            <ac:chgData name="Xin Zhang (FA Talent)" userId="474f572f-8271-4f60-858e-cee871e0aec6" providerId="ADAL" clId="{9E41A59E-EA92-4F45-ACD0-9CC1B6579E02}" dt="2021-12-20T04:39:41.725" v="1417" actId="571"/>
            <ac:picMkLst>
              <pc:docMk/>
              <pc:sldMasterMk cId="1805131957" sldId="2147483656"/>
              <pc:sldLayoutMk cId="3647897909" sldId="2147483664"/>
              <ac:picMk id="11" creationId="{B8FAA117-A248-4B06-A0E6-BFA26469300F}"/>
            </ac:picMkLst>
          </pc:picChg>
          <pc:picChg chg="del">
            <ac:chgData name="Xin Zhang (FA Talent)" userId="474f572f-8271-4f60-858e-cee871e0aec6" providerId="ADAL" clId="{9E41A59E-EA92-4F45-ACD0-9CC1B6579E02}" dt="2021-12-17T08:03:17.198" v="562" actId="478"/>
            <ac:picMkLst>
              <pc:docMk/>
              <pc:sldMasterMk cId="1805131957" sldId="2147483656"/>
              <pc:sldLayoutMk cId="3647897909" sldId="2147483664"/>
              <ac:picMk id="20" creationId="{E4E99F14-B9CF-4E01-8BB4-E7D2F03885B1}"/>
            </ac:picMkLst>
          </pc:picChg>
        </pc:sldLayoutChg>
        <pc:sldLayoutChg chg="mod setBg">
          <pc:chgData name="Xin Zhang (FA Talent)" userId="474f572f-8271-4f60-858e-cee871e0aec6" providerId="ADAL" clId="{9E41A59E-EA92-4F45-ACD0-9CC1B6579E02}" dt="2021-12-20T04:35:22.347" v="1249" actId="6014"/>
          <pc:sldLayoutMkLst>
            <pc:docMk/>
            <pc:sldMasterMk cId="1805131957" sldId="2147483656"/>
            <pc:sldLayoutMk cId="1492256569" sldId="2147483665"/>
          </pc:sldLayoutMkLst>
        </pc:sldLayoutChg>
        <pc:sldLayoutChg chg="del mod setBg">
          <pc:chgData name="Xin Zhang (FA Talent)" userId="474f572f-8271-4f60-858e-cee871e0aec6" providerId="ADAL" clId="{9E41A59E-EA92-4F45-ACD0-9CC1B6579E02}" dt="2021-12-20T04:35:17.249" v="1248" actId="2696"/>
          <pc:sldLayoutMkLst>
            <pc:docMk/>
            <pc:sldMasterMk cId="1805131957" sldId="2147483656"/>
            <pc:sldLayoutMk cId="2502211041" sldId="2147483671"/>
          </pc:sldLayoutMkLst>
        </pc:sldLayoutChg>
        <pc:sldLayoutChg chg="addSp delSp modSp mod setBg">
          <pc:chgData name="Xin Zhang (FA Talent)" userId="474f572f-8271-4f60-858e-cee871e0aec6" providerId="ADAL" clId="{9E41A59E-EA92-4F45-ACD0-9CC1B6579E02}" dt="2021-12-21T03:52:30.029" v="2660"/>
          <pc:sldLayoutMkLst>
            <pc:docMk/>
            <pc:sldMasterMk cId="1805131957" sldId="2147483656"/>
            <pc:sldLayoutMk cId="1093134644" sldId="2147483672"/>
          </pc:sldLayoutMkLst>
          <pc:spChg chg="add del mod ord">
            <ac:chgData name="Xin Zhang (FA Talent)" userId="474f572f-8271-4f60-858e-cee871e0aec6" providerId="ADAL" clId="{9E41A59E-EA92-4F45-ACD0-9CC1B6579E02}" dt="2021-12-17T08:03:10.547" v="561" actId="21"/>
            <ac:spMkLst>
              <pc:docMk/>
              <pc:sldMasterMk cId="1805131957" sldId="2147483656"/>
              <pc:sldLayoutMk cId="1093134644" sldId="2147483672"/>
              <ac:spMk id="2" creationId="{0A15DD06-B6E2-4D36-99EA-7180BB24BA66}"/>
            </ac:spMkLst>
          </pc:spChg>
          <pc:spChg chg="add del mod">
            <ac:chgData name="Xin Zhang (FA Talent)" userId="474f572f-8271-4f60-858e-cee871e0aec6" providerId="ADAL" clId="{9E41A59E-EA92-4F45-ACD0-9CC1B6579E02}" dt="2021-12-20T04:09:53.567" v="784" actId="478"/>
            <ac:spMkLst>
              <pc:docMk/>
              <pc:sldMasterMk cId="1805131957" sldId="2147483656"/>
              <pc:sldLayoutMk cId="1093134644" sldId="2147483672"/>
              <ac:spMk id="2" creationId="{54D91B6A-BB2F-4AA0-A6BA-8DC032E4D87B}"/>
            </ac:spMkLst>
          </pc:spChg>
          <pc:spChg chg="del mod ord">
            <ac:chgData name="Xin Zhang (FA Talent)" userId="474f572f-8271-4f60-858e-cee871e0aec6" providerId="ADAL" clId="{9E41A59E-EA92-4F45-ACD0-9CC1B6579E02}" dt="2021-12-20T04:20:03.392" v="943" actId="21"/>
            <ac:spMkLst>
              <pc:docMk/>
              <pc:sldMasterMk cId="1805131957" sldId="2147483656"/>
              <pc:sldLayoutMk cId="1093134644" sldId="2147483672"/>
              <ac:spMk id="3" creationId="{A5C711CD-23CF-45AF-AB59-B267E01E4369}"/>
            </ac:spMkLst>
          </pc:spChg>
          <pc:spChg chg="del mod ord">
            <ac:chgData name="Xin Zhang (FA Talent)" userId="474f572f-8271-4f60-858e-cee871e0aec6" providerId="ADAL" clId="{9E41A59E-EA92-4F45-ACD0-9CC1B6579E02}" dt="2021-12-20T04:12:29.943" v="824" actId="478"/>
            <ac:spMkLst>
              <pc:docMk/>
              <pc:sldMasterMk cId="1805131957" sldId="2147483656"/>
              <pc:sldLayoutMk cId="1093134644" sldId="2147483672"/>
              <ac:spMk id="4" creationId="{9C331C7C-3B5E-4850-8D5F-540D7CC79E8C}"/>
            </ac:spMkLst>
          </pc:spChg>
          <pc:spChg chg="add mod">
            <ac:chgData name="Xin Zhang (FA Talent)" userId="474f572f-8271-4f60-858e-cee871e0aec6" providerId="ADAL" clId="{9E41A59E-EA92-4F45-ACD0-9CC1B6579E02}" dt="2021-12-21T03:52:30.029" v="2660"/>
            <ac:spMkLst>
              <pc:docMk/>
              <pc:sldMasterMk cId="1805131957" sldId="2147483656"/>
              <pc:sldLayoutMk cId="1093134644" sldId="2147483672"/>
              <ac:spMk id="5" creationId="{0C72D8D8-3801-467E-8211-071C898E7443}"/>
            </ac:spMkLst>
          </pc:spChg>
          <pc:spChg chg="add del mod">
            <ac:chgData name="Xin Zhang (FA Talent)" userId="474f572f-8271-4f60-858e-cee871e0aec6" providerId="ADAL" clId="{9E41A59E-EA92-4F45-ACD0-9CC1B6579E02}" dt="2021-12-20T04:08:58.016" v="771" actId="478"/>
            <ac:spMkLst>
              <pc:docMk/>
              <pc:sldMasterMk cId="1805131957" sldId="2147483656"/>
              <pc:sldLayoutMk cId="1093134644" sldId="2147483672"/>
              <ac:spMk id="5" creationId="{8EC9FF50-277F-497B-AFC8-2D68F18FFE10}"/>
            </ac:spMkLst>
          </pc:spChg>
          <pc:spChg chg="add del mod ord">
            <ac:chgData name="Xin Zhang (FA Talent)" userId="474f572f-8271-4f60-858e-cee871e0aec6" providerId="ADAL" clId="{9E41A59E-EA92-4F45-ACD0-9CC1B6579E02}" dt="2021-12-20T04:21:14.602" v="957" actId="478"/>
            <ac:spMkLst>
              <pc:docMk/>
              <pc:sldMasterMk cId="1805131957" sldId="2147483656"/>
              <pc:sldLayoutMk cId="1093134644" sldId="2147483672"/>
              <ac:spMk id="6" creationId="{4AB47997-A57C-47A6-BA6E-F827C9DB903E}"/>
            </ac:spMkLst>
          </pc:spChg>
          <pc:spChg chg="add del">
            <ac:chgData name="Xin Zhang (FA Talent)" userId="474f572f-8271-4f60-858e-cee871e0aec6" providerId="ADAL" clId="{9E41A59E-EA92-4F45-ACD0-9CC1B6579E02}" dt="2021-12-17T08:00:23.296" v="516" actId="11529"/>
            <ac:spMkLst>
              <pc:docMk/>
              <pc:sldMasterMk cId="1805131957" sldId="2147483656"/>
              <pc:sldLayoutMk cId="1093134644" sldId="2147483672"/>
              <ac:spMk id="6" creationId="{EB7F6837-5556-43CC-9E60-FB1269FA4AC4}"/>
            </ac:spMkLst>
          </pc:spChg>
          <pc:spChg chg="del">
            <ac:chgData name="Xin Zhang (FA Talent)" userId="474f572f-8271-4f60-858e-cee871e0aec6" providerId="ADAL" clId="{9E41A59E-EA92-4F45-ACD0-9CC1B6579E02}" dt="2021-12-15T07:13:54.621" v="39" actId="478"/>
            <ac:spMkLst>
              <pc:docMk/>
              <pc:sldMasterMk cId="1805131957" sldId="2147483656"/>
              <pc:sldLayoutMk cId="1093134644" sldId="2147483672"/>
              <ac:spMk id="7" creationId="{C9E2EC02-1757-4657-BB14-C3B56D38950D}"/>
            </ac:spMkLst>
          </pc:spChg>
          <pc:spChg chg="add del mod">
            <ac:chgData name="Xin Zhang (FA Talent)" userId="474f572f-8271-4f60-858e-cee871e0aec6" providerId="ADAL" clId="{9E41A59E-EA92-4F45-ACD0-9CC1B6579E02}" dt="2021-12-17T08:01:07.133" v="530" actId="478"/>
            <ac:spMkLst>
              <pc:docMk/>
              <pc:sldMasterMk cId="1805131957" sldId="2147483656"/>
              <pc:sldLayoutMk cId="1093134644" sldId="2147483672"/>
              <ac:spMk id="7" creationId="{F1C807DA-B1F9-4407-B118-F2B6518D875B}"/>
            </ac:spMkLst>
          </pc:spChg>
          <pc:spChg chg="del">
            <ac:chgData name="Xin Zhang (FA Talent)" userId="474f572f-8271-4f60-858e-cee871e0aec6" providerId="ADAL" clId="{9E41A59E-EA92-4F45-ACD0-9CC1B6579E02}" dt="2021-12-15T07:13:54.621" v="39" actId="478"/>
            <ac:spMkLst>
              <pc:docMk/>
              <pc:sldMasterMk cId="1805131957" sldId="2147483656"/>
              <pc:sldLayoutMk cId="1093134644" sldId="2147483672"/>
              <ac:spMk id="8" creationId="{20864848-554C-4AD0-8E1B-2208DC009145}"/>
            </ac:spMkLst>
          </pc:spChg>
          <pc:spChg chg="add del mod ord">
            <ac:chgData name="Xin Zhang (FA Talent)" userId="474f572f-8271-4f60-858e-cee871e0aec6" providerId="ADAL" clId="{9E41A59E-EA92-4F45-ACD0-9CC1B6579E02}" dt="2021-12-20T04:19:22.028" v="934" actId="21"/>
            <ac:spMkLst>
              <pc:docMk/>
              <pc:sldMasterMk cId="1805131957" sldId="2147483656"/>
              <pc:sldLayoutMk cId="1093134644" sldId="2147483672"/>
              <ac:spMk id="8" creationId="{77D1D6FD-6CA2-4974-9A2F-F6266F647A2B}"/>
            </ac:spMkLst>
          </pc:spChg>
          <pc:spChg chg="add del">
            <ac:chgData name="Xin Zhang (FA Talent)" userId="474f572f-8271-4f60-858e-cee871e0aec6" providerId="ADAL" clId="{9E41A59E-EA92-4F45-ACD0-9CC1B6579E02}" dt="2021-12-17T08:01:16.756" v="531" actId="11529"/>
            <ac:spMkLst>
              <pc:docMk/>
              <pc:sldMasterMk cId="1805131957" sldId="2147483656"/>
              <pc:sldLayoutMk cId="1093134644" sldId="2147483672"/>
              <ac:spMk id="8" creationId="{CE741AB2-D030-4385-B7B0-EA7A70A21540}"/>
            </ac:spMkLst>
          </pc:spChg>
          <pc:spChg chg="add mod">
            <ac:chgData name="Xin Zhang (FA Talent)" userId="474f572f-8271-4f60-858e-cee871e0aec6" providerId="ADAL" clId="{9E41A59E-EA92-4F45-ACD0-9CC1B6579E02}" dt="2021-12-20T04:09:16.536" v="777" actId="571"/>
            <ac:spMkLst>
              <pc:docMk/>
              <pc:sldMasterMk cId="1805131957" sldId="2147483656"/>
              <pc:sldLayoutMk cId="1093134644" sldId="2147483672"/>
              <ac:spMk id="9" creationId="{E3CCCE0C-7049-40B7-8AA9-368AD931D7DE}"/>
            </ac:spMkLst>
          </pc:spChg>
          <pc:spChg chg="add del mod">
            <ac:chgData name="Xin Zhang (FA Talent)" userId="474f572f-8271-4f60-858e-cee871e0aec6" providerId="ADAL" clId="{9E41A59E-EA92-4F45-ACD0-9CC1B6579E02}" dt="2021-12-17T08:01:58.229" v="539" actId="478"/>
            <ac:spMkLst>
              <pc:docMk/>
              <pc:sldMasterMk cId="1805131957" sldId="2147483656"/>
              <pc:sldLayoutMk cId="1093134644" sldId="2147483672"/>
              <ac:spMk id="9" creationId="{F9D0D3E2-1D43-45DF-BA71-97BE89C0AFC2}"/>
            </ac:spMkLst>
          </pc:spChg>
          <pc:spChg chg="add mod">
            <ac:chgData name="Xin Zhang (FA Talent)" userId="474f572f-8271-4f60-858e-cee871e0aec6" providerId="ADAL" clId="{9E41A59E-EA92-4F45-ACD0-9CC1B6579E02}" dt="2021-12-20T04:09:16.105" v="776" actId="571"/>
            <ac:spMkLst>
              <pc:docMk/>
              <pc:sldMasterMk cId="1805131957" sldId="2147483656"/>
              <pc:sldLayoutMk cId="1093134644" sldId="2147483672"/>
              <ac:spMk id="10" creationId="{43AE9A29-4EBE-4D27-931F-7895F9ED8E7D}"/>
            </ac:spMkLst>
          </pc:spChg>
          <pc:spChg chg="add del">
            <ac:chgData name="Xin Zhang (FA Talent)" userId="474f572f-8271-4f60-858e-cee871e0aec6" providerId="ADAL" clId="{9E41A59E-EA92-4F45-ACD0-9CC1B6579E02}" dt="2021-12-17T08:02:03.034" v="540" actId="11529"/>
            <ac:spMkLst>
              <pc:docMk/>
              <pc:sldMasterMk cId="1805131957" sldId="2147483656"/>
              <pc:sldLayoutMk cId="1093134644" sldId="2147483672"/>
              <ac:spMk id="10" creationId="{D6C711D3-3ACF-4BF5-87C9-2D19DC0EA5D2}"/>
            </ac:spMkLst>
          </pc:spChg>
          <pc:spChg chg="add del mod">
            <ac:chgData name="Xin Zhang (FA Talent)" userId="474f572f-8271-4f60-858e-cee871e0aec6" providerId="ADAL" clId="{9E41A59E-EA92-4F45-ACD0-9CC1B6579E02}" dt="2021-12-17T08:02:11.534" v="542" actId="478"/>
            <ac:spMkLst>
              <pc:docMk/>
              <pc:sldMasterMk cId="1805131957" sldId="2147483656"/>
              <pc:sldLayoutMk cId="1093134644" sldId="2147483672"/>
              <ac:spMk id="11" creationId="{9890CF02-AA53-40DB-A6C1-D7202C30257E}"/>
            </ac:spMkLst>
          </pc:spChg>
          <pc:spChg chg="del">
            <ac:chgData name="Xin Zhang (FA Talent)" userId="474f572f-8271-4f60-858e-cee871e0aec6" providerId="ADAL" clId="{9E41A59E-EA92-4F45-ACD0-9CC1B6579E02}" dt="2021-12-15T07:13:54.621" v="39" actId="478"/>
            <ac:spMkLst>
              <pc:docMk/>
              <pc:sldMasterMk cId="1805131957" sldId="2147483656"/>
              <pc:sldLayoutMk cId="1093134644" sldId="2147483672"/>
              <ac:spMk id="11" creationId="{BBFACC64-B8A1-4DA2-B9BC-6377D7C248E9}"/>
            </ac:spMkLst>
          </pc:spChg>
          <pc:spChg chg="add del mod">
            <ac:chgData name="Xin Zhang (FA Talent)" userId="474f572f-8271-4f60-858e-cee871e0aec6" providerId="ADAL" clId="{9E41A59E-EA92-4F45-ACD0-9CC1B6579E02}" dt="2021-12-20T04:09:53.567" v="784" actId="478"/>
            <ac:spMkLst>
              <pc:docMk/>
              <pc:sldMasterMk cId="1805131957" sldId="2147483656"/>
              <pc:sldLayoutMk cId="1093134644" sldId="2147483672"/>
              <ac:spMk id="11" creationId="{D821202A-9BA5-4127-86C9-C6F365B0CC0F}"/>
            </ac:spMkLst>
          </pc:spChg>
          <pc:spChg chg="add del mod">
            <ac:chgData name="Xin Zhang (FA Talent)" userId="474f572f-8271-4f60-858e-cee871e0aec6" providerId="ADAL" clId="{9E41A59E-EA92-4F45-ACD0-9CC1B6579E02}" dt="2021-12-20T04:11:56.130" v="813" actId="21"/>
            <ac:spMkLst>
              <pc:docMk/>
              <pc:sldMasterMk cId="1805131957" sldId="2147483656"/>
              <pc:sldLayoutMk cId="1093134644" sldId="2147483672"/>
              <ac:spMk id="12" creationId="{8B2D969B-1D9A-4827-9DE3-83ECA2D2AA4D}"/>
            </ac:spMkLst>
          </pc:spChg>
          <pc:spChg chg="add del">
            <ac:chgData name="Xin Zhang (FA Talent)" userId="474f572f-8271-4f60-858e-cee871e0aec6" providerId="ADAL" clId="{9E41A59E-EA92-4F45-ACD0-9CC1B6579E02}" dt="2021-12-17T08:02:19.768" v="544" actId="11529"/>
            <ac:spMkLst>
              <pc:docMk/>
              <pc:sldMasterMk cId="1805131957" sldId="2147483656"/>
              <pc:sldLayoutMk cId="1093134644" sldId="2147483672"/>
              <ac:spMk id="12" creationId="{C5C01B5A-1C09-4A08-9B24-B706F13B0D13}"/>
            </ac:spMkLst>
          </pc:spChg>
          <pc:spChg chg="del">
            <ac:chgData name="Xin Zhang (FA Talent)" userId="474f572f-8271-4f60-858e-cee871e0aec6" providerId="ADAL" clId="{9E41A59E-EA92-4F45-ACD0-9CC1B6579E02}" dt="2021-12-15T07:13:54.621" v="39" actId="478"/>
            <ac:spMkLst>
              <pc:docMk/>
              <pc:sldMasterMk cId="1805131957" sldId="2147483656"/>
              <pc:sldLayoutMk cId="1093134644" sldId="2147483672"/>
              <ac:spMk id="12" creationId="{FCD7E38D-A7D7-48D2-A33C-69F0D3894EF1}"/>
            </ac:spMkLst>
          </pc:spChg>
          <pc:spChg chg="add del mod ord">
            <ac:chgData name="Xin Zhang (FA Talent)" userId="474f572f-8271-4f60-858e-cee871e0aec6" providerId="ADAL" clId="{9E41A59E-EA92-4F45-ACD0-9CC1B6579E02}" dt="2021-12-20T04:18:35.152" v="919" actId="478"/>
            <ac:spMkLst>
              <pc:docMk/>
              <pc:sldMasterMk cId="1805131957" sldId="2147483656"/>
              <pc:sldLayoutMk cId="1093134644" sldId="2147483672"/>
              <ac:spMk id="13" creationId="{1B84B5F1-FA09-40ED-BB1E-ABA2CD0DD4C8}"/>
            </ac:spMkLst>
          </pc:spChg>
          <pc:spChg chg="add del mod">
            <ac:chgData name="Xin Zhang (FA Talent)" userId="474f572f-8271-4f60-858e-cee871e0aec6" providerId="ADAL" clId="{9E41A59E-EA92-4F45-ACD0-9CC1B6579E02}" dt="2021-12-17T08:02:19.768" v="544" actId="11529"/>
            <ac:spMkLst>
              <pc:docMk/>
              <pc:sldMasterMk cId="1805131957" sldId="2147483656"/>
              <pc:sldLayoutMk cId="1093134644" sldId="2147483672"/>
              <ac:spMk id="13" creationId="{F7A4C75B-4D6B-42A9-9CC3-BE1F2BE26211}"/>
            </ac:spMkLst>
          </pc:spChg>
          <pc:spChg chg="add del">
            <ac:chgData name="Xin Zhang (FA Talent)" userId="474f572f-8271-4f60-858e-cee871e0aec6" providerId="ADAL" clId="{9E41A59E-EA92-4F45-ACD0-9CC1B6579E02}" dt="2021-12-17T08:02:23.037" v="545" actId="11529"/>
            <ac:spMkLst>
              <pc:docMk/>
              <pc:sldMasterMk cId="1805131957" sldId="2147483656"/>
              <pc:sldLayoutMk cId="1093134644" sldId="2147483672"/>
              <ac:spMk id="14" creationId="{4FE930B3-FA61-40D1-960A-A2F0015CCBA4}"/>
            </ac:spMkLst>
          </pc:spChg>
          <pc:spChg chg="add del mod">
            <ac:chgData name="Xin Zhang (FA Talent)" userId="474f572f-8271-4f60-858e-cee871e0aec6" providerId="ADAL" clId="{9E41A59E-EA92-4F45-ACD0-9CC1B6579E02}" dt="2021-12-20T04:10:25.536" v="790" actId="478"/>
            <ac:spMkLst>
              <pc:docMk/>
              <pc:sldMasterMk cId="1805131957" sldId="2147483656"/>
              <pc:sldLayoutMk cId="1093134644" sldId="2147483672"/>
              <ac:spMk id="14" creationId="{6D6C4B44-D85F-4CC7-8263-A0DBB52C6190}"/>
            </ac:spMkLst>
          </pc:spChg>
          <pc:spChg chg="del">
            <ac:chgData name="Xin Zhang (FA Talent)" userId="474f572f-8271-4f60-858e-cee871e0aec6" providerId="ADAL" clId="{9E41A59E-EA92-4F45-ACD0-9CC1B6579E02}" dt="2021-12-15T07:13:54.621" v="39" actId="478"/>
            <ac:spMkLst>
              <pc:docMk/>
              <pc:sldMasterMk cId="1805131957" sldId="2147483656"/>
              <pc:sldLayoutMk cId="1093134644" sldId="2147483672"/>
              <ac:spMk id="15" creationId="{476ED148-F461-40D5-AE0E-80853B2E92EF}"/>
            </ac:spMkLst>
          </pc:spChg>
          <pc:spChg chg="add del mod">
            <ac:chgData name="Xin Zhang (FA Talent)" userId="474f572f-8271-4f60-858e-cee871e0aec6" providerId="ADAL" clId="{9E41A59E-EA92-4F45-ACD0-9CC1B6579E02}" dt="2021-12-17T08:03:10.547" v="561" actId="21"/>
            <ac:spMkLst>
              <pc:docMk/>
              <pc:sldMasterMk cId="1805131957" sldId="2147483656"/>
              <pc:sldLayoutMk cId="1093134644" sldId="2147483672"/>
              <ac:spMk id="15" creationId="{B89ABF0D-D512-46E3-9950-826A93A610DD}"/>
            </ac:spMkLst>
          </pc:spChg>
          <pc:spChg chg="add del mod">
            <ac:chgData name="Xin Zhang (FA Talent)" userId="474f572f-8271-4f60-858e-cee871e0aec6" providerId="ADAL" clId="{9E41A59E-EA92-4F45-ACD0-9CC1B6579E02}" dt="2021-12-20T03:50:42.489" v="574" actId="21"/>
            <ac:spMkLst>
              <pc:docMk/>
              <pc:sldMasterMk cId="1805131957" sldId="2147483656"/>
              <pc:sldLayoutMk cId="1093134644" sldId="2147483672"/>
              <ac:spMk id="16" creationId="{25DF3CED-B225-46AC-A96F-802BAAF3D168}"/>
            </ac:spMkLst>
          </pc:spChg>
          <pc:spChg chg="del">
            <ac:chgData name="Xin Zhang (FA Talent)" userId="474f572f-8271-4f60-858e-cee871e0aec6" providerId="ADAL" clId="{9E41A59E-EA92-4F45-ACD0-9CC1B6579E02}" dt="2021-12-15T07:13:54.621" v="39" actId="478"/>
            <ac:spMkLst>
              <pc:docMk/>
              <pc:sldMasterMk cId="1805131957" sldId="2147483656"/>
              <pc:sldLayoutMk cId="1093134644" sldId="2147483672"/>
              <ac:spMk id="16" creationId="{989FC43C-0029-4CEA-ACB3-B123B4941151}"/>
            </ac:spMkLst>
          </pc:spChg>
          <pc:spChg chg="add del mod">
            <ac:chgData name="Xin Zhang (FA Talent)" userId="474f572f-8271-4f60-858e-cee871e0aec6" providerId="ADAL" clId="{9E41A59E-EA92-4F45-ACD0-9CC1B6579E02}" dt="2021-12-20T04:10:25.536" v="790" actId="478"/>
            <ac:spMkLst>
              <pc:docMk/>
              <pc:sldMasterMk cId="1805131957" sldId="2147483656"/>
              <pc:sldLayoutMk cId="1093134644" sldId="2147483672"/>
              <ac:spMk id="17" creationId="{3909DB79-86D8-4163-BA1D-5E7C51F961C1}"/>
            </ac:spMkLst>
          </pc:spChg>
          <pc:spChg chg="add del mod">
            <ac:chgData name="Xin Zhang (FA Talent)" userId="474f572f-8271-4f60-858e-cee871e0aec6" providerId="ADAL" clId="{9E41A59E-EA92-4F45-ACD0-9CC1B6579E02}" dt="2021-12-20T04:10:25.536" v="790" actId="478"/>
            <ac:spMkLst>
              <pc:docMk/>
              <pc:sldMasterMk cId="1805131957" sldId="2147483656"/>
              <pc:sldLayoutMk cId="1093134644" sldId="2147483672"/>
              <ac:spMk id="18" creationId="{BE1A1EAE-80E5-49AA-9D7D-2DEDABD087EE}"/>
            </ac:spMkLst>
          </pc:spChg>
          <pc:spChg chg="del">
            <ac:chgData name="Xin Zhang (FA Talent)" userId="474f572f-8271-4f60-858e-cee871e0aec6" providerId="ADAL" clId="{9E41A59E-EA92-4F45-ACD0-9CC1B6579E02}" dt="2021-12-15T07:13:54.621" v="39" actId="478"/>
            <ac:spMkLst>
              <pc:docMk/>
              <pc:sldMasterMk cId="1805131957" sldId="2147483656"/>
              <pc:sldLayoutMk cId="1093134644" sldId="2147483672"/>
              <ac:spMk id="19" creationId="{DF7F0322-507A-4410-B268-F77ADC4AF0C6}"/>
            </ac:spMkLst>
          </pc:spChg>
          <pc:spChg chg="add del mod">
            <ac:chgData name="Xin Zhang (FA Talent)" userId="474f572f-8271-4f60-858e-cee871e0aec6" providerId="ADAL" clId="{9E41A59E-EA92-4F45-ACD0-9CC1B6579E02}" dt="2021-12-20T04:10:25.536" v="790" actId="478"/>
            <ac:spMkLst>
              <pc:docMk/>
              <pc:sldMasterMk cId="1805131957" sldId="2147483656"/>
              <pc:sldLayoutMk cId="1093134644" sldId="2147483672"/>
              <ac:spMk id="19" creationId="{E51FD6B8-657A-4FBD-8083-3BB2E54CEE9E}"/>
            </ac:spMkLst>
          </pc:spChg>
          <pc:spChg chg="del">
            <ac:chgData name="Xin Zhang (FA Talent)" userId="474f572f-8271-4f60-858e-cee871e0aec6" providerId="ADAL" clId="{9E41A59E-EA92-4F45-ACD0-9CC1B6579E02}" dt="2021-12-15T07:13:54.621" v="39" actId="478"/>
            <ac:spMkLst>
              <pc:docMk/>
              <pc:sldMasterMk cId="1805131957" sldId="2147483656"/>
              <pc:sldLayoutMk cId="1093134644" sldId="2147483672"/>
              <ac:spMk id="20" creationId="{C3A66937-CC14-4DB1-A9F4-59397409B3E5}"/>
            </ac:spMkLst>
          </pc:spChg>
          <pc:spChg chg="add del mod">
            <ac:chgData name="Xin Zhang (FA Talent)" userId="474f572f-8271-4f60-858e-cee871e0aec6" providerId="ADAL" clId="{9E41A59E-EA92-4F45-ACD0-9CC1B6579E02}" dt="2021-12-20T04:22:14.006" v="970" actId="478"/>
            <ac:spMkLst>
              <pc:docMk/>
              <pc:sldMasterMk cId="1805131957" sldId="2147483656"/>
              <pc:sldLayoutMk cId="1093134644" sldId="2147483672"/>
              <ac:spMk id="20" creationId="{CC6F08C2-D8F1-49D6-B4EE-5506B03C6D94}"/>
            </ac:spMkLst>
          </pc:spChg>
          <pc:spChg chg="add del mod ord">
            <ac:chgData name="Xin Zhang (FA Talent)" userId="474f572f-8271-4f60-858e-cee871e0aec6" providerId="ADAL" clId="{9E41A59E-EA92-4F45-ACD0-9CC1B6579E02}" dt="2021-12-20T04:21:36.712" v="961" actId="21"/>
            <ac:spMkLst>
              <pc:docMk/>
              <pc:sldMasterMk cId="1805131957" sldId="2147483656"/>
              <pc:sldLayoutMk cId="1093134644" sldId="2147483672"/>
              <ac:spMk id="21" creationId="{4934F284-35FF-4FFB-AF72-7AF30981D4B4}"/>
            </ac:spMkLst>
          </pc:spChg>
          <pc:spChg chg="add mod ord">
            <ac:chgData name="Xin Zhang (FA Talent)" userId="474f572f-8271-4f60-858e-cee871e0aec6" providerId="ADAL" clId="{9E41A59E-EA92-4F45-ACD0-9CC1B6579E02}" dt="2021-12-20T04:21:51.744" v="968"/>
            <ac:spMkLst>
              <pc:docMk/>
              <pc:sldMasterMk cId="1805131957" sldId="2147483656"/>
              <pc:sldLayoutMk cId="1093134644" sldId="2147483672"/>
              <ac:spMk id="22" creationId="{D2A1A44E-1CAD-4B6A-8FBB-DB4D773431C1}"/>
            </ac:spMkLst>
          </pc:spChg>
          <pc:spChg chg="add del mod">
            <ac:chgData name="Xin Zhang (FA Talent)" userId="474f572f-8271-4f60-858e-cee871e0aec6" providerId="ADAL" clId="{9E41A59E-EA92-4F45-ACD0-9CC1B6579E02}" dt="2021-12-20T04:22:32.037" v="977" actId="21"/>
            <ac:spMkLst>
              <pc:docMk/>
              <pc:sldMasterMk cId="1805131957" sldId="2147483656"/>
              <pc:sldLayoutMk cId="1093134644" sldId="2147483672"/>
              <ac:spMk id="23" creationId="{6DAD7D72-BACE-4A82-BB98-1016ACE55331}"/>
            </ac:spMkLst>
          </pc:spChg>
          <pc:spChg chg="add mod">
            <ac:chgData name="Xin Zhang (FA Talent)" userId="474f572f-8271-4f60-858e-cee871e0aec6" providerId="ADAL" clId="{9E41A59E-EA92-4F45-ACD0-9CC1B6579E02}" dt="2021-12-20T04:22:41.434" v="982"/>
            <ac:spMkLst>
              <pc:docMk/>
              <pc:sldMasterMk cId="1805131957" sldId="2147483656"/>
              <pc:sldLayoutMk cId="1093134644" sldId="2147483672"/>
              <ac:spMk id="24" creationId="{91B3125B-09EF-4F3C-9E1C-F09EBB3BCA28}"/>
            </ac:spMkLst>
          </pc:spChg>
          <pc:picChg chg="add del mod">
            <ac:chgData name="Xin Zhang (FA Talent)" userId="474f572f-8271-4f60-858e-cee871e0aec6" providerId="ADAL" clId="{9E41A59E-EA92-4F45-ACD0-9CC1B6579E02}" dt="2021-12-17T08:03:10.547" v="561" actId="21"/>
            <ac:picMkLst>
              <pc:docMk/>
              <pc:sldMasterMk cId="1805131957" sldId="2147483656"/>
              <pc:sldLayoutMk cId="1093134644" sldId="2147483672"/>
              <ac:picMk id="5" creationId="{2C35FCDA-7BC5-435F-A502-D8EE981B0759}"/>
            </ac:picMkLst>
          </pc:picChg>
          <pc:picChg chg="add mod ord">
            <ac:chgData name="Xin Zhang (FA Talent)" userId="474f572f-8271-4f60-858e-cee871e0aec6" providerId="ADAL" clId="{9E41A59E-EA92-4F45-ACD0-9CC1B6579E02}" dt="2021-12-20T04:21:26.471" v="959" actId="1076"/>
            <ac:picMkLst>
              <pc:docMk/>
              <pc:sldMasterMk cId="1805131957" sldId="2147483656"/>
              <pc:sldLayoutMk cId="1093134644" sldId="2147483672"/>
              <ac:picMk id="7" creationId="{98D5EBDC-85C0-4E63-9052-0E79A1DE2A7F}"/>
            </ac:picMkLst>
          </pc:picChg>
          <pc:picChg chg="add del mod">
            <ac:chgData name="Xin Zhang (FA Talent)" userId="474f572f-8271-4f60-858e-cee871e0aec6" providerId="ADAL" clId="{9E41A59E-EA92-4F45-ACD0-9CC1B6579E02}" dt="2021-12-20T04:10:22.367" v="789" actId="478"/>
            <ac:picMkLst>
              <pc:docMk/>
              <pc:sldMasterMk cId="1805131957" sldId="2147483656"/>
              <pc:sldLayoutMk cId="1093134644" sldId="2147483672"/>
              <ac:picMk id="15" creationId="{496617F8-248A-482F-AF64-A902F663199C}"/>
            </ac:picMkLst>
          </pc:picChg>
        </pc:sldLayoutChg>
      </pc:sldMasterChg>
      <pc:sldMasterChg chg="setBg modSldLayout">
        <pc:chgData name="Xin Zhang (FA Talent)" userId="474f572f-8271-4f60-858e-cee871e0aec6" providerId="ADAL" clId="{9E41A59E-EA92-4F45-ACD0-9CC1B6579E02}" dt="2021-12-15T07:13:43.790" v="35"/>
        <pc:sldMasterMkLst>
          <pc:docMk/>
          <pc:sldMasterMk cId="4047269013" sldId="2147483666"/>
        </pc:sldMasterMkLst>
        <pc:sldLayoutChg chg="setBg">
          <pc:chgData name="Xin Zhang (FA Talent)" userId="474f572f-8271-4f60-858e-cee871e0aec6" providerId="ADAL" clId="{9E41A59E-EA92-4F45-ACD0-9CC1B6579E02}" dt="2021-12-15T07:13:43.790" v="35"/>
          <pc:sldLayoutMkLst>
            <pc:docMk/>
            <pc:sldMasterMk cId="4047269013" sldId="2147483666"/>
            <pc:sldLayoutMk cId="2911841027" sldId="2147483668"/>
          </pc:sldLayoutMkLst>
        </pc:sldLayoutChg>
        <pc:sldLayoutChg chg="setBg">
          <pc:chgData name="Xin Zhang (FA Talent)" userId="474f572f-8271-4f60-858e-cee871e0aec6" providerId="ADAL" clId="{9E41A59E-EA92-4F45-ACD0-9CC1B6579E02}" dt="2021-12-15T07:13:43.790" v="35"/>
          <pc:sldLayoutMkLst>
            <pc:docMk/>
            <pc:sldMasterMk cId="4047269013" sldId="2147483666"/>
            <pc:sldLayoutMk cId="1442015027" sldId="2147483669"/>
          </pc:sldLayoutMkLst>
        </pc:sldLayoutChg>
        <pc:sldLayoutChg chg="setBg">
          <pc:chgData name="Xin Zhang (FA Talent)" userId="474f572f-8271-4f60-858e-cee871e0aec6" providerId="ADAL" clId="{9E41A59E-EA92-4F45-ACD0-9CC1B6579E02}" dt="2021-12-15T07:13:43.790" v="35"/>
          <pc:sldLayoutMkLst>
            <pc:docMk/>
            <pc:sldMasterMk cId="4047269013" sldId="2147483666"/>
            <pc:sldLayoutMk cId="251042974" sldId="2147483670"/>
          </pc:sldLayoutMkLst>
        </pc:sldLayoutChg>
      </pc:sldMasterChg>
    </pc:docChg>
  </pc:docChgLst>
  <pc:docChgLst>
    <pc:chgData name="Xin Zhang (FA Talent)" userId="474f572f-8271-4f60-858e-cee871e0aec6" providerId="ADAL" clId="{3F71202C-CA5A-4F4E-AF8C-BB1CC3F0E996}"/>
    <pc:docChg chg="undo custSel addSld delSld modSld sldOrd modMainMaster modSection">
      <pc:chgData name="Xin Zhang (FA Talent)" userId="474f572f-8271-4f60-858e-cee871e0aec6" providerId="ADAL" clId="{3F71202C-CA5A-4F4E-AF8C-BB1CC3F0E996}" dt="2021-10-26T06:03:00.097" v="6789" actId="14100"/>
      <pc:docMkLst>
        <pc:docMk/>
      </pc:docMkLst>
      <pc:sldChg chg="addSp delSp modSp mod setBg chgLayout">
        <pc:chgData name="Xin Zhang (FA Talent)" userId="474f572f-8271-4f60-858e-cee871e0aec6" providerId="ADAL" clId="{3F71202C-CA5A-4F4E-AF8C-BB1CC3F0E996}" dt="2021-10-23T09:44:28.662" v="6716" actId="164"/>
        <pc:sldMkLst>
          <pc:docMk/>
          <pc:sldMk cId="2325116254" sldId="259"/>
        </pc:sldMkLst>
        <pc:spChg chg="add del mod">
          <ac:chgData name="Xin Zhang (FA Talent)" userId="474f572f-8271-4f60-858e-cee871e0aec6" providerId="ADAL" clId="{3F71202C-CA5A-4F4E-AF8C-BB1CC3F0E996}" dt="2021-10-21T15:28:20.233" v="1526" actId="478"/>
          <ac:spMkLst>
            <pc:docMk/>
            <pc:sldMk cId="2325116254" sldId="259"/>
            <ac:spMk id="2" creationId="{1E99F22B-6EF2-4725-BCDA-95F111CB20ED}"/>
          </ac:spMkLst>
        </pc:spChg>
        <pc:spChg chg="add mod">
          <ac:chgData name="Xin Zhang (FA Talent)" userId="474f572f-8271-4f60-858e-cee871e0aec6" providerId="ADAL" clId="{3F71202C-CA5A-4F4E-AF8C-BB1CC3F0E996}" dt="2021-10-21T07:13:38.730" v="175" actId="164"/>
          <ac:spMkLst>
            <pc:docMk/>
            <pc:sldMk cId="2325116254" sldId="259"/>
            <ac:spMk id="4" creationId="{FAFA09AE-3DEF-4CEB-A451-E6B210303BDF}"/>
          </ac:spMkLst>
        </pc:spChg>
        <pc:spChg chg="add del mod">
          <ac:chgData name="Xin Zhang (FA Talent)" userId="474f572f-8271-4f60-858e-cee871e0aec6" providerId="ADAL" clId="{3F71202C-CA5A-4F4E-AF8C-BB1CC3F0E996}" dt="2021-10-22T01:21:40.450" v="1567"/>
          <ac:spMkLst>
            <pc:docMk/>
            <pc:sldMk cId="2325116254" sldId="259"/>
            <ac:spMk id="5" creationId="{34A5867C-9586-4B3F-8363-300E5BFFCAFA}"/>
          </ac:spMkLst>
        </pc:spChg>
        <pc:spChg chg="add del mod">
          <ac:chgData name="Xin Zhang (FA Talent)" userId="474f572f-8271-4f60-858e-cee871e0aec6" providerId="ADAL" clId="{3F71202C-CA5A-4F4E-AF8C-BB1CC3F0E996}" dt="2021-10-22T01:22:02.244" v="1572"/>
          <ac:spMkLst>
            <pc:docMk/>
            <pc:sldMk cId="2325116254" sldId="259"/>
            <ac:spMk id="6" creationId="{511C08E7-49A7-4837-B31E-A322E75E94DA}"/>
          </ac:spMkLst>
        </pc:spChg>
        <pc:spChg chg="add del mod ord">
          <ac:chgData name="Xin Zhang (FA Talent)" userId="474f572f-8271-4f60-858e-cee871e0aec6" providerId="ADAL" clId="{3F71202C-CA5A-4F4E-AF8C-BB1CC3F0E996}" dt="2021-10-22T01:21:40.450" v="1567"/>
          <ac:spMkLst>
            <pc:docMk/>
            <pc:sldMk cId="2325116254" sldId="259"/>
            <ac:spMk id="8" creationId="{E6EA96F5-3DE5-4760-A135-56E740EC9369}"/>
          </ac:spMkLst>
        </pc:spChg>
        <pc:spChg chg="add mod ord">
          <ac:chgData name="Xin Zhang (FA Talent)" userId="474f572f-8271-4f60-858e-cee871e0aec6" providerId="ADAL" clId="{3F71202C-CA5A-4F4E-AF8C-BB1CC3F0E996}" dt="2021-10-22T03:52:00.849" v="2175" actId="1037"/>
          <ac:spMkLst>
            <pc:docMk/>
            <pc:sldMk cId="2325116254" sldId="259"/>
            <ac:spMk id="9" creationId="{352E4070-9F2A-47DE-BD1C-B4D67F3DD525}"/>
          </ac:spMkLst>
        </pc:spChg>
        <pc:spChg chg="add mod ord">
          <ac:chgData name="Xin Zhang (FA Talent)" userId="474f572f-8271-4f60-858e-cee871e0aec6" providerId="ADAL" clId="{3F71202C-CA5A-4F4E-AF8C-BB1CC3F0E996}" dt="2021-10-22T03:52:14.856" v="2179" actId="14100"/>
          <ac:spMkLst>
            <pc:docMk/>
            <pc:sldMk cId="2325116254" sldId="259"/>
            <ac:spMk id="11" creationId="{EA15F2A5-0EFD-4B2F-8A80-A95A7FBDDD1D}"/>
          </ac:spMkLst>
        </pc:spChg>
        <pc:spChg chg="add mod ord">
          <ac:chgData name="Xin Zhang (FA Talent)" userId="474f572f-8271-4f60-858e-cee871e0aec6" providerId="ADAL" clId="{3F71202C-CA5A-4F4E-AF8C-BB1CC3F0E996}" dt="2021-10-22T03:52:04.338" v="2178" actId="1037"/>
          <ac:spMkLst>
            <pc:docMk/>
            <pc:sldMk cId="2325116254" sldId="259"/>
            <ac:spMk id="12" creationId="{6EABD7AF-41E4-4FFC-8082-6C92DB4C4D3D}"/>
          </ac:spMkLst>
        </pc:spChg>
        <pc:spChg chg="del">
          <ac:chgData name="Xin Zhang (FA Talent)" userId="474f572f-8271-4f60-858e-cee871e0aec6" providerId="ADAL" clId="{3F71202C-CA5A-4F4E-AF8C-BB1CC3F0E996}" dt="2021-10-21T06:50:04.853" v="13" actId="478"/>
          <ac:spMkLst>
            <pc:docMk/>
            <pc:sldMk cId="2325116254" sldId="259"/>
            <ac:spMk id="12" creationId="{731FD475-70D8-474C-9923-7AB622F73AC2}"/>
          </ac:spMkLst>
        </pc:spChg>
        <pc:spChg chg="add del mod">
          <ac:chgData name="Xin Zhang (FA Talent)" userId="474f572f-8271-4f60-858e-cee871e0aec6" providerId="ADAL" clId="{3F71202C-CA5A-4F4E-AF8C-BB1CC3F0E996}" dt="2021-10-22T07:22:11.571" v="2938" actId="478"/>
          <ac:spMkLst>
            <pc:docMk/>
            <pc:sldMk cId="2325116254" sldId="259"/>
            <ac:spMk id="14" creationId="{D4F8307C-B69D-4E96-A8C6-4199FDA35DCC}"/>
          </ac:spMkLst>
        </pc:spChg>
        <pc:spChg chg="del mod">
          <ac:chgData name="Xin Zhang (FA Talent)" userId="474f572f-8271-4f60-858e-cee871e0aec6" providerId="ADAL" clId="{3F71202C-CA5A-4F4E-AF8C-BB1CC3F0E996}" dt="2021-10-21T07:14:12.888" v="189" actId="478"/>
          <ac:spMkLst>
            <pc:docMk/>
            <pc:sldMk cId="2325116254" sldId="259"/>
            <ac:spMk id="20" creationId="{35AB979C-0F98-4D07-B1E6-F388EF75FD39}"/>
          </ac:spMkLst>
        </pc:spChg>
        <pc:spChg chg="add del mod">
          <ac:chgData name="Xin Zhang (FA Talent)" userId="474f572f-8271-4f60-858e-cee871e0aec6" providerId="ADAL" clId="{3F71202C-CA5A-4F4E-AF8C-BB1CC3F0E996}" dt="2021-10-22T01:22:02.244" v="1572"/>
          <ac:spMkLst>
            <pc:docMk/>
            <pc:sldMk cId="2325116254" sldId="259"/>
            <ac:spMk id="21" creationId="{1A0CC3F4-867C-48AD-A80C-187A49F97B1B}"/>
          </ac:spMkLst>
        </pc:spChg>
        <pc:spChg chg="add del mod">
          <ac:chgData name="Xin Zhang (FA Talent)" userId="474f572f-8271-4f60-858e-cee871e0aec6" providerId="ADAL" clId="{3F71202C-CA5A-4F4E-AF8C-BB1CC3F0E996}" dt="2021-10-21T15:28:20.233" v="1526" actId="478"/>
          <ac:spMkLst>
            <pc:docMk/>
            <pc:sldMk cId="2325116254" sldId="259"/>
            <ac:spMk id="24" creationId="{ADE4E8F6-CCDA-4D56-B8CF-3D1F6EE16DAA}"/>
          </ac:spMkLst>
        </pc:spChg>
        <pc:spChg chg="add del">
          <ac:chgData name="Xin Zhang (FA Talent)" userId="474f572f-8271-4f60-858e-cee871e0aec6" providerId="ADAL" clId="{3F71202C-CA5A-4F4E-AF8C-BB1CC3F0E996}" dt="2021-10-21T14:37:28.298" v="423" actId="478"/>
          <ac:spMkLst>
            <pc:docMk/>
            <pc:sldMk cId="2325116254" sldId="259"/>
            <ac:spMk id="26" creationId="{B2C60A11-5666-405D-8C60-D372B040BEF9}"/>
          </ac:spMkLst>
        </pc:spChg>
        <pc:spChg chg="del mod">
          <ac:chgData name="Xin Zhang (FA Talent)" userId="474f572f-8271-4f60-858e-cee871e0aec6" providerId="ADAL" clId="{3F71202C-CA5A-4F4E-AF8C-BB1CC3F0E996}" dt="2021-10-21T07:14:12.888" v="189" actId="478"/>
          <ac:spMkLst>
            <pc:docMk/>
            <pc:sldMk cId="2325116254" sldId="259"/>
            <ac:spMk id="27" creationId="{366E1F73-D3DB-4207-9E5D-C4D06AFE6114}"/>
          </ac:spMkLst>
        </pc:spChg>
        <pc:spChg chg="add del mod">
          <ac:chgData name="Xin Zhang (FA Talent)" userId="474f572f-8271-4f60-858e-cee871e0aec6" providerId="ADAL" clId="{3F71202C-CA5A-4F4E-AF8C-BB1CC3F0E996}" dt="2021-10-21T15:28:20.233" v="1526" actId="478"/>
          <ac:spMkLst>
            <pc:docMk/>
            <pc:sldMk cId="2325116254" sldId="259"/>
            <ac:spMk id="27" creationId="{907CB242-AAD7-406C-9B24-8BB7E6573DA2}"/>
          </ac:spMkLst>
        </pc:spChg>
        <pc:spChg chg="del mod">
          <ac:chgData name="Xin Zhang (FA Talent)" userId="474f572f-8271-4f60-858e-cee871e0aec6" providerId="ADAL" clId="{3F71202C-CA5A-4F4E-AF8C-BB1CC3F0E996}" dt="2021-10-21T07:14:12.888" v="189" actId="478"/>
          <ac:spMkLst>
            <pc:docMk/>
            <pc:sldMk cId="2325116254" sldId="259"/>
            <ac:spMk id="28" creationId="{7E3350D9-A472-4056-B2EA-F17E979B205D}"/>
          </ac:spMkLst>
        </pc:spChg>
        <pc:spChg chg="add del mod">
          <ac:chgData name="Xin Zhang (FA Talent)" userId="474f572f-8271-4f60-858e-cee871e0aec6" providerId="ADAL" clId="{3F71202C-CA5A-4F4E-AF8C-BB1CC3F0E996}" dt="2021-10-22T01:21:40.450" v="1567"/>
          <ac:spMkLst>
            <pc:docMk/>
            <pc:sldMk cId="2325116254" sldId="259"/>
            <ac:spMk id="29" creationId="{AE1DA79E-F1FA-400F-A97E-62E1D978DAAB}"/>
          </ac:spMkLst>
        </pc:spChg>
        <pc:spChg chg="del mod">
          <ac:chgData name="Xin Zhang (FA Talent)" userId="474f572f-8271-4f60-858e-cee871e0aec6" providerId="ADAL" clId="{3F71202C-CA5A-4F4E-AF8C-BB1CC3F0E996}" dt="2021-10-21T07:14:12.888" v="189" actId="478"/>
          <ac:spMkLst>
            <pc:docMk/>
            <pc:sldMk cId="2325116254" sldId="259"/>
            <ac:spMk id="29" creationId="{EC654EC5-05CC-43C7-842D-00A7C59C6693}"/>
          </ac:spMkLst>
        </pc:spChg>
        <pc:spChg chg="del mod">
          <ac:chgData name="Xin Zhang (FA Talent)" userId="474f572f-8271-4f60-858e-cee871e0aec6" providerId="ADAL" clId="{3F71202C-CA5A-4F4E-AF8C-BB1CC3F0E996}" dt="2021-10-22T01:24:18.393" v="1613" actId="21"/>
          <ac:spMkLst>
            <pc:docMk/>
            <pc:sldMk cId="2325116254" sldId="259"/>
            <ac:spMk id="30" creationId="{B6ACB85B-7C93-4D47-AE12-27A43FA09386}"/>
          </ac:spMkLst>
        </pc:spChg>
        <pc:spChg chg="del mod">
          <ac:chgData name="Xin Zhang (FA Talent)" userId="474f572f-8271-4f60-858e-cee871e0aec6" providerId="ADAL" clId="{3F71202C-CA5A-4F4E-AF8C-BB1CC3F0E996}" dt="2021-10-22T01:24:18.393" v="1613" actId="21"/>
          <ac:spMkLst>
            <pc:docMk/>
            <pc:sldMk cId="2325116254" sldId="259"/>
            <ac:spMk id="32" creationId="{26301A7B-8C23-4952-8215-B4E1A2BAB8A5}"/>
          </ac:spMkLst>
        </pc:spChg>
        <pc:spChg chg="add mod">
          <ac:chgData name="Xin Zhang (FA Talent)" userId="474f572f-8271-4f60-858e-cee871e0aec6" providerId="ADAL" clId="{3F71202C-CA5A-4F4E-AF8C-BB1CC3F0E996}" dt="2021-10-22T04:04:41.874" v="2276" actId="164"/>
          <ac:spMkLst>
            <pc:docMk/>
            <pc:sldMk cId="2325116254" sldId="259"/>
            <ac:spMk id="33" creationId="{D7CB3896-30F6-49D7-A965-655CA368E89B}"/>
          </ac:spMkLst>
        </pc:spChg>
        <pc:spChg chg="add mod">
          <ac:chgData name="Xin Zhang (FA Talent)" userId="474f572f-8271-4f60-858e-cee871e0aec6" providerId="ADAL" clId="{3F71202C-CA5A-4F4E-AF8C-BB1CC3F0E996}" dt="2021-10-21T14:42:31.672" v="554" actId="207"/>
          <ac:spMkLst>
            <pc:docMk/>
            <pc:sldMk cId="2325116254" sldId="259"/>
            <ac:spMk id="34" creationId="{DFCFF1F5-A04A-45A1-8F09-E447759FA802}"/>
          </ac:spMkLst>
        </pc:spChg>
        <pc:spChg chg="add mod">
          <ac:chgData name="Xin Zhang (FA Talent)" userId="474f572f-8271-4f60-858e-cee871e0aec6" providerId="ADAL" clId="{3F71202C-CA5A-4F4E-AF8C-BB1CC3F0E996}" dt="2021-10-21T14:42:31.672" v="554" actId="207"/>
          <ac:spMkLst>
            <pc:docMk/>
            <pc:sldMk cId="2325116254" sldId="259"/>
            <ac:spMk id="36" creationId="{727A7B7E-446D-46FA-AB8A-3E90272CB226}"/>
          </ac:spMkLst>
        </pc:spChg>
        <pc:spChg chg="add del mod">
          <ac:chgData name="Xin Zhang (FA Talent)" userId="474f572f-8271-4f60-858e-cee871e0aec6" providerId="ADAL" clId="{3F71202C-CA5A-4F4E-AF8C-BB1CC3F0E996}" dt="2021-10-22T01:22:02.244" v="1572"/>
          <ac:spMkLst>
            <pc:docMk/>
            <pc:sldMk cId="2325116254" sldId="259"/>
            <ac:spMk id="37" creationId="{81634368-E303-4C06-B3FC-8C35DC6DCF2B}"/>
          </ac:spMkLst>
        </pc:spChg>
        <pc:spChg chg="add mod">
          <ac:chgData name="Xin Zhang (FA Talent)" userId="474f572f-8271-4f60-858e-cee871e0aec6" providerId="ADAL" clId="{3F71202C-CA5A-4F4E-AF8C-BB1CC3F0E996}" dt="2021-10-21T15:22:07.767" v="1486" actId="1038"/>
          <ac:spMkLst>
            <pc:docMk/>
            <pc:sldMk cId="2325116254" sldId="259"/>
            <ac:spMk id="38" creationId="{A7F95A8E-3DC9-47D7-9CA5-1326942A7B60}"/>
          </ac:spMkLst>
        </pc:spChg>
        <pc:spChg chg="del mod">
          <ac:chgData name="Xin Zhang (FA Talent)" userId="474f572f-8271-4f60-858e-cee871e0aec6" providerId="ADAL" clId="{3F71202C-CA5A-4F4E-AF8C-BB1CC3F0E996}" dt="2021-10-22T01:24:18.393" v="1613" actId="21"/>
          <ac:spMkLst>
            <pc:docMk/>
            <pc:sldMk cId="2325116254" sldId="259"/>
            <ac:spMk id="39" creationId="{42A4E6E8-841E-435E-860C-8DA7D2BA6ACD}"/>
          </ac:spMkLst>
        </pc:spChg>
        <pc:spChg chg="add del mod">
          <ac:chgData name="Xin Zhang (FA Talent)" userId="474f572f-8271-4f60-858e-cee871e0aec6" providerId="ADAL" clId="{3F71202C-CA5A-4F4E-AF8C-BB1CC3F0E996}" dt="2021-10-22T01:26:47.468" v="1666" actId="478"/>
          <ac:spMkLst>
            <pc:docMk/>
            <pc:sldMk cId="2325116254" sldId="259"/>
            <ac:spMk id="40" creationId="{732F033D-CCCE-41F4-8D8A-3BFCCF54729B}"/>
          </ac:spMkLst>
        </pc:spChg>
        <pc:spChg chg="add del mod">
          <ac:chgData name="Xin Zhang (FA Talent)" userId="474f572f-8271-4f60-858e-cee871e0aec6" providerId="ADAL" clId="{3F71202C-CA5A-4F4E-AF8C-BB1CC3F0E996}" dt="2021-10-22T01:28:54.978" v="1669" actId="478"/>
          <ac:spMkLst>
            <pc:docMk/>
            <pc:sldMk cId="2325116254" sldId="259"/>
            <ac:spMk id="41" creationId="{113CA0AF-8642-4212-BB1A-A90DF7EB26EB}"/>
          </ac:spMkLst>
        </pc:spChg>
        <pc:spChg chg="add del mod topLvl">
          <ac:chgData name="Xin Zhang (FA Talent)" userId="474f572f-8271-4f60-858e-cee871e0aec6" providerId="ADAL" clId="{3F71202C-CA5A-4F4E-AF8C-BB1CC3F0E996}" dt="2021-10-22T01:24:18.393" v="1613" actId="21"/>
          <ac:spMkLst>
            <pc:docMk/>
            <pc:sldMk cId="2325116254" sldId="259"/>
            <ac:spMk id="42" creationId="{4D8254A0-250E-4209-8402-72A01D3A49DB}"/>
          </ac:spMkLst>
        </pc:spChg>
        <pc:spChg chg="add del mod">
          <ac:chgData name="Xin Zhang (FA Talent)" userId="474f572f-8271-4f60-858e-cee871e0aec6" providerId="ADAL" clId="{3F71202C-CA5A-4F4E-AF8C-BB1CC3F0E996}" dt="2021-10-22T01:26:47.468" v="1666" actId="478"/>
          <ac:spMkLst>
            <pc:docMk/>
            <pc:sldMk cId="2325116254" sldId="259"/>
            <ac:spMk id="43" creationId="{09832C1F-4188-40CD-A3CA-561AF09A242C}"/>
          </ac:spMkLst>
        </pc:spChg>
        <pc:spChg chg="add mod">
          <ac:chgData name="Xin Zhang (FA Talent)" userId="474f572f-8271-4f60-858e-cee871e0aec6" providerId="ADAL" clId="{3F71202C-CA5A-4F4E-AF8C-BB1CC3F0E996}" dt="2021-10-22T07:52:45.044" v="3220" actId="20577"/>
          <ac:spMkLst>
            <pc:docMk/>
            <pc:sldMk cId="2325116254" sldId="259"/>
            <ac:spMk id="44" creationId="{A218479E-AA23-403D-8E53-C1ECD742EFB5}"/>
          </ac:spMkLst>
        </pc:spChg>
        <pc:spChg chg="add del mod">
          <ac:chgData name="Xin Zhang (FA Talent)" userId="474f572f-8271-4f60-858e-cee871e0aec6" providerId="ADAL" clId="{3F71202C-CA5A-4F4E-AF8C-BB1CC3F0E996}" dt="2021-10-22T01:24:18.393" v="1613" actId="21"/>
          <ac:spMkLst>
            <pc:docMk/>
            <pc:sldMk cId="2325116254" sldId="259"/>
            <ac:spMk id="45" creationId="{2D316B1E-5CD7-451B-9361-991F090888EF}"/>
          </ac:spMkLst>
        </pc:spChg>
        <pc:spChg chg="mod topLvl">
          <ac:chgData name="Xin Zhang (FA Talent)" userId="474f572f-8271-4f60-858e-cee871e0aec6" providerId="ADAL" clId="{3F71202C-CA5A-4F4E-AF8C-BB1CC3F0E996}" dt="2021-10-23T09:44:28.662" v="6716" actId="164"/>
          <ac:spMkLst>
            <pc:docMk/>
            <pc:sldMk cId="2325116254" sldId="259"/>
            <ac:spMk id="47" creationId="{B5047BE8-7AE9-46DA-8459-956AA81C0977}"/>
          </ac:spMkLst>
        </pc:spChg>
        <pc:spChg chg="mod topLvl">
          <ac:chgData name="Xin Zhang (FA Talent)" userId="474f572f-8271-4f60-858e-cee871e0aec6" providerId="ADAL" clId="{3F71202C-CA5A-4F4E-AF8C-BB1CC3F0E996}" dt="2021-10-23T09:44:28.662" v="6716" actId="164"/>
          <ac:spMkLst>
            <pc:docMk/>
            <pc:sldMk cId="2325116254" sldId="259"/>
            <ac:spMk id="48" creationId="{19AA6C92-71BB-427A-9B70-E08FFB3F0F32}"/>
          </ac:spMkLst>
        </pc:spChg>
        <pc:spChg chg="add mod topLvl">
          <ac:chgData name="Xin Zhang (FA Talent)" userId="474f572f-8271-4f60-858e-cee871e0aec6" providerId="ADAL" clId="{3F71202C-CA5A-4F4E-AF8C-BB1CC3F0E996}" dt="2021-10-21T15:21:37.886" v="1466" actId="1036"/>
          <ac:spMkLst>
            <pc:docMk/>
            <pc:sldMk cId="2325116254" sldId="259"/>
            <ac:spMk id="49" creationId="{B41CEE26-8968-472E-87B5-0A4EAF9421EF}"/>
          </ac:spMkLst>
        </pc:spChg>
        <pc:spChg chg="add del mod">
          <ac:chgData name="Xin Zhang (FA Talent)" userId="474f572f-8271-4f60-858e-cee871e0aec6" providerId="ADAL" clId="{3F71202C-CA5A-4F4E-AF8C-BB1CC3F0E996}" dt="2021-10-22T03:54:47.252" v="2210" actId="21"/>
          <ac:spMkLst>
            <pc:docMk/>
            <pc:sldMk cId="2325116254" sldId="259"/>
            <ac:spMk id="50" creationId="{7E8330FA-D18D-4960-A84D-07A72F9D7094}"/>
          </ac:spMkLst>
        </pc:spChg>
        <pc:spChg chg="add mod">
          <ac:chgData name="Xin Zhang (FA Talent)" userId="474f572f-8271-4f60-858e-cee871e0aec6" providerId="ADAL" clId="{3F71202C-CA5A-4F4E-AF8C-BB1CC3F0E996}" dt="2021-10-21T15:22:07.767" v="1486" actId="1038"/>
          <ac:spMkLst>
            <pc:docMk/>
            <pc:sldMk cId="2325116254" sldId="259"/>
            <ac:spMk id="54" creationId="{8AF73AEC-2A78-4D6D-B010-C1E55099CFD8}"/>
          </ac:spMkLst>
        </pc:spChg>
        <pc:spChg chg="add mod">
          <ac:chgData name="Xin Zhang (FA Talent)" userId="474f572f-8271-4f60-858e-cee871e0aec6" providerId="ADAL" clId="{3F71202C-CA5A-4F4E-AF8C-BB1CC3F0E996}" dt="2021-10-21T15:22:07.767" v="1486" actId="1038"/>
          <ac:spMkLst>
            <pc:docMk/>
            <pc:sldMk cId="2325116254" sldId="259"/>
            <ac:spMk id="55" creationId="{37FE3662-219E-483F-979F-5172955DB0A3}"/>
          </ac:spMkLst>
        </pc:spChg>
        <pc:spChg chg="add mod">
          <ac:chgData name="Xin Zhang (FA Talent)" userId="474f572f-8271-4f60-858e-cee871e0aec6" providerId="ADAL" clId="{3F71202C-CA5A-4F4E-AF8C-BB1CC3F0E996}" dt="2021-10-21T15:22:07.767" v="1486" actId="1038"/>
          <ac:spMkLst>
            <pc:docMk/>
            <pc:sldMk cId="2325116254" sldId="259"/>
            <ac:spMk id="56" creationId="{752289E8-82D3-4EA5-80EF-C2AB8926AEC7}"/>
          </ac:spMkLst>
        </pc:spChg>
        <pc:spChg chg="del mod">
          <ac:chgData name="Xin Zhang (FA Talent)" userId="474f572f-8271-4f60-858e-cee871e0aec6" providerId="ADAL" clId="{3F71202C-CA5A-4F4E-AF8C-BB1CC3F0E996}" dt="2021-10-22T01:24:18.393" v="1613" actId="21"/>
          <ac:spMkLst>
            <pc:docMk/>
            <pc:sldMk cId="2325116254" sldId="259"/>
            <ac:spMk id="619" creationId="{A8C7BD53-A2FA-4984-9058-6D64C8518BF2}"/>
          </ac:spMkLst>
        </pc:spChg>
        <pc:grpChg chg="add del mod">
          <ac:chgData name="Xin Zhang (FA Talent)" userId="474f572f-8271-4f60-858e-cee871e0aec6" providerId="ADAL" clId="{3F71202C-CA5A-4F4E-AF8C-BB1CC3F0E996}" dt="2021-10-21T07:13:39.665" v="176" actId="21"/>
          <ac:grpSpMkLst>
            <pc:docMk/>
            <pc:sldMk cId="2325116254" sldId="259"/>
            <ac:grpSpMk id="5" creationId="{BF0A84B6-81B0-48CA-9087-47E45AB1D2E9}"/>
          </ac:grpSpMkLst>
        </pc:grpChg>
        <pc:grpChg chg="add del mod">
          <ac:chgData name="Xin Zhang (FA Talent)" userId="474f572f-8271-4f60-858e-cee871e0aec6" providerId="ADAL" clId="{3F71202C-CA5A-4F4E-AF8C-BB1CC3F0E996}" dt="2021-10-22T04:04:43.444" v="2277" actId="21"/>
          <ac:grpSpMkLst>
            <pc:docMk/>
            <pc:sldMk cId="2325116254" sldId="259"/>
            <ac:grpSpMk id="13" creationId="{27CD4E94-2F97-4670-995E-292AE70A7BCF}"/>
          </ac:grpSpMkLst>
        </pc:grpChg>
        <pc:grpChg chg="add mod">
          <ac:chgData name="Xin Zhang (FA Talent)" userId="474f572f-8271-4f60-858e-cee871e0aec6" providerId="ADAL" clId="{3F71202C-CA5A-4F4E-AF8C-BB1CC3F0E996}" dt="2021-10-23T09:44:28.662" v="6716" actId="164"/>
          <ac:grpSpMkLst>
            <pc:docMk/>
            <pc:sldMk cId="2325116254" sldId="259"/>
            <ac:grpSpMk id="16" creationId="{A94FD27B-63E3-437A-B640-17456A55D800}"/>
          </ac:grpSpMkLst>
        </pc:grpChg>
        <pc:grpChg chg="add mod">
          <ac:chgData name="Xin Zhang (FA Talent)" userId="474f572f-8271-4f60-858e-cee871e0aec6" providerId="ADAL" clId="{3F71202C-CA5A-4F4E-AF8C-BB1CC3F0E996}" dt="2021-10-22T04:04:41.874" v="2276" actId="164"/>
          <ac:grpSpMkLst>
            <pc:docMk/>
            <pc:sldMk cId="2325116254" sldId="259"/>
            <ac:grpSpMk id="35" creationId="{621D9515-D760-48ED-A05C-D7049E792E61}"/>
          </ac:grpSpMkLst>
        </pc:grpChg>
        <pc:grpChg chg="add del mod">
          <ac:chgData name="Xin Zhang (FA Talent)" userId="474f572f-8271-4f60-858e-cee871e0aec6" providerId="ADAL" clId="{3F71202C-CA5A-4F4E-AF8C-BB1CC3F0E996}" dt="2021-10-21T14:55:31.980" v="700" actId="165"/>
          <ac:grpSpMkLst>
            <pc:docMk/>
            <pc:sldMk cId="2325116254" sldId="259"/>
            <ac:grpSpMk id="44" creationId="{26E3F079-5898-4C0D-BC9D-AC755769590E}"/>
          </ac:grpSpMkLst>
        </pc:grpChg>
        <pc:grpChg chg="add del mod">
          <ac:chgData name="Xin Zhang (FA Talent)" userId="474f572f-8271-4f60-858e-cee871e0aec6" providerId="ADAL" clId="{3F71202C-CA5A-4F4E-AF8C-BB1CC3F0E996}" dt="2021-10-23T09:44:24.840" v="6715" actId="165"/>
          <ac:grpSpMkLst>
            <pc:docMk/>
            <pc:sldMk cId="2325116254" sldId="259"/>
            <ac:grpSpMk id="46" creationId="{ABD9D0CB-36D0-4C9C-AD24-DEF6900FACD5}"/>
          </ac:grpSpMkLst>
        </pc:grpChg>
        <pc:picChg chg="add mod">
          <ac:chgData name="Xin Zhang (FA Talent)" userId="474f572f-8271-4f60-858e-cee871e0aec6" providerId="ADAL" clId="{3F71202C-CA5A-4F4E-AF8C-BB1CC3F0E996}" dt="2021-10-21T07:13:38.730" v="175" actId="164"/>
          <ac:picMkLst>
            <pc:docMk/>
            <pc:sldMk cId="2325116254" sldId="259"/>
            <ac:picMk id="3" creationId="{C6C20072-0D60-4FBE-B802-56308269716D}"/>
          </ac:picMkLst>
        </pc:picChg>
        <pc:picChg chg="add del mod">
          <ac:chgData name="Xin Zhang (FA Talent)" userId="474f572f-8271-4f60-858e-cee871e0aec6" providerId="ADAL" clId="{3F71202C-CA5A-4F4E-AF8C-BB1CC3F0E996}" dt="2021-10-21T15:26:25.067" v="1505" actId="21"/>
          <ac:picMkLst>
            <pc:docMk/>
            <pc:sldMk cId="2325116254" sldId="259"/>
            <ac:picMk id="4" creationId="{AE6E6667-24B0-4CCA-BF05-6173BA38E184}"/>
          </ac:picMkLst>
        </pc:picChg>
        <pc:picChg chg="add del mod">
          <ac:chgData name="Xin Zhang (FA Talent)" userId="474f572f-8271-4f60-858e-cee871e0aec6" providerId="ADAL" clId="{3F71202C-CA5A-4F4E-AF8C-BB1CC3F0E996}" dt="2021-10-21T15:25:51.159" v="1502" actId="478"/>
          <ac:picMkLst>
            <pc:docMk/>
            <pc:sldMk cId="2325116254" sldId="259"/>
            <ac:picMk id="7" creationId="{2BCB43BA-2B07-49E1-935A-5EA87A271788}"/>
          </ac:picMkLst>
        </pc:picChg>
        <pc:picChg chg="del mod">
          <ac:chgData name="Xin Zhang (FA Talent)" userId="474f572f-8271-4f60-858e-cee871e0aec6" providerId="ADAL" clId="{3F71202C-CA5A-4F4E-AF8C-BB1CC3F0E996}" dt="2021-10-22T01:24:18.393" v="1613" actId="21"/>
          <ac:picMkLst>
            <pc:docMk/>
            <pc:sldMk cId="2325116254" sldId="259"/>
            <ac:picMk id="10" creationId="{0235E87C-9FD2-4296-B21D-3EAF5C4DC8E8}"/>
          </ac:picMkLst>
        </pc:picChg>
        <pc:picChg chg="add del mod">
          <ac:chgData name="Xin Zhang (FA Talent)" userId="474f572f-8271-4f60-858e-cee871e0aec6" providerId="ADAL" clId="{3F71202C-CA5A-4F4E-AF8C-BB1CC3F0E996}" dt="2021-10-21T13:04:47.350" v="277" actId="478"/>
          <ac:picMkLst>
            <pc:docMk/>
            <pc:sldMk cId="2325116254" sldId="259"/>
            <ac:picMk id="11" creationId="{7C828D4C-FC0D-4C78-8D59-0F5C343D3380}"/>
          </ac:picMkLst>
        </pc:picChg>
        <pc:picChg chg="add del mod modVis">
          <ac:chgData name="Xin Zhang (FA Talent)" userId="474f572f-8271-4f60-858e-cee871e0aec6" providerId="ADAL" clId="{3F71202C-CA5A-4F4E-AF8C-BB1CC3F0E996}" dt="2021-10-21T07:08:43.975" v="25"/>
          <ac:picMkLst>
            <pc:docMk/>
            <pc:sldMk cId="2325116254" sldId="259"/>
            <ac:picMk id="14" creationId="{A0F82352-ADA4-48A1-A1C5-B667395A7F58}"/>
          </ac:picMkLst>
        </pc:picChg>
        <pc:picChg chg="add del mod">
          <ac:chgData name="Xin Zhang (FA Talent)" userId="474f572f-8271-4f60-858e-cee871e0aec6" providerId="ADAL" clId="{3F71202C-CA5A-4F4E-AF8C-BB1CC3F0E996}" dt="2021-10-21T13:05:24.920" v="282" actId="478"/>
          <ac:picMkLst>
            <pc:docMk/>
            <pc:sldMk cId="2325116254" sldId="259"/>
            <ac:picMk id="16" creationId="{5A44519F-3724-4A3F-A2C2-F893CC72D35F}"/>
          </ac:picMkLst>
        </pc:picChg>
        <pc:picChg chg="del">
          <ac:chgData name="Xin Zhang (FA Talent)" userId="474f572f-8271-4f60-858e-cee871e0aec6" providerId="ADAL" clId="{3F71202C-CA5A-4F4E-AF8C-BB1CC3F0E996}" dt="2021-10-21T06:48:50.060" v="0" actId="478"/>
          <ac:picMkLst>
            <pc:docMk/>
            <pc:sldMk cId="2325116254" sldId="259"/>
            <ac:picMk id="18" creationId="{8BDCED2D-6D78-448F-A9BB-7B516D3326D4}"/>
          </ac:picMkLst>
        </pc:picChg>
        <pc:picChg chg="add del mod modCrop">
          <ac:chgData name="Xin Zhang (FA Talent)" userId="474f572f-8271-4f60-858e-cee871e0aec6" providerId="ADAL" clId="{3F71202C-CA5A-4F4E-AF8C-BB1CC3F0E996}" dt="2021-10-21T13:12:49.018" v="291" actId="478"/>
          <ac:picMkLst>
            <pc:docMk/>
            <pc:sldMk cId="2325116254" sldId="259"/>
            <ac:picMk id="19" creationId="{EE5ADF7A-29C6-486E-94AB-CCCF46098DD0}"/>
          </ac:picMkLst>
        </pc:picChg>
        <pc:picChg chg="add del mod">
          <ac:chgData name="Xin Zhang (FA Talent)" userId="474f572f-8271-4f60-858e-cee871e0aec6" providerId="ADAL" clId="{3F71202C-CA5A-4F4E-AF8C-BB1CC3F0E996}" dt="2021-10-21T13:13:05.426" v="295" actId="478"/>
          <ac:picMkLst>
            <pc:docMk/>
            <pc:sldMk cId="2325116254" sldId="259"/>
            <ac:picMk id="23" creationId="{B9BA6BE0-402A-4E7B-8190-3072B45AB8D5}"/>
          </ac:picMkLst>
        </pc:picChg>
        <pc:picChg chg="add del mod">
          <ac:chgData name="Xin Zhang (FA Talent)" userId="474f572f-8271-4f60-858e-cee871e0aec6" providerId="ADAL" clId="{3F71202C-CA5A-4F4E-AF8C-BB1CC3F0E996}" dt="2021-10-21T14:37:50.109" v="427" actId="478"/>
          <ac:picMkLst>
            <pc:docMk/>
            <pc:sldMk cId="2325116254" sldId="259"/>
            <ac:picMk id="25" creationId="{8137A039-5670-4204-A165-3B633F24D9BF}"/>
          </ac:picMkLst>
        </pc:picChg>
        <pc:picChg chg="add del mod">
          <ac:chgData name="Xin Zhang (FA Talent)" userId="474f572f-8271-4f60-858e-cee871e0aec6" providerId="ADAL" clId="{3F71202C-CA5A-4F4E-AF8C-BB1CC3F0E996}" dt="2021-10-21T14:40:39.315" v="476" actId="478"/>
          <ac:picMkLst>
            <pc:docMk/>
            <pc:sldMk cId="2325116254" sldId="259"/>
            <ac:picMk id="31" creationId="{7C64FE78-599C-40CE-9D68-F6FBB1822D61}"/>
          </ac:picMkLst>
        </pc:picChg>
        <pc:picChg chg="add del mod">
          <ac:chgData name="Xin Zhang (FA Talent)" userId="474f572f-8271-4f60-858e-cee871e0aec6" providerId="ADAL" clId="{3F71202C-CA5A-4F4E-AF8C-BB1CC3F0E996}" dt="2021-10-21T14:45:29.931" v="599" actId="478"/>
          <ac:picMkLst>
            <pc:docMk/>
            <pc:sldMk cId="2325116254" sldId="259"/>
            <ac:picMk id="39" creationId="{5110D1A5-F85C-4E40-9F31-97C5567F6D8F}"/>
          </ac:picMkLst>
        </pc:picChg>
        <pc:picChg chg="add del mod modCrop">
          <ac:chgData name="Xin Zhang (FA Talent)" userId="474f572f-8271-4f60-858e-cee871e0aec6" providerId="ADAL" clId="{3F71202C-CA5A-4F4E-AF8C-BB1CC3F0E996}" dt="2021-10-21T14:45:26.924" v="597"/>
          <ac:picMkLst>
            <pc:docMk/>
            <pc:sldMk cId="2325116254" sldId="259"/>
            <ac:picMk id="41" creationId="{B1F27C79-55A4-4D91-9B3C-E2F332C70ACA}"/>
          </ac:picMkLst>
        </pc:picChg>
        <pc:picChg chg="add del mod modVis">
          <ac:chgData name="Xin Zhang (FA Talent)" userId="474f572f-8271-4f60-858e-cee871e0aec6" providerId="ADAL" clId="{3F71202C-CA5A-4F4E-AF8C-BB1CC3F0E996}" dt="2021-10-21T14:45:16.171" v="590"/>
          <ac:picMkLst>
            <pc:docMk/>
            <pc:sldMk cId="2325116254" sldId="259"/>
            <ac:picMk id="43" creationId="{AC88EB79-D96A-47C2-AFD4-33DCC7F93CFB}"/>
          </ac:picMkLst>
        </pc:picChg>
        <pc:picChg chg="add del mod ord">
          <ac:chgData name="Xin Zhang (FA Talent)" userId="474f572f-8271-4f60-858e-cee871e0aec6" providerId="ADAL" clId="{3F71202C-CA5A-4F4E-AF8C-BB1CC3F0E996}" dt="2021-10-21T15:02:27.745" v="1083" actId="478"/>
          <ac:picMkLst>
            <pc:docMk/>
            <pc:sldMk cId="2325116254" sldId="259"/>
            <ac:picMk id="51" creationId="{C5713EE2-2468-406F-82C5-7DEEF6899B8A}"/>
          </ac:picMkLst>
        </pc:picChg>
        <pc:picChg chg="add del mod modVis">
          <ac:chgData name="Xin Zhang (FA Talent)" userId="474f572f-8271-4f60-858e-cee871e0aec6" providerId="ADAL" clId="{3F71202C-CA5A-4F4E-AF8C-BB1CC3F0E996}" dt="2021-10-21T15:01:06.713" v="721"/>
          <ac:picMkLst>
            <pc:docMk/>
            <pc:sldMk cId="2325116254" sldId="259"/>
            <ac:picMk id="53" creationId="{C79AFFCC-2D65-4A41-AD1F-04B72663CDF7}"/>
          </ac:picMkLst>
        </pc:picChg>
      </pc:sldChg>
      <pc:sldChg chg="addSp delSp modSp mod chgLayout">
        <pc:chgData name="Xin Zhang (FA Talent)" userId="474f572f-8271-4f60-858e-cee871e0aec6" providerId="ADAL" clId="{3F71202C-CA5A-4F4E-AF8C-BB1CC3F0E996}" dt="2021-10-23T09:44:47.818" v="6722" actId="165"/>
        <pc:sldMkLst>
          <pc:docMk/>
          <pc:sldMk cId="3659766544" sldId="261"/>
        </pc:sldMkLst>
        <pc:spChg chg="del mod ord">
          <ac:chgData name="Xin Zhang (FA Talent)" userId="474f572f-8271-4f60-858e-cee871e0aec6" providerId="ADAL" clId="{3F71202C-CA5A-4F4E-AF8C-BB1CC3F0E996}" dt="2021-10-22T07:48:30.203" v="3211" actId="478"/>
          <ac:spMkLst>
            <pc:docMk/>
            <pc:sldMk cId="3659766544" sldId="261"/>
            <ac:spMk id="2" creationId="{406F07BE-A110-4D16-B09C-3A22263E81C7}"/>
          </ac:spMkLst>
        </pc:spChg>
        <pc:spChg chg="add del mod ord">
          <ac:chgData name="Xin Zhang (FA Talent)" userId="474f572f-8271-4f60-858e-cee871e0aec6" providerId="ADAL" clId="{3F71202C-CA5A-4F4E-AF8C-BB1CC3F0E996}" dt="2021-10-22T07:48:25.924" v="3210" actId="700"/>
          <ac:spMkLst>
            <pc:docMk/>
            <pc:sldMk cId="3659766544" sldId="261"/>
            <ac:spMk id="3" creationId="{DB65C079-DAC4-4AFF-AABC-A31BCBC519DA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4" creationId="{6FD96518-0406-454D-80DE-7DE05D68BD0F}"/>
          </ac:spMkLst>
        </pc:spChg>
        <pc:spChg chg="add mod ord">
          <ac:chgData name="Xin Zhang (FA Talent)" userId="474f572f-8271-4f60-858e-cee871e0aec6" providerId="ADAL" clId="{3F71202C-CA5A-4F4E-AF8C-BB1CC3F0E996}" dt="2021-10-22T07:59:25.866" v="3347" actId="700"/>
          <ac:spMkLst>
            <pc:docMk/>
            <pc:sldMk cId="3659766544" sldId="261"/>
            <ac:spMk id="5" creationId="{4E1C5915-A52C-47A7-AB51-497EE1767E07}"/>
          </ac:spMkLst>
        </pc:spChg>
        <pc:spChg chg="add mod ord">
          <ac:chgData name="Xin Zhang (FA Talent)" userId="474f572f-8271-4f60-858e-cee871e0aec6" providerId="ADAL" clId="{3F71202C-CA5A-4F4E-AF8C-BB1CC3F0E996}" dt="2021-10-22T07:59:25.866" v="3347" actId="700"/>
          <ac:spMkLst>
            <pc:docMk/>
            <pc:sldMk cId="3659766544" sldId="261"/>
            <ac:spMk id="7" creationId="{86FF1E7C-3521-441F-8C1C-09A1E56601BD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4" creationId="{F117400C-C82D-4529-87FC-31D8295F9E18}"/>
          </ac:spMkLst>
        </pc:spChg>
        <pc:spChg chg="add mod topLvl">
          <ac:chgData name="Xin Zhang (FA Talent)" userId="474f572f-8271-4f60-858e-cee871e0aec6" providerId="ADAL" clId="{3F71202C-CA5A-4F4E-AF8C-BB1CC3F0E996}" dt="2021-10-23T09:44:47.257" v="6721" actId="165"/>
          <ac:spMkLst>
            <pc:docMk/>
            <pc:sldMk cId="3659766544" sldId="261"/>
            <ac:spMk id="15" creationId="{4CCD2D7F-2846-425E-8A39-B3BE8D1E4AEF}"/>
          </ac:spMkLst>
        </pc:spChg>
        <pc:spChg chg="add mod topLvl">
          <ac:chgData name="Xin Zhang (FA Talent)" userId="474f572f-8271-4f60-858e-cee871e0aec6" providerId="ADAL" clId="{3F71202C-CA5A-4F4E-AF8C-BB1CC3F0E996}" dt="2021-10-23T09:44:47.257" v="6721" actId="165"/>
          <ac:spMkLst>
            <pc:docMk/>
            <pc:sldMk cId="3659766544" sldId="261"/>
            <ac:spMk id="39" creationId="{A9901241-E984-42D9-89A0-D2CF0E040C92}"/>
          </ac:spMkLst>
        </pc:spChg>
        <pc:spChg chg="add mod topLvl">
          <ac:chgData name="Xin Zhang (FA Talent)" userId="474f572f-8271-4f60-858e-cee871e0aec6" providerId="ADAL" clId="{3F71202C-CA5A-4F4E-AF8C-BB1CC3F0E996}" dt="2021-10-23T09:44:47.257" v="6721" actId="165"/>
          <ac:spMkLst>
            <pc:docMk/>
            <pc:sldMk cId="3659766544" sldId="261"/>
            <ac:spMk id="40" creationId="{555CA476-4A54-420B-B3E4-084210A70225}"/>
          </ac:spMkLst>
        </pc:spChg>
        <pc:spChg chg="del mod topLvl">
          <ac:chgData name="Xin Zhang (FA Talent)" userId="474f572f-8271-4f60-858e-cee871e0aec6" providerId="ADAL" clId="{3F71202C-CA5A-4F4E-AF8C-BB1CC3F0E996}" dt="2021-10-22T09:33:13.160" v="3796" actId="478"/>
          <ac:spMkLst>
            <pc:docMk/>
            <pc:sldMk cId="3659766544" sldId="261"/>
            <ac:spMk id="43" creationId="{B64594EF-E898-4B7D-9779-E51683DEF70C}"/>
          </ac:spMkLst>
        </pc:spChg>
        <pc:spChg chg="mod topLvl">
          <ac:chgData name="Xin Zhang (FA Talent)" userId="474f572f-8271-4f60-858e-cee871e0aec6" providerId="ADAL" clId="{3F71202C-CA5A-4F4E-AF8C-BB1CC3F0E996}" dt="2021-10-23T09:44:47.257" v="6721" actId="165"/>
          <ac:spMkLst>
            <pc:docMk/>
            <pc:sldMk cId="3659766544" sldId="261"/>
            <ac:spMk id="44" creationId="{866F2CCF-177F-4BA1-BF60-0910D5EBA0B4}"/>
          </ac:spMkLst>
        </pc:spChg>
        <pc:spChg chg="del mod topLvl">
          <ac:chgData name="Xin Zhang (FA Talent)" userId="474f572f-8271-4f60-858e-cee871e0aec6" providerId="ADAL" clId="{3F71202C-CA5A-4F4E-AF8C-BB1CC3F0E996}" dt="2021-10-22T09:33:13.160" v="3796" actId="478"/>
          <ac:spMkLst>
            <pc:docMk/>
            <pc:sldMk cId="3659766544" sldId="261"/>
            <ac:spMk id="46" creationId="{B7EEB712-0F65-47F8-B4C3-65C1E390CA8F}"/>
          </ac:spMkLst>
        </pc:spChg>
        <pc:spChg chg="mod topLvl">
          <ac:chgData name="Xin Zhang (FA Talent)" userId="474f572f-8271-4f60-858e-cee871e0aec6" providerId="ADAL" clId="{3F71202C-CA5A-4F4E-AF8C-BB1CC3F0E996}" dt="2021-10-22T09:50:15.623" v="3930" actId="14100"/>
          <ac:spMkLst>
            <pc:docMk/>
            <pc:sldMk cId="3659766544" sldId="261"/>
            <ac:spMk id="47" creationId="{DCC6095C-FEBD-4DAF-B4FA-3ECD27119DB9}"/>
          </ac:spMkLst>
        </pc:spChg>
        <pc:spChg chg="mod topLvl">
          <ac:chgData name="Xin Zhang (FA Talent)" userId="474f572f-8271-4f60-858e-cee871e0aec6" providerId="ADAL" clId="{3F71202C-CA5A-4F4E-AF8C-BB1CC3F0E996}" dt="2021-10-23T09:44:47.818" v="6722" actId="165"/>
          <ac:spMkLst>
            <pc:docMk/>
            <pc:sldMk cId="3659766544" sldId="261"/>
            <ac:spMk id="51" creationId="{7863E87E-79DE-4EFC-B275-2E913C4358DA}"/>
          </ac:spMkLst>
        </pc:spChg>
        <pc:spChg chg="mod">
          <ac:chgData name="Xin Zhang (FA Talent)" userId="474f572f-8271-4f60-858e-cee871e0aec6" providerId="ADAL" clId="{3F71202C-CA5A-4F4E-AF8C-BB1CC3F0E996}" dt="2021-10-22T09:35:48.079" v="3871"/>
          <ac:spMkLst>
            <pc:docMk/>
            <pc:sldMk cId="3659766544" sldId="261"/>
            <ac:spMk id="54" creationId="{16EADDC1-0B48-4075-8918-D1DA678C7361}"/>
          </ac:spMkLst>
        </pc:spChg>
        <pc:spChg chg="mod">
          <ac:chgData name="Xin Zhang (FA Talent)" userId="474f572f-8271-4f60-858e-cee871e0aec6" providerId="ADAL" clId="{3F71202C-CA5A-4F4E-AF8C-BB1CC3F0E996}" dt="2021-10-22T09:35:48.079" v="3871"/>
          <ac:spMkLst>
            <pc:docMk/>
            <pc:sldMk cId="3659766544" sldId="261"/>
            <ac:spMk id="55" creationId="{013C0341-AE74-4456-9FC6-4398973D35A2}"/>
          </ac:spMkLst>
        </pc:spChg>
        <pc:spChg chg="mod">
          <ac:chgData name="Xin Zhang (FA Talent)" userId="474f572f-8271-4f60-858e-cee871e0aec6" providerId="ADAL" clId="{3F71202C-CA5A-4F4E-AF8C-BB1CC3F0E996}" dt="2021-10-22T09:35:48.079" v="3871"/>
          <ac:spMkLst>
            <pc:docMk/>
            <pc:sldMk cId="3659766544" sldId="261"/>
            <ac:spMk id="56" creationId="{A1F065CC-CC9A-49E6-8635-A95D0A3DAD3C}"/>
          </ac:spMkLst>
        </pc:spChg>
        <pc:spChg chg="mod">
          <ac:chgData name="Xin Zhang (FA Talent)" userId="474f572f-8271-4f60-858e-cee871e0aec6" providerId="ADAL" clId="{3F71202C-CA5A-4F4E-AF8C-BB1CC3F0E996}" dt="2021-10-22T09:35:48.079" v="3871"/>
          <ac:spMkLst>
            <pc:docMk/>
            <pc:sldMk cId="3659766544" sldId="261"/>
            <ac:spMk id="57" creationId="{43A4DF97-06F8-4BB5-A288-C2B0AF712157}"/>
          </ac:spMkLst>
        </pc:spChg>
        <pc:spChg chg="mod">
          <ac:chgData name="Xin Zhang (FA Talent)" userId="474f572f-8271-4f60-858e-cee871e0aec6" providerId="ADAL" clId="{3F71202C-CA5A-4F4E-AF8C-BB1CC3F0E996}" dt="2021-10-22T09:35:48.079" v="3871"/>
          <ac:spMkLst>
            <pc:docMk/>
            <pc:sldMk cId="3659766544" sldId="261"/>
            <ac:spMk id="58" creationId="{64F331C9-3F63-4972-B3A3-BE6E68336021}"/>
          </ac:spMkLst>
        </pc:spChg>
        <pc:spChg chg="mod">
          <ac:chgData name="Xin Zhang (FA Talent)" userId="474f572f-8271-4f60-858e-cee871e0aec6" providerId="ADAL" clId="{3F71202C-CA5A-4F4E-AF8C-BB1CC3F0E996}" dt="2021-10-22T09:35:48.079" v="3871"/>
          <ac:spMkLst>
            <pc:docMk/>
            <pc:sldMk cId="3659766544" sldId="261"/>
            <ac:spMk id="59" creationId="{789B989B-B904-43A5-9B35-88F723A94A03}"/>
          </ac:spMkLst>
        </pc:spChg>
        <pc:spChg chg="mod">
          <ac:chgData name="Xin Zhang (FA Talent)" userId="474f572f-8271-4f60-858e-cee871e0aec6" providerId="ADAL" clId="{3F71202C-CA5A-4F4E-AF8C-BB1CC3F0E996}" dt="2021-10-22T09:35:48.079" v="3871"/>
          <ac:spMkLst>
            <pc:docMk/>
            <pc:sldMk cId="3659766544" sldId="261"/>
            <ac:spMk id="60" creationId="{6265ED6F-BF38-49E7-945F-5BAE8E92BD6F}"/>
          </ac:spMkLst>
        </pc:spChg>
        <pc:spChg chg="mod">
          <ac:chgData name="Xin Zhang (FA Talent)" userId="474f572f-8271-4f60-858e-cee871e0aec6" providerId="ADAL" clId="{3F71202C-CA5A-4F4E-AF8C-BB1CC3F0E996}" dt="2021-10-22T09:35:48.079" v="3871"/>
          <ac:spMkLst>
            <pc:docMk/>
            <pc:sldMk cId="3659766544" sldId="261"/>
            <ac:spMk id="61" creationId="{79D7C91E-AAB8-4676-B4EB-C33CCBCEB23C}"/>
          </ac:spMkLst>
        </pc:spChg>
        <pc:spChg chg="del mod topLvl">
          <ac:chgData name="Xin Zhang (FA Talent)" userId="474f572f-8271-4f60-858e-cee871e0aec6" providerId="ADAL" clId="{3F71202C-CA5A-4F4E-AF8C-BB1CC3F0E996}" dt="2021-10-22T09:36:27.342" v="3897" actId="478"/>
          <ac:spMkLst>
            <pc:docMk/>
            <pc:sldMk cId="3659766544" sldId="261"/>
            <ac:spMk id="63" creationId="{073FC9F0-D146-40F9-A43E-0132196842B7}"/>
          </ac:spMkLst>
        </pc:spChg>
        <pc:spChg chg="mod">
          <ac:chgData name="Xin Zhang (FA Talent)" userId="474f572f-8271-4f60-858e-cee871e0aec6" providerId="ADAL" clId="{3F71202C-CA5A-4F4E-AF8C-BB1CC3F0E996}" dt="2021-10-22T09:35:40.454" v="3833"/>
          <ac:spMkLst>
            <pc:docMk/>
            <pc:sldMk cId="3659766544" sldId="261"/>
            <ac:spMk id="65" creationId="{683D179A-119E-4A83-91B7-E1F44033F301}"/>
          </ac:spMkLst>
        </pc:spChg>
        <pc:spChg chg="mod">
          <ac:chgData name="Xin Zhang (FA Talent)" userId="474f572f-8271-4f60-858e-cee871e0aec6" providerId="ADAL" clId="{3F71202C-CA5A-4F4E-AF8C-BB1CC3F0E996}" dt="2021-10-22T09:35:40.454" v="3833"/>
          <ac:spMkLst>
            <pc:docMk/>
            <pc:sldMk cId="3659766544" sldId="261"/>
            <ac:spMk id="66" creationId="{95D6F9A8-AFA3-4DA4-95DF-0309F768EF2B}"/>
          </ac:spMkLst>
        </pc:spChg>
        <pc:spChg chg="mod">
          <ac:chgData name="Xin Zhang (FA Talent)" userId="474f572f-8271-4f60-858e-cee871e0aec6" providerId="ADAL" clId="{3F71202C-CA5A-4F4E-AF8C-BB1CC3F0E996}" dt="2021-10-22T09:35:40.454" v="3833"/>
          <ac:spMkLst>
            <pc:docMk/>
            <pc:sldMk cId="3659766544" sldId="261"/>
            <ac:spMk id="67" creationId="{3CE3965A-8C9F-4011-8383-3DC8AD99CCB1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68" creationId="{7E90769D-44AA-4338-B86F-BC61E945389C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69" creationId="{6BAE01B0-2277-46AF-9E90-BEF7B76EF76B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70" creationId="{C92C88A1-C469-4E5F-B242-9850A4DBABDC}"/>
          </ac:spMkLst>
        </pc:spChg>
        <pc:spChg chg="mod">
          <ac:chgData name="Xin Zhang (FA Talent)" userId="474f572f-8271-4f60-858e-cee871e0aec6" providerId="ADAL" clId="{3F71202C-CA5A-4F4E-AF8C-BB1CC3F0E996}" dt="2021-10-22T09:35:40.454" v="3833"/>
          <ac:spMkLst>
            <pc:docMk/>
            <pc:sldMk cId="3659766544" sldId="261"/>
            <ac:spMk id="74" creationId="{5E9DD9F1-3E6C-45A7-A7B9-97261313272B}"/>
          </ac:spMkLst>
        </pc:spChg>
        <pc:spChg chg="mod">
          <ac:chgData name="Xin Zhang (FA Talent)" userId="474f572f-8271-4f60-858e-cee871e0aec6" providerId="ADAL" clId="{3F71202C-CA5A-4F4E-AF8C-BB1CC3F0E996}" dt="2021-10-22T09:35:40.454" v="3833"/>
          <ac:spMkLst>
            <pc:docMk/>
            <pc:sldMk cId="3659766544" sldId="261"/>
            <ac:spMk id="75" creationId="{7C652278-5AC7-4CA3-B526-4A3405097698}"/>
          </ac:spMkLst>
        </pc:spChg>
        <pc:spChg chg="mod">
          <ac:chgData name="Xin Zhang (FA Talent)" userId="474f572f-8271-4f60-858e-cee871e0aec6" providerId="ADAL" clId="{3F71202C-CA5A-4F4E-AF8C-BB1CC3F0E996}" dt="2021-10-22T09:35:40.454" v="3833"/>
          <ac:spMkLst>
            <pc:docMk/>
            <pc:sldMk cId="3659766544" sldId="261"/>
            <ac:spMk id="76" creationId="{FC8E1C07-6076-4F1F-8D26-28EEB4D0F32B}"/>
          </ac:spMkLst>
        </pc:spChg>
        <pc:spChg chg="mod">
          <ac:chgData name="Xin Zhang (FA Talent)" userId="474f572f-8271-4f60-858e-cee871e0aec6" providerId="ADAL" clId="{3F71202C-CA5A-4F4E-AF8C-BB1CC3F0E996}" dt="2021-10-22T09:35:40.454" v="3833"/>
          <ac:spMkLst>
            <pc:docMk/>
            <pc:sldMk cId="3659766544" sldId="261"/>
            <ac:spMk id="77" creationId="{35869499-2388-4105-93A1-17E760A98F73}"/>
          </ac:spMkLst>
        </pc:spChg>
        <pc:spChg chg="mod">
          <ac:chgData name="Xin Zhang (FA Talent)" userId="474f572f-8271-4f60-858e-cee871e0aec6" providerId="ADAL" clId="{3F71202C-CA5A-4F4E-AF8C-BB1CC3F0E996}" dt="2021-10-22T09:35:40.454" v="3833"/>
          <ac:spMkLst>
            <pc:docMk/>
            <pc:sldMk cId="3659766544" sldId="261"/>
            <ac:spMk id="78" creationId="{B86DA45A-28AC-47AC-93E6-967513CAA09F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80" creationId="{752900FA-1193-4A98-B681-B780AD1AC979}"/>
          </ac:spMkLst>
        </pc:spChg>
        <pc:spChg chg="del mod topLvl">
          <ac:chgData name="Xin Zhang (FA Talent)" userId="474f572f-8271-4f60-858e-cee871e0aec6" providerId="ADAL" clId="{3F71202C-CA5A-4F4E-AF8C-BB1CC3F0E996}" dt="2021-10-22T09:36:27.342" v="3897" actId="478"/>
          <ac:spMkLst>
            <pc:docMk/>
            <pc:sldMk cId="3659766544" sldId="261"/>
            <ac:spMk id="81" creationId="{D55AE8A6-0B62-47C5-B6FD-D46F53D3AD18}"/>
          </ac:spMkLst>
        </pc:spChg>
        <pc:spChg chg="mod">
          <ac:chgData name="Xin Zhang (FA Talent)" userId="474f572f-8271-4f60-858e-cee871e0aec6" providerId="ADAL" clId="{3F71202C-CA5A-4F4E-AF8C-BB1CC3F0E996}" dt="2021-10-22T09:35:40.450" v="3828"/>
          <ac:spMkLst>
            <pc:docMk/>
            <pc:sldMk cId="3659766544" sldId="261"/>
            <ac:spMk id="83" creationId="{A61FCECB-4AE1-4875-AB00-08BDC498CEE6}"/>
          </ac:spMkLst>
        </pc:spChg>
        <pc:spChg chg="mod">
          <ac:chgData name="Xin Zhang (FA Talent)" userId="474f572f-8271-4f60-858e-cee871e0aec6" providerId="ADAL" clId="{3F71202C-CA5A-4F4E-AF8C-BB1CC3F0E996}" dt="2021-10-22T09:35:40.450" v="3828"/>
          <ac:spMkLst>
            <pc:docMk/>
            <pc:sldMk cId="3659766544" sldId="261"/>
            <ac:spMk id="84" creationId="{5A8620BE-AAC4-456F-A5F4-710EBF6ABB9A}"/>
          </ac:spMkLst>
        </pc:spChg>
        <pc:spChg chg="mod">
          <ac:chgData name="Xin Zhang (FA Talent)" userId="474f572f-8271-4f60-858e-cee871e0aec6" providerId="ADAL" clId="{3F71202C-CA5A-4F4E-AF8C-BB1CC3F0E996}" dt="2021-10-22T09:35:40.450" v="3828"/>
          <ac:spMkLst>
            <pc:docMk/>
            <pc:sldMk cId="3659766544" sldId="261"/>
            <ac:spMk id="85" creationId="{E504E201-9CC7-4039-89E3-E98C224DFD6D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86" creationId="{04A69A75-8605-4C03-BDE9-4DE16C040197}"/>
          </ac:spMkLst>
        </pc:spChg>
        <pc:spChg chg="mod">
          <ac:chgData name="Xin Zhang (FA Talent)" userId="474f572f-8271-4f60-858e-cee871e0aec6" providerId="ADAL" clId="{3F71202C-CA5A-4F4E-AF8C-BB1CC3F0E996}" dt="2021-10-22T09:35:40.450" v="3828"/>
          <ac:spMkLst>
            <pc:docMk/>
            <pc:sldMk cId="3659766544" sldId="261"/>
            <ac:spMk id="90" creationId="{644DC55B-0D7A-4FA8-BC8A-98CF5347706F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91" creationId="{BC36BA80-2667-463F-9B38-FFCEFC4BFFE0}"/>
          </ac:spMkLst>
        </pc:spChg>
        <pc:spChg chg="mod">
          <ac:chgData name="Xin Zhang (FA Talent)" userId="474f572f-8271-4f60-858e-cee871e0aec6" providerId="ADAL" clId="{3F71202C-CA5A-4F4E-AF8C-BB1CC3F0E996}" dt="2021-10-22T09:35:40.450" v="3828"/>
          <ac:spMkLst>
            <pc:docMk/>
            <pc:sldMk cId="3659766544" sldId="261"/>
            <ac:spMk id="92" creationId="{E113F40C-27B1-40DD-A61F-B37295658C80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93" creationId="{D61B05F6-9084-47A1-A74A-1627B06CF1F5}"/>
          </ac:spMkLst>
        </pc:spChg>
        <pc:spChg chg="mod">
          <ac:chgData name="Xin Zhang (FA Talent)" userId="474f572f-8271-4f60-858e-cee871e0aec6" providerId="ADAL" clId="{3F71202C-CA5A-4F4E-AF8C-BB1CC3F0E996}" dt="2021-10-22T09:35:40.450" v="3828"/>
          <ac:spMkLst>
            <pc:docMk/>
            <pc:sldMk cId="3659766544" sldId="261"/>
            <ac:spMk id="94" creationId="{021304C7-8006-4786-BE4F-40228BF58BE1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95" creationId="{4A1488D8-7BB4-44D6-B99C-4392166FE6A1}"/>
          </ac:spMkLst>
        </pc:spChg>
        <pc:spChg chg="mod">
          <ac:chgData name="Xin Zhang (FA Talent)" userId="474f572f-8271-4f60-858e-cee871e0aec6" providerId="ADAL" clId="{3F71202C-CA5A-4F4E-AF8C-BB1CC3F0E996}" dt="2021-10-22T09:35:40.450" v="3828"/>
          <ac:spMkLst>
            <pc:docMk/>
            <pc:sldMk cId="3659766544" sldId="261"/>
            <ac:spMk id="96" creationId="{7255BC28-1C1B-459F-B0B1-016C9FE19CB3}"/>
          </ac:spMkLst>
        </pc:spChg>
        <pc:spChg chg="mod">
          <ac:chgData name="Xin Zhang (FA Talent)" userId="474f572f-8271-4f60-858e-cee871e0aec6" providerId="ADAL" clId="{3F71202C-CA5A-4F4E-AF8C-BB1CC3F0E996}" dt="2021-10-22T09:35:40.450" v="3828"/>
          <ac:spMkLst>
            <pc:docMk/>
            <pc:sldMk cId="3659766544" sldId="261"/>
            <ac:spMk id="98" creationId="{3EFDE570-C7D4-4A7D-BFEC-103244219D5F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00" creationId="{E444C5B2-34FD-4F17-9872-41F203216201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01" creationId="{A48797DA-CAC4-43BF-B299-2A61491B9CD6}"/>
          </ac:spMkLst>
        </pc:spChg>
        <pc:spChg chg="del mod topLvl">
          <ac:chgData name="Xin Zhang (FA Talent)" userId="474f572f-8271-4f60-858e-cee871e0aec6" providerId="ADAL" clId="{3F71202C-CA5A-4F4E-AF8C-BB1CC3F0E996}" dt="2021-10-22T09:37:35.877" v="3907" actId="478"/>
          <ac:spMkLst>
            <pc:docMk/>
            <pc:sldMk cId="3659766544" sldId="261"/>
            <ac:spMk id="106" creationId="{FB05115A-0464-4AC0-9D94-A0909860AFF9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08" creationId="{C7F3B5B5-8EAF-45D4-B8A6-4B8A6DCA0038}"/>
          </ac:spMkLst>
        </pc:spChg>
        <pc:spChg chg="mod">
          <ac:chgData name="Xin Zhang (FA Talent)" userId="474f572f-8271-4f60-858e-cee871e0aec6" providerId="ADAL" clId="{3F71202C-CA5A-4F4E-AF8C-BB1CC3F0E996}" dt="2021-10-22T09:37:29.966" v="3906" actId="165"/>
          <ac:spMkLst>
            <pc:docMk/>
            <pc:sldMk cId="3659766544" sldId="261"/>
            <ac:spMk id="109" creationId="{63FF0F33-7A5F-4D96-B9AB-6E7DB157DEBE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10" creationId="{94BACC97-F1FA-46C2-97F6-FA3753EB6E56}"/>
          </ac:spMkLst>
        </pc:spChg>
        <pc:spChg chg="mod">
          <ac:chgData name="Xin Zhang (FA Talent)" userId="474f572f-8271-4f60-858e-cee871e0aec6" providerId="ADAL" clId="{3F71202C-CA5A-4F4E-AF8C-BB1CC3F0E996}" dt="2021-10-22T09:37:29.966" v="3906" actId="165"/>
          <ac:spMkLst>
            <pc:docMk/>
            <pc:sldMk cId="3659766544" sldId="261"/>
            <ac:spMk id="112" creationId="{A894EDB7-76AD-451E-9583-B2B98D8BB2D2}"/>
          </ac:spMkLst>
        </pc:spChg>
        <pc:spChg chg="mod">
          <ac:chgData name="Xin Zhang (FA Talent)" userId="474f572f-8271-4f60-858e-cee871e0aec6" providerId="ADAL" clId="{3F71202C-CA5A-4F4E-AF8C-BB1CC3F0E996}" dt="2021-10-22T09:37:29.966" v="3906" actId="165"/>
          <ac:spMkLst>
            <pc:docMk/>
            <pc:sldMk cId="3659766544" sldId="261"/>
            <ac:spMk id="115" creationId="{FF2C774E-CE61-45D8-B17A-C5D4E60BB658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16" creationId="{3853C0D5-5573-4274-BE14-D9FC3D487628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17" creationId="{4BF04536-E8C3-4EE6-AF77-6909210DBBE3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18" creationId="{E4B2C33B-27A5-41FE-B4A1-C39493B45A9C}"/>
          </ac:spMkLst>
        </pc:spChg>
        <pc:spChg chg="del">
          <ac:chgData name="Xin Zhang (FA Talent)" userId="474f572f-8271-4f60-858e-cee871e0aec6" providerId="ADAL" clId="{3F71202C-CA5A-4F4E-AF8C-BB1CC3F0E996}" dt="2021-10-22T07:07:29.148" v="2793" actId="478"/>
          <ac:spMkLst>
            <pc:docMk/>
            <pc:sldMk cId="3659766544" sldId="261"/>
            <ac:spMk id="119" creationId="{E637C73F-40D2-4381-8A47-23CCB7A8BC90}"/>
          </ac:spMkLst>
        </pc:spChg>
        <pc:spChg chg="mod">
          <ac:chgData name="Xin Zhang (FA Talent)" userId="474f572f-8271-4f60-858e-cee871e0aec6" providerId="ADAL" clId="{3F71202C-CA5A-4F4E-AF8C-BB1CC3F0E996}" dt="2021-10-22T09:37:29.966" v="3906" actId="165"/>
          <ac:spMkLst>
            <pc:docMk/>
            <pc:sldMk cId="3659766544" sldId="261"/>
            <ac:spMk id="120" creationId="{33D28D44-7ECC-486C-8A9A-0749F38C7543}"/>
          </ac:spMkLst>
        </pc:spChg>
        <pc:spChg chg="mod">
          <ac:chgData name="Xin Zhang (FA Talent)" userId="474f572f-8271-4f60-858e-cee871e0aec6" providerId="ADAL" clId="{3F71202C-CA5A-4F4E-AF8C-BB1CC3F0E996}" dt="2021-10-22T09:37:29.966" v="3906" actId="165"/>
          <ac:spMkLst>
            <pc:docMk/>
            <pc:sldMk cId="3659766544" sldId="261"/>
            <ac:spMk id="121" creationId="{B8886D6A-74DA-4669-8381-6BDA9A2C0C17}"/>
          </ac:spMkLst>
        </pc:spChg>
        <pc:spChg chg="mod">
          <ac:chgData name="Xin Zhang (FA Talent)" userId="474f572f-8271-4f60-858e-cee871e0aec6" providerId="ADAL" clId="{3F71202C-CA5A-4F4E-AF8C-BB1CC3F0E996}" dt="2021-10-22T09:37:29.966" v="3906" actId="165"/>
          <ac:spMkLst>
            <pc:docMk/>
            <pc:sldMk cId="3659766544" sldId="261"/>
            <ac:spMk id="122" creationId="{2ADD0C12-EC92-4490-AA4E-C731B239E343}"/>
          </ac:spMkLst>
        </pc:spChg>
        <pc:spChg chg="mod">
          <ac:chgData name="Xin Zhang (FA Talent)" userId="474f572f-8271-4f60-858e-cee871e0aec6" providerId="ADAL" clId="{3F71202C-CA5A-4F4E-AF8C-BB1CC3F0E996}" dt="2021-10-22T09:37:29.966" v="3906" actId="165"/>
          <ac:spMkLst>
            <pc:docMk/>
            <pc:sldMk cId="3659766544" sldId="261"/>
            <ac:spMk id="123" creationId="{334A20D5-542F-4093-A81D-CEB254641015}"/>
          </ac:spMkLst>
        </pc:spChg>
        <pc:spChg chg="mod">
          <ac:chgData name="Xin Zhang (FA Talent)" userId="474f572f-8271-4f60-858e-cee871e0aec6" providerId="ADAL" clId="{3F71202C-CA5A-4F4E-AF8C-BB1CC3F0E996}" dt="2021-10-22T09:37:29.966" v="3906" actId="165"/>
          <ac:spMkLst>
            <pc:docMk/>
            <pc:sldMk cId="3659766544" sldId="261"/>
            <ac:spMk id="124" creationId="{35939168-956B-49C9-99C4-F2F5003D805C}"/>
          </ac:spMkLst>
        </pc:spChg>
        <pc:spChg chg="mod topLvl">
          <ac:chgData name="Xin Zhang (FA Talent)" userId="474f572f-8271-4f60-858e-cee871e0aec6" providerId="ADAL" clId="{3F71202C-CA5A-4F4E-AF8C-BB1CC3F0E996}" dt="2021-10-23T09:44:47.257" v="6721" actId="165"/>
          <ac:spMkLst>
            <pc:docMk/>
            <pc:sldMk cId="3659766544" sldId="261"/>
            <ac:spMk id="126" creationId="{F5761252-4BB7-4C29-9F3A-C996F8FB66C4}"/>
          </ac:spMkLst>
        </pc:spChg>
        <pc:spChg chg="mod topLvl">
          <ac:chgData name="Xin Zhang (FA Talent)" userId="474f572f-8271-4f60-858e-cee871e0aec6" providerId="ADAL" clId="{3F71202C-CA5A-4F4E-AF8C-BB1CC3F0E996}" dt="2021-10-23T09:44:47.257" v="6721" actId="165"/>
          <ac:spMkLst>
            <pc:docMk/>
            <pc:sldMk cId="3659766544" sldId="261"/>
            <ac:spMk id="129" creationId="{1CF8AD1A-637D-4D7F-AC7B-B887994700FC}"/>
          </ac:spMkLst>
        </pc:spChg>
        <pc:spChg chg="add mod topLvl">
          <ac:chgData name="Xin Zhang (FA Talent)" userId="474f572f-8271-4f60-858e-cee871e0aec6" providerId="ADAL" clId="{3F71202C-CA5A-4F4E-AF8C-BB1CC3F0E996}" dt="2021-10-23T09:44:47.257" v="6721" actId="165"/>
          <ac:spMkLst>
            <pc:docMk/>
            <pc:sldMk cId="3659766544" sldId="261"/>
            <ac:spMk id="131" creationId="{38DDA61D-5F61-4918-8437-BA798293F0AA}"/>
          </ac:spMkLst>
        </pc:spChg>
        <pc:spChg chg="add mod">
          <ac:chgData name="Xin Zhang (FA Talent)" userId="474f572f-8271-4f60-858e-cee871e0aec6" providerId="ADAL" clId="{3F71202C-CA5A-4F4E-AF8C-BB1CC3F0E996}" dt="2021-10-22T09:50:19.697" v="3933" actId="1036"/>
          <ac:spMkLst>
            <pc:docMk/>
            <pc:sldMk cId="3659766544" sldId="261"/>
            <ac:spMk id="132" creationId="{33F630ED-63ED-41D6-86C6-E82E3C1721D8}"/>
          </ac:spMkLst>
        </pc:spChg>
        <pc:spChg chg="add mod">
          <ac:chgData name="Xin Zhang (FA Talent)" userId="474f572f-8271-4f60-858e-cee871e0aec6" providerId="ADAL" clId="{3F71202C-CA5A-4F4E-AF8C-BB1CC3F0E996}" dt="2021-10-22T09:50:19.697" v="3933" actId="1036"/>
          <ac:spMkLst>
            <pc:docMk/>
            <pc:sldMk cId="3659766544" sldId="261"/>
            <ac:spMk id="133" creationId="{9F4B905F-810F-4D50-9B96-3EA9D28AABC8}"/>
          </ac:spMkLst>
        </pc:spChg>
        <pc:spChg chg="add mod">
          <ac:chgData name="Xin Zhang (FA Talent)" userId="474f572f-8271-4f60-858e-cee871e0aec6" providerId="ADAL" clId="{3F71202C-CA5A-4F4E-AF8C-BB1CC3F0E996}" dt="2021-10-22T09:51:58.508" v="3987" actId="1076"/>
          <ac:spMkLst>
            <pc:docMk/>
            <pc:sldMk cId="3659766544" sldId="261"/>
            <ac:spMk id="134" creationId="{444DAB0B-C993-4C4C-B1CD-A4E920582AE0}"/>
          </ac:spMkLst>
        </pc:spChg>
        <pc:spChg chg="add mod">
          <ac:chgData name="Xin Zhang (FA Talent)" userId="474f572f-8271-4f60-858e-cee871e0aec6" providerId="ADAL" clId="{3F71202C-CA5A-4F4E-AF8C-BB1CC3F0E996}" dt="2021-10-22T09:51:58.508" v="3987" actId="1076"/>
          <ac:spMkLst>
            <pc:docMk/>
            <pc:sldMk cId="3659766544" sldId="261"/>
            <ac:spMk id="135" creationId="{98BE00BE-29E8-4F06-A844-C496BAFDC28E}"/>
          </ac:spMkLst>
        </pc:spChg>
        <pc:grpChg chg="add del mod topLvl">
          <ac:chgData name="Xin Zhang (FA Talent)" userId="474f572f-8271-4f60-858e-cee871e0aec6" providerId="ADAL" clId="{3F71202C-CA5A-4F4E-AF8C-BB1CC3F0E996}" dt="2021-10-23T09:44:47.257" v="6721" actId="165"/>
          <ac:grpSpMkLst>
            <pc:docMk/>
            <pc:sldMk cId="3659766544" sldId="261"/>
            <ac:grpSpMk id="8" creationId="{63E68C1C-10D3-476B-B15A-5E994581340F}"/>
          </ac:grpSpMkLst>
        </pc:grpChg>
        <pc:grpChg chg="add del mod">
          <ac:chgData name="Xin Zhang (FA Talent)" userId="474f572f-8271-4f60-858e-cee871e0aec6" providerId="ADAL" clId="{3F71202C-CA5A-4F4E-AF8C-BB1CC3F0E996}" dt="2021-10-22T09:33:24.981" v="3802" actId="165"/>
          <ac:grpSpMkLst>
            <pc:docMk/>
            <pc:sldMk cId="3659766544" sldId="261"/>
            <ac:grpSpMk id="9" creationId="{85F38C8F-AB61-4BE7-9A53-A3785B8A8DB0}"/>
          </ac:grpSpMkLst>
        </pc:grpChg>
        <pc:grpChg chg="add del mod">
          <ac:chgData name="Xin Zhang (FA Talent)" userId="474f572f-8271-4f60-858e-cee871e0aec6" providerId="ADAL" clId="{3F71202C-CA5A-4F4E-AF8C-BB1CC3F0E996}" dt="2021-10-22T09:33:33.195" v="3807" actId="165"/>
          <ac:grpSpMkLst>
            <pc:docMk/>
            <pc:sldMk cId="3659766544" sldId="261"/>
            <ac:grpSpMk id="10" creationId="{56F16F3E-8570-43E3-A110-48562F7B69E9}"/>
          </ac:grpSpMkLst>
        </pc:grpChg>
        <pc:grpChg chg="add del mod topLvl">
          <ac:chgData name="Xin Zhang (FA Talent)" userId="474f572f-8271-4f60-858e-cee871e0aec6" providerId="ADAL" clId="{3F71202C-CA5A-4F4E-AF8C-BB1CC3F0E996}" dt="2021-10-23T09:44:47.818" v="6722" actId="165"/>
          <ac:grpSpMkLst>
            <pc:docMk/>
            <pc:sldMk cId="3659766544" sldId="261"/>
            <ac:grpSpMk id="13" creationId="{72F78702-BF16-4CE8-B0B9-FB93A8DB5427}"/>
          </ac:grpSpMkLst>
        </pc:grpChg>
        <pc:grpChg chg="add del mod">
          <ac:chgData name="Xin Zhang (FA Talent)" userId="474f572f-8271-4f60-858e-cee871e0aec6" providerId="ADAL" clId="{3F71202C-CA5A-4F4E-AF8C-BB1CC3F0E996}" dt="2021-10-23T09:44:47.257" v="6721" actId="165"/>
          <ac:grpSpMkLst>
            <pc:docMk/>
            <pc:sldMk cId="3659766544" sldId="261"/>
            <ac:grpSpMk id="16" creationId="{50415FA4-19B9-4F15-A0E6-81A818FAF4F0}"/>
          </ac:grpSpMkLst>
        </pc:grpChg>
        <pc:grpChg chg="add del mod">
          <ac:chgData name="Xin Zhang (FA Talent)" userId="474f572f-8271-4f60-858e-cee871e0aec6" providerId="ADAL" clId="{3F71202C-CA5A-4F4E-AF8C-BB1CC3F0E996}" dt="2021-10-22T09:33:10.096" v="3795" actId="165"/>
          <ac:grpSpMkLst>
            <pc:docMk/>
            <pc:sldMk cId="3659766544" sldId="261"/>
            <ac:grpSpMk id="42" creationId="{DF746480-07DC-49FB-BA1B-A8BF4291FF2C}"/>
          </ac:grpSpMkLst>
        </pc:grpChg>
        <pc:grpChg chg="add del mod">
          <ac:chgData name="Xin Zhang (FA Talent)" userId="474f572f-8271-4f60-858e-cee871e0aec6" providerId="ADAL" clId="{3F71202C-CA5A-4F4E-AF8C-BB1CC3F0E996}" dt="2021-10-22T09:33:10.096" v="3795" actId="165"/>
          <ac:grpSpMkLst>
            <pc:docMk/>
            <pc:sldMk cId="3659766544" sldId="261"/>
            <ac:grpSpMk id="45" creationId="{885F35BF-5F4B-4B3C-B432-BC04903B4964}"/>
          </ac:grpSpMkLst>
        </pc:grpChg>
        <pc:grpChg chg="add del mod">
          <ac:chgData name="Xin Zhang (FA Talent)" userId="474f572f-8271-4f60-858e-cee871e0aec6" providerId="ADAL" clId="{3F71202C-CA5A-4F4E-AF8C-BB1CC3F0E996}" dt="2021-10-22T09:34:37.706" v="3820" actId="165"/>
          <ac:grpSpMkLst>
            <pc:docMk/>
            <pc:sldMk cId="3659766544" sldId="261"/>
            <ac:grpSpMk id="50" creationId="{3DD7F85B-9C9A-485F-815C-9B756B79F4FA}"/>
          </ac:grpSpMkLst>
        </pc:grpChg>
        <pc:grpChg chg="del mod ord topLvl">
          <ac:chgData name="Xin Zhang (FA Talent)" userId="474f572f-8271-4f60-858e-cee871e0aec6" providerId="ADAL" clId="{3F71202C-CA5A-4F4E-AF8C-BB1CC3F0E996}" dt="2021-10-22T09:35:50.608" v="3890" actId="478"/>
          <ac:grpSpMkLst>
            <pc:docMk/>
            <pc:sldMk cId="3659766544" sldId="261"/>
            <ac:grpSpMk id="53" creationId="{6444FD51-E50E-4095-806E-C5DA31ABBB93}"/>
          </ac:grpSpMkLst>
        </pc:grpChg>
        <pc:grpChg chg="add del mod">
          <ac:chgData name="Xin Zhang (FA Talent)" userId="474f572f-8271-4f60-858e-cee871e0aec6" providerId="ADAL" clId="{3F71202C-CA5A-4F4E-AF8C-BB1CC3F0E996}" dt="2021-10-22T09:34:37.706" v="3820" actId="165"/>
          <ac:grpSpMkLst>
            <pc:docMk/>
            <pc:sldMk cId="3659766544" sldId="261"/>
            <ac:grpSpMk id="62" creationId="{6D2FDB57-1BA8-4EC0-8E3A-FE01257AF9EF}"/>
          </ac:grpSpMkLst>
        </pc:grpChg>
        <pc:grpChg chg="del mod topLvl">
          <ac:chgData name="Xin Zhang (FA Talent)" userId="474f572f-8271-4f60-858e-cee871e0aec6" providerId="ADAL" clId="{3F71202C-CA5A-4F4E-AF8C-BB1CC3F0E996}" dt="2021-10-22T09:36:27.342" v="3897" actId="478"/>
          <ac:grpSpMkLst>
            <pc:docMk/>
            <pc:sldMk cId="3659766544" sldId="261"/>
            <ac:grpSpMk id="64" creationId="{F9AF358A-3CAB-4654-A78F-16B1E91381F4}"/>
          </ac:grpSpMkLst>
        </pc:grpChg>
        <pc:grpChg chg="del">
          <ac:chgData name="Xin Zhang (FA Talent)" userId="474f572f-8271-4f60-858e-cee871e0aec6" providerId="ADAL" clId="{3F71202C-CA5A-4F4E-AF8C-BB1CC3F0E996}" dt="2021-10-22T07:07:29.148" v="2793" actId="478"/>
          <ac:grpSpMkLst>
            <pc:docMk/>
            <pc:sldMk cId="3659766544" sldId="261"/>
            <ac:grpSpMk id="71" creationId="{DD106BBB-62AB-41F4-BE5C-4625F73792D3}"/>
          </ac:grpSpMkLst>
        </pc:grpChg>
        <pc:grpChg chg="add del mod">
          <ac:chgData name="Xin Zhang (FA Talent)" userId="474f572f-8271-4f60-858e-cee871e0aec6" providerId="ADAL" clId="{3F71202C-CA5A-4F4E-AF8C-BB1CC3F0E996}" dt="2021-10-22T09:34:37.706" v="3820" actId="165"/>
          <ac:grpSpMkLst>
            <pc:docMk/>
            <pc:sldMk cId="3659766544" sldId="261"/>
            <ac:grpSpMk id="79" creationId="{AD3236B3-E41C-41C0-BD30-CC481AA9E936}"/>
          </ac:grpSpMkLst>
        </pc:grpChg>
        <pc:grpChg chg="del mod topLvl">
          <ac:chgData name="Xin Zhang (FA Talent)" userId="474f572f-8271-4f60-858e-cee871e0aec6" providerId="ADAL" clId="{3F71202C-CA5A-4F4E-AF8C-BB1CC3F0E996}" dt="2021-10-22T09:36:27.342" v="3897" actId="478"/>
          <ac:grpSpMkLst>
            <pc:docMk/>
            <pc:sldMk cId="3659766544" sldId="261"/>
            <ac:grpSpMk id="82" creationId="{758B6A45-652E-4DDE-8CB1-18FEBA7C7418}"/>
          </ac:grpSpMkLst>
        </pc:grpChg>
        <pc:grpChg chg="del">
          <ac:chgData name="Xin Zhang (FA Talent)" userId="474f572f-8271-4f60-858e-cee871e0aec6" providerId="ADAL" clId="{3F71202C-CA5A-4F4E-AF8C-BB1CC3F0E996}" dt="2021-10-22T07:07:29.148" v="2793" actId="478"/>
          <ac:grpSpMkLst>
            <pc:docMk/>
            <pc:sldMk cId="3659766544" sldId="261"/>
            <ac:grpSpMk id="87" creationId="{7D8BB16D-2E61-4DF9-A796-4AC25098CB50}"/>
          </ac:grpSpMkLst>
        </pc:grpChg>
        <pc:grpChg chg="del">
          <ac:chgData name="Xin Zhang (FA Talent)" userId="474f572f-8271-4f60-858e-cee871e0aec6" providerId="ADAL" clId="{3F71202C-CA5A-4F4E-AF8C-BB1CC3F0E996}" dt="2021-10-22T07:07:29.148" v="2793" actId="478"/>
          <ac:grpSpMkLst>
            <pc:docMk/>
            <pc:sldMk cId="3659766544" sldId="261"/>
            <ac:grpSpMk id="102" creationId="{5B7E59AD-3699-41D4-9F7F-389243C4F61E}"/>
          </ac:grpSpMkLst>
        </pc:grpChg>
        <pc:grpChg chg="add del mod">
          <ac:chgData name="Xin Zhang (FA Talent)" userId="474f572f-8271-4f60-858e-cee871e0aec6" providerId="ADAL" clId="{3F71202C-CA5A-4F4E-AF8C-BB1CC3F0E996}" dt="2021-10-22T09:37:29.966" v="3906" actId="165"/>
          <ac:grpSpMkLst>
            <pc:docMk/>
            <pc:sldMk cId="3659766544" sldId="261"/>
            <ac:grpSpMk id="104" creationId="{0403DD2E-5F9E-4CCD-A9DF-81B5AA88688D}"/>
          </ac:grpSpMkLst>
        </pc:grpChg>
        <pc:grpChg chg="del mod topLvl">
          <ac:chgData name="Xin Zhang (FA Talent)" userId="474f572f-8271-4f60-858e-cee871e0aec6" providerId="ADAL" clId="{3F71202C-CA5A-4F4E-AF8C-BB1CC3F0E996}" dt="2021-10-22T09:37:35.877" v="3907" actId="478"/>
          <ac:grpSpMkLst>
            <pc:docMk/>
            <pc:sldMk cId="3659766544" sldId="261"/>
            <ac:grpSpMk id="107" creationId="{D48EA3BB-2173-40E5-B1F2-1474D8569D20}"/>
          </ac:grpSpMkLst>
        </pc:grpChg>
        <pc:grpChg chg="del">
          <ac:chgData name="Xin Zhang (FA Talent)" userId="474f572f-8271-4f60-858e-cee871e0aec6" providerId="ADAL" clId="{3F71202C-CA5A-4F4E-AF8C-BB1CC3F0E996}" dt="2021-10-22T07:07:29.148" v="2793" actId="478"/>
          <ac:grpSpMkLst>
            <pc:docMk/>
            <pc:sldMk cId="3659766544" sldId="261"/>
            <ac:grpSpMk id="111" creationId="{6E47FE1F-8A3E-4C48-849A-02359BC3EBA9}"/>
          </ac:grpSpMkLst>
        </pc:grpChg>
        <pc:grpChg chg="add del mod">
          <ac:chgData name="Xin Zhang (FA Talent)" userId="474f572f-8271-4f60-858e-cee871e0aec6" providerId="ADAL" clId="{3F71202C-CA5A-4F4E-AF8C-BB1CC3F0E996}" dt="2021-10-23T09:44:47.257" v="6721" actId="165"/>
          <ac:grpSpMkLst>
            <pc:docMk/>
            <pc:sldMk cId="3659766544" sldId="261"/>
            <ac:grpSpMk id="125" creationId="{C14633CC-3D33-430B-91B9-5CD09B127FF2}"/>
          </ac:grpSpMkLst>
        </pc:grpChg>
        <pc:grpChg chg="add del mod">
          <ac:chgData name="Xin Zhang (FA Talent)" userId="474f572f-8271-4f60-858e-cee871e0aec6" providerId="ADAL" clId="{3F71202C-CA5A-4F4E-AF8C-BB1CC3F0E996}" dt="2021-10-23T09:44:47.257" v="6721" actId="165"/>
          <ac:grpSpMkLst>
            <pc:docMk/>
            <pc:sldMk cId="3659766544" sldId="261"/>
            <ac:grpSpMk id="128" creationId="{8964B9AB-6986-4ED9-8F41-29965A87B170}"/>
          </ac:grpSpMkLst>
        </pc:grpChg>
        <pc:picChg chg="add mod topLvl">
          <ac:chgData name="Xin Zhang (FA Talent)" userId="474f572f-8271-4f60-858e-cee871e0aec6" providerId="ADAL" clId="{3F71202C-CA5A-4F4E-AF8C-BB1CC3F0E996}" dt="2021-10-23T09:44:47.818" v="6722" actId="165"/>
          <ac:picMkLst>
            <pc:docMk/>
            <pc:sldMk cId="3659766544" sldId="261"/>
            <ac:picMk id="12" creationId="{BB2466AF-89E8-48D1-AD49-AF43C47B018D}"/>
          </ac:picMkLst>
        </pc:picChg>
        <pc:picChg chg="del">
          <ac:chgData name="Xin Zhang (FA Talent)" userId="474f572f-8271-4f60-858e-cee871e0aec6" providerId="ADAL" clId="{3F71202C-CA5A-4F4E-AF8C-BB1CC3F0E996}" dt="2021-10-22T07:07:23.709" v="2792" actId="478"/>
          <ac:picMkLst>
            <pc:docMk/>
            <pc:sldMk cId="3659766544" sldId="261"/>
            <ac:picMk id="52" creationId="{3D49C3DC-72CC-4080-ACE8-801C8E75F7A1}"/>
          </ac:picMkLst>
        </pc:picChg>
        <pc:picChg chg="del">
          <ac:chgData name="Xin Zhang (FA Talent)" userId="474f572f-8271-4f60-858e-cee871e0aec6" providerId="ADAL" clId="{3F71202C-CA5A-4F4E-AF8C-BB1CC3F0E996}" dt="2021-10-22T07:07:29.148" v="2793" actId="478"/>
          <ac:picMkLst>
            <pc:docMk/>
            <pc:sldMk cId="3659766544" sldId="261"/>
            <ac:picMk id="97" creationId="{1B5DD792-2FAD-40D3-A70D-FFC9757839AB}"/>
          </ac:picMkLst>
        </pc:picChg>
        <pc:picChg chg="add del mod ord">
          <ac:chgData name="Xin Zhang (FA Talent)" userId="474f572f-8271-4f60-858e-cee871e0aec6" providerId="ADAL" clId="{3F71202C-CA5A-4F4E-AF8C-BB1CC3F0E996}" dt="2021-10-22T09:36:34.027" v="3898" actId="478"/>
          <ac:picMkLst>
            <pc:docMk/>
            <pc:sldMk cId="3659766544" sldId="261"/>
            <ac:picMk id="99" creationId="{935E4685-74F5-4459-96CE-53F7699C8CAC}"/>
          </ac:picMkLst>
        </pc:picChg>
        <pc:picChg chg="mod topLvl">
          <ac:chgData name="Xin Zhang (FA Talent)" userId="474f572f-8271-4f60-858e-cee871e0aec6" providerId="ADAL" clId="{3F71202C-CA5A-4F4E-AF8C-BB1CC3F0E996}" dt="2021-10-23T09:44:47.257" v="6721" actId="165"/>
          <ac:picMkLst>
            <pc:docMk/>
            <pc:sldMk cId="3659766544" sldId="261"/>
            <ac:picMk id="127" creationId="{8974F14B-1FFB-4EFA-9814-8371FF6CF8B2}"/>
          </ac:picMkLst>
        </pc:picChg>
        <pc:picChg chg="mod topLvl">
          <ac:chgData name="Xin Zhang (FA Talent)" userId="474f572f-8271-4f60-858e-cee871e0aec6" providerId="ADAL" clId="{3F71202C-CA5A-4F4E-AF8C-BB1CC3F0E996}" dt="2021-10-23T09:44:47.257" v="6721" actId="165"/>
          <ac:picMkLst>
            <pc:docMk/>
            <pc:sldMk cId="3659766544" sldId="261"/>
            <ac:picMk id="130" creationId="{B25BDBEA-864F-4062-B19E-F83C20519D37}"/>
          </ac:picMkLst>
        </pc:picChg>
      </pc:sldChg>
      <pc:sldChg chg="addSp delSp modSp mod ord chgLayout">
        <pc:chgData name="Xin Zhang (FA Talent)" userId="474f572f-8271-4f60-858e-cee871e0aec6" providerId="ADAL" clId="{3F71202C-CA5A-4F4E-AF8C-BB1CC3F0E996}" dt="2021-10-23T09:44:40.186" v="6719" actId="165"/>
        <pc:sldMkLst>
          <pc:docMk/>
          <pc:sldMk cId="3477428530" sldId="262"/>
        </pc:sldMkLst>
        <pc:spChg chg="add del mod ord">
          <ac:chgData name="Xin Zhang (FA Talent)" userId="474f572f-8271-4f60-858e-cee871e0aec6" providerId="ADAL" clId="{3F71202C-CA5A-4F4E-AF8C-BB1CC3F0E996}" dt="2021-10-22T07:18:38.305" v="2885" actId="700"/>
          <ac:spMkLst>
            <pc:docMk/>
            <pc:sldMk cId="3477428530" sldId="262"/>
            <ac:spMk id="2" creationId="{C57BA719-38FF-43C4-98EF-850CFDC56AD9}"/>
          </ac:spMkLst>
        </pc:spChg>
        <pc:spChg chg="mod ord">
          <ac:chgData name="Xin Zhang (FA Talent)" userId="474f572f-8271-4f60-858e-cee871e0aec6" providerId="ADAL" clId="{3F71202C-CA5A-4F4E-AF8C-BB1CC3F0E996}" dt="2021-10-22T07:48:09.433" v="3208" actId="20577"/>
          <ac:spMkLst>
            <pc:docMk/>
            <pc:sldMk cId="3477428530" sldId="262"/>
            <ac:spMk id="4" creationId="{519CDFD0-54D1-4883-AFD5-0CADBE1E50C4}"/>
          </ac:spMkLst>
        </pc:spChg>
        <pc:spChg chg="add mod ord">
          <ac:chgData name="Xin Zhang (FA Talent)" userId="474f572f-8271-4f60-858e-cee871e0aec6" providerId="ADAL" clId="{3F71202C-CA5A-4F4E-AF8C-BB1CC3F0E996}" dt="2021-10-22T07:31:26.779" v="3109" actId="700"/>
          <ac:spMkLst>
            <pc:docMk/>
            <pc:sldMk cId="3477428530" sldId="262"/>
            <ac:spMk id="5" creationId="{C992F508-C3D4-45F8-BC8A-FD4FF1AA6C9D}"/>
          </ac:spMkLst>
        </pc:spChg>
        <pc:spChg chg="del">
          <ac:chgData name="Xin Zhang (FA Talent)" userId="474f572f-8271-4f60-858e-cee871e0aec6" providerId="ADAL" clId="{3F71202C-CA5A-4F4E-AF8C-BB1CC3F0E996}" dt="2021-10-22T07:29:37.184" v="3094" actId="478"/>
          <ac:spMkLst>
            <pc:docMk/>
            <pc:sldMk cId="3477428530" sldId="262"/>
            <ac:spMk id="14" creationId="{CCCEE263-1F11-4243-93FE-859AD6043C43}"/>
          </ac:spMkLst>
        </pc:spChg>
        <pc:spChg chg="del mod topLvl">
          <ac:chgData name="Xin Zhang (FA Talent)" userId="474f572f-8271-4f60-858e-cee871e0aec6" providerId="ADAL" clId="{3F71202C-CA5A-4F4E-AF8C-BB1CC3F0E996}" dt="2021-10-22T07:29:28.376" v="3092" actId="478"/>
          <ac:spMkLst>
            <pc:docMk/>
            <pc:sldMk cId="3477428530" sldId="262"/>
            <ac:spMk id="21" creationId="{E3878026-5C80-4573-B519-D11BC8B820BB}"/>
          </ac:spMkLst>
        </pc:spChg>
        <pc:spChg chg="del mod topLvl">
          <ac:chgData name="Xin Zhang (FA Talent)" userId="474f572f-8271-4f60-858e-cee871e0aec6" providerId="ADAL" clId="{3F71202C-CA5A-4F4E-AF8C-BB1CC3F0E996}" dt="2021-10-22T07:29:27.715" v="3091" actId="478"/>
          <ac:spMkLst>
            <pc:docMk/>
            <pc:sldMk cId="3477428530" sldId="262"/>
            <ac:spMk id="22" creationId="{43C301ED-171E-42BF-A3C7-76E1767CCF0B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26" creationId="{FA451BFE-37D8-47A7-BB7A-760DF6DE5FE9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27" creationId="{4D62C729-713C-4E92-9C2B-4936AC36275A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28" creationId="{7A27440E-726E-41DA-A1FD-098D882FB693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29" creationId="{A302D7CF-039D-413B-8755-D65DC8A225B2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31" creationId="{41839B91-3DFA-41C8-B161-0E4BD320D816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32" creationId="{7B7929CD-A6F6-45BA-AA93-3A71C2CAAA2B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33" creationId="{0645E7AA-F484-4E52-B838-BB93CB60F848}"/>
          </ac:spMkLst>
        </pc:spChg>
        <pc:spChg chg="del mod">
          <ac:chgData name="Xin Zhang (FA Talent)" userId="474f572f-8271-4f60-858e-cee871e0aec6" providerId="ADAL" clId="{3F71202C-CA5A-4F4E-AF8C-BB1CC3F0E996}" dt="2021-10-22T07:22:57.082" v="2939" actId="478"/>
          <ac:spMkLst>
            <pc:docMk/>
            <pc:sldMk cId="3477428530" sldId="262"/>
            <ac:spMk id="34" creationId="{913352BA-94A0-4C9A-B06A-EA6F07EE0AD4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35" creationId="{8D51A8AA-242E-4716-A0D9-63F150D88C14}"/>
          </ac:spMkLst>
        </pc:spChg>
        <pc:spChg chg="del mod">
          <ac:chgData name="Xin Zhang (FA Talent)" userId="474f572f-8271-4f60-858e-cee871e0aec6" providerId="ADAL" clId="{3F71202C-CA5A-4F4E-AF8C-BB1CC3F0E996}" dt="2021-10-22T07:29:48.849" v="3097" actId="478"/>
          <ac:spMkLst>
            <pc:docMk/>
            <pc:sldMk cId="3477428530" sldId="262"/>
            <ac:spMk id="36" creationId="{B70568BD-FA21-4B52-8083-B8B56799FDA7}"/>
          </ac:spMkLst>
        </pc:spChg>
        <pc:spChg chg="del mod topLvl">
          <ac:chgData name="Xin Zhang (FA Talent)" userId="474f572f-8271-4f60-858e-cee871e0aec6" providerId="ADAL" clId="{3F71202C-CA5A-4F4E-AF8C-BB1CC3F0E996}" dt="2021-10-22T07:28:03.900" v="3039" actId="478"/>
          <ac:spMkLst>
            <pc:docMk/>
            <pc:sldMk cId="3477428530" sldId="262"/>
            <ac:spMk id="37" creationId="{679322FC-2CD1-451F-A298-9C4BF66B75EC}"/>
          </ac:spMkLst>
        </pc:spChg>
        <pc:spChg chg="del mod">
          <ac:chgData name="Xin Zhang (FA Talent)" userId="474f572f-8271-4f60-858e-cee871e0aec6" providerId="ADAL" clId="{3F71202C-CA5A-4F4E-AF8C-BB1CC3F0E996}" dt="2021-10-22T07:29:35.947" v="3093" actId="478"/>
          <ac:spMkLst>
            <pc:docMk/>
            <pc:sldMk cId="3477428530" sldId="262"/>
            <ac:spMk id="38" creationId="{4B083F0B-057F-4EAF-99A9-1D681360D58D}"/>
          </ac:spMkLst>
        </pc:spChg>
        <pc:spChg chg="del">
          <ac:chgData name="Xin Zhang (FA Talent)" userId="474f572f-8271-4f60-858e-cee871e0aec6" providerId="ADAL" clId="{3F71202C-CA5A-4F4E-AF8C-BB1CC3F0E996}" dt="2021-10-22T07:29:35.947" v="3093" actId="478"/>
          <ac:spMkLst>
            <pc:docMk/>
            <pc:sldMk cId="3477428530" sldId="262"/>
            <ac:spMk id="39" creationId="{893BC7AD-610C-4A69-8B26-A39A1D4D6382}"/>
          </ac:spMkLst>
        </pc:spChg>
        <pc:spChg chg="del mod topLvl">
          <ac:chgData name="Xin Zhang (FA Talent)" userId="474f572f-8271-4f60-858e-cee871e0aec6" providerId="ADAL" clId="{3F71202C-CA5A-4F4E-AF8C-BB1CC3F0E996}" dt="2021-10-22T08:01:03.563" v="3357" actId="478"/>
          <ac:spMkLst>
            <pc:docMk/>
            <pc:sldMk cId="3477428530" sldId="262"/>
            <ac:spMk id="40" creationId="{B77F8FD2-A433-4092-92D4-8B40A75F9E95}"/>
          </ac:spMkLst>
        </pc:spChg>
        <pc:spChg chg="mod topLvl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41" creationId="{96B4801F-DBF9-4D71-BA46-AFBB312F0525}"/>
          </ac:spMkLst>
        </pc:spChg>
        <pc:spChg chg="del mod">
          <ac:chgData name="Xin Zhang (FA Talent)" userId="474f572f-8271-4f60-858e-cee871e0aec6" providerId="ADAL" clId="{3F71202C-CA5A-4F4E-AF8C-BB1CC3F0E996}" dt="2021-10-22T07:22:57.082" v="2939" actId="478"/>
          <ac:spMkLst>
            <pc:docMk/>
            <pc:sldMk cId="3477428530" sldId="262"/>
            <ac:spMk id="42" creationId="{6730A47C-391D-4E74-BFE1-C8866AFB11F2}"/>
          </ac:spMkLst>
        </pc:spChg>
        <pc:spChg chg="mod topLvl">
          <ac:chgData name="Xin Zhang (FA Talent)" userId="474f572f-8271-4f60-858e-cee871e0aec6" providerId="ADAL" clId="{3F71202C-CA5A-4F4E-AF8C-BB1CC3F0E996}" dt="2021-10-22T08:29:18.564" v="3552" actId="164"/>
          <ac:spMkLst>
            <pc:docMk/>
            <pc:sldMk cId="3477428530" sldId="262"/>
            <ac:spMk id="44" creationId="{BDC2927B-ABD9-41A9-8B69-DA920A9EDBA6}"/>
          </ac:spMkLst>
        </pc:spChg>
        <pc:spChg chg="del mod">
          <ac:chgData name="Xin Zhang (FA Talent)" userId="474f572f-8271-4f60-858e-cee871e0aec6" providerId="ADAL" clId="{3F71202C-CA5A-4F4E-AF8C-BB1CC3F0E996}" dt="2021-10-22T07:29:35.947" v="3093" actId="478"/>
          <ac:spMkLst>
            <pc:docMk/>
            <pc:sldMk cId="3477428530" sldId="262"/>
            <ac:spMk id="45" creationId="{4BA579BE-73CA-42E7-8B13-0E2EE8C2812D}"/>
          </ac:spMkLst>
        </pc:spChg>
        <pc:spChg chg="add mod topLvl">
          <ac:chgData name="Xin Zhang (FA Talent)" userId="474f572f-8271-4f60-858e-cee871e0aec6" providerId="ADAL" clId="{3F71202C-CA5A-4F4E-AF8C-BB1CC3F0E996}" dt="2021-10-22T08:29:18.564" v="3552" actId="164"/>
          <ac:spMkLst>
            <pc:docMk/>
            <pc:sldMk cId="3477428530" sldId="262"/>
            <ac:spMk id="46" creationId="{52A3F48B-F820-440B-A164-1568F447E945}"/>
          </ac:spMkLst>
        </pc:spChg>
        <pc:spChg chg="del mod topLvl">
          <ac:chgData name="Xin Zhang (FA Talent)" userId="474f572f-8271-4f60-858e-cee871e0aec6" providerId="ADAL" clId="{3F71202C-CA5A-4F4E-AF8C-BB1CC3F0E996}" dt="2021-10-22T07:33:54.507" v="3113" actId="478"/>
          <ac:spMkLst>
            <pc:docMk/>
            <pc:sldMk cId="3477428530" sldId="262"/>
            <ac:spMk id="51" creationId="{0B4F40B0-CCB0-4239-8E29-5181BB5F9BD7}"/>
          </ac:spMkLst>
        </pc:spChg>
        <pc:spChg chg="mod ord topLvl">
          <ac:chgData name="Xin Zhang (FA Talent)" userId="474f572f-8271-4f60-858e-cee871e0aec6" providerId="ADAL" clId="{3F71202C-CA5A-4F4E-AF8C-BB1CC3F0E996}" dt="2021-10-22T08:29:18.564" v="3552" actId="164"/>
          <ac:spMkLst>
            <pc:docMk/>
            <pc:sldMk cId="3477428530" sldId="262"/>
            <ac:spMk id="52" creationId="{BE5A19A0-2B1E-455D-A3AD-77E200545788}"/>
          </ac:spMkLst>
        </pc:spChg>
        <pc:spChg chg="add 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54" creationId="{FC8A8FAE-5BE2-430F-8839-94C61B412AD0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57" creationId="{DDDF8F89-F0DD-44E7-AA91-70652C65F7D2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61" creationId="{5F971EAF-087F-4F9B-BA77-64DD4C252E40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62" creationId="{38AC2494-B0A5-45CE-975C-E97521EC5687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63" creationId="{EFB21799-4782-4A82-8904-BA56FD9C0098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65" creationId="{BAD95308-ED72-42C2-9159-AE447753F85D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66" creationId="{C9F1187C-1336-4B38-8C1F-0E1ACB3614D7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67" creationId="{E662BEE1-B7C3-4715-AA27-E20955AA2FB8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68" creationId="{BD9EC5CE-7EDE-4DD7-822B-CAADD0A1903D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69" creationId="{54F0BC90-BC33-4935-9403-E11E34419D1E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70" creationId="{D1B90CE9-C05F-4543-8C4D-9A8D71E77A3C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71" creationId="{DB8DFE85-815E-43D7-B213-50CC85376E86}"/>
          </ac:spMkLst>
        </pc:spChg>
        <pc:spChg chg="mod">
          <ac:chgData name="Xin Zhang (FA Talent)" userId="474f572f-8271-4f60-858e-cee871e0aec6" providerId="ADAL" clId="{3F71202C-CA5A-4F4E-AF8C-BB1CC3F0E996}" dt="2021-10-22T07:37:43.586" v="3141" actId="571"/>
          <ac:spMkLst>
            <pc:docMk/>
            <pc:sldMk cId="3477428530" sldId="262"/>
            <ac:spMk id="72" creationId="{B34FFAC0-894B-4CFA-8140-7D7DB40ABF15}"/>
          </ac:spMkLst>
        </pc:spChg>
        <pc:spChg chg="add 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73" creationId="{5AABB518-BC76-4F36-9E46-C0A420ADD6FF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75" creationId="{D9ECC779-0034-4EF4-8131-86F6B6368661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79" creationId="{987E3999-D535-422D-9BD9-35ECCBF17FBB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0" creationId="{36D3AD15-8FC6-484E-8B1D-09E0DB4CAA31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1" creationId="{96FD6701-A8CC-414F-B04A-F21CD4F0BEE0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3" creationId="{210BEEB5-8441-49BB-825D-FF8DF4C2D847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4" creationId="{3A63BB15-70C3-4218-921A-196692216FB1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5" creationId="{D15CAF94-B467-4F04-8951-0436DB5F822E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6" creationId="{8D1AFB17-D704-42C9-8E2C-D2594AFAB7E6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7" creationId="{8F7CDF36-47C5-49AC-8A7C-42FCD3961CDD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8" creationId="{79086863-DB9E-4C82-8630-B708B21E46D8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89" creationId="{06ADF097-4F60-4188-A241-F4EA7B0917B5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90" creationId="{39E17893-BE19-4321-BF10-01507AC6F0C3}"/>
          </ac:spMkLst>
        </pc:spChg>
        <pc:spChg chg="add 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91" creationId="{B38FA87C-8080-4912-A023-19E37BE0C867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93" creationId="{34E2E9B5-4045-4A8B-A7E2-E2264521E09C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97" creationId="{3FAAEC20-B3ED-4760-BF2B-28C82DC92783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98" creationId="{E08C0D4C-F312-4B3C-ACB7-F70E81C400CA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99" creationId="{C83B6B51-229A-47FB-A5B8-FF3511F7C8B3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101" creationId="{42C5AFE1-DA85-4CF1-A08F-77B42BF113F0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102" creationId="{00FDB3FA-4B29-4BE2-9C7A-0B2322544492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103" creationId="{F79E145D-DE15-409C-AE10-A476CC71C6A0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104" creationId="{77F82EB8-E2F6-4016-9787-6926848F498A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105" creationId="{13D2BF4F-4C73-4512-A027-F3836585E491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106" creationId="{8DAA2D96-8498-4913-A28D-FAB33A0A0FA4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107" creationId="{013F7175-889C-414A-80E7-CA9D666E77D6}"/>
          </ac:spMkLst>
        </pc:spChg>
        <pc:spChg chg="mod">
          <ac:chgData name="Xin Zhang (FA Talent)" userId="474f572f-8271-4f60-858e-cee871e0aec6" providerId="ADAL" clId="{3F71202C-CA5A-4F4E-AF8C-BB1CC3F0E996}" dt="2021-10-22T07:37:42.398" v="3140" actId="571"/>
          <ac:spMkLst>
            <pc:docMk/>
            <pc:sldMk cId="3477428530" sldId="262"/>
            <ac:spMk id="108" creationId="{0A54F117-A8B4-4D25-B8D8-A9C691F84E0A}"/>
          </ac:spMkLst>
        </pc:spChg>
        <pc:spChg chg="mod topLvl">
          <ac:chgData name="Xin Zhang (FA Talent)" userId="474f572f-8271-4f60-858e-cee871e0aec6" providerId="ADAL" clId="{3F71202C-CA5A-4F4E-AF8C-BB1CC3F0E996}" dt="2021-10-22T08:29:18.564" v="3552" actId="164"/>
          <ac:spMkLst>
            <pc:docMk/>
            <pc:sldMk cId="3477428530" sldId="262"/>
            <ac:spMk id="111" creationId="{8E41FA39-3676-46B3-AEB0-5D1E56EA852B}"/>
          </ac:spMkLst>
        </pc:spChg>
        <pc:spChg chg="mod topLvl">
          <ac:chgData name="Xin Zhang (FA Talent)" userId="474f572f-8271-4f60-858e-cee871e0aec6" providerId="ADAL" clId="{3F71202C-CA5A-4F4E-AF8C-BB1CC3F0E996}" dt="2021-10-22T08:29:18.564" v="3552" actId="164"/>
          <ac:spMkLst>
            <pc:docMk/>
            <pc:sldMk cId="3477428530" sldId="262"/>
            <ac:spMk id="113" creationId="{69D54928-6C88-44A3-9129-A0AF66FAB3B0}"/>
          </ac:spMkLst>
        </pc:spChg>
        <pc:spChg chg="del mod topLvl">
          <ac:chgData name="Xin Zhang (FA Talent)" userId="474f572f-8271-4f60-858e-cee871e0aec6" providerId="ADAL" clId="{3F71202C-CA5A-4F4E-AF8C-BB1CC3F0E996}" dt="2021-10-22T08:00:55.742" v="3356" actId="478"/>
          <ac:spMkLst>
            <pc:docMk/>
            <pc:sldMk cId="3477428530" sldId="262"/>
            <ac:spMk id="117" creationId="{F0D15DF2-7113-44AC-BBB2-45AEF5801675}"/>
          </ac:spMkLst>
        </pc:spChg>
        <pc:spChg chg="mod topLvl">
          <ac:chgData name="Xin Zhang (FA Talent)" userId="474f572f-8271-4f60-858e-cee871e0aec6" providerId="ADAL" clId="{3F71202C-CA5A-4F4E-AF8C-BB1CC3F0E996}" dt="2021-10-22T08:29:18.564" v="3552" actId="164"/>
          <ac:spMkLst>
            <pc:docMk/>
            <pc:sldMk cId="3477428530" sldId="262"/>
            <ac:spMk id="118" creationId="{E72658FE-601D-4439-82BD-1CDD6CAFCE23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19" creationId="{DFE5F23E-7236-46BC-98DC-634FDDD71ADA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21" creationId="{98068207-21FE-48D9-82A9-F01FA6183485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22" creationId="{481A8637-F083-4F35-8136-550A2E0FD630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23" creationId="{1DA18B0B-EF7D-4F61-ACD6-569BBA85582E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24" creationId="{241D04F5-EC1F-4427-B88C-B1154DF7DCE0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25" creationId="{A4D52A4B-4CFD-4827-9CEE-DEA6751F5E16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26" creationId="{FC7C8ADB-8B17-44E8-8B74-4B3C50C14EFE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27" creationId="{024B7FCC-F74A-4604-8631-566BD74FBFF7}"/>
          </ac:spMkLst>
        </pc:spChg>
        <pc:spChg chg="mod">
          <ac:chgData name="Xin Zhang (FA Talent)" userId="474f572f-8271-4f60-858e-cee871e0aec6" providerId="ADAL" clId="{3F71202C-CA5A-4F4E-AF8C-BB1CC3F0E996}" dt="2021-10-22T08:00:41.306" v="3352" actId="165"/>
          <ac:spMkLst>
            <pc:docMk/>
            <pc:sldMk cId="3477428530" sldId="262"/>
            <ac:spMk id="128" creationId="{53409ECB-E4C6-4EA5-A231-19E6C9AAC432}"/>
          </ac:spMkLst>
        </pc:spChg>
        <pc:spChg chg="mod topLvl">
          <ac:chgData name="Xin Zhang (FA Talent)" userId="474f572f-8271-4f60-858e-cee871e0aec6" providerId="ADAL" clId="{3F71202C-CA5A-4F4E-AF8C-BB1CC3F0E996}" dt="2021-10-22T08:20:31.382" v="3406" actId="164"/>
          <ac:spMkLst>
            <pc:docMk/>
            <pc:sldMk cId="3477428530" sldId="262"/>
            <ac:spMk id="130" creationId="{CDAF3C19-3EAA-4D65-932B-40594608E0FA}"/>
          </ac:spMkLst>
        </pc:spChg>
        <pc:spChg chg="mod topLvl">
          <ac:chgData name="Xin Zhang (FA Talent)" userId="474f572f-8271-4f60-858e-cee871e0aec6" providerId="ADAL" clId="{3F71202C-CA5A-4F4E-AF8C-BB1CC3F0E996}" dt="2021-10-22T08:20:31.382" v="3406" actId="164"/>
          <ac:spMkLst>
            <pc:docMk/>
            <pc:sldMk cId="3477428530" sldId="262"/>
            <ac:spMk id="132" creationId="{ED2A173F-1259-4078-B42F-F4A64077BE5B}"/>
          </ac:spMkLst>
        </pc:spChg>
        <pc:spChg chg="del mod topLvl">
          <ac:chgData name="Xin Zhang (FA Talent)" userId="474f572f-8271-4f60-858e-cee871e0aec6" providerId="ADAL" clId="{3F71202C-CA5A-4F4E-AF8C-BB1CC3F0E996}" dt="2021-10-22T08:01:03.563" v="3357" actId="478"/>
          <ac:spMkLst>
            <pc:docMk/>
            <pc:sldMk cId="3477428530" sldId="262"/>
            <ac:spMk id="136" creationId="{1E9D3BD4-2930-4D1E-B6EA-B22966AB6D5B}"/>
          </ac:spMkLst>
        </pc:spChg>
        <pc:spChg chg="mod topLvl">
          <ac:chgData name="Xin Zhang (FA Talent)" userId="474f572f-8271-4f60-858e-cee871e0aec6" providerId="ADAL" clId="{3F71202C-CA5A-4F4E-AF8C-BB1CC3F0E996}" dt="2021-10-22T08:20:31.382" v="3406" actId="164"/>
          <ac:spMkLst>
            <pc:docMk/>
            <pc:sldMk cId="3477428530" sldId="262"/>
            <ac:spMk id="137" creationId="{542A26A3-C3E2-4E8D-94C2-73D4847EB63C}"/>
          </ac:spMkLst>
        </pc:spChg>
        <pc:spChg chg="mod topLvl">
          <ac:chgData name="Xin Zhang (FA Talent)" userId="474f572f-8271-4f60-858e-cee871e0aec6" providerId="ADAL" clId="{3F71202C-CA5A-4F4E-AF8C-BB1CC3F0E996}" dt="2021-10-22T08:20:31.382" v="3406" actId="164"/>
          <ac:spMkLst>
            <pc:docMk/>
            <pc:sldMk cId="3477428530" sldId="262"/>
            <ac:spMk id="138" creationId="{B9D12DCB-F802-485B-813F-4894061B8820}"/>
          </ac:spMkLst>
        </pc:spChg>
        <pc:spChg chg="mod">
          <ac:chgData name="Xin Zhang (FA Talent)" userId="474f572f-8271-4f60-858e-cee871e0aec6" providerId="ADAL" clId="{3F71202C-CA5A-4F4E-AF8C-BB1CC3F0E996}" dt="2021-10-22T08:00:42.377" v="3353" actId="165"/>
          <ac:spMkLst>
            <pc:docMk/>
            <pc:sldMk cId="3477428530" sldId="262"/>
            <ac:spMk id="140" creationId="{218838DE-B756-4014-9D27-E9F75195995F}"/>
          </ac:spMkLst>
        </pc:spChg>
        <pc:spChg chg="mod">
          <ac:chgData name="Xin Zhang (FA Talent)" userId="474f572f-8271-4f60-858e-cee871e0aec6" providerId="ADAL" clId="{3F71202C-CA5A-4F4E-AF8C-BB1CC3F0E996}" dt="2021-10-22T08:00:42.377" v="3353" actId="165"/>
          <ac:spMkLst>
            <pc:docMk/>
            <pc:sldMk cId="3477428530" sldId="262"/>
            <ac:spMk id="141" creationId="{96A7D3E9-F753-4789-ACFE-70AE8AB3D7E4}"/>
          </ac:spMkLst>
        </pc:spChg>
        <pc:spChg chg="mod">
          <ac:chgData name="Xin Zhang (FA Talent)" userId="474f572f-8271-4f60-858e-cee871e0aec6" providerId="ADAL" clId="{3F71202C-CA5A-4F4E-AF8C-BB1CC3F0E996}" dt="2021-10-22T08:00:42.377" v="3353" actId="165"/>
          <ac:spMkLst>
            <pc:docMk/>
            <pc:sldMk cId="3477428530" sldId="262"/>
            <ac:spMk id="142" creationId="{47D94BF9-A58C-40F5-9AA4-F1E7CC9CB21A}"/>
          </ac:spMkLst>
        </pc:spChg>
        <pc:spChg chg="mod">
          <ac:chgData name="Xin Zhang (FA Talent)" userId="474f572f-8271-4f60-858e-cee871e0aec6" providerId="ADAL" clId="{3F71202C-CA5A-4F4E-AF8C-BB1CC3F0E996}" dt="2021-10-22T08:00:42.377" v="3353" actId="165"/>
          <ac:spMkLst>
            <pc:docMk/>
            <pc:sldMk cId="3477428530" sldId="262"/>
            <ac:spMk id="143" creationId="{02FD6032-76A1-462B-8625-C49870E9E22E}"/>
          </ac:spMkLst>
        </pc:spChg>
        <pc:spChg chg="mod">
          <ac:chgData name="Xin Zhang (FA Talent)" userId="474f572f-8271-4f60-858e-cee871e0aec6" providerId="ADAL" clId="{3F71202C-CA5A-4F4E-AF8C-BB1CC3F0E996}" dt="2021-10-22T08:00:42.377" v="3353" actId="165"/>
          <ac:spMkLst>
            <pc:docMk/>
            <pc:sldMk cId="3477428530" sldId="262"/>
            <ac:spMk id="144" creationId="{BBC76987-A851-4241-99B6-07066D7AA8B5}"/>
          </ac:spMkLst>
        </pc:spChg>
        <pc:spChg chg="mod">
          <ac:chgData name="Xin Zhang (FA Talent)" userId="474f572f-8271-4f60-858e-cee871e0aec6" providerId="ADAL" clId="{3F71202C-CA5A-4F4E-AF8C-BB1CC3F0E996}" dt="2021-10-22T08:00:42.377" v="3353" actId="165"/>
          <ac:spMkLst>
            <pc:docMk/>
            <pc:sldMk cId="3477428530" sldId="262"/>
            <ac:spMk id="145" creationId="{AC6B6A9E-5DF5-4B51-8B4C-49868DD49AD9}"/>
          </ac:spMkLst>
        </pc:spChg>
        <pc:spChg chg="mod">
          <ac:chgData name="Xin Zhang (FA Talent)" userId="474f572f-8271-4f60-858e-cee871e0aec6" providerId="ADAL" clId="{3F71202C-CA5A-4F4E-AF8C-BB1CC3F0E996}" dt="2021-10-22T08:00:42.377" v="3353" actId="165"/>
          <ac:spMkLst>
            <pc:docMk/>
            <pc:sldMk cId="3477428530" sldId="262"/>
            <ac:spMk id="146" creationId="{E4ABD60B-63F4-4CD3-94A0-A8970413F8F8}"/>
          </ac:spMkLst>
        </pc:spChg>
        <pc:spChg chg="mod">
          <ac:chgData name="Xin Zhang (FA Talent)" userId="474f572f-8271-4f60-858e-cee871e0aec6" providerId="ADAL" clId="{3F71202C-CA5A-4F4E-AF8C-BB1CC3F0E996}" dt="2021-10-22T08:00:42.377" v="3353" actId="165"/>
          <ac:spMkLst>
            <pc:docMk/>
            <pc:sldMk cId="3477428530" sldId="262"/>
            <ac:spMk id="147" creationId="{DD4E635D-82CE-42DA-B280-0F8F964516C6}"/>
          </ac:spMkLst>
        </pc:spChg>
        <pc:spChg chg="mod topLvl">
          <ac:chgData name="Xin Zhang (FA Talent)" userId="474f572f-8271-4f60-858e-cee871e0aec6" providerId="ADAL" clId="{3F71202C-CA5A-4F4E-AF8C-BB1CC3F0E996}" dt="2021-10-22T08:20:31.382" v="3406" actId="164"/>
          <ac:spMkLst>
            <pc:docMk/>
            <pc:sldMk cId="3477428530" sldId="262"/>
            <ac:spMk id="149" creationId="{259C3DE2-F700-4C45-94AE-5461221BF892}"/>
          </ac:spMkLst>
        </pc:spChg>
        <pc:spChg chg="mod topLvl">
          <ac:chgData name="Xin Zhang (FA Talent)" userId="474f572f-8271-4f60-858e-cee871e0aec6" providerId="ADAL" clId="{3F71202C-CA5A-4F4E-AF8C-BB1CC3F0E996}" dt="2021-10-22T08:20:31.382" v="3406" actId="164"/>
          <ac:spMkLst>
            <pc:docMk/>
            <pc:sldMk cId="3477428530" sldId="262"/>
            <ac:spMk id="151" creationId="{9E994A55-E9BC-467F-AF7D-D0BD745CFADD}"/>
          </ac:spMkLst>
        </pc:spChg>
        <pc:spChg chg="del mod topLvl">
          <ac:chgData name="Xin Zhang (FA Talent)" userId="474f572f-8271-4f60-858e-cee871e0aec6" providerId="ADAL" clId="{3F71202C-CA5A-4F4E-AF8C-BB1CC3F0E996}" dt="2021-10-22T08:01:03.563" v="3357" actId="478"/>
          <ac:spMkLst>
            <pc:docMk/>
            <pc:sldMk cId="3477428530" sldId="262"/>
            <ac:spMk id="155" creationId="{181CB5CB-99DD-4372-A824-C7291CF15DF4}"/>
          </ac:spMkLst>
        </pc:spChg>
        <pc:spChg chg="mod topLvl">
          <ac:chgData name="Xin Zhang (FA Talent)" userId="474f572f-8271-4f60-858e-cee871e0aec6" providerId="ADAL" clId="{3F71202C-CA5A-4F4E-AF8C-BB1CC3F0E996}" dt="2021-10-22T08:20:31.382" v="3406" actId="164"/>
          <ac:spMkLst>
            <pc:docMk/>
            <pc:sldMk cId="3477428530" sldId="262"/>
            <ac:spMk id="156" creationId="{5A8E4553-3B62-459A-BF87-5632349EF0B6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57" creationId="{809DC07F-6AF2-4AD2-8B4D-E051265C0F27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59" creationId="{2643EA57-B188-4B11-BB93-FB570F01C1D7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60" creationId="{1DEC38AD-30DA-417C-B483-BAA435594455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61" creationId="{B1DAEAE5-AAA0-4206-9AE2-9A5A703835E8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62" creationId="{E26DA583-3208-447B-B1A6-DA6EB22D09E9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63" creationId="{E61D5D76-FBDA-40F7-9FDB-A5DFC837CCFE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64" creationId="{9AACEE12-344D-429B-A801-D0539AEB63F0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65" creationId="{960C2FF9-66CF-45CA-9856-92A602975C56}"/>
          </ac:spMkLst>
        </pc:spChg>
        <pc:spChg chg="mod">
          <ac:chgData name="Xin Zhang (FA Talent)" userId="474f572f-8271-4f60-858e-cee871e0aec6" providerId="ADAL" clId="{3F71202C-CA5A-4F4E-AF8C-BB1CC3F0E996}" dt="2021-10-22T07:39:52.937" v="3169" actId="165"/>
          <ac:spMkLst>
            <pc:docMk/>
            <pc:sldMk cId="3477428530" sldId="262"/>
            <ac:spMk id="166" creationId="{6AD9006A-8F87-4FD7-90F7-8A40707A17F3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71" creationId="{5A4A4530-B88C-4639-AA62-5B45755DC235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72" creationId="{037A159B-8ABE-4543-AB42-1A6B5AFDC953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73" creationId="{51FC123D-10A6-40EB-89A3-DAD6CE95D0B7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75" creationId="{556BE431-5200-4137-9052-9836828F14BA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76" creationId="{1480CA58-C8E9-4F5E-A988-B1886814DF12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77" creationId="{B0F851D7-83DA-4238-94EC-54681B031257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78" creationId="{62501177-7710-4C89-A446-6173DDC52C65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79" creationId="{B46DC0A3-9742-4E55-A312-940BA8935727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80" creationId="{6F04C3B9-B273-4263-9BCD-9D763F6B9B10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81" creationId="{4749C69D-6AFA-4C2E-B063-A5A2948A59E4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82" creationId="{B0D3A16F-097A-4A53-BAE1-AD115A12C02E}"/>
          </ac:spMkLst>
        </pc:spChg>
        <pc:spChg chg="mod">
          <ac:chgData name="Xin Zhang (FA Talent)" userId="474f572f-8271-4f60-858e-cee871e0aec6" providerId="ADAL" clId="{3F71202C-CA5A-4F4E-AF8C-BB1CC3F0E996}" dt="2021-10-22T08:52:23.246" v="3660"/>
          <ac:spMkLst>
            <pc:docMk/>
            <pc:sldMk cId="3477428530" sldId="262"/>
            <ac:spMk id="183" creationId="{B8AC8878-BBD4-4B6E-AA0E-551F335C5072}"/>
          </ac:spMkLst>
        </pc:spChg>
        <pc:spChg chg="mod">
          <ac:chgData name="Xin Zhang (FA Talent)" userId="474f572f-8271-4f60-858e-cee871e0aec6" providerId="ADAL" clId="{3F71202C-CA5A-4F4E-AF8C-BB1CC3F0E996}" dt="2021-10-22T08:53:20.466" v="3671" actId="165"/>
          <ac:spMkLst>
            <pc:docMk/>
            <pc:sldMk cId="3477428530" sldId="262"/>
            <ac:spMk id="187" creationId="{31ED632A-CC66-4CC7-B0DA-E1F5E8CA0666}"/>
          </ac:spMkLst>
        </pc:spChg>
        <pc:spChg chg="mod">
          <ac:chgData name="Xin Zhang (FA Talent)" userId="474f572f-8271-4f60-858e-cee871e0aec6" providerId="ADAL" clId="{3F71202C-CA5A-4F4E-AF8C-BB1CC3F0E996}" dt="2021-10-22T08:53:20.466" v="3671" actId="165"/>
          <ac:spMkLst>
            <pc:docMk/>
            <pc:sldMk cId="3477428530" sldId="262"/>
            <ac:spMk id="188" creationId="{39920943-3797-48A8-A56A-9CEB0971ED93}"/>
          </ac:spMkLst>
        </pc:spChg>
        <pc:spChg chg="mod">
          <ac:chgData name="Xin Zhang (FA Talent)" userId="474f572f-8271-4f60-858e-cee871e0aec6" providerId="ADAL" clId="{3F71202C-CA5A-4F4E-AF8C-BB1CC3F0E996}" dt="2021-10-22T08:53:20.466" v="3671" actId="165"/>
          <ac:spMkLst>
            <pc:docMk/>
            <pc:sldMk cId="3477428530" sldId="262"/>
            <ac:spMk id="189" creationId="{8C89C39B-4043-4731-807A-832DBAD1940D}"/>
          </ac:spMkLst>
        </pc:spChg>
        <pc:spChg chg="mod">
          <ac:chgData name="Xin Zhang (FA Talent)" userId="474f572f-8271-4f60-858e-cee871e0aec6" providerId="ADAL" clId="{3F71202C-CA5A-4F4E-AF8C-BB1CC3F0E996}" dt="2021-10-22T08:53:20.466" v="3671" actId="165"/>
          <ac:spMkLst>
            <pc:docMk/>
            <pc:sldMk cId="3477428530" sldId="262"/>
            <ac:spMk id="190" creationId="{1122E21D-942E-48D2-B792-2FD2F97348DD}"/>
          </ac:spMkLst>
        </pc:spChg>
        <pc:spChg chg="mod">
          <ac:chgData name="Xin Zhang (FA Talent)" userId="474f572f-8271-4f60-858e-cee871e0aec6" providerId="ADAL" clId="{3F71202C-CA5A-4F4E-AF8C-BB1CC3F0E996}" dt="2021-10-22T08:53:20.466" v="3671" actId="165"/>
          <ac:spMkLst>
            <pc:docMk/>
            <pc:sldMk cId="3477428530" sldId="262"/>
            <ac:spMk id="191" creationId="{0546BE22-F207-4E17-B362-1292A3B6931B}"/>
          </ac:spMkLst>
        </pc:spChg>
        <pc:spChg chg="mod">
          <ac:chgData name="Xin Zhang (FA Talent)" userId="474f572f-8271-4f60-858e-cee871e0aec6" providerId="ADAL" clId="{3F71202C-CA5A-4F4E-AF8C-BB1CC3F0E996}" dt="2021-10-22T08:53:20.466" v="3671" actId="165"/>
          <ac:spMkLst>
            <pc:docMk/>
            <pc:sldMk cId="3477428530" sldId="262"/>
            <ac:spMk id="192" creationId="{8EAE1BE3-EE82-4F37-85B0-4E99974EE5D8}"/>
          </ac:spMkLst>
        </pc:spChg>
        <pc:spChg chg="mod">
          <ac:chgData name="Xin Zhang (FA Talent)" userId="474f572f-8271-4f60-858e-cee871e0aec6" providerId="ADAL" clId="{3F71202C-CA5A-4F4E-AF8C-BB1CC3F0E996}" dt="2021-10-22T08:53:20.466" v="3671" actId="165"/>
          <ac:spMkLst>
            <pc:docMk/>
            <pc:sldMk cId="3477428530" sldId="262"/>
            <ac:spMk id="193" creationId="{6E399311-9DE4-4C79-8326-33BBD1ED2B04}"/>
          </ac:spMkLst>
        </pc:spChg>
        <pc:spChg chg="mod">
          <ac:chgData name="Xin Zhang (FA Talent)" userId="474f572f-8271-4f60-858e-cee871e0aec6" providerId="ADAL" clId="{3F71202C-CA5A-4F4E-AF8C-BB1CC3F0E996}" dt="2021-10-22T08:53:20.466" v="3671" actId="165"/>
          <ac:spMkLst>
            <pc:docMk/>
            <pc:sldMk cId="3477428530" sldId="262"/>
            <ac:spMk id="194" creationId="{0039F0D2-DB2C-4657-B114-82ED86E6BF88}"/>
          </ac:spMkLst>
        </pc:spChg>
        <pc:spChg chg="mod ord topLvl">
          <ac:chgData name="Xin Zhang (FA Talent)" userId="474f572f-8271-4f60-858e-cee871e0aec6" providerId="ADAL" clId="{3F71202C-CA5A-4F4E-AF8C-BB1CC3F0E996}" dt="2021-10-23T09:44:40.186" v="6719" actId="165"/>
          <ac:spMkLst>
            <pc:docMk/>
            <pc:sldMk cId="3477428530" sldId="262"/>
            <ac:spMk id="195" creationId="{EB3C43C9-79D3-4332-9507-7577E393624A}"/>
          </ac:spMkLst>
        </pc:spChg>
        <pc:spChg chg="mod ord topLvl">
          <ac:chgData name="Xin Zhang (FA Talent)" userId="474f572f-8271-4f60-858e-cee871e0aec6" providerId="ADAL" clId="{3F71202C-CA5A-4F4E-AF8C-BB1CC3F0E996}" dt="2021-10-22T09:26:37.137" v="3786" actId="1076"/>
          <ac:spMkLst>
            <pc:docMk/>
            <pc:sldMk cId="3477428530" sldId="262"/>
            <ac:spMk id="196" creationId="{5B09E13F-FC50-49FF-8B05-2D220204DD7E}"/>
          </ac:spMkLst>
        </pc:spChg>
        <pc:spChg chg="del mod topLvl">
          <ac:chgData name="Xin Zhang (FA Talent)" userId="474f572f-8271-4f60-858e-cee871e0aec6" providerId="ADAL" clId="{3F71202C-CA5A-4F4E-AF8C-BB1CC3F0E996}" dt="2021-10-22T08:53:25.974" v="3674" actId="478"/>
          <ac:spMkLst>
            <pc:docMk/>
            <pc:sldMk cId="3477428530" sldId="262"/>
            <ac:spMk id="197" creationId="{7DD0E97F-AE7C-418E-8DC4-CEF58A29C606}"/>
          </ac:spMkLst>
        </pc:spChg>
        <pc:spChg chg="add mod ord">
          <ac:chgData name="Xin Zhang (FA Talent)" userId="474f572f-8271-4f60-858e-cee871e0aec6" providerId="ADAL" clId="{3F71202C-CA5A-4F4E-AF8C-BB1CC3F0E996}" dt="2021-10-22T09:26:37.137" v="3786" actId="1076"/>
          <ac:spMkLst>
            <pc:docMk/>
            <pc:sldMk cId="3477428530" sldId="262"/>
            <ac:spMk id="199" creationId="{96C466E0-8CD1-4E30-8A83-3A8506A27D18}"/>
          </ac:spMkLst>
        </pc:spChg>
        <pc:spChg chg="add mod ord">
          <ac:chgData name="Xin Zhang (FA Talent)" userId="474f572f-8271-4f60-858e-cee871e0aec6" providerId="ADAL" clId="{3F71202C-CA5A-4F4E-AF8C-BB1CC3F0E996}" dt="2021-10-22T09:26:32.988" v="3785" actId="1076"/>
          <ac:spMkLst>
            <pc:docMk/>
            <pc:sldMk cId="3477428530" sldId="262"/>
            <ac:spMk id="200" creationId="{491B024D-3602-4D1B-989A-E66968FFB095}"/>
          </ac:spMkLst>
        </pc:spChg>
        <pc:spChg chg="add mod ord">
          <ac:chgData name="Xin Zhang (FA Talent)" userId="474f572f-8271-4f60-858e-cee871e0aec6" providerId="ADAL" clId="{3F71202C-CA5A-4F4E-AF8C-BB1CC3F0E996}" dt="2021-10-22T09:23:22.520" v="3753" actId="14100"/>
          <ac:spMkLst>
            <pc:docMk/>
            <pc:sldMk cId="3477428530" sldId="262"/>
            <ac:spMk id="201" creationId="{6F2866B8-ED5E-433D-8056-59A8A4CAB753}"/>
          </ac:spMkLst>
        </pc:spChg>
        <pc:spChg chg="mod topLvl">
          <ac:chgData name="Xin Zhang (FA Talent)" userId="474f572f-8271-4f60-858e-cee871e0aec6" providerId="ADAL" clId="{3F71202C-CA5A-4F4E-AF8C-BB1CC3F0E996}" dt="2021-10-22T09:22:08.274" v="3745" actId="14100"/>
          <ac:spMkLst>
            <pc:docMk/>
            <pc:sldMk cId="3477428530" sldId="262"/>
            <ac:spMk id="205" creationId="{68A8FD38-CED1-48FB-9A0C-4E521CCF0D83}"/>
          </ac:spMkLst>
        </pc:spChg>
        <pc:spChg chg="del mod topLvl">
          <ac:chgData name="Xin Zhang (FA Talent)" userId="474f572f-8271-4f60-858e-cee871e0aec6" providerId="ADAL" clId="{3F71202C-CA5A-4F4E-AF8C-BB1CC3F0E996}" dt="2021-10-22T09:21:12.666" v="3731" actId="478"/>
          <ac:spMkLst>
            <pc:docMk/>
            <pc:sldMk cId="3477428530" sldId="262"/>
            <ac:spMk id="206" creationId="{D267D674-BDED-403C-A672-A8EA45A1B2A0}"/>
          </ac:spMkLst>
        </pc:spChg>
        <pc:spChg chg="del mod topLvl">
          <ac:chgData name="Xin Zhang (FA Talent)" userId="474f572f-8271-4f60-858e-cee871e0aec6" providerId="ADAL" clId="{3F71202C-CA5A-4F4E-AF8C-BB1CC3F0E996}" dt="2021-10-22T09:21:12.666" v="3731" actId="478"/>
          <ac:spMkLst>
            <pc:docMk/>
            <pc:sldMk cId="3477428530" sldId="262"/>
            <ac:spMk id="207" creationId="{A04661F6-B7BA-4C37-993A-9B7D4BA50E02}"/>
          </ac:spMkLst>
        </pc:spChg>
        <pc:spChg chg="mod">
          <ac:chgData name="Xin Zhang (FA Talent)" userId="474f572f-8271-4f60-858e-cee871e0aec6" providerId="ADAL" clId="{3F71202C-CA5A-4F4E-AF8C-BB1CC3F0E996}" dt="2021-10-22T09:21:09.817" v="3730" actId="165"/>
          <ac:spMkLst>
            <pc:docMk/>
            <pc:sldMk cId="3477428530" sldId="262"/>
            <ac:spMk id="209" creationId="{BEB6C236-A306-41D7-B0FC-6B86EF603165}"/>
          </ac:spMkLst>
        </pc:spChg>
        <pc:spChg chg="mod">
          <ac:chgData name="Xin Zhang (FA Talent)" userId="474f572f-8271-4f60-858e-cee871e0aec6" providerId="ADAL" clId="{3F71202C-CA5A-4F4E-AF8C-BB1CC3F0E996}" dt="2021-10-22T09:21:09.817" v="3730" actId="165"/>
          <ac:spMkLst>
            <pc:docMk/>
            <pc:sldMk cId="3477428530" sldId="262"/>
            <ac:spMk id="210" creationId="{51FBD857-11EE-46E5-8526-0EBF6A253444}"/>
          </ac:spMkLst>
        </pc:spChg>
        <pc:spChg chg="mod">
          <ac:chgData name="Xin Zhang (FA Talent)" userId="474f572f-8271-4f60-858e-cee871e0aec6" providerId="ADAL" clId="{3F71202C-CA5A-4F4E-AF8C-BB1CC3F0E996}" dt="2021-10-22T09:21:09.817" v="3730" actId="165"/>
          <ac:spMkLst>
            <pc:docMk/>
            <pc:sldMk cId="3477428530" sldId="262"/>
            <ac:spMk id="211" creationId="{DA92331E-4806-459C-A10B-57F82EF8ED62}"/>
          </ac:spMkLst>
        </pc:spChg>
        <pc:spChg chg="mod">
          <ac:chgData name="Xin Zhang (FA Talent)" userId="474f572f-8271-4f60-858e-cee871e0aec6" providerId="ADAL" clId="{3F71202C-CA5A-4F4E-AF8C-BB1CC3F0E996}" dt="2021-10-22T09:21:09.817" v="3730" actId="165"/>
          <ac:spMkLst>
            <pc:docMk/>
            <pc:sldMk cId="3477428530" sldId="262"/>
            <ac:spMk id="212" creationId="{D54D8C48-BB76-422D-8BD0-E1C487CA6AA2}"/>
          </ac:spMkLst>
        </pc:spChg>
        <pc:spChg chg="mod">
          <ac:chgData name="Xin Zhang (FA Talent)" userId="474f572f-8271-4f60-858e-cee871e0aec6" providerId="ADAL" clId="{3F71202C-CA5A-4F4E-AF8C-BB1CC3F0E996}" dt="2021-10-22T09:21:09.817" v="3730" actId="165"/>
          <ac:spMkLst>
            <pc:docMk/>
            <pc:sldMk cId="3477428530" sldId="262"/>
            <ac:spMk id="213" creationId="{6032F590-EC99-4B9D-8FC5-74957AD202C1}"/>
          </ac:spMkLst>
        </pc:spChg>
        <pc:spChg chg="mod">
          <ac:chgData name="Xin Zhang (FA Talent)" userId="474f572f-8271-4f60-858e-cee871e0aec6" providerId="ADAL" clId="{3F71202C-CA5A-4F4E-AF8C-BB1CC3F0E996}" dt="2021-10-22T09:21:09.817" v="3730" actId="165"/>
          <ac:spMkLst>
            <pc:docMk/>
            <pc:sldMk cId="3477428530" sldId="262"/>
            <ac:spMk id="214" creationId="{F8C10CBA-450E-4DA3-96F2-DE2DBF716000}"/>
          </ac:spMkLst>
        </pc:spChg>
        <pc:spChg chg="mod">
          <ac:chgData name="Xin Zhang (FA Talent)" userId="474f572f-8271-4f60-858e-cee871e0aec6" providerId="ADAL" clId="{3F71202C-CA5A-4F4E-AF8C-BB1CC3F0E996}" dt="2021-10-22T09:21:09.817" v="3730" actId="165"/>
          <ac:spMkLst>
            <pc:docMk/>
            <pc:sldMk cId="3477428530" sldId="262"/>
            <ac:spMk id="215" creationId="{8AA3F541-8705-466E-A401-7C362DFED9F5}"/>
          </ac:spMkLst>
        </pc:spChg>
        <pc:spChg chg="mod">
          <ac:chgData name="Xin Zhang (FA Talent)" userId="474f572f-8271-4f60-858e-cee871e0aec6" providerId="ADAL" clId="{3F71202C-CA5A-4F4E-AF8C-BB1CC3F0E996}" dt="2021-10-22T09:21:09.817" v="3730" actId="165"/>
          <ac:spMkLst>
            <pc:docMk/>
            <pc:sldMk cId="3477428530" sldId="262"/>
            <ac:spMk id="216" creationId="{98EC7ACA-1560-4402-BED7-B8E4E2B96EC1}"/>
          </ac:spMkLst>
        </pc:spChg>
        <pc:spChg chg="add mod ord">
          <ac:chgData name="Xin Zhang (FA Talent)" userId="474f572f-8271-4f60-858e-cee871e0aec6" providerId="ADAL" clId="{3F71202C-CA5A-4F4E-AF8C-BB1CC3F0E996}" dt="2021-10-22T09:22:08.274" v="3745" actId="14100"/>
          <ac:spMkLst>
            <pc:docMk/>
            <pc:sldMk cId="3477428530" sldId="262"/>
            <ac:spMk id="217" creationId="{6BAEC3DB-7148-4895-A116-3AE904FC6022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19" creationId="{6C54AEB5-06CE-45EE-967E-C2F5F59111DC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21" creationId="{DC636586-ED16-4C91-85A7-8819194959D3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22" creationId="{8A764E9F-8986-4981-820A-1005470C62C0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23" creationId="{E40EB19B-1B85-413E-8548-0B6DBA2613A7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24" creationId="{7C3C3CD9-05BC-4DE7-A37E-29544D8BC83C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25" creationId="{E1F2A62A-8E7A-4C84-9343-8BA90BEAB1DA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26" creationId="{7B478064-85E9-4B0A-B023-198012D12B3A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27" creationId="{DB05E5C0-5B5B-4FBD-B978-C2856362E386}"/>
          </ac:spMkLst>
        </pc:spChg>
        <pc:spChg chg="mod">
          <ac:chgData name="Xin Zhang (FA Talent)" userId="474f572f-8271-4f60-858e-cee871e0aec6" providerId="ADAL" clId="{3F71202C-CA5A-4F4E-AF8C-BB1CC3F0E996}" dt="2021-10-22T09:25:18.720" v="3767"/>
          <ac:spMkLst>
            <pc:docMk/>
            <pc:sldMk cId="3477428530" sldId="262"/>
            <ac:spMk id="228" creationId="{48A889D4-15D7-4866-8815-E645711241C4}"/>
          </ac:spMkLst>
        </pc:spChg>
        <pc:spChg chg="add mod ord topLvl">
          <ac:chgData name="Xin Zhang (FA Talent)" userId="474f572f-8271-4f60-858e-cee871e0aec6" providerId="ADAL" clId="{3F71202C-CA5A-4F4E-AF8C-BB1CC3F0E996}" dt="2021-10-23T09:44:40.186" v="6719" actId="165"/>
          <ac:spMkLst>
            <pc:docMk/>
            <pc:sldMk cId="3477428530" sldId="262"/>
            <ac:spMk id="229" creationId="{19D8172F-57ED-4289-8BC3-821A32B41C28}"/>
          </ac:spMkLst>
        </pc:spChg>
        <pc:grpChg chg="add del mod">
          <ac:chgData name="Xin Zhang (FA Talent)" userId="474f572f-8271-4f60-858e-cee871e0aec6" providerId="ADAL" clId="{3F71202C-CA5A-4F4E-AF8C-BB1CC3F0E996}" dt="2021-10-22T07:26:01.221" v="2985" actId="165"/>
          <ac:grpSpMkLst>
            <pc:docMk/>
            <pc:sldMk cId="3477428530" sldId="262"/>
            <ac:grpSpMk id="8" creationId="{80EB83D5-6AE8-40AD-8D57-EFA22EFFC8C3}"/>
          </ac:grpSpMkLst>
        </pc:grpChg>
        <pc:grpChg chg="add mod">
          <ac:chgData name="Xin Zhang (FA Talent)" userId="474f572f-8271-4f60-858e-cee871e0aec6" providerId="ADAL" clId="{3F71202C-CA5A-4F4E-AF8C-BB1CC3F0E996}" dt="2021-10-22T07:26:34.732" v="2995" actId="164"/>
          <ac:grpSpMkLst>
            <pc:docMk/>
            <pc:sldMk cId="3477428530" sldId="262"/>
            <ac:grpSpMk id="9" creationId="{B81DE90E-E563-4B3D-B96A-3839DDDCF89A}"/>
          </ac:grpSpMkLst>
        </pc:grpChg>
        <pc:grpChg chg="add del mod">
          <ac:chgData name="Xin Zhang (FA Talent)" userId="474f572f-8271-4f60-858e-cee871e0aec6" providerId="ADAL" clId="{3F71202C-CA5A-4F4E-AF8C-BB1CC3F0E996}" dt="2021-10-22T07:28:03.900" v="3039" actId="478"/>
          <ac:grpSpMkLst>
            <pc:docMk/>
            <pc:sldMk cId="3477428530" sldId="262"/>
            <ac:grpSpMk id="10" creationId="{DFA15BE5-2DCA-4F36-A356-0BDE3DBF0120}"/>
          </ac:grpSpMkLst>
        </pc:grpChg>
        <pc:grpChg chg="add mod">
          <ac:chgData name="Xin Zhang (FA Talent)" userId="474f572f-8271-4f60-858e-cee871e0aec6" providerId="ADAL" clId="{3F71202C-CA5A-4F4E-AF8C-BB1CC3F0E996}" dt="2021-10-22T07:26:42.003" v="2998" actId="164"/>
          <ac:grpSpMkLst>
            <pc:docMk/>
            <pc:sldMk cId="3477428530" sldId="262"/>
            <ac:grpSpMk id="11" creationId="{FD69C5B6-CD57-4F60-9E92-F9F57998B6BB}"/>
          </ac:grpSpMkLst>
        </pc:grpChg>
        <pc:grpChg chg="add mod topLvl">
          <ac:chgData name="Xin Zhang (FA Talent)" userId="474f572f-8271-4f60-858e-cee871e0aec6" providerId="ADAL" clId="{3F71202C-CA5A-4F4E-AF8C-BB1CC3F0E996}" dt="2021-10-22T08:00:41.306" v="3352" actId="165"/>
          <ac:grpSpMkLst>
            <pc:docMk/>
            <pc:sldMk cId="3477428530" sldId="262"/>
            <ac:grpSpMk id="12" creationId="{64D5225B-FC5B-4C1E-9A50-C7254B55C5E6}"/>
          </ac:grpSpMkLst>
        </pc:grpChg>
        <pc:grpChg chg="add del mod topLvl">
          <ac:chgData name="Xin Zhang (FA Talent)" userId="474f572f-8271-4f60-858e-cee871e0aec6" providerId="ADAL" clId="{3F71202C-CA5A-4F4E-AF8C-BB1CC3F0E996}" dt="2021-10-22T07:28:31.395" v="3075" actId="165"/>
          <ac:grpSpMkLst>
            <pc:docMk/>
            <pc:sldMk cId="3477428530" sldId="262"/>
            <ac:grpSpMk id="13" creationId="{58AB9C11-064F-4B3E-B27C-8B01C349DC98}"/>
          </ac:grpSpMkLst>
        </pc:grpChg>
        <pc:grpChg chg="add del mod">
          <ac:chgData name="Xin Zhang (FA Talent)" userId="474f572f-8271-4f60-858e-cee871e0aec6" providerId="ADAL" clId="{3F71202C-CA5A-4F4E-AF8C-BB1CC3F0E996}" dt="2021-10-22T07:28:30.917" v="3074" actId="165"/>
          <ac:grpSpMkLst>
            <pc:docMk/>
            <pc:sldMk cId="3477428530" sldId="262"/>
            <ac:grpSpMk id="15" creationId="{7F92D9CE-806C-46F2-9D05-029CBE33FCED}"/>
          </ac:grpSpMkLst>
        </pc:grpChg>
        <pc:grpChg chg="add del mod topLvl">
          <ac:chgData name="Xin Zhang (FA Talent)" userId="474f572f-8271-4f60-858e-cee871e0aec6" providerId="ADAL" clId="{3F71202C-CA5A-4F4E-AF8C-BB1CC3F0E996}" dt="2021-10-22T08:00:43.405" v="3354" actId="165"/>
          <ac:grpSpMkLst>
            <pc:docMk/>
            <pc:sldMk cId="3477428530" sldId="262"/>
            <ac:grpSpMk id="16" creationId="{4C46B9B1-3B98-416F-AFFF-C4DC2ACBB6AA}"/>
          </ac:grpSpMkLst>
        </pc:grpChg>
        <pc:grpChg chg="add mod">
          <ac:chgData name="Xin Zhang (FA Talent)" userId="474f572f-8271-4f60-858e-cee871e0aec6" providerId="ADAL" clId="{3F71202C-CA5A-4F4E-AF8C-BB1CC3F0E996}" dt="2021-10-22T07:28:42.276" v="3080" actId="164"/>
          <ac:grpSpMkLst>
            <pc:docMk/>
            <pc:sldMk cId="3477428530" sldId="262"/>
            <ac:grpSpMk id="17" creationId="{398AA161-F98E-461E-8253-0D90AC3926B9}"/>
          </ac:grpSpMkLst>
        </pc:grpChg>
        <pc:grpChg chg="add del mod topLvl">
          <ac:chgData name="Xin Zhang (FA Talent)" userId="474f572f-8271-4f60-858e-cee871e0aec6" providerId="ADAL" clId="{3F71202C-CA5A-4F4E-AF8C-BB1CC3F0E996}" dt="2021-10-22T07:26:06.293" v="2987" actId="165"/>
          <ac:grpSpMkLst>
            <pc:docMk/>
            <pc:sldMk cId="3477428530" sldId="262"/>
            <ac:grpSpMk id="20" creationId="{6134A0B9-B08E-473A-B968-37D236BB1FD5}"/>
          </ac:grpSpMkLst>
        </pc:grpChg>
        <pc:grpChg chg="add del mod topLvl">
          <ac:chgData name="Xin Zhang (FA Talent)" userId="474f572f-8271-4f60-858e-cee871e0aec6" providerId="ADAL" clId="{3F71202C-CA5A-4F4E-AF8C-BB1CC3F0E996}" dt="2021-10-22T07:26:06.293" v="2987" actId="165"/>
          <ac:grpSpMkLst>
            <pc:docMk/>
            <pc:sldMk cId="3477428530" sldId="262"/>
            <ac:grpSpMk id="23" creationId="{8564BC80-F1CB-45B1-BB4C-5DA7F824083F}"/>
          </ac:grpSpMkLst>
        </pc:grpChg>
        <pc:grpChg chg="del mod topLvl">
          <ac:chgData name="Xin Zhang (FA Talent)" userId="474f572f-8271-4f60-858e-cee871e0aec6" providerId="ADAL" clId="{3F71202C-CA5A-4F4E-AF8C-BB1CC3F0E996}" dt="2021-10-22T07:26:08.925" v="2988" actId="165"/>
          <ac:grpSpMkLst>
            <pc:docMk/>
            <pc:sldMk cId="3477428530" sldId="262"/>
            <ac:grpSpMk id="24" creationId="{A8345815-15A6-4204-B12F-D4D845489F0A}"/>
          </ac:grpSpMkLst>
        </pc:grpChg>
        <pc:grpChg chg="del mod topLvl">
          <ac:chgData name="Xin Zhang (FA Talent)" userId="474f572f-8271-4f60-858e-cee871e0aec6" providerId="ADAL" clId="{3F71202C-CA5A-4F4E-AF8C-BB1CC3F0E996}" dt="2021-10-22T07:26:08.925" v="2988" actId="165"/>
          <ac:grpSpMkLst>
            <pc:docMk/>
            <pc:sldMk cId="3477428530" sldId="262"/>
            <ac:grpSpMk id="25" creationId="{7206D857-0630-4F04-868B-B16301AE3200}"/>
          </ac:grpSpMkLst>
        </pc:grpChg>
        <pc:grpChg chg="add mod topLvl">
          <ac:chgData name="Xin Zhang (FA Talent)" userId="474f572f-8271-4f60-858e-cee871e0aec6" providerId="ADAL" clId="{3F71202C-CA5A-4F4E-AF8C-BB1CC3F0E996}" dt="2021-10-22T08:29:18.564" v="3552" actId="164"/>
          <ac:grpSpMkLst>
            <pc:docMk/>
            <pc:sldMk cId="3477428530" sldId="262"/>
            <ac:grpSpMk id="43" creationId="{862C5F27-4FC2-462E-B298-46A167D49D8B}"/>
          </ac:grpSpMkLst>
        </pc:grpChg>
        <pc:grpChg chg="add del mod topLvl">
          <ac:chgData name="Xin Zhang (FA Talent)" userId="474f572f-8271-4f60-858e-cee871e0aec6" providerId="ADAL" clId="{3F71202C-CA5A-4F4E-AF8C-BB1CC3F0E996}" dt="2021-10-22T08:00:41.306" v="3352" actId="165"/>
          <ac:grpSpMkLst>
            <pc:docMk/>
            <pc:sldMk cId="3477428530" sldId="262"/>
            <ac:grpSpMk id="47" creationId="{F31F5377-86D1-49AA-80D0-1954F16C8295}"/>
          </ac:grpSpMkLst>
        </pc:grpChg>
        <pc:grpChg chg="add del mod">
          <ac:chgData name="Xin Zhang (FA Talent)" userId="474f572f-8271-4f60-858e-cee871e0aec6" providerId="ADAL" clId="{3F71202C-CA5A-4F4E-AF8C-BB1CC3F0E996}" dt="2021-10-22T07:29:21.259" v="3089" actId="165"/>
          <ac:grpSpMkLst>
            <pc:docMk/>
            <pc:sldMk cId="3477428530" sldId="262"/>
            <ac:grpSpMk id="48" creationId="{EA344069-5091-4FF6-B8FB-C5C686BEC763}"/>
          </ac:grpSpMkLst>
        </pc:grpChg>
        <pc:grpChg chg="add del mod">
          <ac:chgData name="Xin Zhang (FA Talent)" userId="474f572f-8271-4f60-858e-cee871e0aec6" providerId="ADAL" clId="{3F71202C-CA5A-4F4E-AF8C-BB1CC3F0E996}" dt="2021-10-22T07:38:05.692" v="3148" actId="165"/>
          <ac:grpSpMkLst>
            <pc:docMk/>
            <pc:sldMk cId="3477428530" sldId="262"/>
            <ac:grpSpMk id="49" creationId="{810A703F-8AD8-40E4-856B-04CF2257E8FC}"/>
          </ac:grpSpMkLst>
        </pc:grpChg>
        <pc:grpChg chg="add del mod">
          <ac:chgData name="Xin Zhang (FA Talent)" userId="474f572f-8271-4f60-858e-cee871e0aec6" providerId="ADAL" clId="{3F71202C-CA5A-4F4E-AF8C-BB1CC3F0E996}" dt="2021-10-22T07:33:51.963" v="3111" actId="165"/>
          <ac:grpSpMkLst>
            <pc:docMk/>
            <pc:sldMk cId="3477428530" sldId="262"/>
            <ac:grpSpMk id="50" creationId="{079001FA-3F69-4A1D-A3D0-17FC87F28945}"/>
          </ac:grpSpMkLst>
        </pc:grpChg>
        <pc:grpChg chg="add del mod topLvl">
          <ac:chgData name="Xin Zhang (FA Talent)" userId="474f572f-8271-4f60-858e-cee871e0aec6" providerId="ADAL" clId="{3F71202C-CA5A-4F4E-AF8C-BB1CC3F0E996}" dt="2021-10-22T07:39:52.937" v="3169" actId="165"/>
          <ac:grpSpMkLst>
            <pc:docMk/>
            <pc:sldMk cId="3477428530" sldId="262"/>
            <ac:grpSpMk id="53" creationId="{A408FEF8-BE5D-4519-88F4-082DA071BA9B}"/>
          </ac:grpSpMkLst>
        </pc:grpChg>
        <pc:grpChg chg="add mod">
          <ac:chgData name="Xin Zhang (FA Talent)" userId="474f572f-8271-4f60-858e-cee871e0aec6" providerId="ADAL" clId="{3F71202C-CA5A-4F4E-AF8C-BB1CC3F0E996}" dt="2021-10-22T07:37:43.586" v="3141" actId="571"/>
          <ac:grpSpMkLst>
            <pc:docMk/>
            <pc:sldMk cId="3477428530" sldId="262"/>
            <ac:grpSpMk id="55" creationId="{89036282-2E8C-461A-B300-0A874B44C273}"/>
          </ac:grpSpMkLst>
        </pc:grpChg>
        <pc:grpChg chg="mod">
          <ac:chgData name="Xin Zhang (FA Talent)" userId="474f572f-8271-4f60-858e-cee871e0aec6" providerId="ADAL" clId="{3F71202C-CA5A-4F4E-AF8C-BB1CC3F0E996}" dt="2021-10-22T07:37:43.586" v="3141" actId="571"/>
          <ac:grpSpMkLst>
            <pc:docMk/>
            <pc:sldMk cId="3477428530" sldId="262"/>
            <ac:grpSpMk id="58" creationId="{23F210C2-9836-4F0B-837B-1288F925C05F}"/>
          </ac:grpSpMkLst>
        </pc:grpChg>
        <pc:grpChg chg="mod">
          <ac:chgData name="Xin Zhang (FA Talent)" userId="474f572f-8271-4f60-858e-cee871e0aec6" providerId="ADAL" clId="{3F71202C-CA5A-4F4E-AF8C-BB1CC3F0E996}" dt="2021-10-22T07:37:43.586" v="3141" actId="571"/>
          <ac:grpSpMkLst>
            <pc:docMk/>
            <pc:sldMk cId="3477428530" sldId="262"/>
            <ac:grpSpMk id="59" creationId="{2B37F446-A3C7-4105-BB6D-8E67F6432541}"/>
          </ac:grpSpMkLst>
        </pc:grpChg>
        <pc:grpChg chg="mod">
          <ac:chgData name="Xin Zhang (FA Talent)" userId="474f572f-8271-4f60-858e-cee871e0aec6" providerId="ADAL" clId="{3F71202C-CA5A-4F4E-AF8C-BB1CC3F0E996}" dt="2021-10-22T07:37:43.586" v="3141" actId="571"/>
          <ac:grpSpMkLst>
            <pc:docMk/>
            <pc:sldMk cId="3477428530" sldId="262"/>
            <ac:grpSpMk id="60" creationId="{14F2B53E-2004-4CDA-9526-32158467CB56}"/>
          </ac:grpSpMkLst>
        </pc:grpChg>
        <pc:grpChg chg="mod">
          <ac:chgData name="Xin Zhang (FA Talent)" userId="474f572f-8271-4f60-858e-cee871e0aec6" providerId="ADAL" clId="{3F71202C-CA5A-4F4E-AF8C-BB1CC3F0E996}" dt="2021-10-22T07:37:43.586" v="3141" actId="571"/>
          <ac:grpSpMkLst>
            <pc:docMk/>
            <pc:sldMk cId="3477428530" sldId="262"/>
            <ac:grpSpMk id="64" creationId="{38B6460D-EE81-401F-B1C7-A57E1AF010F1}"/>
          </ac:grpSpMkLst>
        </pc:grpChg>
        <pc:grpChg chg="add 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74" creationId="{6AB2726D-724B-4B04-916F-52D52CC24A02}"/>
          </ac:grpSpMkLst>
        </pc:grpChg>
        <pc:grpChg chg="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76" creationId="{6E5B9853-FD62-466F-8261-32B7BBA7DEED}"/>
          </ac:grpSpMkLst>
        </pc:grpChg>
        <pc:grpChg chg="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77" creationId="{89FE97AE-1F28-4765-A038-B49105E148EB}"/>
          </ac:grpSpMkLst>
        </pc:grpChg>
        <pc:grpChg chg="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78" creationId="{3D428980-7434-4BEB-9A1E-36098B0CC0AA}"/>
          </ac:grpSpMkLst>
        </pc:grpChg>
        <pc:grpChg chg="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82" creationId="{4A0617DC-9865-4682-9AC8-9AB75315A5E1}"/>
          </ac:grpSpMkLst>
        </pc:grpChg>
        <pc:grpChg chg="add 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92" creationId="{7BF93DB7-0DC3-4ED4-BB13-905F8B165A0D}"/>
          </ac:grpSpMkLst>
        </pc:grpChg>
        <pc:grpChg chg="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94" creationId="{33D40DEC-15FF-47D2-9F35-99012AC0A475}"/>
          </ac:grpSpMkLst>
        </pc:grpChg>
        <pc:grpChg chg="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95" creationId="{C4726479-37AF-460E-A69C-C210128A4D1F}"/>
          </ac:grpSpMkLst>
        </pc:grpChg>
        <pc:grpChg chg="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96" creationId="{C9906415-A738-4E38-A7C5-561EA6B9B370}"/>
          </ac:grpSpMkLst>
        </pc:grpChg>
        <pc:grpChg chg="mod">
          <ac:chgData name="Xin Zhang (FA Talent)" userId="474f572f-8271-4f60-858e-cee871e0aec6" providerId="ADAL" clId="{3F71202C-CA5A-4F4E-AF8C-BB1CC3F0E996}" dt="2021-10-22T07:37:42.398" v="3140" actId="571"/>
          <ac:grpSpMkLst>
            <pc:docMk/>
            <pc:sldMk cId="3477428530" sldId="262"/>
            <ac:grpSpMk id="100" creationId="{113E601A-45FF-4264-A215-B4F731C8E1AE}"/>
          </ac:grpSpMkLst>
        </pc:grpChg>
        <pc:grpChg chg="add del mod topLvl">
          <ac:chgData name="Xin Zhang (FA Talent)" userId="474f572f-8271-4f60-858e-cee871e0aec6" providerId="ADAL" clId="{3F71202C-CA5A-4F4E-AF8C-BB1CC3F0E996}" dt="2021-10-22T07:39:08.584" v="3161" actId="165"/>
          <ac:grpSpMkLst>
            <pc:docMk/>
            <pc:sldMk cId="3477428530" sldId="262"/>
            <ac:grpSpMk id="109" creationId="{69DFD3D1-9A08-46FC-918E-E33FCCF580DB}"/>
          </ac:grpSpMkLst>
        </pc:grpChg>
        <pc:grpChg chg="add del mod topLvl">
          <ac:chgData name="Xin Zhang (FA Talent)" userId="474f572f-8271-4f60-858e-cee871e0aec6" providerId="ADAL" clId="{3F71202C-CA5A-4F4E-AF8C-BB1CC3F0E996}" dt="2021-10-22T07:39:08.584" v="3161" actId="165"/>
          <ac:grpSpMkLst>
            <pc:docMk/>
            <pc:sldMk cId="3477428530" sldId="262"/>
            <ac:grpSpMk id="110" creationId="{212D518C-0D23-4A1E-BA36-D87371851E3F}"/>
          </ac:grpSpMkLst>
        </pc:grpChg>
        <pc:grpChg chg="del mod topLvl">
          <ac:chgData name="Xin Zhang (FA Talent)" userId="474f572f-8271-4f60-858e-cee871e0aec6" providerId="ADAL" clId="{3F71202C-CA5A-4F4E-AF8C-BB1CC3F0E996}" dt="2021-10-22T07:39:52.937" v="3169" actId="165"/>
          <ac:grpSpMkLst>
            <pc:docMk/>
            <pc:sldMk cId="3477428530" sldId="262"/>
            <ac:grpSpMk id="112" creationId="{7490B082-0732-4DED-8612-10EFCD3C072B}"/>
          </ac:grpSpMkLst>
        </pc:grpChg>
        <pc:grpChg chg="del mod topLvl">
          <ac:chgData name="Xin Zhang (FA Talent)" userId="474f572f-8271-4f60-858e-cee871e0aec6" providerId="ADAL" clId="{3F71202C-CA5A-4F4E-AF8C-BB1CC3F0E996}" dt="2021-10-22T08:00:41.306" v="3352" actId="165"/>
          <ac:grpSpMkLst>
            <pc:docMk/>
            <pc:sldMk cId="3477428530" sldId="262"/>
            <ac:grpSpMk id="114" creationId="{9405455C-6C7B-4F1C-8962-D372B3CB7B56}"/>
          </ac:grpSpMkLst>
        </pc:grpChg>
        <pc:grpChg chg="mod topLvl">
          <ac:chgData name="Xin Zhang (FA Talent)" userId="474f572f-8271-4f60-858e-cee871e0aec6" providerId="ADAL" clId="{3F71202C-CA5A-4F4E-AF8C-BB1CC3F0E996}" dt="2021-10-22T08:29:18.564" v="3552" actId="164"/>
          <ac:grpSpMkLst>
            <pc:docMk/>
            <pc:sldMk cId="3477428530" sldId="262"/>
            <ac:grpSpMk id="115" creationId="{727A8370-75BE-4760-8528-E70B660CF865}"/>
          </ac:grpSpMkLst>
        </pc:grpChg>
        <pc:grpChg chg="del mod topLvl">
          <ac:chgData name="Xin Zhang (FA Talent)" userId="474f572f-8271-4f60-858e-cee871e0aec6" providerId="ADAL" clId="{3F71202C-CA5A-4F4E-AF8C-BB1CC3F0E996}" dt="2021-10-22T08:00:43.810" v="3355" actId="165"/>
          <ac:grpSpMkLst>
            <pc:docMk/>
            <pc:sldMk cId="3477428530" sldId="262"/>
            <ac:grpSpMk id="116" creationId="{2560DE4D-EE1A-44F9-8554-3F5D7EF5464E}"/>
          </ac:grpSpMkLst>
        </pc:grpChg>
        <pc:grpChg chg="mod">
          <ac:chgData name="Xin Zhang (FA Talent)" userId="474f572f-8271-4f60-858e-cee871e0aec6" providerId="ADAL" clId="{3F71202C-CA5A-4F4E-AF8C-BB1CC3F0E996}" dt="2021-10-22T08:00:41.306" v="3352" actId="165"/>
          <ac:grpSpMkLst>
            <pc:docMk/>
            <pc:sldMk cId="3477428530" sldId="262"/>
            <ac:grpSpMk id="120" creationId="{C3B7FCCA-BEA6-4876-B89B-B43465FE28FD}"/>
          </ac:grpSpMkLst>
        </pc:grpChg>
        <pc:grpChg chg="add del mod topLvl">
          <ac:chgData name="Xin Zhang (FA Talent)" userId="474f572f-8271-4f60-858e-cee871e0aec6" providerId="ADAL" clId="{3F71202C-CA5A-4F4E-AF8C-BB1CC3F0E996}" dt="2021-10-22T07:39:08.584" v="3161" actId="165"/>
          <ac:grpSpMkLst>
            <pc:docMk/>
            <pc:sldMk cId="3477428530" sldId="262"/>
            <ac:grpSpMk id="129" creationId="{6711C0FB-E371-45D3-8316-AF4A4A901186}"/>
          </ac:grpSpMkLst>
        </pc:grpChg>
        <pc:grpChg chg="del mod topLvl">
          <ac:chgData name="Xin Zhang (FA Talent)" userId="474f572f-8271-4f60-858e-cee871e0aec6" providerId="ADAL" clId="{3F71202C-CA5A-4F4E-AF8C-BB1CC3F0E996}" dt="2021-10-22T07:39:52.937" v="3169" actId="165"/>
          <ac:grpSpMkLst>
            <pc:docMk/>
            <pc:sldMk cId="3477428530" sldId="262"/>
            <ac:grpSpMk id="131" creationId="{43947388-BCA6-49F0-8EDC-83BFC2A87B0C}"/>
          </ac:grpSpMkLst>
        </pc:grpChg>
        <pc:grpChg chg="del mod topLvl">
          <ac:chgData name="Xin Zhang (FA Talent)" userId="474f572f-8271-4f60-858e-cee871e0aec6" providerId="ADAL" clId="{3F71202C-CA5A-4F4E-AF8C-BB1CC3F0E996}" dt="2021-10-22T08:00:41.306" v="3352" actId="165"/>
          <ac:grpSpMkLst>
            <pc:docMk/>
            <pc:sldMk cId="3477428530" sldId="262"/>
            <ac:grpSpMk id="133" creationId="{6D821DC0-8B29-4026-8AA3-4E1E29D7E70B}"/>
          </ac:grpSpMkLst>
        </pc:grpChg>
        <pc:grpChg chg="del mod topLvl">
          <ac:chgData name="Xin Zhang (FA Talent)" userId="474f572f-8271-4f60-858e-cee871e0aec6" providerId="ADAL" clId="{3F71202C-CA5A-4F4E-AF8C-BB1CC3F0E996}" dt="2021-10-22T08:00:42.377" v="3353" actId="165"/>
          <ac:grpSpMkLst>
            <pc:docMk/>
            <pc:sldMk cId="3477428530" sldId="262"/>
            <ac:grpSpMk id="134" creationId="{CEDB4FDC-5E3B-486D-B067-62F46E60612E}"/>
          </ac:grpSpMkLst>
        </pc:grpChg>
        <pc:grpChg chg="del mod topLvl">
          <ac:chgData name="Xin Zhang (FA Talent)" userId="474f572f-8271-4f60-858e-cee871e0aec6" providerId="ADAL" clId="{3F71202C-CA5A-4F4E-AF8C-BB1CC3F0E996}" dt="2021-10-22T08:00:42.377" v="3353" actId="165"/>
          <ac:grpSpMkLst>
            <pc:docMk/>
            <pc:sldMk cId="3477428530" sldId="262"/>
            <ac:grpSpMk id="135" creationId="{D411E9B2-5DEE-4D94-A9C0-A63C9364A78F}"/>
          </ac:grpSpMkLst>
        </pc:grpChg>
        <pc:grpChg chg="mod topLvl">
          <ac:chgData name="Xin Zhang (FA Talent)" userId="474f572f-8271-4f60-858e-cee871e0aec6" providerId="ADAL" clId="{3F71202C-CA5A-4F4E-AF8C-BB1CC3F0E996}" dt="2021-10-22T08:20:31.382" v="3406" actId="164"/>
          <ac:grpSpMkLst>
            <pc:docMk/>
            <pc:sldMk cId="3477428530" sldId="262"/>
            <ac:grpSpMk id="139" creationId="{ADD5126D-8EC0-44CD-A392-A69496C605E3}"/>
          </ac:grpSpMkLst>
        </pc:grpChg>
        <pc:grpChg chg="add del mod topLvl">
          <ac:chgData name="Xin Zhang (FA Talent)" userId="474f572f-8271-4f60-858e-cee871e0aec6" providerId="ADAL" clId="{3F71202C-CA5A-4F4E-AF8C-BB1CC3F0E996}" dt="2021-10-22T07:39:08.584" v="3161" actId="165"/>
          <ac:grpSpMkLst>
            <pc:docMk/>
            <pc:sldMk cId="3477428530" sldId="262"/>
            <ac:grpSpMk id="148" creationId="{B6294805-B7E1-4E0F-8314-FEC00F0AFB79}"/>
          </ac:grpSpMkLst>
        </pc:grpChg>
        <pc:grpChg chg="del mod topLvl">
          <ac:chgData name="Xin Zhang (FA Talent)" userId="474f572f-8271-4f60-858e-cee871e0aec6" providerId="ADAL" clId="{3F71202C-CA5A-4F4E-AF8C-BB1CC3F0E996}" dt="2021-10-22T07:39:08.813" v="3162" actId="165"/>
          <ac:grpSpMkLst>
            <pc:docMk/>
            <pc:sldMk cId="3477428530" sldId="262"/>
            <ac:grpSpMk id="150" creationId="{37EFC906-E785-4B31-9880-287974FBEFBA}"/>
          </ac:grpSpMkLst>
        </pc:grpChg>
        <pc:grpChg chg="del mod topLvl">
          <ac:chgData name="Xin Zhang (FA Talent)" userId="474f572f-8271-4f60-858e-cee871e0aec6" providerId="ADAL" clId="{3F71202C-CA5A-4F4E-AF8C-BB1CC3F0E996}" dt="2021-10-22T07:39:52.937" v="3169" actId="165"/>
          <ac:grpSpMkLst>
            <pc:docMk/>
            <pc:sldMk cId="3477428530" sldId="262"/>
            <ac:grpSpMk id="152" creationId="{8508E2FD-9574-4BBA-B525-D0744CB61248}"/>
          </ac:grpSpMkLst>
        </pc:grpChg>
        <pc:grpChg chg="mod topLvl">
          <ac:chgData name="Xin Zhang (FA Talent)" userId="474f572f-8271-4f60-858e-cee871e0aec6" providerId="ADAL" clId="{3F71202C-CA5A-4F4E-AF8C-BB1CC3F0E996}" dt="2021-10-22T08:20:31.382" v="3406" actId="164"/>
          <ac:grpSpMkLst>
            <pc:docMk/>
            <pc:sldMk cId="3477428530" sldId="262"/>
            <ac:grpSpMk id="153" creationId="{E469CC23-C7E2-444C-A846-A4F86A44F8E1}"/>
          </ac:grpSpMkLst>
        </pc:grpChg>
        <pc:grpChg chg="del mod topLvl">
          <ac:chgData name="Xin Zhang (FA Talent)" userId="474f572f-8271-4f60-858e-cee871e0aec6" providerId="ADAL" clId="{3F71202C-CA5A-4F4E-AF8C-BB1CC3F0E996}" dt="2021-10-22T08:00:41.306" v="3352" actId="165"/>
          <ac:grpSpMkLst>
            <pc:docMk/>
            <pc:sldMk cId="3477428530" sldId="262"/>
            <ac:grpSpMk id="154" creationId="{2EE716FF-D090-45C3-BE42-BA29B3131F0A}"/>
          </ac:grpSpMkLst>
        </pc:grpChg>
        <pc:grpChg chg="mod">
          <ac:chgData name="Xin Zhang (FA Talent)" userId="474f572f-8271-4f60-858e-cee871e0aec6" providerId="ADAL" clId="{3F71202C-CA5A-4F4E-AF8C-BB1CC3F0E996}" dt="2021-10-22T07:39:52.937" v="3169" actId="165"/>
          <ac:grpSpMkLst>
            <pc:docMk/>
            <pc:sldMk cId="3477428530" sldId="262"/>
            <ac:grpSpMk id="158" creationId="{32BC05A7-1EF0-4945-8C72-FDFC55EEAAEA}"/>
          </ac:grpSpMkLst>
        </pc:grpChg>
        <pc:grpChg chg="add del mod">
          <ac:chgData name="Xin Zhang (FA Talent)" userId="474f572f-8271-4f60-858e-cee871e0aec6" providerId="ADAL" clId="{3F71202C-CA5A-4F4E-AF8C-BB1CC3F0E996}" dt="2021-10-22T07:39:08.379" v="3160" actId="165"/>
          <ac:grpSpMkLst>
            <pc:docMk/>
            <pc:sldMk cId="3477428530" sldId="262"/>
            <ac:grpSpMk id="167" creationId="{AE27679E-1D10-4F98-869C-233E76AC22D9}"/>
          </ac:grpSpMkLst>
        </pc:grpChg>
        <pc:grpChg chg="add mod">
          <ac:chgData name="Xin Zhang (FA Talent)" userId="474f572f-8271-4f60-858e-cee871e0aec6" providerId="ADAL" clId="{3F71202C-CA5A-4F4E-AF8C-BB1CC3F0E996}" dt="2021-10-22T08:29:18.564" v="3552" actId="164"/>
          <ac:grpSpMkLst>
            <pc:docMk/>
            <pc:sldMk cId="3477428530" sldId="262"/>
            <ac:grpSpMk id="168" creationId="{B95290C4-437B-4986-9738-0350E2E9CFCC}"/>
          </ac:grpSpMkLst>
        </pc:grpChg>
        <pc:grpChg chg="add del mod">
          <ac:chgData name="Xin Zhang (FA Talent)" userId="474f572f-8271-4f60-858e-cee871e0aec6" providerId="ADAL" clId="{3F71202C-CA5A-4F4E-AF8C-BB1CC3F0E996}" dt="2021-10-22T08:42:27.800" v="3640" actId="478"/>
          <ac:grpSpMkLst>
            <pc:docMk/>
            <pc:sldMk cId="3477428530" sldId="262"/>
            <ac:grpSpMk id="169" creationId="{9625942E-BB93-4853-8E1C-9ECA6D6ACC5D}"/>
          </ac:grpSpMkLst>
        </pc:grpChg>
        <pc:grpChg chg="add del mod">
          <ac:chgData name="Xin Zhang (FA Talent)" userId="474f572f-8271-4f60-858e-cee871e0aec6" providerId="ADAL" clId="{3F71202C-CA5A-4F4E-AF8C-BB1CC3F0E996}" dt="2021-10-22T08:52:25.761" v="3661"/>
          <ac:grpSpMkLst>
            <pc:docMk/>
            <pc:sldMk cId="3477428530" sldId="262"/>
            <ac:grpSpMk id="170" creationId="{BCBBFB5C-411B-4C7E-A51F-8504D168B740}"/>
          </ac:grpSpMkLst>
        </pc:grpChg>
        <pc:grpChg chg="mod">
          <ac:chgData name="Xin Zhang (FA Talent)" userId="474f572f-8271-4f60-858e-cee871e0aec6" providerId="ADAL" clId="{3F71202C-CA5A-4F4E-AF8C-BB1CC3F0E996}" dt="2021-10-22T08:52:23.246" v="3660"/>
          <ac:grpSpMkLst>
            <pc:docMk/>
            <pc:sldMk cId="3477428530" sldId="262"/>
            <ac:grpSpMk id="174" creationId="{76839811-7DCE-492E-B4A7-8D4498BE2055}"/>
          </ac:grpSpMkLst>
        </pc:grpChg>
        <pc:grpChg chg="add del mod">
          <ac:chgData name="Xin Zhang (FA Talent)" userId="474f572f-8271-4f60-858e-cee871e0aec6" providerId="ADAL" clId="{3F71202C-CA5A-4F4E-AF8C-BB1CC3F0E996}" dt="2021-10-22T08:53:20.466" v="3671" actId="165"/>
          <ac:grpSpMkLst>
            <pc:docMk/>
            <pc:sldMk cId="3477428530" sldId="262"/>
            <ac:grpSpMk id="184" creationId="{7735231B-90EC-4644-8322-1F1937CEE12C}"/>
          </ac:grpSpMkLst>
        </pc:grpChg>
        <pc:grpChg chg="del mod topLvl">
          <ac:chgData name="Xin Zhang (FA Talent)" userId="474f572f-8271-4f60-858e-cee871e0aec6" providerId="ADAL" clId="{3F71202C-CA5A-4F4E-AF8C-BB1CC3F0E996}" dt="2021-10-22T08:53:23.843" v="3673" actId="165"/>
          <ac:grpSpMkLst>
            <pc:docMk/>
            <pc:sldMk cId="3477428530" sldId="262"/>
            <ac:grpSpMk id="185" creationId="{3A33239C-F4D9-4597-B4CF-CD05373EE183}"/>
          </ac:grpSpMkLst>
        </pc:grpChg>
        <pc:grpChg chg="del mod topLvl">
          <ac:chgData name="Xin Zhang (FA Talent)" userId="474f572f-8271-4f60-858e-cee871e0aec6" providerId="ADAL" clId="{3F71202C-CA5A-4F4E-AF8C-BB1CC3F0E996}" dt="2021-10-22T08:53:22.277" v="3672" actId="478"/>
          <ac:grpSpMkLst>
            <pc:docMk/>
            <pc:sldMk cId="3477428530" sldId="262"/>
            <ac:grpSpMk id="186" creationId="{BDDCB1FA-9413-4785-9076-22195E88D60C}"/>
          </ac:grpSpMkLst>
        </pc:grpChg>
        <pc:grpChg chg="add del mod">
          <ac:chgData name="Xin Zhang (FA Talent)" userId="474f572f-8271-4f60-858e-cee871e0aec6" providerId="ADAL" clId="{3F71202C-CA5A-4F4E-AF8C-BB1CC3F0E996}" dt="2021-10-22T09:21:09.817" v="3730" actId="165"/>
          <ac:grpSpMkLst>
            <pc:docMk/>
            <pc:sldMk cId="3477428530" sldId="262"/>
            <ac:grpSpMk id="204" creationId="{9C506617-9EC8-4989-93ED-88F5E89B3B4F}"/>
          </ac:grpSpMkLst>
        </pc:grpChg>
        <pc:grpChg chg="del mod topLvl">
          <ac:chgData name="Xin Zhang (FA Talent)" userId="474f572f-8271-4f60-858e-cee871e0aec6" providerId="ADAL" clId="{3F71202C-CA5A-4F4E-AF8C-BB1CC3F0E996}" dt="2021-10-22T09:21:12.666" v="3731" actId="478"/>
          <ac:grpSpMkLst>
            <pc:docMk/>
            <pc:sldMk cId="3477428530" sldId="262"/>
            <ac:grpSpMk id="208" creationId="{B3348775-F1D2-4AE1-BF23-DEE807198DA3}"/>
          </ac:grpSpMkLst>
        </pc:grpChg>
        <pc:grpChg chg="add del mod">
          <ac:chgData name="Xin Zhang (FA Talent)" userId="474f572f-8271-4f60-858e-cee871e0aec6" providerId="ADAL" clId="{3F71202C-CA5A-4F4E-AF8C-BB1CC3F0E996}" dt="2021-10-22T09:25:39.272" v="3769" actId="478"/>
          <ac:grpSpMkLst>
            <pc:docMk/>
            <pc:sldMk cId="3477428530" sldId="262"/>
            <ac:grpSpMk id="218" creationId="{5DF26800-602E-4E88-A3EA-D63796CC91B0}"/>
          </ac:grpSpMkLst>
        </pc:grpChg>
        <pc:grpChg chg="mod">
          <ac:chgData name="Xin Zhang (FA Talent)" userId="474f572f-8271-4f60-858e-cee871e0aec6" providerId="ADAL" clId="{3F71202C-CA5A-4F4E-AF8C-BB1CC3F0E996}" dt="2021-10-22T09:25:18.720" v="3767"/>
          <ac:grpSpMkLst>
            <pc:docMk/>
            <pc:sldMk cId="3477428530" sldId="262"/>
            <ac:grpSpMk id="220" creationId="{95FB03A4-B00B-42FE-B6A4-B7EEF46B1EFD}"/>
          </ac:grpSpMkLst>
        </pc:grpChg>
        <pc:grpChg chg="add del mod">
          <ac:chgData name="Xin Zhang (FA Talent)" userId="474f572f-8271-4f60-858e-cee871e0aec6" providerId="ADAL" clId="{3F71202C-CA5A-4F4E-AF8C-BB1CC3F0E996}" dt="2021-10-23T09:44:40.186" v="6719" actId="165"/>
          <ac:grpSpMkLst>
            <pc:docMk/>
            <pc:sldMk cId="3477428530" sldId="262"/>
            <ac:grpSpMk id="230" creationId="{436CE5C0-A104-43E0-B587-3419FA4DDC78}"/>
          </ac:grpSpMkLst>
        </pc:grpChg>
        <pc:picChg chg="del">
          <ac:chgData name="Xin Zhang (FA Talent)" userId="474f572f-8271-4f60-858e-cee871e0aec6" providerId="ADAL" clId="{3F71202C-CA5A-4F4E-AF8C-BB1CC3F0E996}" dt="2021-10-22T06:23:07.372" v="2378" actId="478"/>
          <ac:picMkLst>
            <pc:docMk/>
            <pc:sldMk cId="3477428530" sldId="262"/>
            <ac:picMk id="3" creationId="{939B919F-E22E-4DE7-9A5B-1DE11F6CECD4}"/>
          </ac:picMkLst>
        </pc:picChg>
        <pc:picChg chg="add del mod ord">
          <ac:chgData name="Xin Zhang (FA Talent)" userId="474f572f-8271-4f60-858e-cee871e0aec6" providerId="ADAL" clId="{3F71202C-CA5A-4F4E-AF8C-BB1CC3F0E996}" dt="2021-10-22T07:24:43.139" v="2966" actId="21"/>
          <ac:picMkLst>
            <pc:docMk/>
            <pc:sldMk cId="3477428530" sldId="262"/>
            <ac:picMk id="7" creationId="{1CE233E9-D2CF-49EB-9E6D-9C57EC7BC763}"/>
          </ac:picMkLst>
        </pc:picChg>
        <pc:picChg chg="add del mod modVis">
          <ac:chgData name="Xin Zhang (FA Talent)" userId="474f572f-8271-4f60-858e-cee871e0aec6" providerId="ADAL" clId="{3F71202C-CA5A-4F4E-AF8C-BB1CC3F0E996}" dt="2021-10-22T07:23:35.416" v="2949"/>
          <ac:picMkLst>
            <pc:docMk/>
            <pc:sldMk cId="3477428530" sldId="262"/>
            <ac:picMk id="18" creationId="{7E233ED9-3E91-4A6A-A748-BCEA50D97297}"/>
          </ac:picMkLst>
        </pc:picChg>
        <pc:picChg chg="add del mod ord">
          <ac:chgData name="Xin Zhang (FA Talent)" userId="474f572f-8271-4f60-858e-cee871e0aec6" providerId="ADAL" clId="{3F71202C-CA5A-4F4E-AF8C-BB1CC3F0E996}" dt="2021-10-22T07:26:47.176" v="3001" actId="21"/>
          <ac:picMkLst>
            <pc:docMk/>
            <pc:sldMk cId="3477428530" sldId="262"/>
            <ac:picMk id="19" creationId="{BEB43445-BFAB-4EBC-83C4-B0C399EB195E}"/>
          </ac:picMkLst>
        </pc:picChg>
        <pc:picChg chg="del mod">
          <ac:chgData name="Xin Zhang (FA Talent)" userId="474f572f-8271-4f60-858e-cee871e0aec6" providerId="ADAL" clId="{3F71202C-CA5A-4F4E-AF8C-BB1CC3F0E996}" dt="2021-10-22T07:29:37.889" v="3095" actId="478"/>
          <ac:picMkLst>
            <pc:docMk/>
            <pc:sldMk cId="3477428530" sldId="262"/>
            <ac:picMk id="30" creationId="{0DAABB75-F12F-4B31-8DFE-CD0E5F0D7F0C}"/>
          </ac:picMkLst>
        </pc:picChg>
        <pc:picChg chg="del mod">
          <ac:chgData name="Xin Zhang (FA Talent)" userId="474f572f-8271-4f60-858e-cee871e0aec6" providerId="ADAL" clId="{3F71202C-CA5A-4F4E-AF8C-BB1CC3F0E996}" dt="2021-10-22T07:29:35.947" v="3093" actId="478"/>
          <ac:picMkLst>
            <pc:docMk/>
            <pc:sldMk cId="3477428530" sldId="262"/>
            <ac:picMk id="56" creationId="{8225AED7-441F-4C80-B290-ECFF086E0B91}"/>
          </ac:picMkLst>
        </pc:picChg>
        <pc:picChg chg="add del mod">
          <ac:chgData name="Xin Zhang (FA Talent)" userId="474f572f-8271-4f60-858e-cee871e0aec6" providerId="ADAL" clId="{3F71202C-CA5A-4F4E-AF8C-BB1CC3F0E996}" dt="2021-10-22T09:20:43.238" v="3726" actId="478"/>
          <ac:picMkLst>
            <pc:docMk/>
            <pc:sldMk cId="3477428530" sldId="262"/>
            <ac:picMk id="198" creationId="{591AEB8D-491C-4636-826D-F3E5E4983BD9}"/>
          </ac:picMkLst>
        </pc:picChg>
        <pc:picChg chg="add mod ord modCrop">
          <ac:chgData name="Xin Zhang (FA Talent)" userId="474f572f-8271-4f60-858e-cee871e0aec6" providerId="ADAL" clId="{3F71202C-CA5A-4F4E-AF8C-BB1CC3F0E996}" dt="2021-10-22T09:22:38.806" v="3749" actId="732"/>
          <ac:picMkLst>
            <pc:docMk/>
            <pc:sldMk cId="3477428530" sldId="262"/>
            <ac:picMk id="203" creationId="{B3C9E725-56F4-451B-8078-3CD55E091C46}"/>
          </ac:picMkLst>
        </pc:picChg>
      </pc:sldChg>
      <pc:sldChg chg="addSp delSp modSp mod chgLayout">
        <pc:chgData name="Xin Zhang (FA Talent)" userId="474f572f-8271-4f60-858e-cee871e0aec6" providerId="ADAL" clId="{3F71202C-CA5A-4F4E-AF8C-BB1CC3F0E996}" dt="2021-10-23T07:10:02.063" v="5487" actId="207"/>
        <pc:sldMkLst>
          <pc:docMk/>
          <pc:sldMk cId="693008337" sldId="264"/>
        </pc:sldMkLst>
        <pc:spChg chg="mod ord">
          <ac:chgData name="Xin Zhang (FA Talent)" userId="474f572f-8271-4f60-858e-cee871e0aec6" providerId="ADAL" clId="{3F71202C-CA5A-4F4E-AF8C-BB1CC3F0E996}" dt="2021-10-22T07:59:25.866" v="3347" actId="700"/>
          <ac:spMkLst>
            <pc:docMk/>
            <pc:sldMk cId="693008337" sldId="264"/>
            <ac:spMk id="2" creationId="{406F07BE-A110-4D16-B09C-3A22263E81C7}"/>
          </ac:spMkLst>
        </pc:spChg>
        <pc:spChg chg="add mod ord">
          <ac:chgData name="Xin Zhang (FA Talent)" userId="474f572f-8271-4f60-858e-cee871e0aec6" providerId="ADAL" clId="{3F71202C-CA5A-4F4E-AF8C-BB1CC3F0E996}" dt="2021-10-22T07:59:25.866" v="3347" actId="700"/>
          <ac:spMkLst>
            <pc:docMk/>
            <pc:sldMk cId="693008337" sldId="264"/>
            <ac:spMk id="3" creationId="{F08EDFA4-97E9-431A-AAAC-39DDDBD04D56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4" creationId="{DF59358E-EACE-49E7-B771-AA312FCD5806}"/>
          </ac:spMkLst>
        </pc:spChg>
        <pc:spChg chg="mod topLvl">
          <ac:chgData name="Xin Zhang (FA Talent)" userId="474f572f-8271-4f60-858e-cee871e0aec6" providerId="ADAL" clId="{3F71202C-CA5A-4F4E-AF8C-BB1CC3F0E996}" dt="2021-10-23T06:14:12.549" v="4561" actId="165"/>
          <ac:spMkLst>
            <pc:docMk/>
            <pc:sldMk cId="693008337" sldId="264"/>
            <ac:spMk id="21" creationId="{C3E6D29D-B15D-470D-8D99-28E07A9D814F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22" creationId="{7CA89015-1B43-468F-8988-E90528372E42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23" creationId="{111381DD-238F-421D-A76D-F249FA0CF22D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26" creationId="{6E28BAD7-1F66-40AB-8958-EF9AAD539848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27" creationId="{AEAD5AF6-48A7-4B69-8FF5-9D28994A37BC}"/>
          </ac:spMkLst>
        </pc:spChg>
        <pc:spChg chg="mod topLvl">
          <ac:chgData name="Xin Zhang (FA Talent)" userId="474f572f-8271-4f60-858e-cee871e0aec6" providerId="ADAL" clId="{3F71202C-CA5A-4F4E-AF8C-BB1CC3F0E996}" dt="2021-10-23T06:14:12.549" v="4561" actId="165"/>
          <ac:spMkLst>
            <pc:docMk/>
            <pc:sldMk cId="693008337" sldId="264"/>
            <ac:spMk id="28" creationId="{F11D4F78-EF58-4E38-9560-1664F3BD5750}"/>
          </ac:spMkLst>
        </pc:spChg>
        <pc:spChg chg="mod topLvl">
          <ac:chgData name="Xin Zhang (FA Talent)" userId="474f572f-8271-4f60-858e-cee871e0aec6" providerId="ADAL" clId="{3F71202C-CA5A-4F4E-AF8C-BB1CC3F0E996}" dt="2021-10-23T06:14:12.549" v="4561" actId="165"/>
          <ac:spMkLst>
            <pc:docMk/>
            <pc:sldMk cId="693008337" sldId="264"/>
            <ac:spMk id="29" creationId="{727957E8-1920-4FDB-8C80-B1C3DCD637AA}"/>
          </ac:spMkLst>
        </pc:spChg>
        <pc:spChg chg="mod topLvl">
          <ac:chgData name="Xin Zhang (FA Talent)" userId="474f572f-8271-4f60-858e-cee871e0aec6" providerId="ADAL" clId="{3F71202C-CA5A-4F4E-AF8C-BB1CC3F0E996}" dt="2021-10-23T07:09:57.699" v="5486" actId="207"/>
          <ac:spMkLst>
            <pc:docMk/>
            <pc:sldMk cId="693008337" sldId="264"/>
            <ac:spMk id="31" creationId="{25E0730C-8410-484D-901E-641C93A3B814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33" creationId="{AFFAF104-605F-44CE-B9DF-DD70255AEBA5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34" creationId="{8C511EE9-95F5-4725-9F03-D66D28E16025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35" creationId="{D202ACCF-F732-4B9B-94A9-95742F2C1C3A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37" creationId="{88ABD9DC-DBF5-4890-85A2-8385E4A9341E}"/>
          </ac:spMkLst>
        </pc:spChg>
        <pc:spChg chg="mod topLvl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38" creationId="{D1FD3B5A-032D-432C-852C-2038D59ED64D}"/>
          </ac:spMkLst>
        </pc:spChg>
        <pc:spChg chg="mod topLvl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39" creationId="{E04C11B7-FE65-42F2-8398-080A0C676264}"/>
          </ac:spMkLst>
        </pc:spChg>
        <pc:spChg chg="mod topLvl">
          <ac:chgData name="Xin Zhang (FA Talent)" userId="474f572f-8271-4f60-858e-cee871e0aec6" providerId="ADAL" clId="{3F71202C-CA5A-4F4E-AF8C-BB1CC3F0E996}" dt="2021-10-23T07:09:57.699" v="5486" actId="207"/>
          <ac:spMkLst>
            <pc:docMk/>
            <pc:sldMk cId="693008337" sldId="264"/>
            <ac:spMk id="41" creationId="{2E6F5DB1-91A8-4D42-B10F-28598F7CA2D0}"/>
          </ac:spMkLst>
        </pc:spChg>
        <pc:spChg chg="mod topLvl">
          <ac:chgData name="Xin Zhang (FA Talent)" userId="474f572f-8271-4f60-858e-cee871e0aec6" providerId="ADAL" clId="{3F71202C-CA5A-4F4E-AF8C-BB1CC3F0E996}" dt="2021-10-23T07:10:02.063" v="5487" actId="207"/>
          <ac:spMkLst>
            <pc:docMk/>
            <pc:sldMk cId="693008337" sldId="264"/>
            <ac:spMk id="42" creationId="{82750E31-9E5F-422A-A32D-EBEA8AFA45CB}"/>
          </ac:spMkLst>
        </pc:spChg>
        <pc:spChg chg="mod">
          <ac:chgData name="Xin Zhang (FA Talent)" userId="474f572f-8271-4f60-858e-cee871e0aec6" providerId="ADAL" clId="{3F71202C-CA5A-4F4E-AF8C-BB1CC3F0E996}" dt="2021-10-23T06:14:13.948" v="4563" actId="165"/>
          <ac:spMkLst>
            <pc:docMk/>
            <pc:sldMk cId="693008337" sldId="264"/>
            <ac:spMk id="44" creationId="{BB6528A8-B48A-49E7-A521-7469AF8F54AD}"/>
          </ac:spMkLst>
        </pc:spChg>
        <pc:spChg chg="mod">
          <ac:chgData name="Xin Zhang (FA Talent)" userId="474f572f-8271-4f60-858e-cee871e0aec6" providerId="ADAL" clId="{3F71202C-CA5A-4F4E-AF8C-BB1CC3F0E996}" dt="2021-10-23T06:14:13.948" v="4563" actId="165"/>
          <ac:spMkLst>
            <pc:docMk/>
            <pc:sldMk cId="693008337" sldId="264"/>
            <ac:spMk id="45" creationId="{9CC0B9CD-3E83-4929-981E-01E7A3307647}"/>
          </ac:spMkLst>
        </pc:spChg>
        <pc:spChg chg="mod">
          <ac:chgData name="Xin Zhang (FA Talent)" userId="474f572f-8271-4f60-858e-cee871e0aec6" providerId="ADAL" clId="{3F71202C-CA5A-4F4E-AF8C-BB1CC3F0E996}" dt="2021-10-23T06:14:13.948" v="4563" actId="165"/>
          <ac:spMkLst>
            <pc:docMk/>
            <pc:sldMk cId="693008337" sldId="264"/>
            <ac:spMk id="46" creationId="{C9634898-14E3-42B3-88F5-B89C8394D9C2}"/>
          </ac:spMkLst>
        </pc:spChg>
        <pc:spChg chg="mod">
          <ac:chgData name="Xin Zhang (FA Talent)" userId="474f572f-8271-4f60-858e-cee871e0aec6" providerId="ADAL" clId="{3F71202C-CA5A-4F4E-AF8C-BB1CC3F0E996}" dt="2021-10-23T06:14:13.948" v="4563" actId="165"/>
          <ac:spMkLst>
            <pc:docMk/>
            <pc:sldMk cId="693008337" sldId="264"/>
            <ac:spMk id="47" creationId="{D8805222-9531-4417-86E0-F32F5433FFDB}"/>
          </ac:spMkLst>
        </pc:spChg>
        <pc:spChg chg="mod">
          <ac:chgData name="Xin Zhang (FA Talent)" userId="474f572f-8271-4f60-858e-cee871e0aec6" providerId="ADAL" clId="{3F71202C-CA5A-4F4E-AF8C-BB1CC3F0E996}" dt="2021-10-23T06:14:13.948" v="4563" actId="165"/>
          <ac:spMkLst>
            <pc:docMk/>
            <pc:sldMk cId="693008337" sldId="264"/>
            <ac:spMk id="48" creationId="{8A67F049-334C-4EEB-BFD6-A1CE320DBA55}"/>
          </ac:spMkLst>
        </pc:spChg>
        <pc:spChg chg="mod">
          <ac:chgData name="Xin Zhang (FA Talent)" userId="474f572f-8271-4f60-858e-cee871e0aec6" providerId="ADAL" clId="{3F71202C-CA5A-4F4E-AF8C-BB1CC3F0E996}" dt="2021-10-23T06:14:13.948" v="4563" actId="165"/>
          <ac:spMkLst>
            <pc:docMk/>
            <pc:sldMk cId="693008337" sldId="264"/>
            <ac:spMk id="49" creationId="{D2D41556-A2E2-414C-A29F-BD310A190DC6}"/>
          </ac:spMkLst>
        </pc:spChg>
        <pc:spChg chg="mod">
          <ac:chgData name="Xin Zhang (FA Talent)" userId="474f572f-8271-4f60-858e-cee871e0aec6" providerId="ADAL" clId="{3F71202C-CA5A-4F4E-AF8C-BB1CC3F0E996}" dt="2021-10-23T06:14:13.948" v="4563" actId="165"/>
          <ac:spMkLst>
            <pc:docMk/>
            <pc:sldMk cId="693008337" sldId="264"/>
            <ac:spMk id="50" creationId="{7C5A8367-A0F3-4048-AF78-3BEB97D7EED5}"/>
          </ac:spMkLst>
        </pc:spChg>
        <pc:spChg chg="mod">
          <ac:chgData name="Xin Zhang (FA Talent)" userId="474f572f-8271-4f60-858e-cee871e0aec6" providerId="ADAL" clId="{3F71202C-CA5A-4F4E-AF8C-BB1CC3F0E996}" dt="2021-10-23T06:14:13.948" v="4563" actId="165"/>
          <ac:spMkLst>
            <pc:docMk/>
            <pc:sldMk cId="693008337" sldId="264"/>
            <ac:spMk id="51" creationId="{225F996F-3795-4594-9DCE-26A18F9F1325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52" creationId="{4FBA8AFA-AB81-4F5F-90CF-8C938040B405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53" creationId="{B85313F5-CBC7-4838-9A7A-B28AF21796F5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54" creationId="{8B9ADB8A-C477-48EC-9062-1A46D7AC7308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55" creationId="{56EC9C99-7123-4FD1-AD26-877E0FE498A9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56" creationId="{E24AB51C-64B9-4BAF-BA37-7A5BA8A5B9EF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57" creationId="{70CC62C2-EF92-4D7E-BF94-48ECCBE1577F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58" creationId="{D895684D-ED92-4568-AAAB-D3E8A1CAFF18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59" creationId="{BAD52ADA-B494-4332-8B93-B12CF45E61B2}"/>
          </ac:spMkLst>
        </pc:spChg>
        <pc:spChg chg="mod topLvl">
          <ac:chgData name="Xin Zhang (FA Talent)" userId="474f572f-8271-4f60-858e-cee871e0aec6" providerId="ADAL" clId="{3F71202C-CA5A-4F4E-AF8C-BB1CC3F0E996}" dt="2021-10-23T07:10:02.063" v="5487" actId="207"/>
          <ac:spMkLst>
            <pc:docMk/>
            <pc:sldMk cId="693008337" sldId="264"/>
            <ac:spMk id="60" creationId="{D4C34B0A-5210-4AAD-BFB0-3C173718D72D}"/>
          </ac:spMkLst>
        </pc:spChg>
        <pc:spChg chg="mod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62" creationId="{E87999E8-243C-432F-A451-499DFB777421}"/>
          </ac:spMkLst>
        </pc:spChg>
        <pc:spChg chg="mod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63" creationId="{5D0A9E3F-5D8E-467A-9197-E6FD2E6E7579}"/>
          </ac:spMkLst>
        </pc:spChg>
        <pc:spChg chg="mod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64" creationId="{925E6A55-E213-4185-9B7A-E1E42E40C240}"/>
          </ac:spMkLst>
        </pc:spChg>
        <pc:spChg chg="mod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65" creationId="{54B2C5E9-BE46-4BE6-BA16-92C752DDFF1A}"/>
          </ac:spMkLst>
        </pc:spChg>
        <pc:spChg chg="mod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66" creationId="{B5077557-52BE-4EB1-B52F-BBCCBF0948F9}"/>
          </ac:spMkLst>
        </pc:spChg>
        <pc:spChg chg="mod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67" creationId="{395D87AA-F5A5-432C-BBA8-05302575492D}"/>
          </ac:spMkLst>
        </pc:spChg>
        <pc:spChg chg="mod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68" creationId="{0EF919B2-9896-4F48-AF4C-7A0247FD4B2A}"/>
          </ac:spMkLst>
        </pc:spChg>
        <pc:spChg chg="mod">
          <ac:chgData name="Xin Zhang (FA Talent)" userId="474f572f-8271-4f60-858e-cee871e0aec6" providerId="ADAL" clId="{3F71202C-CA5A-4F4E-AF8C-BB1CC3F0E996}" dt="2021-10-23T06:14:13.321" v="4562" actId="165"/>
          <ac:spMkLst>
            <pc:docMk/>
            <pc:sldMk cId="693008337" sldId="264"/>
            <ac:spMk id="69" creationId="{71F7C601-CA40-489F-92F8-0E2D5F8C55AD}"/>
          </ac:spMkLst>
        </pc:spChg>
        <pc:spChg chg="mod topLvl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0" creationId="{CD12D641-CAB9-4277-8902-F1C9EC85F063}"/>
          </ac:spMkLst>
        </pc:spChg>
        <pc:spChg chg="mod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2" creationId="{FC5D492A-BC61-4C4D-877D-A8346592B2CE}"/>
          </ac:spMkLst>
        </pc:spChg>
        <pc:spChg chg="mod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3" creationId="{3C9FBBC5-9AA0-4AAF-8E76-E0DF9A70209D}"/>
          </ac:spMkLst>
        </pc:spChg>
        <pc:spChg chg="mod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4" creationId="{80BFA3C0-254F-4388-887D-301509403EE5}"/>
          </ac:spMkLst>
        </pc:spChg>
        <pc:spChg chg="mod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5" creationId="{45C6A5FD-7588-4B61-8936-9B336DC6EDEE}"/>
          </ac:spMkLst>
        </pc:spChg>
        <pc:spChg chg="mod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6" creationId="{8A9C02C7-3E1F-410D-88F8-69B665D8FA58}"/>
          </ac:spMkLst>
        </pc:spChg>
        <pc:spChg chg="mod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7" creationId="{0FD0125C-B9E0-4052-9978-77AF4B4F6BD1}"/>
          </ac:spMkLst>
        </pc:spChg>
        <pc:spChg chg="mod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8" creationId="{F63EB043-DC89-4378-BB64-9B5FC4C6C55C}"/>
          </ac:spMkLst>
        </pc:spChg>
        <pc:spChg chg="mod">
          <ac:chgData name="Xin Zhang (FA Talent)" userId="474f572f-8271-4f60-858e-cee871e0aec6" providerId="ADAL" clId="{3F71202C-CA5A-4F4E-AF8C-BB1CC3F0E996}" dt="2021-10-23T06:14:21.259" v="4565" actId="165"/>
          <ac:spMkLst>
            <pc:docMk/>
            <pc:sldMk cId="693008337" sldId="264"/>
            <ac:spMk id="79" creationId="{2CA7FEEB-3016-4EA5-A67A-39CFB3BCCDF3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34" creationId="{9E68F352-2C03-4E93-9064-870974D6BD2A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35" creationId="{38C365A6-DB9A-4A4B-87B4-B387CF40713D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39" creationId="{8475A6BB-0739-43D6-A59B-D487226CC0A4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41" creationId="{690939BB-A500-4363-A3D1-7B41E8E4AF07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42" creationId="{046968BA-080D-434A-8AD5-08BE55A4B12E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44" creationId="{F0DE7C31-9F76-4068-8D7E-4571169693F6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45" creationId="{A35ED91E-8DFF-4113-A5A6-4B5E50073535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47" creationId="{6744835B-302E-4038-8685-7F4617270689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48" creationId="{2CB4782E-061B-4E72-8B15-8A2FDBA9A509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50" creationId="{17A7C5E3-45F5-4F31-A342-0D1D3984E3C7}"/>
          </ac:spMkLst>
        </pc:spChg>
        <pc:spChg chg="del">
          <ac:chgData name="Xin Zhang (FA Talent)" userId="474f572f-8271-4f60-858e-cee871e0aec6" providerId="ADAL" clId="{3F71202C-CA5A-4F4E-AF8C-BB1CC3F0E996}" dt="2021-10-22T07:47:03.191" v="3173" actId="478"/>
          <ac:spMkLst>
            <pc:docMk/>
            <pc:sldMk cId="693008337" sldId="264"/>
            <ac:spMk id="351" creationId="{4916405E-5444-4A9D-9465-9B3DFD1FD29F}"/>
          </ac:spMkLst>
        </pc:spChg>
        <pc:grpChg chg="add del mod">
          <ac:chgData name="Xin Zhang (FA Talent)" userId="474f572f-8271-4f60-858e-cee871e0aec6" providerId="ADAL" clId="{3F71202C-CA5A-4F4E-AF8C-BB1CC3F0E996}" dt="2021-10-23T06:14:21.259" v="4565" actId="165"/>
          <ac:grpSpMkLst>
            <pc:docMk/>
            <pc:sldMk cId="693008337" sldId="264"/>
            <ac:grpSpMk id="7" creationId="{B86436F5-40C8-4CC1-ABED-92EC310AAC10}"/>
          </ac:grpSpMkLst>
        </pc:grpChg>
        <pc:grpChg chg="add del mod">
          <ac:chgData name="Xin Zhang (FA Talent)" userId="474f572f-8271-4f60-858e-cee871e0aec6" providerId="ADAL" clId="{3F71202C-CA5A-4F4E-AF8C-BB1CC3F0E996}" dt="2021-10-23T06:14:12.549" v="4561" actId="165"/>
          <ac:grpSpMkLst>
            <pc:docMk/>
            <pc:sldMk cId="693008337" sldId="264"/>
            <ac:grpSpMk id="20" creationId="{05CBE8EB-270E-43F4-BEEA-E197A63BB881}"/>
          </ac:grpSpMkLst>
        </pc:grpChg>
        <pc:grpChg chg="del mod topLvl">
          <ac:chgData name="Xin Zhang (FA Talent)" userId="474f572f-8271-4f60-858e-cee871e0aec6" providerId="ADAL" clId="{3F71202C-CA5A-4F4E-AF8C-BB1CC3F0E996}" dt="2021-10-23T06:14:13.321" v="4562" actId="165"/>
          <ac:grpSpMkLst>
            <pc:docMk/>
            <pc:sldMk cId="693008337" sldId="264"/>
            <ac:grpSpMk id="24" creationId="{43CFCF26-0792-4044-8CEA-57DFCCAF9FA4}"/>
          </ac:grpSpMkLst>
        </pc:grpChg>
        <pc:grpChg chg="del mod topLvl">
          <ac:chgData name="Xin Zhang (FA Talent)" userId="474f572f-8271-4f60-858e-cee871e0aec6" providerId="ADAL" clId="{3F71202C-CA5A-4F4E-AF8C-BB1CC3F0E996}" dt="2021-10-23T06:14:13.321" v="4562" actId="165"/>
          <ac:grpSpMkLst>
            <pc:docMk/>
            <pc:sldMk cId="693008337" sldId="264"/>
            <ac:grpSpMk id="30" creationId="{A7347030-A5F5-40AD-AFD2-CD7FF1DB1286}"/>
          </ac:grpSpMkLst>
        </pc:grpChg>
        <pc:grpChg chg="del mod topLvl">
          <ac:chgData name="Xin Zhang (FA Talent)" userId="474f572f-8271-4f60-858e-cee871e0aec6" providerId="ADAL" clId="{3F71202C-CA5A-4F4E-AF8C-BB1CC3F0E996}" dt="2021-10-23T06:14:13.321" v="4562" actId="165"/>
          <ac:grpSpMkLst>
            <pc:docMk/>
            <pc:sldMk cId="693008337" sldId="264"/>
            <ac:grpSpMk id="32" creationId="{33E8602C-726C-44EF-A02D-5574163B5C3B}"/>
          </ac:grpSpMkLst>
        </pc:grpChg>
        <pc:grpChg chg="del mod topLvl">
          <ac:chgData name="Xin Zhang (FA Talent)" userId="474f572f-8271-4f60-858e-cee871e0aec6" providerId="ADAL" clId="{3F71202C-CA5A-4F4E-AF8C-BB1CC3F0E996}" dt="2021-10-23T06:14:13.948" v="4563" actId="165"/>
          <ac:grpSpMkLst>
            <pc:docMk/>
            <pc:sldMk cId="693008337" sldId="264"/>
            <ac:grpSpMk id="36" creationId="{923B0711-4DCD-412A-9B59-A715F943540B}"/>
          </ac:grpSpMkLst>
        </pc:grpChg>
        <pc:grpChg chg="del mod topLvl">
          <ac:chgData name="Xin Zhang (FA Talent)" userId="474f572f-8271-4f60-858e-cee871e0aec6" providerId="ADAL" clId="{3F71202C-CA5A-4F4E-AF8C-BB1CC3F0E996}" dt="2021-10-23T06:14:13.948" v="4563" actId="165"/>
          <ac:grpSpMkLst>
            <pc:docMk/>
            <pc:sldMk cId="693008337" sldId="264"/>
            <ac:grpSpMk id="40" creationId="{6125A952-9875-4BF8-864C-8A7825099D6C}"/>
          </ac:grpSpMkLst>
        </pc:grpChg>
        <pc:grpChg chg="mod topLvl">
          <ac:chgData name="Xin Zhang (FA Talent)" userId="474f572f-8271-4f60-858e-cee871e0aec6" providerId="ADAL" clId="{3F71202C-CA5A-4F4E-AF8C-BB1CC3F0E996}" dt="2021-10-23T06:14:13.948" v="4563" actId="165"/>
          <ac:grpSpMkLst>
            <pc:docMk/>
            <pc:sldMk cId="693008337" sldId="264"/>
            <ac:grpSpMk id="43" creationId="{D77783C7-3574-490B-82E2-84E39622B709}"/>
          </ac:grpSpMkLst>
        </pc:grpChg>
        <pc:grpChg chg="mod topLvl">
          <ac:chgData name="Xin Zhang (FA Talent)" userId="474f572f-8271-4f60-858e-cee871e0aec6" providerId="ADAL" clId="{3F71202C-CA5A-4F4E-AF8C-BB1CC3F0E996}" dt="2021-10-23T06:14:13.321" v="4562" actId="165"/>
          <ac:grpSpMkLst>
            <pc:docMk/>
            <pc:sldMk cId="693008337" sldId="264"/>
            <ac:grpSpMk id="61" creationId="{E18E1278-5151-452B-B88C-E3149DAFD691}"/>
          </ac:grpSpMkLst>
        </pc:grpChg>
        <pc:grpChg chg="mod topLvl">
          <ac:chgData name="Xin Zhang (FA Talent)" userId="474f572f-8271-4f60-858e-cee871e0aec6" providerId="ADAL" clId="{3F71202C-CA5A-4F4E-AF8C-BB1CC3F0E996}" dt="2021-10-23T06:14:21.259" v="4565" actId="165"/>
          <ac:grpSpMkLst>
            <pc:docMk/>
            <pc:sldMk cId="693008337" sldId="264"/>
            <ac:grpSpMk id="71" creationId="{0469AA5E-F336-404C-9AD4-CFCDD998AE34}"/>
          </ac:grpSpMkLst>
        </pc:grpChg>
        <pc:picChg chg="add del mod">
          <ac:chgData name="Xin Zhang (FA Talent)" userId="474f572f-8271-4f60-858e-cee871e0aec6" providerId="ADAL" clId="{3F71202C-CA5A-4F4E-AF8C-BB1CC3F0E996}" dt="2021-10-22T08:53:15.192" v="3668" actId="21"/>
          <ac:picMkLst>
            <pc:docMk/>
            <pc:sldMk cId="693008337" sldId="264"/>
            <ac:picMk id="6" creationId="{C3E60BE9-53C9-43E9-BBB6-399279D0C5E7}"/>
          </ac:picMkLst>
        </pc:picChg>
        <pc:picChg chg="del">
          <ac:chgData name="Xin Zhang (FA Talent)" userId="474f572f-8271-4f60-858e-cee871e0aec6" providerId="ADAL" clId="{3F71202C-CA5A-4F4E-AF8C-BB1CC3F0E996}" dt="2021-10-22T07:07:35.061" v="2794" actId="478"/>
          <ac:picMkLst>
            <pc:docMk/>
            <pc:sldMk cId="693008337" sldId="264"/>
            <ac:picMk id="25" creationId="{161DB6E9-1BE8-4A2E-9993-53646EEE1D49}"/>
          </ac:picMkLst>
        </pc:picChg>
      </pc:sldChg>
      <pc:sldChg chg="addSp delSp modSp mod ord chgLayout">
        <pc:chgData name="Xin Zhang (FA Talent)" userId="474f572f-8271-4f60-858e-cee871e0aec6" providerId="ADAL" clId="{3F71202C-CA5A-4F4E-AF8C-BB1CC3F0E996}" dt="2021-10-23T09:45:10.545" v="6723" actId="164"/>
        <pc:sldMkLst>
          <pc:docMk/>
          <pc:sldMk cId="2118544944" sldId="265"/>
        </pc:sldMkLst>
        <pc:spChg chg="mod ord">
          <ac:chgData name="Xin Zhang (FA Talent)" userId="474f572f-8271-4f60-858e-cee871e0aec6" providerId="ADAL" clId="{3F71202C-CA5A-4F4E-AF8C-BB1CC3F0E996}" dt="2021-10-22T07:59:25.866" v="3347" actId="700"/>
          <ac:spMkLst>
            <pc:docMk/>
            <pc:sldMk cId="2118544944" sldId="265"/>
            <ac:spMk id="2" creationId="{5DF19C81-564C-419E-AC92-C0D7AFC1D1F7}"/>
          </ac:spMkLst>
        </pc:spChg>
        <pc:spChg chg="add mod ord">
          <ac:chgData name="Xin Zhang (FA Talent)" userId="474f572f-8271-4f60-858e-cee871e0aec6" providerId="ADAL" clId="{3F71202C-CA5A-4F4E-AF8C-BB1CC3F0E996}" dt="2021-10-22T07:59:25.866" v="3347" actId="700"/>
          <ac:spMkLst>
            <pc:docMk/>
            <pc:sldMk cId="2118544944" sldId="265"/>
            <ac:spMk id="3" creationId="{33D09062-49B8-4F48-958F-9AADDB171E83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10" creationId="{AC9A8AAF-E52F-4F81-8753-5232DF4E6300}"/>
          </ac:spMkLst>
        </pc:spChg>
        <pc:spChg chg="add mod">
          <ac:chgData name="Xin Zhang (FA Talent)" userId="474f572f-8271-4f60-858e-cee871e0aec6" providerId="ADAL" clId="{3F71202C-CA5A-4F4E-AF8C-BB1CC3F0E996}" dt="2021-10-22T08:47:27.087" v="3655" actId="571"/>
          <ac:spMkLst>
            <pc:docMk/>
            <pc:sldMk cId="2118544944" sldId="265"/>
            <ac:spMk id="22" creationId="{C58CE86B-6571-4177-9828-17358A3BEE8E}"/>
          </ac:spMkLst>
        </pc:spChg>
        <pc:spChg chg="mod topLvl">
          <ac:chgData name="Xin Zhang (FA Talent)" userId="474f572f-8271-4f60-858e-cee871e0aec6" providerId="ADAL" clId="{3F71202C-CA5A-4F4E-AF8C-BB1CC3F0E996}" dt="2021-10-22T08:19:31.923" v="3379" actId="165"/>
          <ac:spMkLst>
            <pc:docMk/>
            <pc:sldMk cId="2118544944" sldId="265"/>
            <ac:spMk id="27" creationId="{191B0137-CDA2-410C-B944-9A4086C4088A}"/>
          </ac:spMkLst>
        </pc:spChg>
        <pc:spChg chg="mod">
          <ac:chgData name="Xin Zhang (FA Talent)" userId="474f572f-8271-4f60-858e-cee871e0aec6" providerId="ADAL" clId="{3F71202C-CA5A-4F4E-AF8C-BB1CC3F0E996}" dt="2021-10-22T08:19:31.923" v="3379" actId="165"/>
          <ac:spMkLst>
            <pc:docMk/>
            <pc:sldMk cId="2118544944" sldId="265"/>
            <ac:spMk id="29" creationId="{14861760-2454-47CF-B3F9-A2B8479E50D3}"/>
          </ac:spMkLst>
        </pc:spChg>
        <pc:spChg chg="mod">
          <ac:chgData name="Xin Zhang (FA Talent)" userId="474f572f-8271-4f60-858e-cee871e0aec6" providerId="ADAL" clId="{3F71202C-CA5A-4F4E-AF8C-BB1CC3F0E996}" dt="2021-10-22T08:19:31.923" v="3379" actId="165"/>
          <ac:spMkLst>
            <pc:docMk/>
            <pc:sldMk cId="2118544944" sldId="265"/>
            <ac:spMk id="30" creationId="{DE486EE0-23BF-410F-AC5D-2FF33AFDDD2C}"/>
          </ac:spMkLst>
        </pc:spChg>
        <pc:spChg chg="mod topLvl">
          <ac:chgData name="Xin Zhang (FA Talent)" userId="474f572f-8271-4f60-858e-cee871e0aec6" providerId="ADAL" clId="{3F71202C-CA5A-4F4E-AF8C-BB1CC3F0E996}" dt="2021-10-22T09:23:56.911" v="3757" actId="165"/>
          <ac:spMkLst>
            <pc:docMk/>
            <pc:sldMk cId="2118544944" sldId="265"/>
            <ac:spMk id="35" creationId="{F91A0F07-2C60-418E-9F2B-04D99B528C03}"/>
          </ac:spMkLst>
        </pc:spChg>
        <pc:spChg chg="mod topLvl">
          <ac:chgData name="Xin Zhang (FA Talent)" userId="474f572f-8271-4f60-858e-cee871e0aec6" providerId="ADAL" clId="{3F71202C-CA5A-4F4E-AF8C-BB1CC3F0E996}" dt="2021-10-22T09:23:56.911" v="3757" actId="165"/>
          <ac:spMkLst>
            <pc:docMk/>
            <pc:sldMk cId="2118544944" sldId="265"/>
            <ac:spMk id="36" creationId="{0D3BEB4A-7F81-4223-964A-F930D56E3187}"/>
          </ac:spMkLst>
        </pc:spChg>
        <pc:spChg chg="mod topLvl">
          <ac:chgData name="Xin Zhang (FA Talent)" userId="474f572f-8271-4f60-858e-cee871e0aec6" providerId="ADAL" clId="{3F71202C-CA5A-4F4E-AF8C-BB1CC3F0E996}" dt="2021-10-22T09:23:56.911" v="3757" actId="165"/>
          <ac:spMkLst>
            <pc:docMk/>
            <pc:sldMk cId="2118544944" sldId="265"/>
            <ac:spMk id="37" creationId="{8D68F8B9-218C-4B0A-A474-ABF8A5E53CFD}"/>
          </ac:spMkLst>
        </pc:spChg>
        <pc:spChg chg="mod topLvl">
          <ac:chgData name="Xin Zhang (FA Talent)" userId="474f572f-8271-4f60-858e-cee871e0aec6" providerId="ADAL" clId="{3F71202C-CA5A-4F4E-AF8C-BB1CC3F0E996}" dt="2021-10-22T09:24:06.141" v="3760" actId="207"/>
          <ac:spMkLst>
            <pc:docMk/>
            <pc:sldMk cId="2118544944" sldId="265"/>
            <ac:spMk id="39" creationId="{618AFC26-EB3C-4B62-BA9C-043713F3CB19}"/>
          </ac:spMkLst>
        </pc:spChg>
        <pc:spChg chg="mod topLvl">
          <ac:chgData name="Xin Zhang (FA Talent)" userId="474f572f-8271-4f60-858e-cee871e0aec6" providerId="ADAL" clId="{3F71202C-CA5A-4F4E-AF8C-BB1CC3F0E996}" dt="2021-10-22T08:22:27.053" v="3442" actId="164"/>
          <ac:spMkLst>
            <pc:docMk/>
            <pc:sldMk cId="2118544944" sldId="265"/>
            <ac:spMk id="40" creationId="{EBF39FDE-1DCB-4474-9045-786F1065384B}"/>
          </ac:spMkLst>
        </pc:spChg>
        <pc:spChg chg="mod topLvl">
          <ac:chgData name="Xin Zhang (FA Talent)" userId="474f572f-8271-4f60-858e-cee871e0aec6" providerId="ADAL" clId="{3F71202C-CA5A-4F4E-AF8C-BB1CC3F0E996}" dt="2021-10-22T08:22:27.053" v="3442" actId="164"/>
          <ac:spMkLst>
            <pc:docMk/>
            <pc:sldMk cId="2118544944" sldId="265"/>
            <ac:spMk id="41" creationId="{D0586EA6-ECED-4453-B0BD-19DE1183ADB8}"/>
          </ac:spMkLst>
        </pc:spChg>
        <pc:spChg chg="mod topLvl">
          <ac:chgData name="Xin Zhang (FA Talent)" userId="474f572f-8271-4f60-858e-cee871e0aec6" providerId="ADAL" clId="{3F71202C-CA5A-4F4E-AF8C-BB1CC3F0E996}" dt="2021-10-22T08:22:27.053" v="3442" actId="164"/>
          <ac:spMkLst>
            <pc:docMk/>
            <pc:sldMk cId="2118544944" sldId="265"/>
            <ac:spMk id="43" creationId="{465300E9-4103-4291-8556-95E236AA099A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44" creationId="{7301F0B4-B6E4-4540-907C-06F7595C2A1D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46" creationId="{6AFE73F6-496D-4553-88AA-D422FAEF7AE7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47" creationId="{FDDBF989-1B4C-4603-9920-C67780F1AF26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48" creationId="{83AAC696-70E6-4CBF-ADA6-0451F9F08EDF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49" creationId="{E6A9517D-A31C-41AF-A9C3-579FB142DAE6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50" creationId="{11269A0E-B144-4669-AF49-7FEB6FFAE11B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51" creationId="{17CDA709-BD09-497E-ABA9-2D1D3BF93DAF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52" creationId="{24630E0C-5A87-437A-9A5F-8168A5D55909}"/>
          </ac:spMkLst>
        </pc:spChg>
        <pc:spChg chg="mod">
          <ac:chgData name="Xin Zhang (FA Talent)" userId="474f572f-8271-4f60-858e-cee871e0aec6" providerId="ADAL" clId="{3F71202C-CA5A-4F4E-AF8C-BB1CC3F0E996}" dt="2021-10-22T08:22:24.596" v="3441" actId="165"/>
          <ac:spMkLst>
            <pc:docMk/>
            <pc:sldMk cId="2118544944" sldId="265"/>
            <ac:spMk id="53" creationId="{0326B76B-78D4-4193-B257-B072ACA2460C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57" creationId="{2A0A637E-30AE-4ACB-951A-B3D047AB9B2D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60" creationId="{F5E60E99-7DB4-4D49-92AD-63892AB16655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61" creationId="{97E327B3-AE25-4833-B9CE-7341A123DD8F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62" creationId="{35C3F536-2DFD-4C03-9AD5-E94ED3900D11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63" creationId="{0AA1D27C-F19C-468C-9892-9490EC963770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64" creationId="{96F4AA3A-AFEF-4754-98B5-610C70C1C62C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65" creationId="{03CEE35F-B096-4DA4-B9DB-27FDFE7CBC31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66" creationId="{E1CB0B18-C9A1-4710-AEDB-B288B01CF18B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67" creationId="{6F9FC777-B628-471D-9286-C20DB4FBBDB7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68" creationId="{36CBF29C-CAE2-4985-9E39-BA01356823A6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69" creationId="{EF60E543-4BE8-4AFD-ACF4-E5C98BCC7997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70" creationId="{94B5C302-51D9-450A-B4DD-7E4C921C3BA2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71" creationId="{ECA67073-B9FA-4AED-95B5-E8CD31B15638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73" creationId="{88BEBEA1-2143-4F1D-9C6D-9DD7F61455B3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74" creationId="{3F513FEB-A565-4B57-B098-4EA67CEE4A29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76" creationId="{2C4D2C02-A69B-4A37-8648-B6856F09D92B}"/>
          </ac:spMkLst>
        </pc:spChg>
        <pc:spChg chg="mod topLvl">
          <ac:chgData name="Xin Zhang (FA Talent)" userId="474f572f-8271-4f60-858e-cee871e0aec6" providerId="ADAL" clId="{3F71202C-CA5A-4F4E-AF8C-BB1CC3F0E996}" dt="2021-10-22T08:25:25.439" v="3502" actId="165"/>
          <ac:spMkLst>
            <pc:docMk/>
            <pc:sldMk cId="2118544944" sldId="265"/>
            <ac:spMk id="77" creationId="{C9011E3C-2213-4C8A-8771-58C40AEEE2CB}"/>
          </ac:spMkLst>
        </pc:spChg>
        <pc:spChg chg="mod topLvl">
          <ac:chgData name="Xin Zhang (FA Talent)" userId="474f572f-8271-4f60-858e-cee871e0aec6" providerId="ADAL" clId="{3F71202C-CA5A-4F4E-AF8C-BB1CC3F0E996}" dt="2021-10-22T08:27:10.605" v="3509" actId="165"/>
          <ac:spMkLst>
            <pc:docMk/>
            <pc:sldMk cId="2118544944" sldId="265"/>
            <ac:spMk id="78" creationId="{BC06715D-5B0F-48F4-B34A-3951EB51AE68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79" creationId="{EC0F960D-06D1-47D2-9B9B-F850C73BEE01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80" creationId="{71F6EA9E-2257-4BB5-A978-44D97BD88EA9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81" creationId="{66277E68-8A58-4D16-9D27-93E6C201051E}"/>
          </ac:spMkLst>
        </pc:spChg>
        <pc:spChg chg="del">
          <ac:chgData name="Xin Zhang (FA Talent)" userId="474f572f-8271-4f60-858e-cee871e0aec6" providerId="ADAL" clId="{3F71202C-CA5A-4F4E-AF8C-BB1CC3F0E996}" dt="2021-10-22T07:45:50.337" v="3171" actId="478"/>
          <ac:spMkLst>
            <pc:docMk/>
            <pc:sldMk cId="2118544944" sldId="265"/>
            <ac:spMk id="82" creationId="{54F86003-4C6F-4FBB-A1C1-AB0D24023BD4}"/>
          </ac:spMkLst>
        </pc:spChg>
        <pc:spChg chg="mod topLvl">
          <ac:chgData name="Xin Zhang (FA Talent)" userId="474f572f-8271-4f60-858e-cee871e0aec6" providerId="ADAL" clId="{3F71202C-CA5A-4F4E-AF8C-BB1CC3F0E996}" dt="2021-10-23T07:10:28.594" v="5494" actId="207"/>
          <ac:spMkLst>
            <pc:docMk/>
            <pc:sldMk cId="2118544944" sldId="265"/>
            <ac:spMk id="84" creationId="{9D457B39-6E49-4411-9675-C46FB5B106FE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85" creationId="{557295BA-50C4-4EC2-9C14-4ADF8FB95FA7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86" creationId="{7D3F9F27-4C06-42CB-9E08-5702466B0224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87" creationId="{938217F6-37A1-4AAF-BE12-00BE76CDBD8E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88" creationId="{01465708-1D82-4545-BAA4-76B634483F98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89" creationId="{B10C8CFE-5BC1-4584-A07F-8D9CA2A31529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90" creationId="{3778A497-0409-40B3-9D19-192D83202BA1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91" creationId="{0BEB1346-89D9-4B66-9D0B-B9A5505DB0FB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92" creationId="{826D05A0-1A64-4C83-B9AD-B5D442A146F3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93" creationId="{D43C39A8-68D8-4F3C-8D79-AD04CC12758F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94" creationId="{3348F647-E12C-446F-8BDD-AA44A50F8CA4}"/>
          </ac:spMkLst>
        </pc:spChg>
        <pc:spChg chg="add del mod ord">
          <ac:chgData name="Xin Zhang (FA Talent)" userId="474f572f-8271-4f60-858e-cee871e0aec6" providerId="ADAL" clId="{3F71202C-CA5A-4F4E-AF8C-BB1CC3F0E996}" dt="2021-10-22T08:24:37.961" v="3492"/>
          <ac:spMkLst>
            <pc:docMk/>
            <pc:sldMk cId="2118544944" sldId="265"/>
            <ac:spMk id="95" creationId="{918FEC59-4ECF-48C5-A96A-2FF591084DB8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99" creationId="{776832F4-559C-419B-A909-581B3B6562B7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101" creationId="{D30684DF-62C3-4E39-9385-E439A53792BC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102" creationId="{C9B60457-8290-4899-ACDF-D3AE8396CFB1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03" creationId="{73617246-CEB4-4409-82DB-EF7936AE1738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04" creationId="{14415C9A-BC20-48E5-9557-5113C8B60F00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06" creationId="{A4CEFB54-F648-4857-8F22-DFD026B5FD39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07" creationId="{51216D99-7C13-4E13-9692-060CEBC5D477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08" creationId="{912CDB88-BECF-433F-8907-064261E574B7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09" creationId="{0EAB0619-8DF6-4A7E-B7ED-7EC6BD9F858C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10" creationId="{F4B282B0-C2EF-4511-843A-FD7B4CBC6EDA}"/>
          </ac:spMkLst>
        </pc:spChg>
        <pc:spChg chg="del">
          <ac:chgData name="Xin Zhang (FA Talent)" userId="474f572f-8271-4f60-858e-cee871e0aec6" providerId="ADAL" clId="{3F71202C-CA5A-4F4E-AF8C-BB1CC3F0E996}" dt="2021-10-22T07:07:19.981" v="2791" actId="478"/>
          <ac:spMkLst>
            <pc:docMk/>
            <pc:sldMk cId="2118544944" sldId="265"/>
            <ac:spMk id="111" creationId="{89B908B7-EF4B-405D-8BA4-A945D978ABE7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12" creationId="{85744BA5-71D3-4DB3-AAC5-74E65A57A043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13" creationId="{B3F3C79A-20D3-4CBF-8D8B-6D2E1EEDD159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14" creationId="{541FC7F2-B7D4-4A49-95BD-D043C816E50B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15" creationId="{209E7F08-323A-4F7E-A89C-E0B250870950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17" creationId="{308DA326-2666-42BC-9626-D5ECDCE4BB28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19" creationId="{07AE898C-57EE-47F2-95B8-590D4DC490DD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0" creationId="{D79E7F2D-B813-497E-A9DC-556BC1CC6BD6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2" creationId="{DA23A691-5794-4815-B977-099150779693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3" creationId="{39618F83-76BD-43B5-AA0D-8337165CFF69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4" creationId="{E19590F1-101C-4FAA-833C-C52168F8AE39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5" creationId="{06398530-8125-4990-B116-11115E2D1669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6" creationId="{D44E47D4-031E-4AA1-BC9D-B216BB4B6A55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7" creationId="{002EF8CC-BDF7-4CA2-8CC1-860ABC7D1DD6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8" creationId="{828265C2-CD14-4945-888D-4D4C4FA8CFAF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29" creationId="{6AC7FF11-B364-48F5-9AD8-0BC9F4C42B20}"/>
          </ac:spMkLst>
        </pc:spChg>
        <pc:spChg chg="mod">
          <ac:chgData name="Xin Zhang (FA Talent)" userId="474f572f-8271-4f60-858e-cee871e0aec6" providerId="ADAL" clId="{3F71202C-CA5A-4F4E-AF8C-BB1CC3F0E996}" dt="2021-10-22T08:25:10.887" v="3500" actId="571"/>
          <ac:spMkLst>
            <pc:docMk/>
            <pc:sldMk cId="2118544944" sldId="265"/>
            <ac:spMk id="130" creationId="{156C8AEE-A1D8-4510-ABDC-83DC818F5C27}"/>
          </ac:spMkLst>
        </pc:spChg>
        <pc:spChg chg="add mod topLvl">
          <ac:chgData name="Xin Zhang (FA Talent)" userId="474f572f-8271-4f60-858e-cee871e0aec6" providerId="ADAL" clId="{3F71202C-CA5A-4F4E-AF8C-BB1CC3F0E996}" dt="2021-10-22T09:23:59.815" v="3759" actId="165"/>
          <ac:spMkLst>
            <pc:docMk/>
            <pc:sldMk cId="2118544944" sldId="265"/>
            <ac:spMk id="131" creationId="{56DBCBC0-EB24-461A-8369-68699BDB3CC7}"/>
          </ac:spMkLst>
        </pc:spChg>
        <pc:spChg chg="add del mod">
          <ac:chgData name="Xin Zhang (FA Talent)" userId="474f572f-8271-4f60-858e-cee871e0aec6" providerId="ADAL" clId="{3F71202C-CA5A-4F4E-AF8C-BB1CC3F0E996}" dt="2021-10-22T08:28:32.089" v="3547" actId="478"/>
          <ac:spMkLst>
            <pc:docMk/>
            <pc:sldMk cId="2118544944" sldId="265"/>
            <ac:spMk id="132" creationId="{1F0D85DB-578D-4EB9-817A-B3C48C385457}"/>
          </ac:spMkLst>
        </pc:spChg>
        <pc:spChg chg="add mod topLvl">
          <ac:chgData name="Xin Zhang (FA Talent)" userId="474f572f-8271-4f60-858e-cee871e0aec6" providerId="ADAL" clId="{3F71202C-CA5A-4F4E-AF8C-BB1CC3F0E996}" dt="2021-10-23T07:10:23.015" v="5492" actId="207"/>
          <ac:spMkLst>
            <pc:docMk/>
            <pc:sldMk cId="2118544944" sldId="265"/>
            <ac:spMk id="133" creationId="{4D1D0AA0-C6CC-4E4B-A1DB-119C29AD8FF3}"/>
          </ac:spMkLst>
        </pc:spChg>
        <pc:spChg chg="mod topLvl">
          <ac:chgData name="Xin Zhang (FA Talent)" userId="474f572f-8271-4f60-858e-cee871e0aec6" providerId="ADAL" clId="{3F71202C-CA5A-4F4E-AF8C-BB1CC3F0E996}" dt="2021-10-23T07:10:20.764" v="5491" actId="207"/>
          <ac:spMkLst>
            <pc:docMk/>
            <pc:sldMk cId="2118544944" sldId="265"/>
            <ac:spMk id="135" creationId="{D38AC439-7C28-483D-A16C-9924D64B4AA5}"/>
          </ac:spMkLst>
        </pc:spChg>
        <pc:spChg chg="mod topLvl">
          <ac:chgData name="Xin Zhang (FA Talent)" userId="474f572f-8271-4f60-858e-cee871e0aec6" providerId="ADAL" clId="{3F71202C-CA5A-4F4E-AF8C-BB1CC3F0E996}" dt="2021-10-23T09:45:10.545" v="6723" actId="164"/>
          <ac:spMkLst>
            <pc:docMk/>
            <pc:sldMk cId="2118544944" sldId="265"/>
            <ac:spMk id="137" creationId="{C3736A4A-D9C7-4FC2-BBD2-87BD7D7BC1A0}"/>
          </ac:spMkLst>
        </pc:spChg>
        <pc:spChg chg="mod topLvl">
          <ac:chgData name="Xin Zhang (FA Talent)" userId="474f572f-8271-4f60-858e-cee871e0aec6" providerId="ADAL" clId="{3F71202C-CA5A-4F4E-AF8C-BB1CC3F0E996}" dt="2021-10-23T09:45:10.545" v="6723" actId="164"/>
          <ac:spMkLst>
            <pc:docMk/>
            <pc:sldMk cId="2118544944" sldId="265"/>
            <ac:spMk id="138" creationId="{A3A4825A-2629-44CD-9017-70BD7CEE64EC}"/>
          </ac:spMkLst>
        </pc:spChg>
        <pc:spChg chg="mod topLvl">
          <ac:chgData name="Xin Zhang (FA Talent)" userId="474f572f-8271-4f60-858e-cee871e0aec6" providerId="ADAL" clId="{3F71202C-CA5A-4F4E-AF8C-BB1CC3F0E996}" dt="2021-10-23T09:45:10.545" v="6723" actId="164"/>
          <ac:spMkLst>
            <pc:docMk/>
            <pc:sldMk cId="2118544944" sldId="265"/>
            <ac:spMk id="139" creationId="{D44ED6B1-D8DF-413A-844C-5799ADBC1970}"/>
          </ac:spMkLst>
        </pc:spChg>
        <pc:spChg chg="mod topLvl">
          <ac:chgData name="Xin Zhang (FA Talent)" userId="474f572f-8271-4f60-858e-cee871e0aec6" providerId="ADAL" clId="{3F71202C-CA5A-4F4E-AF8C-BB1CC3F0E996}" dt="2021-10-23T09:45:10.545" v="6723" actId="164"/>
          <ac:spMkLst>
            <pc:docMk/>
            <pc:sldMk cId="2118544944" sldId="265"/>
            <ac:spMk id="140" creationId="{445008C9-A0FE-4963-8654-1613604B3715}"/>
          </ac:spMkLst>
        </pc:spChg>
        <pc:spChg chg="mod topLvl">
          <ac:chgData name="Xin Zhang (FA Talent)" userId="474f572f-8271-4f60-858e-cee871e0aec6" providerId="ADAL" clId="{3F71202C-CA5A-4F4E-AF8C-BB1CC3F0E996}" dt="2021-10-23T09:45:10.545" v="6723" actId="164"/>
          <ac:spMkLst>
            <pc:docMk/>
            <pc:sldMk cId="2118544944" sldId="265"/>
            <ac:spMk id="141" creationId="{5FADD5D8-9ADE-409F-8B96-24C14B8B8D39}"/>
          </ac:spMkLst>
        </pc:spChg>
        <pc:spChg chg="mod topLvl">
          <ac:chgData name="Xin Zhang (FA Talent)" userId="474f572f-8271-4f60-858e-cee871e0aec6" providerId="ADAL" clId="{3F71202C-CA5A-4F4E-AF8C-BB1CC3F0E996}" dt="2021-10-23T09:45:10.545" v="6723" actId="164"/>
          <ac:spMkLst>
            <pc:docMk/>
            <pc:sldMk cId="2118544944" sldId="265"/>
            <ac:spMk id="142" creationId="{7A1B4C13-9B4A-42CD-8578-83022F636158}"/>
          </ac:spMkLst>
        </pc:spChg>
        <pc:spChg chg="mod topLvl">
          <ac:chgData name="Xin Zhang (FA Talent)" userId="474f572f-8271-4f60-858e-cee871e0aec6" providerId="ADAL" clId="{3F71202C-CA5A-4F4E-AF8C-BB1CC3F0E996}" dt="2021-10-23T09:45:10.545" v="6723" actId="164"/>
          <ac:spMkLst>
            <pc:docMk/>
            <pc:sldMk cId="2118544944" sldId="265"/>
            <ac:spMk id="143" creationId="{B2FB17A6-5EDC-4034-BDD2-E4EDD7DB4DF7}"/>
          </ac:spMkLst>
        </pc:spChg>
        <pc:spChg chg="mod topLvl">
          <ac:chgData name="Xin Zhang (FA Talent)" userId="474f572f-8271-4f60-858e-cee871e0aec6" providerId="ADAL" clId="{3F71202C-CA5A-4F4E-AF8C-BB1CC3F0E996}" dt="2021-10-23T09:45:10.545" v="6723" actId="164"/>
          <ac:spMkLst>
            <pc:docMk/>
            <pc:sldMk cId="2118544944" sldId="265"/>
            <ac:spMk id="144" creationId="{CC5DEB5F-828C-440B-9C33-2673C14B8A54}"/>
          </ac:spMkLst>
        </pc:spChg>
        <pc:spChg chg="mod topLvl">
          <ac:chgData name="Xin Zhang (FA Talent)" userId="474f572f-8271-4f60-858e-cee871e0aec6" providerId="ADAL" clId="{3F71202C-CA5A-4F4E-AF8C-BB1CC3F0E996}" dt="2021-10-22T09:23:59.103" v="3758" actId="165"/>
          <ac:spMkLst>
            <pc:docMk/>
            <pc:sldMk cId="2118544944" sldId="265"/>
            <ac:spMk id="146" creationId="{6C4DE2BD-7C38-43D8-823F-AE4A38E22732}"/>
          </ac:spMkLst>
        </pc:spChg>
        <pc:spChg chg="mod topLvl">
          <ac:chgData name="Xin Zhang (FA Talent)" userId="474f572f-8271-4f60-858e-cee871e0aec6" providerId="ADAL" clId="{3F71202C-CA5A-4F4E-AF8C-BB1CC3F0E996}" dt="2021-10-22T09:24:16.169" v="3763" actId="207"/>
          <ac:spMkLst>
            <pc:docMk/>
            <pc:sldMk cId="2118544944" sldId="265"/>
            <ac:spMk id="147" creationId="{3F1F4468-23E2-4172-B1A1-D3E3085E6BB0}"/>
          </ac:spMkLst>
        </pc:spChg>
        <pc:spChg chg="mod topLvl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48" creationId="{FE0CF2AB-060F-4D8C-98AB-FD66963933F3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50" creationId="{9774C7A4-B79B-4E40-AE68-C6D23E6F4AC3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51" creationId="{DA273D7A-F77C-487B-8E1E-BD79DD448D3A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52" creationId="{57D98E65-DE84-470D-B62A-FDF711D7FE6A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53" creationId="{6DB8AA96-A26D-4380-BD01-60051672C4A5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54" creationId="{23528343-C516-4367-8A77-8F985DE1F254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55" creationId="{F00EFD93-10E0-464D-B36C-8DA664510817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56" creationId="{6289D9B2-2BFE-4FEA-94DD-4E896CB3B72A}"/>
          </ac:spMkLst>
        </pc:spChg>
        <pc:spChg chg="mod">
          <ac:chgData name="Xin Zhang (FA Talent)" userId="474f572f-8271-4f60-858e-cee871e0aec6" providerId="ADAL" clId="{3F71202C-CA5A-4F4E-AF8C-BB1CC3F0E996}" dt="2021-10-23T09:44:44.533" v="6720" actId="165"/>
          <ac:spMkLst>
            <pc:docMk/>
            <pc:sldMk cId="2118544944" sldId="265"/>
            <ac:spMk id="157" creationId="{E5EEDBCD-47CF-485C-979B-BD918EEF79A3}"/>
          </ac:spMkLst>
        </pc:spChg>
        <pc:spChg chg="add mod">
          <ac:chgData name="Xin Zhang (FA Talent)" userId="474f572f-8271-4f60-858e-cee871e0aec6" providerId="ADAL" clId="{3F71202C-CA5A-4F4E-AF8C-BB1CC3F0E996}" dt="2021-10-22T08:47:27.087" v="3655" actId="571"/>
          <ac:spMkLst>
            <pc:docMk/>
            <pc:sldMk cId="2118544944" sldId="265"/>
            <ac:spMk id="158" creationId="{FE5EB417-00E1-4100-B994-98C611412467}"/>
          </ac:spMkLst>
        </pc:spChg>
        <pc:spChg chg="add mod">
          <ac:chgData name="Xin Zhang (FA Talent)" userId="474f572f-8271-4f60-858e-cee871e0aec6" providerId="ADAL" clId="{3F71202C-CA5A-4F4E-AF8C-BB1CC3F0E996}" dt="2021-10-22T08:47:36.424" v="3657" actId="207"/>
          <ac:spMkLst>
            <pc:docMk/>
            <pc:sldMk cId="2118544944" sldId="265"/>
            <ac:spMk id="159" creationId="{4925521D-4E96-4AA4-9063-1DF563DE6EA3}"/>
          </ac:spMkLst>
        </pc:spChg>
        <pc:grpChg chg="add del mod">
          <ac:chgData name="Xin Zhang (FA Talent)" userId="474f572f-8271-4f60-858e-cee871e0aec6" providerId="ADAL" clId="{3F71202C-CA5A-4F4E-AF8C-BB1CC3F0E996}" dt="2021-10-22T08:22:29.355" v="3443" actId="478"/>
          <ac:grpSpMkLst>
            <pc:docMk/>
            <pc:sldMk cId="2118544944" sldId="265"/>
            <ac:grpSpMk id="8" creationId="{A77C5827-6635-4988-8AB0-90A34EA3A5AE}"/>
          </ac:grpSpMkLst>
        </pc:grpChg>
        <pc:grpChg chg="add del mod topLvl">
          <ac:chgData name="Xin Zhang (FA Talent)" userId="474f572f-8271-4f60-858e-cee871e0aec6" providerId="ADAL" clId="{3F71202C-CA5A-4F4E-AF8C-BB1CC3F0E996}" dt="2021-10-22T08:22:37.825" v="3448" actId="165"/>
          <ac:grpSpMkLst>
            <pc:docMk/>
            <pc:sldMk cId="2118544944" sldId="265"/>
            <ac:grpSpMk id="9" creationId="{1D93BFA4-88C3-4EAF-BBDB-CB25BD10EBF9}"/>
          </ac:grpSpMkLst>
        </pc:grpChg>
        <pc:grpChg chg="add del mod">
          <ac:chgData name="Xin Zhang (FA Talent)" userId="474f572f-8271-4f60-858e-cee871e0aec6" providerId="ADAL" clId="{3F71202C-CA5A-4F4E-AF8C-BB1CC3F0E996}" dt="2021-10-22T08:22:37.655" v="3447" actId="165"/>
          <ac:grpSpMkLst>
            <pc:docMk/>
            <pc:sldMk cId="2118544944" sldId="265"/>
            <ac:grpSpMk id="11" creationId="{25A166CE-1B86-46C8-A3DD-1E6C4BD22B98}"/>
          </ac:grpSpMkLst>
        </pc:grpChg>
        <pc:grpChg chg="add del mod topLvl">
          <ac:chgData name="Xin Zhang (FA Talent)" userId="474f572f-8271-4f60-858e-cee871e0aec6" providerId="ADAL" clId="{3F71202C-CA5A-4F4E-AF8C-BB1CC3F0E996}" dt="2021-10-22T08:27:10.605" v="3509" actId="165"/>
          <ac:grpSpMkLst>
            <pc:docMk/>
            <pc:sldMk cId="2118544944" sldId="265"/>
            <ac:grpSpMk id="12" creationId="{EBC4FE8F-98EF-4A1B-9597-C78807372027}"/>
          </ac:grpSpMkLst>
        </pc:grpChg>
        <pc:grpChg chg="add del mod topLvl">
          <ac:chgData name="Xin Zhang (FA Talent)" userId="474f572f-8271-4f60-858e-cee871e0aec6" providerId="ADAL" clId="{3F71202C-CA5A-4F4E-AF8C-BB1CC3F0E996}" dt="2021-10-22T08:27:10.605" v="3509" actId="165"/>
          <ac:grpSpMkLst>
            <pc:docMk/>
            <pc:sldMk cId="2118544944" sldId="265"/>
            <ac:grpSpMk id="13" creationId="{AF926155-C05C-40A2-BD18-2657D21923DE}"/>
          </ac:grpSpMkLst>
        </pc:grpChg>
        <pc:grpChg chg="add del mod">
          <ac:chgData name="Xin Zhang (FA Talent)" userId="474f572f-8271-4f60-858e-cee871e0aec6" providerId="ADAL" clId="{3F71202C-CA5A-4F4E-AF8C-BB1CC3F0E996}" dt="2021-10-22T08:25:25.439" v="3502" actId="165"/>
          <ac:grpSpMkLst>
            <pc:docMk/>
            <pc:sldMk cId="2118544944" sldId="265"/>
            <ac:grpSpMk id="16" creationId="{1432F7A0-6AD7-457D-9957-06AC82850298}"/>
          </ac:grpSpMkLst>
        </pc:grpChg>
        <pc:grpChg chg="add del mod">
          <ac:chgData name="Xin Zhang (FA Talent)" userId="474f572f-8271-4f60-858e-cee871e0aec6" providerId="ADAL" clId="{3F71202C-CA5A-4F4E-AF8C-BB1CC3F0E996}" dt="2021-10-22T08:25:25.439" v="3502" actId="165"/>
          <ac:grpSpMkLst>
            <pc:docMk/>
            <pc:sldMk cId="2118544944" sldId="265"/>
            <ac:grpSpMk id="17" creationId="{C05F7922-AED0-4ECE-8ACA-3740518A397F}"/>
          </ac:grpSpMkLst>
        </pc:grpChg>
        <pc:grpChg chg="add del mod">
          <ac:chgData name="Xin Zhang (FA Talent)" userId="474f572f-8271-4f60-858e-cee871e0aec6" providerId="ADAL" clId="{3F71202C-CA5A-4F4E-AF8C-BB1CC3F0E996}" dt="2021-10-23T09:44:44.533" v="6720" actId="165"/>
          <ac:grpSpMkLst>
            <pc:docMk/>
            <pc:sldMk cId="2118544944" sldId="265"/>
            <ac:grpSpMk id="18" creationId="{5985EE93-9F9F-443C-8906-F5E7403B85BB}"/>
          </ac:grpSpMkLst>
        </pc:grpChg>
        <pc:grpChg chg="add del mod">
          <ac:chgData name="Xin Zhang (FA Talent)" userId="474f572f-8271-4f60-858e-cee871e0aec6" providerId="ADAL" clId="{3F71202C-CA5A-4F4E-AF8C-BB1CC3F0E996}" dt="2021-10-22T09:23:59.815" v="3759" actId="165"/>
          <ac:grpSpMkLst>
            <pc:docMk/>
            <pc:sldMk cId="2118544944" sldId="265"/>
            <ac:grpSpMk id="19" creationId="{94D4A5BD-FC8F-4361-A261-C95F8E8264A4}"/>
          </ac:grpSpMkLst>
        </pc:grpChg>
        <pc:grpChg chg="add del mod">
          <ac:chgData name="Xin Zhang (FA Talent)" userId="474f572f-8271-4f60-858e-cee871e0aec6" providerId="ADAL" clId="{3F71202C-CA5A-4F4E-AF8C-BB1CC3F0E996}" dt="2021-10-22T08:52:03.045" v="3658" actId="478"/>
          <ac:grpSpMkLst>
            <pc:docMk/>
            <pc:sldMk cId="2118544944" sldId="265"/>
            <ac:grpSpMk id="23" creationId="{B8DBA130-5457-4164-8A69-7A5E183308CD}"/>
          </ac:grpSpMkLst>
        </pc:grpChg>
        <pc:grpChg chg="add del mod">
          <ac:chgData name="Xin Zhang (FA Talent)" userId="474f572f-8271-4f60-858e-cee871e0aec6" providerId="ADAL" clId="{3F71202C-CA5A-4F4E-AF8C-BB1CC3F0E996}" dt="2021-10-22T09:23:56.911" v="3757" actId="165"/>
          <ac:grpSpMkLst>
            <pc:docMk/>
            <pc:sldMk cId="2118544944" sldId="265"/>
            <ac:grpSpMk id="24" creationId="{7AEEB108-5516-4FDD-8C36-1B988B7B6F88}"/>
          </ac:grpSpMkLst>
        </pc:grpChg>
        <pc:grpChg chg="add del mod">
          <ac:chgData name="Xin Zhang (FA Talent)" userId="474f572f-8271-4f60-858e-cee871e0aec6" providerId="ADAL" clId="{3F71202C-CA5A-4F4E-AF8C-BB1CC3F0E996}" dt="2021-10-23T09:44:44.533" v="6720" actId="165"/>
          <ac:grpSpMkLst>
            <pc:docMk/>
            <pc:sldMk cId="2118544944" sldId="265"/>
            <ac:grpSpMk id="25" creationId="{C6490197-E86F-4450-80D0-588436EAAE79}"/>
          </ac:grpSpMkLst>
        </pc:grpChg>
        <pc:grpChg chg="add del mod">
          <ac:chgData name="Xin Zhang (FA Talent)" userId="474f572f-8271-4f60-858e-cee871e0aec6" providerId="ADAL" clId="{3F71202C-CA5A-4F4E-AF8C-BB1CC3F0E996}" dt="2021-10-22T08:19:36.323" v="3386" actId="478"/>
          <ac:grpSpMkLst>
            <pc:docMk/>
            <pc:sldMk cId="2118544944" sldId="265"/>
            <ac:grpSpMk id="26" creationId="{836A82BB-749D-4907-A7DE-CB1B566C69CC}"/>
          </ac:grpSpMkLst>
        </pc:grpChg>
        <pc:grpChg chg="add del mod topLvl">
          <ac:chgData name="Xin Zhang (FA Talent)" userId="474f572f-8271-4f60-858e-cee871e0aec6" providerId="ADAL" clId="{3F71202C-CA5A-4F4E-AF8C-BB1CC3F0E996}" dt="2021-10-22T08:19:31.923" v="3379" actId="165"/>
          <ac:grpSpMkLst>
            <pc:docMk/>
            <pc:sldMk cId="2118544944" sldId="265"/>
            <ac:grpSpMk id="28" creationId="{2B4D4295-8E88-4F31-B0AF-635E3CA3932A}"/>
          </ac:grpSpMkLst>
        </pc:grpChg>
        <pc:grpChg chg="add mod">
          <ac:chgData name="Xin Zhang (FA Talent)" userId="474f572f-8271-4f60-858e-cee871e0aec6" providerId="ADAL" clId="{3F71202C-CA5A-4F4E-AF8C-BB1CC3F0E996}" dt="2021-10-23T09:45:10.545" v="6723" actId="164"/>
          <ac:grpSpMkLst>
            <pc:docMk/>
            <pc:sldMk cId="2118544944" sldId="265"/>
            <ac:grpSpMk id="31" creationId="{B5A5B0EB-464F-4184-B25D-E816E2F27E78}"/>
          </ac:grpSpMkLst>
        </pc:grpChg>
        <pc:grpChg chg="add del mod ord">
          <ac:chgData name="Xin Zhang (FA Talent)" userId="474f572f-8271-4f60-858e-cee871e0aec6" providerId="ADAL" clId="{3F71202C-CA5A-4F4E-AF8C-BB1CC3F0E996}" dt="2021-10-22T08:22:24.596" v="3441" actId="165"/>
          <ac:grpSpMkLst>
            <pc:docMk/>
            <pc:sldMk cId="2118544944" sldId="265"/>
            <ac:grpSpMk id="34" creationId="{052C5794-AFFE-49F0-835D-40F267F5A495}"/>
          </ac:grpSpMkLst>
        </pc:grpChg>
        <pc:grpChg chg="del mod topLvl">
          <ac:chgData name="Xin Zhang (FA Talent)" userId="474f572f-8271-4f60-858e-cee871e0aec6" providerId="ADAL" clId="{3F71202C-CA5A-4F4E-AF8C-BB1CC3F0E996}" dt="2021-10-23T09:44:44.533" v="6720" actId="165"/>
          <ac:grpSpMkLst>
            <pc:docMk/>
            <pc:sldMk cId="2118544944" sldId="265"/>
            <ac:grpSpMk id="38" creationId="{A04DAA45-3687-41A1-A0B2-434CCA1852A2}"/>
          </ac:grpSpMkLst>
        </pc:grpChg>
        <pc:grpChg chg="mod topLvl">
          <ac:chgData name="Xin Zhang (FA Talent)" userId="474f572f-8271-4f60-858e-cee871e0aec6" providerId="ADAL" clId="{3F71202C-CA5A-4F4E-AF8C-BB1CC3F0E996}" dt="2021-10-22T08:22:27.053" v="3442" actId="164"/>
          <ac:grpSpMkLst>
            <pc:docMk/>
            <pc:sldMk cId="2118544944" sldId="265"/>
            <ac:grpSpMk id="42" creationId="{C10EA3DD-34BF-4099-BDD0-B0EE61E02BE8}"/>
          </ac:grpSpMkLst>
        </pc:grpChg>
        <pc:grpChg chg="mod">
          <ac:chgData name="Xin Zhang (FA Talent)" userId="474f572f-8271-4f60-858e-cee871e0aec6" providerId="ADAL" clId="{3F71202C-CA5A-4F4E-AF8C-BB1CC3F0E996}" dt="2021-10-22T08:22:24.596" v="3441" actId="165"/>
          <ac:grpSpMkLst>
            <pc:docMk/>
            <pc:sldMk cId="2118544944" sldId="265"/>
            <ac:grpSpMk id="45" creationId="{04453316-940F-44ED-BA6C-A0F95346A151}"/>
          </ac:grpSpMkLst>
        </pc:grpChg>
        <pc:grpChg chg="add del mod topLvl">
          <ac:chgData name="Xin Zhang (FA Talent)" userId="474f572f-8271-4f60-858e-cee871e0aec6" providerId="ADAL" clId="{3F71202C-CA5A-4F4E-AF8C-BB1CC3F0E996}" dt="2021-10-22T08:22:37.825" v="3448" actId="165"/>
          <ac:grpSpMkLst>
            <pc:docMk/>
            <pc:sldMk cId="2118544944" sldId="265"/>
            <ac:grpSpMk id="75" creationId="{DBF8674D-939B-45D6-A940-6DA482FFA88F}"/>
          </ac:grpSpMkLst>
        </pc:grpChg>
        <pc:grpChg chg="mod topLvl">
          <ac:chgData name="Xin Zhang (FA Talent)" userId="474f572f-8271-4f60-858e-cee871e0aec6" providerId="ADAL" clId="{3F71202C-CA5A-4F4E-AF8C-BB1CC3F0E996}" dt="2021-10-23T09:44:44.533" v="6720" actId="165"/>
          <ac:grpSpMkLst>
            <pc:docMk/>
            <pc:sldMk cId="2118544944" sldId="265"/>
            <ac:grpSpMk id="83" creationId="{74CA7F74-6970-4B5A-AF28-57F19EF51F63}"/>
          </ac:grpSpMkLst>
        </pc:grpChg>
        <pc:grpChg chg="add mod">
          <ac:chgData name="Xin Zhang (FA Talent)" userId="474f572f-8271-4f60-858e-cee871e0aec6" providerId="ADAL" clId="{3F71202C-CA5A-4F4E-AF8C-BB1CC3F0E996}" dt="2021-10-22T08:25:10.887" v="3500" actId="571"/>
          <ac:grpSpMkLst>
            <pc:docMk/>
            <pc:sldMk cId="2118544944" sldId="265"/>
            <ac:grpSpMk id="98" creationId="{24E40032-FA6F-4B73-B205-5FC62EA1E220}"/>
          </ac:grpSpMkLst>
        </pc:grpChg>
        <pc:grpChg chg="mod">
          <ac:chgData name="Xin Zhang (FA Talent)" userId="474f572f-8271-4f60-858e-cee871e0aec6" providerId="ADAL" clId="{3F71202C-CA5A-4F4E-AF8C-BB1CC3F0E996}" dt="2021-10-22T08:25:10.887" v="3500" actId="571"/>
          <ac:grpSpMkLst>
            <pc:docMk/>
            <pc:sldMk cId="2118544944" sldId="265"/>
            <ac:grpSpMk id="100" creationId="{76238802-3F35-4F77-93B0-D6B6EF47FE44}"/>
          </ac:grpSpMkLst>
        </pc:grpChg>
        <pc:grpChg chg="mod">
          <ac:chgData name="Xin Zhang (FA Talent)" userId="474f572f-8271-4f60-858e-cee871e0aec6" providerId="ADAL" clId="{3F71202C-CA5A-4F4E-AF8C-BB1CC3F0E996}" dt="2021-10-22T08:25:10.887" v="3500" actId="571"/>
          <ac:grpSpMkLst>
            <pc:docMk/>
            <pc:sldMk cId="2118544944" sldId="265"/>
            <ac:grpSpMk id="105" creationId="{00EAF958-CE10-4226-9CBE-93EDF79B35A1}"/>
          </ac:grpSpMkLst>
        </pc:grpChg>
        <pc:grpChg chg="add mod">
          <ac:chgData name="Xin Zhang (FA Talent)" userId="474f572f-8271-4f60-858e-cee871e0aec6" providerId="ADAL" clId="{3F71202C-CA5A-4F4E-AF8C-BB1CC3F0E996}" dt="2021-10-22T08:25:10.887" v="3500" actId="571"/>
          <ac:grpSpMkLst>
            <pc:docMk/>
            <pc:sldMk cId="2118544944" sldId="265"/>
            <ac:grpSpMk id="116" creationId="{B47723C6-421C-4827-8715-15BF6977DD86}"/>
          </ac:grpSpMkLst>
        </pc:grpChg>
        <pc:grpChg chg="mod">
          <ac:chgData name="Xin Zhang (FA Talent)" userId="474f572f-8271-4f60-858e-cee871e0aec6" providerId="ADAL" clId="{3F71202C-CA5A-4F4E-AF8C-BB1CC3F0E996}" dt="2021-10-22T08:25:10.887" v="3500" actId="571"/>
          <ac:grpSpMkLst>
            <pc:docMk/>
            <pc:sldMk cId="2118544944" sldId="265"/>
            <ac:grpSpMk id="118" creationId="{6FED639F-F5E5-4A94-9E99-21860F0F5557}"/>
          </ac:grpSpMkLst>
        </pc:grpChg>
        <pc:grpChg chg="mod">
          <ac:chgData name="Xin Zhang (FA Talent)" userId="474f572f-8271-4f60-858e-cee871e0aec6" providerId="ADAL" clId="{3F71202C-CA5A-4F4E-AF8C-BB1CC3F0E996}" dt="2021-10-22T08:25:10.887" v="3500" actId="571"/>
          <ac:grpSpMkLst>
            <pc:docMk/>
            <pc:sldMk cId="2118544944" sldId="265"/>
            <ac:grpSpMk id="121" creationId="{7A5D23EF-72E3-4056-ADAC-E7F893DDDE39}"/>
          </ac:grpSpMkLst>
        </pc:grpChg>
        <pc:grpChg chg="add del mod">
          <ac:chgData name="Xin Zhang (FA Talent)" userId="474f572f-8271-4f60-858e-cee871e0aec6" providerId="ADAL" clId="{3F71202C-CA5A-4F4E-AF8C-BB1CC3F0E996}" dt="2021-10-22T08:28:21.580" v="3545" actId="165"/>
          <ac:grpSpMkLst>
            <pc:docMk/>
            <pc:sldMk cId="2118544944" sldId="265"/>
            <ac:grpSpMk id="134" creationId="{030193AD-F1A0-42D2-90AF-1C36217BFAF4}"/>
          </ac:grpSpMkLst>
        </pc:grpChg>
        <pc:grpChg chg="del mod topLvl">
          <ac:chgData name="Xin Zhang (FA Talent)" userId="474f572f-8271-4f60-858e-cee871e0aec6" providerId="ADAL" clId="{3F71202C-CA5A-4F4E-AF8C-BB1CC3F0E996}" dt="2021-10-23T09:44:44.533" v="6720" actId="165"/>
          <ac:grpSpMkLst>
            <pc:docMk/>
            <pc:sldMk cId="2118544944" sldId="265"/>
            <ac:grpSpMk id="136" creationId="{F640C004-C438-4275-9ED0-08939111CDF8}"/>
          </ac:grpSpMkLst>
        </pc:grpChg>
        <pc:grpChg chg="add del mod">
          <ac:chgData name="Xin Zhang (FA Talent)" userId="474f572f-8271-4f60-858e-cee871e0aec6" providerId="ADAL" clId="{3F71202C-CA5A-4F4E-AF8C-BB1CC3F0E996}" dt="2021-10-22T09:23:59.103" v="3758" actId="165"/>
          <ac:grpSpMkLst>
            <pc:docMk/>
            <pc:sldMk cId="2118544944" sldId="265"/>
            <ac:grpSpMk id="145" creationId="{F84968D6-3D80-43EE-917B-305426E8F6E1}"/>
          </ac:grpSpMkLst>
        </pc:grpChg>
        <pc:grpChg chg="mod topLvl">
          <ac:chgData name="Xin Zhang (FA Talent)" userId="474f572f-8271-4f60-858e-cee871e0aec6" providerId="ADAL" clId="{3F71202C-CA5A-4F4E-AF8C-BB1CC3F0E996}" dt="2021-10-23T09:44:44.533" v="6720" actId="165"/>
          <ac:grpSpMkLst>
            <pc:docMk/>
            <pc:sldMk cId="2118544944" sldId="265"/>
            <ac:grpSpMk id="149" creationId="{D368AB27-AEDB-4305-B22C-24EF2FFEE8EC}"/>
          </ac:grpSpMkLst>
        </pc:grpChg>
        <pc:picChg chg="add del mod modCrop">
          <ac:chgData name="Xin Zhang (FA Talent)" userId="474f572f-8271-4f60-858e-cee871e0aec6" providerId="ADAL" clId="{3F71202C-CA5A-4F4E-AF8C-BB1CC3F0E996}" dt="2021-10-22T08:21:30.188" v="3420" actId="478"/>
          <ac:picMkLst>
            <pc:docMk/>
            <pc:sldMk cId="2118544944" sldId="265"/>
            <ac:picMk id="5" creationId="{0EAF7040-C740-44A1-96B2-2A6FD86E46BD}"/>
          </ac:picMkLst>
        </pc:picChg>
        <pc:picChg chg="add del mod modCrop">
          <ac:chgData name="Xin Zhang (FA Talent)" userId="474f572f-8271-4f60-858e-cee871e0aec6" providerId="ADAL" clId="{3F71202C-CA5A-4F4E-AF8C-BB1CC3F0E996}" dt="2021-10-22T08:23:36.389" v="3463" actId="478"/>
          <ac:picMkLst>
            <pc:docMk/>
            <pc:sldMk cId="2118544944" sldId="265"/>
            <ac:picMk id="7" creationId="{D5571A83-BB47-417B-90EF-DE645CF1BBAD}"/>
          </ac:picMkLst>
        </pc:picChg>
        <pc:picChg chg="add del mod ord">
          <ac:chgData name="Xin Zhang (FA Talent)" userId="474f572f-8271-4f60-858e-cee871e0aec6" providerId="ADAL" clId="{3F71202C-CA5A-4F4E-AF8C-BB1CC3F0E996}" dt="2021-10-22T08:24:37.961" v="3492"/>
          <ac:picMkLst>
            <pc:docMk/>
            <pc:sldMk cId="2118544944" sldId="265"/>
            <ac:picMk id="15" creationId="{55A3AA50-B371-491B-ABE2-3EE54A3D3DA3}"/>
          </ac:picMkLst>
        </pc:picChg>
        <pc:picChg chg="add mod modCrop">
          <ac:chgData name="Xin Zhang (FA Talent)" userId="474f572f-8271-4f60-858e-cee871e0aec6" providerId="ADAL" clId="{3F71202C-CA5A-4F4E-AF8C-BB1CC3F0E996}" dt="2021-10-22T08:47:27.087" v="3655" actId="571"/>
          <ac:picMkLst>
            <pc:docMk/>
            <pc:sldMk cId="2118544944" sldId="265"/>
            <ac:picMk id="21" creationId="{1C2AC23B-2ABB-4FC6-92A4-ACFD019D36C3}"/>
          </ac:picMkLst>
        </pc:picChg>
        <pc:picChg chg="add del mod modVis">
          <ac:chgData name="Xin Zhang (FA Talent)" userId="474f572f-8271-4f60-858e-cee871e0aec6" providerId="ADAL" clId="{3F71202C-CA5A-4F4E-AF8C-BB1CC3F0E996}" dt="2021-10-22T08:20:08.390" v="3396"/>
          <ac:picMkLst>
            <pc:docMk/>
            <pc:sldMk cId="2118544944" sldId="265"/>
            <ac:picMk id="33" creationId="{864842E7-C332-4D57-81F4-66DE1B9BF71D}"/>
          </ac:picMkLst>
        </pc:picChg>
        <pc:picChg chg="del">
          <ac:chgData name="Xin Zhang (FA Talent)" userId="474f572f-8271-4f60-858e-cee871e0aec6" providerId="ADAL" clId="{3F71202C-CA5A-4F4E-AF8C-BB1CC3F0E996}" dt="2021-10-22T07:07:19.981" v="2791" actId="478"/>
          <ac:picMkLst>
            <pc:docMk/>
            <pc:sldMk cId="2118544944" sldId="265"/>
            <ac:picMk id="54" creationId="{8C4F4923-0A44-4C5D-8003-515121593462}"/>
          </ac:picMkLst>
        </pc:picChg>
        <pc:picChg chg="del">
          <ac:chgData name="Xin Zhang (FA Talent)" userId="474f572f-8271-4f60-858e-cee871e0aec6" providerId="ADAL" clId="{3F71202C-CA5A-4F4E-AF8C-BB1CC3F0E996}" dt="2021-10-22T07:07:19.981" v="2791" actId="478"/>
          <ac:picMkLst>
            <pc:docMk/>
            <pc:sldMk cId="2118544944" sldId="265"/>
            <ac:picMk id="55" creationId="{6C7EDF8F-5962-4404-B312-7F42674DCB42}"/>
          </ac:picMkLst>
        </pc:picChg>
        <pc:picChg chg="del">
          <ac:chgData name="Xin Zhang (FA Talent)" userId="474f572f-8271-4f60-858e-cee871e0aec6" providerId="ADAL" clId="{3F71202C-CA5A-4F4E-AF8C-BB1CC3F0E996}" dt="2021-10-22T07:07:19.981" v="2791" actId="478"/>
          <ac:picMkLst>
            <pc:docMk/>
            <pc:sldMk cId="2118544944" sldId="265"/>
            <ac:picMk id="56" creationId="{41595615-6897-4EE7-8B29-E100E4FCEF82}"/>
          </ac:picMkLst>
        </pc:picChg>
        <pc:picChg chg="del">
          <ac:chgData name="Xin Zhang (FA Talent)" userId="474f572f-8271-4f60-858e-cee871e0aec6" providerId="ADAL" clId="{3F71202C-CA5A-4F4E-AF8C-BB1CC3F0E996}" dt="2021-10-22T07:07:19.981" v="2791" actId="478"/>
          <ac:picMkLst>
            <pc:docMk/>
            <pc:sldMk cId="2118544944" sldId="265"/>
            <ac:picMk id="58" creationId="{2B2AA0AE-046C-4B5C-AB09-0E83EB793090}"/>
          </ac:picMkLst>
        </pc:picChg>
        <pc:picChg chg="del">
          <ac:chgData name="Xin Zhang (FA Talent)" userId="474f572f-8271-4f60-858e-cee871e0aec6" providerId="ADAL" clId="{3F71202C-CA5A-4F4E-AF8C-BB1CC3F0E996}" dt="2021-10-22T07:07:19.981" v="2791" actId="478"/>
          <ac:picMkLst>
            <pc:docMk/>
            <pc:sldMk cId="2118544944" sldId="265"/>
            <ac:picMk id="59" creationId="{7D36B240-111D-464C-BE63-50604EDAB4BC}"/>
          </ac:picMkLst>
        </pc:picChg>
        <pc:picChg chg="add del mod modVis">
          <ac:chgData name="Xin Zhang (FA Talent)" userId="474f572f-8271-4f60-858e-cee871e0aec6" providerId="ADAL" clId="{3F71202C-CA5A-4F4E-AF8C-BB1CC3F0E996}" dt="2021-10-22T08:21:51.376" v="3430"/>
          <ac:picMkLst>
            <pc:docMk/>
            <pc:sldMk cId="2118544944" sldId="265"/>
            <ac:picMk id="72" creationId="{0831EE60-3B24-41D5-A396-5009A3202CB2}"/>
          </ac:picMkLst>
        </pc:picChg>
        <pc:picChg chg="add del mod modVis">
          <ac:chgData name="Xin Zhang (FA Talent)" userId="474f572f-8271-4f60-858e-cee871e0aec6" providerId="ADAL" clId="{3F71202C-CA5A-4F4E-AF8C-BB1CC3F0E996}" dt="2021-10-22T08:23:46.894" v="3473"/>
          <ac:picMkLst>
            <pc:docMk/>
            <pc:sldMk cId="2118544944" sldId="265"/>
            <ac:picMk id="96" creationId="{82A85115-8A5D-4492-B9CD-21DA8DA1BA38}"/>
          </ac:picMkLst>
        </pc:picChg>
        <pc:picChg chg="mod ord">
          <ac:chgData name="Xin Zhang (FA Talent)" userId="474f572f-8271-4f60-858e-cee871e0aec6" providerId="ADAL" clId="{3F71202C-CA5A-4F4E-AF8C-BB1CC3F0E996}" dt="2021-10-22T08:26:53.245" v="3508" actId="29295"/>
          <ac:picMkLst>
            <pc:docMk/>
            <pc:sldMk cId="2118544944" sldId="265"/>
            <ac:picMk id="97" creationId="{3BA8C634-256D-4331-A87F-D52795070E4D}"/>
          </ac:picMkLst>
        </pc:picChg>
      </pc:sldChg>
      <pc:sldChg chg="addSp delSp modSp del mod chgLayout">
        <pc:chgData name="Xin Zhang (FA Talent)" userId="474f572f-8271-4f60-858e-cee871e0aec6" providerId="ADAL" clId="{3F71202C-CA5A-4F4E-AF8C-BB1CC3F0E996}" dt="2021-10-22T07:58:53.506" v="3342" actId="47"/>
        <pc:sldMkLst>
          <pc:docMk/>
          <pc:sldMk cId="2173252715" sldId="266"/>
        </pc:sldMkLst>
        <pc:spChg chg="mod ord">
          <ac:chgData name="Xin Zhang (FA Talent)" userId="474f572f-8271-4f60-858e-cee871e0aec6" providerId="ADAL" clId="{3F71202C-CA5A-4F4E-AF8C-BB1CC3F0E996}" dt="2021-10-22T07:53:29.051" v="3239"/>
          <ac:spMkLst>
            <pc:docMk/>
            <pc:sldMk cId="2173252715" sldId="266"/>
            <ac:spMk id="2" creationId="{BBEC6EA9-D591-48BD-B1E3-A6EA098FF715}"/>
          </ac:spMkLst>
        </pc:spChg>
        <pc:spChg chg="add mod ord">
          <ac:chgData name="Xin Zhang (FA Talent)" userId="474f572f-8271-4f60-858e-cee871e0aec6" providerId="ADAL" clId="{3F71202C-CA5A-4F4E-AF8C-BB1CC3F0E996}" dt="2021-10-22T07:18:45.910" v="2886" actId="700"/>
          <ac:spMkLst>
            <pc:docMk/>
            <pc:sldMk cId="2173252715" sldId="266"/>
            <ac:spMk id="3" creationId="{6A3688BA-3E69-4C7F-9E3A-F47DC1354306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69" creationId="{5DD7FD16-C16E-435B-B92E-198A2330D0CD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75" creationId="{A54DC060-795A-4E87-BA37-DB1B4E338B62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81" creationId="{753356CB-AE56-49E3-B59F-FB30A741F712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87" creationId="{D32A28B3-0E95-4B03-BC06-35A3BBCACA71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93" creationId="{02549D6E-27FB-4FDA-A040-20FA061840C9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99" creationId="{1B683207-E38C-4643-BAA8-48B2764CFCFD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00" creationId="{F73A066A-33D4-4340-94B6-88893EBF9A4C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01" creationId="{729F1EBF-7EFA-49AF-9334-FF4ED0BF4717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02" creationId="{1411FDA1-BA58-43D1-B60A-EE3BAA238272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03" creationId="{9B462AA4-CC2C-46E2-808E-7A2984FE4582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05" creationId="{1A3BC67E-5EC7-4598-891D-CB6D6E2B741D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06" creationId="{EB65F1D2-BA9B-48B5-9378-41A55683B847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07" creationId="{CABE4558-C4F4-4810-9E9B-DA9286FF94CE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09" creationId="{12368FFF-D2AF-46B5-B7C3-E0E4030F2A1A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10" creationId="{569432EB-90EC-4CB9-9BB5-8FC1CC80B382}"/>
          </ac:spMkLst>
        </pc:spChg>
        <pc:spChg chg="del">
          <ac:chgData name="Xin Zhang (FA Talent)" userId="474f572f-8271-4f60-858e-cee871e0aec6" providerId="ADAL" clId="{3F71202C-CA5A-4F4E-AF8C-BB1CC3F0E996}" dt="2021-10-22T07:07:46.903" v="2796" actId="478"/>
          <ac:spMkLst>
            <pc:docMk/>
            <pc:sldMk cId="2173252715" sldId="266"/>
            <ac:spMk id="112" creationId="{A5D1DF1D-B802-4294-A4A3-F8C0DF399535}"/>
          </ac:spMkLst>
        </pc:spChg>
        <pc:picChg chg="del">
          <ac:chgData name="Xin Zhang (FA Talent)" userId="474f572f-8271-4f60-858e-cee871e0aec6" providerId="ADAL" clId="{3F71202C-CA5A-4F4E-AF8C-BB1CC3F0E996}" dt="2021-10-22T07:07:46.903" v="2796" actId="478"/>
          <ac:picMkLst>
            <pc:docMk/>
            <pc:sldMk cId="2173252715" sldId="266"/>
            <ac:picMk id="15" creationId="{D00969EB-2828-4DF1-BBC7-D354C0885A4E}"/>
          </ac:picMkLst>
        </pc:picChg>
        <pc:picChg chg="del">
          <ac:chgData name="Xin Zhang (FA Talent)" userId="474f572f-8271-4f60-858e-cee871e0aec6" providerId="ADAL" clId="{3F71202C-CA5A-4F4E-AF8C-BB1CC3F0E996}" dt="2021-10-22T07:07:46.903" v="2796" actId="478"/>
          <ac:picMkLst>
            <pc:docMk/>
            <pc:sldMk cId="2173252715" sldId="266"/>
            <ac:picMk id="136" creationId="{B0B866A3-D16B-4256-ACF6-27E02D76DE3E}"/>
          </ac:picMkLst>
        </pc:picChg>
        <pc:picChg chg="del">
          <ac:chgData name="Xin Zhang (FA Talent)" userId="474f572f-8271-4f60-858e-cee871e0aec6" providerId="ADAL" clId="{3F71202C-CA5A-4F4E-AF8C-BB1CC3F0E996}" dt="2021-10-22T07:07:46.903" v="2796" actId="478"/>
          <ac:picMkLst>
            <pc:docMk/>
            <pc:sldMk cId="2173252715" sldId="266"/>
            <ac:picMk id="137" creationId="{80C33A00-416F-41DE-BCBF-C0DAFE2156CD}"/>
          </ac:picMkLst>
        </pc:picChg>
        <pc:picChg chg="del">
          <ac:chgData name="Xin Zhang (FA Talent)" userId="474f572f-8271-4f60-858e-cee871e0aec6" providerId="ADAL" clId="{3F71202C-CA5A-4F4E-AF8C-BB1CC3F0E996}" dt="2021-10-22T07:07:46.903" v="2796" actId="478"/>
          <ac:picMkLst>
            <pc:docMk/>
            <pc:sldMk cId="2173252715" sldId="266"/>
            <ac:picMk id="138" creationId="{E341FBED-5736-4067-9095-B13A19EEAE8A}"/>
          </ac:picMkLst>
        </pc:picChg>
      </pc:sldChg>
      <pc:sldChg chg="addSp delSp modSp mod chgLayout">
        <pc:chgData name="Xin Zhang (FA Talent)" userId="474f572f-8271-4f60-858e-cee871e0aec6" providerId="ADAL" clId="{3F71202C-CA5A-4F4E-AF8C-BB1CC3F0E996}" dt="2021-10-23T09:47:42.712" v="6741" actId="165"/>
        <pc:sldMkLst>
          <pc:docMk/>
          <pc:sldMk cId="3933288454" sldId="267"/>
        </pc:sldMkLst>
        <pc:spChg chg="mod ord">
          <ac:chgData name="Xin Zhang (FA Talent)" userId="474f572f-8271-4f60-858e-cee871e0aec6" providerId="ADAL" clId="{3F71202C-CA5A-4F4E-AF8C-BB1CC3F0E996}" dt="2021-10-22T07:55:45.323" v="3272"/>
          <ac:spMkLst>
            <pc:docMk/>
            <pc:sldMk cId="3933288454" sldId="267"/>
            <ac:spMk id="2" creationId="{0D950D93-9D9F-454B-B07F-F8CF7B317B10}"/>
          </ac:spMkLst>
        </pc:spChg>
        <pc:spChg chg="add mod ord">
          <ac:chgData name="Xin Zhang (FA Talent)" userId="474f572f-8271-4f60-858e-cee871e0aec6" providerId="ADAL" clId="{3F71202C-CA5A-4F4E-AF8C-BB1CC3F0E996}" dt="2021-10-22T07:56:28.106" v="3283" actId="120"/>
          <ac:spMkLst>
            <pc:docMk/>
            <pc:sldMk cId="3933288454" sldId="267"/>
            <ac:spMk id="3" creationId="{379CAB2E-243A-4955-968B-C5B34A646668}"/>
          </ac:spMkLst>
        </pc:spChg>
        <pc:spChg chg="add mod topLvl">
          <ac:chgData name="Xin Zhang (FA Talent)" userId="474f572f-8271-4f60-858e-cee871e0aec6" providerId="ADAL" clId="{3F71202C-CA5A-4F4E-AF8C-BB1CC3F0E996}" dt="2021-10-23T08:07:26.769" v="6371" actId="165"/>
          <ac:spMkLst>
            <pc:docMk/>
            <pc:sldMk cId="3933288454" sldId="267"/>
            <ac:spMk id="5" creationId="{868B85E2-60BF-4C28-9FED-E2A35687A198}"/>
          </ac:spMkLst>
        </pc:spChg>
        <pc:spChg chg="del">
          <ac:chgData name="Xin Zhang (FA Talent)" userId="474f572f-8271-4f60-858e-cee871e0aec6" providerId="ADAL" clId="{3F71202C-CA5A-4F4E-AF8C-BB1CC3F0E996}" dt="2021-10-22T07:08:20.528" v="2804" actId="478"/>
          <ac:spMkLst>
            <pc:docMk/>
            <pc:sldMk cId="3933288454" sldId="267"/>
            <ac:spMk id="9" creationId="{738B52C6-030D-4AF5-BA64-657977C02A71}"/>
          </ac:spMkLst>
        </pc:spChg>
        <pc:spChg chg="del">
          <ac:chgData name="Xin Zhang (FA Talent)" userId="474f572f-8271-4f60-858e-cee871e0aec6" providerId="ADAL" clId="{3F71202C-CA5A-4F4E-AF8C-BB1CC3F0E996}" dt="2021-10-22T07:08:20.528" v="2804" actId="478"/>
          <ac:spMkLst>
            <pc:docMk/>
            <pc:sldMk cId="3933288454" sldId="267"/>
            <ac:spMk id="12" creationId="{9FC9087B-332D-4979-AD68-C00C1B04D755}"/>
          </ac:spMkLst>
        </pc:spChg>
        <pc:spChg chg="del">
          <ac:chgData name="Xin Zhang (FA Talent)" userId="474f572f-8271-4f60-858e-cee871e0aec6" providerId="ADAL" clId="{3F71202C-CA5A-4F4E-AF8C-BB1CC3F0E996}" dt="2021-10-22T07:08:20.528" v="2804" actId="478"/>
          <ac:spMkLst>
            <pc:docMk/>
            <pc:sldMk cId="3933288454" sldId="267"/>
            <ac:spMk id="13" creationId="{ED25FBC7-4299-447F-89E3-41D52C3241D3}"/>
          </ac:spMkLst>
        </pc:spChg>
        <pc:spChg chg="add mod topLvl">
          <ac:chgData name="Xin Zhang (FA Talent)" userId="474f572f-8271-4f60-858e-cee871e0aec6" providerId="ADAL" clId="{3F71202C-CA5A-4F4E-AF8C-BB1CC3F0E996}" dt="2021-10-23T08:07:26.769" v="6371" actId="165"/>
          <ac:spMkLst>
            <pc:docMk/>
            <pc:sldMk cId="3933288454" sldId="267"/>
            <ac:spMk id="15" creationId="{6DD6137A-EC62-4DFA-AF54-08284791EF0B}"/>
          </ac:spMkLst>
        </pc:spChg>
        <pc:spChg chg="add mod topLvl">
          <ac:chgData name="Xin Zhang (FA Talent)" userId="474f572f-8271-4f60-858e-cee871e0aec6" providerId="ADAL" clId="{3F71202C-CA5A-4F4E-AF8C-BB1CC3F0E996}" dt="2021-10-23T08:07:26.769" v="6371" actId="165"/>
          <ac:spMkLst>
            <pc:docMk/>
            <pc:sldMk cId="3933288454" sldId="267"/>
            <ac:spMk id="16" creationId="{DBBA7683-80D7-42DD-8329-97740D8A906E}"/>
          </ac:spMkLst>
        </pc:spChg>
        <pc:spChg chg="del">
          <ac:chgData name="Xin Zhang (FA Talent)" userId="474f572f-8271-4f60-858e-cee871e0aec6" providerId="ADAL" clId="{3F71202C-CA5A-4F4E-AF8C-BB1CC3F0E996}" dt="2021-10-22T07:08:20.528" v="2804" actId="478"/>
          <ac:spMkLst>
            <pc:docMk/>
            <pc:sldMk cId="3933288454" sldId="267"/>
            <ac:spMk id="17" creationId="{26A8F442-FD41-44EA-A056-07C18FBF0615}"/>
          </ac:spMkLst>
        </pc:spChg>
        <pc:spChg chg="del">
          <ac:chgData name="Xin Zhang (FA Talent)" userId="474f572f-8271-4f60-858e-cee871e0aec6" providerId="ADAL" clId="{3F71202C-CA5A-4F4E-AF8C-BB1CC3F0E996}" dt="2021-10-22T07:08:20.528" v="2804" actId="478"/>
          <ac:spMkLst>
            <pc:docMk/>
            <pc:sldMk cId="3933288454" sldId="267"/>
            <ac:spMk id="20" creationId="{62FB1733-C2B0-455A-BD2C-21EAA22A55B5}"/>
          </ac:spMkLst>
        </pc:spChg>
        <pc:spChg chg="del">
          <ac:chgData name="Xin Zhang (FA Talent)" userId="474f572f-8271-4f60-858e-cee871e0aec6" providerId="ADAL" clId="{3F71202C-CA5A-4F4E-AF8C-BB1CC3F0E996}" dt="2021-10-22T07:08:20.528" v="2804" actId="478"/>
          <ac:spMkLst>
            <pc:docMk/>
            <pc:sldMk cId="3933288454" sldId="267"/>
            <ac:spMk id="21" creationId="{513BC1B8-9185-4D93-B720-99D66A14F24B}"/>
          </ac:spMkLst>
        </pc:spChg>
        <pc:spChg chg="mod topLvl">
          <ac:chgData name="Xin Zhang (FA Talent)" userId="474f572f-8271-4f60-858e-cee871e0aec6" providerId="ADAL" clId="{3F71202C-CA5A-4F4E-AF8C-BB1CC3F0E996}" dt="2021-10-23T08:07:30.342" v="6373" actId="165"/>
          <ac:spMkLst>
            <pc:docMk/>
            <pc:sldMk cId="3933288454" sldId="267"/>
            <ac:spMk id="24" creationId="{3D9412C9-973A-45E2-AB78-2BCE9AC4BD15}"/>
          </ac:spMkLst>
        </pc:spChg>
        <pc:spChg chg="mod topLvl">
          <ac:chgData name="Xin Zhang (FA Talent)" userId="474f572f-8271-4f60-858e-cee871e0aec6" providerId="ADAL" clId="{3F71202C-CA5A-4F4E-AF8C-BB1CC3F0E996}" dt="2021-10-23T08:07:38.713" v="6375" actId="552"/>
          <ac:spMkLst>
            <pc:docMk/>
            <pc:sldMk cId="3933288454" sldId="267"/>
            <ac:spMk id="26" creationId="{A24DA869-5098-422C-9B62-C249102877CC}"/>
          </ac:spMkLst>
        </pc:spChg>
        <pc:spChg chg="mod topLvl">
          <ac:chgData name="Xin Zhang (FA Talent)" userId="474f572f-8271-4f60-858e-cee871e0aec6" providerId="ADAL" clId="{3F71202C-CA5A-4F4E-AF8C-BB1CC3F0E996}" dt="2021-10-23T09:47:42.712" v="6741" actId="165"/>
          <ac:spMkLst>
            <pc:docMk/>
            <pc:sldMk cId="3933288454" sldId="267"/>
            <ac:spMk id="27" creationId="{4D0F8A1B-5ADF-4317-859A-63D4D3CE6455}"/>
          </ac:spMkLst>
        </pc:spChg>
        <pc:spChg chg="mod topLvl">
          <ac:chgData name="Xin Zhang (FA Talent)" userId="474f572f-8271-4f60-858e-cee871e0aec6" providerId="ADAL" clId="{3F71202C-CA5A-4F4E-AF8C-BB1CC3F0E996}" dt="2021-10-23T09:47:42.712" v="6741" actId="165"/>
          <ac:spMkLst>
            <pc:docMk/>
            <pc:sldMk cId="3933288454" sldId="267"/>
            <ac:spMk id="29" creationId="{92F7E6BF-80AE-49EE-92C0-B375E9199830}"/>
          </ac:spMkLst>
        </pc:spChg>
        <pc:spChg chg="mod topLvl">
          <ac:chgData name="Xin Zhang (FA Talent)" userId="474f572f-8271-4f60-858e-cee871e0aec6" providerId="ADAL" clId="{3F71202C-CA5A-4F4E-AF8C-BB1CC3F0E996}" dt="2021-10-23T08:07:30.342" v="6373" actId="165"/>
          <ac:spMkLst>
            <pc:docMk/>
            <pc:sldMk cId="3933288454" sldId="267"/>
            <ac:spMk id="31" creationId="{AC8FE9B5-9528-4264-B7AB-C698907A79E1}"/>
          </ac:spMkLst>
        </pc:spChg>
        <pc:spChg chg="mod topLvl">
          <ac:chgData name="Xin Zhang (FA Talent)" userId="474f572f-8271-4f60-858e-cee871e0aec6" providerId="ADAL" clId="{3F71202C-CA5A-4F4E-AF8C-BB1CC3F0E996}" dt="2021-10-23T08:07:30.342" v="6373" actId="165"/>
          <ac:spMkLst>
            <pc:docMk/>
            <pc:sldMk cId="3933288454" sldId="267"/>
            <ac:spMk id="33" creationId="{4BBBB964-F6EF-47D1-B768-18821E494C2B}"/>
          </ac:spMkLst>
        </pc:spChg>
        <pc:spChg chg="mod topLvl">
          <ac:chgData name="Xin Zhang (FA Talent)" userId="474f572f-8271-4f60-858e-cee871e0aec6" providerId="ADAL" clId="{3F71202C-CA5A-4F4E-AF8C-BB1CC3F0E996}" dt="2021-10-23T09:47:42.712" v="6741" actId="165"/>
          <ac:spMkLst>
            <pc:docMk/>
            <pc:sldMk cId="3933288454" sldId="267"/>
            <ac:spMk id="34" creationId="{4BF6C31F-C234-48CB-8285-89E70FA2A289}"/>
          </ac:spMkLst>
        </pc:spChg>
        <pc:spChg chg="mod topLvl">
          <ac:chgData name="Xin Zhang (FA Talent)" userId="474f572f-8271-4f60-858e-cee871e0aec6" providerId="ADAL" clId="{3F71202C-CA5A-4F4E-AF8C-BB1CC3F0E996}" dt="2021-10-23T09:47:42.712" v="6741" actId="165"/>
          <ac:spMkLst>
            <pc:docMk/>
            <pc:sldMk cId="3933288454" sldId="267"/>
            <ac:spMk id="36" creationId="{7409E875-1FC5-459E-BBA1-C759C592D90D}"/>
          </ac:spMkLst>
        </pc:spChg>
        <pc:spChg chg="mod topLvl">
          <ac:chgData name="Xin Zhang (FA Talent)" userId="474f572f-8271-4f60-858e-cee871e0aec6" providerId="ADAL" clId="{3F71202C-CA5A-4F4E-AF8C-BB1CC3F0E996}" dt="2021-10-23T08:08:22.869" v="6383" actId="1076"/>
          <ac:spMkLst>
            <pc:docMk/>
            <pc:sldMk cId="3933288454" sldId="267"/>
            <ac:spMk id="38" creationId="{EE3517E0-7912-4903-A827-5EE28305BCD3}"/>
          </ac:spMkLst>
        </pc:spChg>
        <pc:spChg chg="mod topLvl">
          <ac:chgData name="Xin Zhang (FA Talent)" userId="474f572f-8271-4f60-858e-cee871e0aec6" providerId="ADAL" clId="{3F71202C-CA5A-4F4E-AF8C-BB1CC3F0E996}" dt="2021-10-23T08:07:26.769" v="6371" actId="165"/>
          <ac:spMkLst>
            <pc:docMk/>
            <pc:sldMk cId="3933288454" sldId="267"/>
            <ac:spMk id="40" creationId="{4E99D488-6943-4D86-95E4-15B541A92FBE}"/>
          </ac:spMkLst>
        </pc:spChg>
        <pc:spChg chg="mod topLvl">
          <ac:chgData name="Xin Zhang (FA Talent)" userId="474f572f-8271-4f60-858e-cee871e0aec6" providerId="ADAL" clId="{3F71202C-CA5A-4F4E-AF8C-BB1CC3F0E996}" dt="2021-10-23T09:47:42.712" v="6741" actId="165"/>
          <ac:spMkLst>
            <pc:docMk/>
            <pc:sldMk cId="3933288454" sldId="267"/>
            <ac:spMk id="41" creationId="{824B06BB-BF95-4B90-B861-705E6BD42BBA}"/>
          </ac:spMkLst>
        </pc:spChg>
        <pc:spChg chg="mod topLvl">
          <ac:chgData name="Xin Zhang (FA Talent)" userId="474f572f-8271-4f60-858e-cee871e0aec6" providerId="ADAL" clId="{3F71202C-CA5A-4F4E-AF8C-BB1CC3F0E996}" dt="2021-10-23T09:47:42.712" v="6741" actId="165"/>
          <ac:spMkLst>
            <pc:docMk/>
            <pc:sldMk cId="3933288454" sldId="267"/>
            <ac:spMk id="43" creationId="{48DC4079-1133-4ACE-B9D9-CDCF8D998878}"/>
          </ac:spMkLst>
        </pc:spChg>
        <pc:spChg chg="add mod">
          <ac:chgData name="Xin Zhang (FA Talent)" userId="474f572f-8271-4f60-858e-cee871e0aec6" providerId="ADAL" clId="{3F71202C-CA5A-4F4E-AF8C-BB1CC3F0E996}" dt="2021-10-23T08:09:47.837" v="6436" actId="12788"/>
          <ac:spMkLst>
            <pc:docMk/>
            <pc:sldMk cId="3933288454" sldId="267"/>
            <ac:spMk id="57" creationId="{F835DB86-9366-4C15-A85E-443E7BBE5035}"/>
          </ac:spMkLst>
        </pc:spChg>
        <pc:spChg chg="add mod topLvl">
          <ac:chgData name="Xin Zhang (FA Talent)" userId="474f572f-8271-4f60-858e-cee871e0aec6" providerId="ADAL" clId="{3F71202C-CA5A-4F4E-AF8C-BB1CC3F0E996}" dt="2021-10-23T08:10:00.745" v="6440" actId="165"/>
          <ac:spMkLst>
            <pc:docMk/>
            <pc:sldMk cId="3933288454" sldId="267"/>
            <ac:spMk id="58" creationId="{50215C22-E912-4B07-A2F4-E49D0BD3AB21}"/>
          </ac:spMkLst>
        </pc:spChg>
        <pc:spChg chg="add mod topLvl">
          <ac:chgData name="Xin Zhang (FA Talent)" userId="474f572f-8271-4f60-858e-cee871e0aec6" providerId="ADAL" clId="{3F71202C-CA5A-4F4E-AF8C-BB1CC3F0E996}" dt="2021-10-23T08:10:00.745" v="6440" actId="165"/>
          <ac:spMkLst>
            <pc:docMk/>
            <pc:sldMk cId="3933288454" sldId="267"/>
            <ac:spMk id="59" creationId="{CBEE160A-9089-4982-88E0-9863B6E83A4C}"/>
          </ac:spMkLst>
        </pc:spChg>
        <pc:grpChg chg="add del mod">
          <ac:chgData name="Xin Zhang (FA Talent)" userId="474f572f-8271-4f60-858e-cee871e0aec6" providerId="ADAL" clId="{3F71202C-CA5A-4F4E-AF8C-BB1CC3F0E996}" dt="2021-10-23T08:01:23.991" v="6239" actId="165"/>
          <ac:grpSpMkLst>
            <pc:docMk/>
            <pc:sldMk cId="3933288454" sldId="267"/>
            <ac:grpSpMk id="6" creationId="{84C49B31-1550-4894-A250-C9C9CA2EC379}"/>
          </ac:grpSpMkLst>
        </pc:grpChg>
        <pc:grpChg chg="add del mod">
          <ac:chgData name="Xin Zhang (FA Talent)" userId="474f572f-8271-4f60-858e-cee871e0aec6" providerId="ADAL" clId="{3F71202C-CA5A-4F4E-AF8C-BB1CC3F0E996}" dt="2021-10-23T08:05:32.011" v="6315" actId="165"/>
          <ac:grpSpMkLst>
            <pc:docMk/>
            <pc:sldMk cId="3933288454" sldId="267"/>
            <ac:grpSpMk id="7" creationId="{BE24DDE9-1EF8-4DFF-A48B-CED8B863BC8D}"/>
          </ac:grpSpMkLst>
        </pc:grpChg>
        <pc:grpChg chg="add del mod">
          <ac:chgData name="Xin Zhang (FA Talent)" userId="474f572f-8271-4f60-858e-cee871e0aec6" providerId="ADAL" clId="{3F71202C-CA5A-4F4E-AF8C-BB1CC3F0E996}" dt="2021-10-23T08:03:22.593" v="6266" actId="165"/>
          <ac:grpSpMkLst>
            <pc:docMk/>
            <pc:sldMk cId="3933288454" sldId="267"/>
            <ac:grpSpMk id="8" creationId="{CF351825-13E8-4B83-9C1C-421954D923DD}"/>
          </ac:grpSpMkLst>
        </pc:grpChg>
        <pc:grpChg chg="add del mod">
          <ac:chgData name="Xin Zhang (FA Talent)" userId="474f572f-8271-4f60-858e-cee871e0aec6" providerId="ADAL" clId="{3F71202C-CA5A-4F4E-AF8C-BB1CC3F0E996}" dt="2021-10-23T08:04:09.253" v="6288" actId="165"/>
          <ac:grpSpMkLst>
            <pc:docMk/>
            <pc:sldMk cId="3933288454" sldId="267"/>
            <ac:grpSpMk id="11" creationId="{C6F95543-8B36-492A-9A96-3D0BB794BA9D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42.712" v="6741" actId="165"/>
          <ac:grpSpMkLst>
            <pc:docMk/>
            <pc:sldMk cId="3933288454" sldId="267"/>
            <ac:grpSpMk id="14" creationId="{0C29E2D3-A570-43B9-ACFF-EBC2BBB61AE1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42.712" v="6741" actId="165"/>
          <ac:grpSpMkLst>
            <pc:docMk/>
            <pc:sldMk cId="3933288454" sldId="267"/>
            <ac:grpSpMk id="18" creationId="{D2CA07EE-4F3F-46A8-B60C-FC10BA722278}"/>
          </ac:grpSpMkLst>
        </pc:grpChg>
        <pc:grpChg chg="add del mod topLvl">
          <ac:chgData name="Xin Zhang (FA Talent)" userId="474f572f-8271-4f60-858e-cee871e0aec6" providerId="ADAL" clId="{3F71202C-CA5A-4F4E-AF8C-BB1CC3F0E996}" dt="2021-10-23T08:04:09.253" v="6288" actId="165"/>
          <ac:grpSpMkLst>
            <pc:docMk/>
            <pc:sldMk cId="3933288454" sldId="267"/>
            <ac:grpSpMk id="23" creationId="{292AB8F7-81F7-460B-969B-D5D9569E7487}"/>
          </ac:grpSpMkLst>
        </pc:grpChg>
        <pc:grpChg chg="del mod topLvl">
          <ac:chgData name="Xin Zhang (FA Talent)" userId="474f572f-8271-4f60-858e-cee871e0aec6" providerId="ADAL" clId="{3F71202C-CA5A-4F4E-AF8C-BB1CC3F0E996}" dt="2021-10-23T08:04:11.532" v="6289" actId="165"/>
          <ac:grpSpMkLst>
            <pc:docMk/>
            <pc:sldMk cId="3933288454" sldId="267"/>
            <ac:grpSpMk id="25" creationId="{1F4B9E34-ECDB-479D-9C73-B66586BB6592}"/>
          </ac:grpSpMkLst>
        </pc:grpChg>
        <pc:grpChg chg="add del mod topLvl">
          <ac:chgData name="Xin Zhang (FA Talent)" userId="474f572f-8271-4f60-858e-cee871e0aec6" providerId="ADAL" clId="{3F71202C-CA5A-4F4E-AF8C-BB1CC3F0E996}" dt="2021-10-23T08:04:09.253" v="6288" actId="165"/>
          <ac:grpSpMkLst>
            <pc:docMk/>
            <pc:sldMk cId="3933288454" sldId="267"/>
            <ac:grpSpMk id="30" creationId="{2071EDC6-1952-4DF8-9B57-AABA298703F2}"/>
          </ac:grpSpMkLst>
        </pc:grpChg>
        <pc:grpChg chg="del mod topLvl">
          <ac:chgData name="Xin Zhang (FA Talent)" userId="474f572f-8271-4f60-858e-cee871e0aec6" providerId="ADAL" clId="{3F71202C-CA5A-4F4E-AF8C-BB1CC3F0E996}" dt="2021-10-23T08:04:11.532" v="6289" actId="165"/>
          <ac:grpSpMkLst>
            <pc:docMk/>
            <pc:sldMk cId="3933288454" sldId="267"/>
            <ac:grpSpMk id="32" creationId="{42B8A9C8-0AD4-4B25-B8D0-A372DCFC6FFE}"/>
          </ac:grpSpMkLst>
        </pc:grpChg>
        <pc:grpChg chg="add del mod">
          <ac:chgData name="Xin Zhang (FA Talent)" userId="474f572f-8271-4f60-858e-cee871e0aec6" providerId="ADAL" clId="{3F71202C-CA5A-4F4E-AF8C-BB1CC3F0E996}" dt="2021-10-23T08:03:51.478" v="6281" actId="165"/>
          <ac:grpSpMkLst>
            <pc:docMk/>
            <pc:sldMk cId="3933288454" sldId="267"/>
            <ac:grpSpMk id="37" creationId="{1810746B-BC6A-4850-B443-82E81ED90A9A}"/>
          </ac:grpSpMkLst>
        </pc:grpChg>
        <pc:grpChg chg="del mod topLvl">
          <ac:chgData name="Xin Zhang (FA Talent)" userId="474f572f-8271-4f60-858e-cee871e0aec6" providerId="ADAL" clId="{3F71202C-CA5A-4F4E-AF8C-BB1CC3F0E996}" dt="2021-10-23T08:04:11.532" v="6289" actId="165"/>
          <ac:grpSpMkLst>
            <pc:docMk/>
            <pc:sldMk cId="3933288454" sldId="267"/>
            <ac:grpSpMk id="39" creationId="{0B103DDA-B773-47F6-BD8D-EFD7B045508A}"/>
          </ac:grpSpMkLst>
        </pc:grpChg>
        <pc:grpChg chg="add del mod topLvl">
          <ac:chgData name="Xin Zhang (FA Talent)" userId="474f572f-8271-4f60-858e-cee871e0aec6" providerId="ADAL" clId="{3F71202C-CA5A-4F4E-AF8C-BB1CC3F0E996}" dt="2021-10-23T08:07:26.932" v="6372" actId="165"/>
          <ac:grpSpMkLst>
            <pc:docMk/>
            <pc:sldMk cId="3933288454" sldId="267"/>
            <ac:grpSpMk id="44" creationId="{7DA6E174-0F57-46D5-9EBC-65A5048351A5}"/>
          </ac:grpSpMkLst>
        </pc:grpChg>
        <pc:grpChg chg="add del mod topLvl">
          <ac:chgData name="Xin Zhang (FA Talent)" userId="474f572f-8271-4f60-858e-cee871e0aec6" providerId="ADAL" clId="{3F71202C-CA5A-4F4E-AF8C-BB1CC3F0E996}" dt="2021-10-23T08:07:30.342" v="6373" actId="165"/>
          <ac:grpSpMkLst>
            <pc:docMk/>
            <pc:sldMk cId="3933288454" sldId="267"/>
            <ac:grpSpMk id="45" creationId="{4BDD6504-AA6B-4ED0-8C7D-E57157FF1F0A}"/>
          </ac:grpSpMkLst>
        </pc:grpChg>
        <pc:grpChg chg="add del mod topLvl">
          <ac:chgData name="Xin Zhang (FA Talent)" userId="474f572f-8271-4f60-858e-cee871e0aec6" providerId="ADAL" clId="{3F71202C-CA5A-4F4E-AF8C-BB1CC3F0E996}" dt="2021-10-23T08:07:30.342" v="6373" actId="165"/>
          <ac:grpSpMkLst>
            <pc:docMk/>
            <pc:sldMk cId="3933288454" sldId="267"/>
            <ac:grpSpMk id="46" creationId="{8C50F8C9-C8B8-4850-91F8-482F23C2BF20}"/>
          </ac:grpSpMkLst>
        </pc:grpChg>
        <pc:grpChg chg="add del mod">
          <ac:chgData name="Xin Zhang (FA Talent)" userId="474f572f-8271-4f60-858e-cee871e0aec6" providerId="ADAL" clId="{3F71202C-CA5A-4F4E-AF8C-BB1CC3F0E996}" dt="2021-10-23T08:07:26.769" v="6371" actId="165"/>
          <ac:grpSpMkLst>
            <pc:docMk/>
            <pc:sldMk cId="3933288454" sldId="267"/>
            <ac:grpSpMk id="47" creationId="{0E470648-578D-45B6-B477-F42E2CD75773}"/>
          </ac:grpSpMkLst>
        </pc:grpChg>
        <pc:grpChg chg="add del mod ord">
          <ac:chgData name="Xin Zhang (FA Talent)" userId="474f572f-8271-4f60-858e-cee871e0aec6" providerId="ADAL" clId="{3F71202C-CA5A-4F4E-AF8C-BB1CC3F0E996}" dt="2021-10-23T08:05:32.011" v="6315" actId="165"/>
          <ac:grpSpMkLst>
            <pc:docMk/>
            <pc:sldMk cId="3933288454" sldId="267"/>
            <ac:grpSpMk id="51" creationId="{A7940FCE-2798-4875-A00B-A5C40D78E7C9}"/>
          </ac:grpSpMkLst>
        </pc:grpChg>
        <pc:grpChg chg="add del mod">
          <ac:chgData name="Xin Zhang (FA Talent)" userId="474f572f-8271-4f60-858e-cee871e0aec6" providerId="ADAL" clId="{3F71202C-CA5A-4F4E-AF8C-BB1CC3F0E996}" dt="2021-10-23T08:07:26.769" v="6371" actId="165"/>
          <ac:grpSpMkLst>
            <pc:docMk/>
            <pc:sldMk cId="3933288454" sldId="267"/>
            <ac:grpSpMk id="53" creationId="{5C1EC2D4-A9D9-419A-AFA0-72484B7C590C}"/>
          </ac:grpSpMkLst>
        </pc:grpChg>
        <pc:grpChg chg="add del mod">
          <ac:chgData name="Xin Zhang (FA Talent)" userId="474f572f-8271-4f60-858e-cee871e0aec6" providerId="ADAL" clId="{3F71202C-CA5A-4F4E-AF8C-BB1CC3F0E996}" dt="2021-10-23T08:07:26.769" v="6371" actId="165"/>
          <ac:grpSpMkLst>
            <pc:docMk/>
            <pc:sldMk cId="3933288454" sldId="267"/>
            <ac:grpSpMk id="55" creationId="{9D57488B-0FE4-4BD7-B6FE-FAC270EABA3D}"/>
          </ac:grpSpMkLst>
        </pc:grpChg>
        <pc:grpChg chg="add del mod">
          <ac:chgData name="Xin Zhang (FA Talent)" userId="474f572f-8271-4f60-858e-cee871e0aec6" providerId="ADAL" clId="{3F71202C-CA5A-4F4E-AF8C-BB1CC3F0E996}" dt="2021-10-23T09:47:42.712" v="6741" actId="165"/>
          <ac:grpSpMkLst>
            <pc:docMk/>
            <pc:sldMk cId="3933288454" sldId="267"/>
            <ac:grpSpMk id="56" creationId="{1D73C324-117D-4203-B451-3EF961091B65}"/>
          </ac:grpSpMkLst>
        </pc:grpChg>
        <pc:grpChg chg="add del mod">
          <ac:chgData name="Xin Zhang (FA Talent)" userId="474f572f-8271-4f60-858e-cee871e0aec6" providerId="ADAL" clId="{3F71202C-CA5A-4F4E-AF8C-BB1CC3F0E996}" dt="2021-10-23T08:09:33.250" v="6431" actId="165"/>
          <ac:grpSpMkLst>
            <pc:docMk/>
            <pc:sldMk cId="3933288454" sldId="267"/>
            <ac:grpSpMk id="60" creationId="{1F1B6D81-EDCF-4E78-9DF6-22BFE7BC164F}"/>
          </ac:grpSpMkLst>
        </pc:grpChg>
        <pc:grpChg chg="add del mod">
          <ac:chgData name="Xin Zhang (FA Talent)" userId="474f572f-8271-4f60-858e-cee871e0aec6" providerId="ADAL" clId="{3F71202C-CA5A-4F4E-AF8C-BB1CC3F0E996}" dt="2021-10-23T08:10:00.745" v="6440" actId="165"/>
          <ac:grpSpMkLst>
            <pc:docMk/>
            <pc:sldMk cId="3933288454" sldId="267"/>
            <ac:grpSpMk id="61" creationId="{DD465755-7D7F-4B66-94A7-89CE15CB3B2C}"/>
          </ac:grpSpMkLst>
        </pc:grpChg>
        <pc:picChg chg="del">
          <ac:chgData name="Xin Zhang (FA Talent)" userId="474f572f-8271-4f60-858e-cee871e0aec6" providerId="ADAL" clId="{3F71202C-CA5A-4F4E-AF8C-BB1CC3F0E996}" dt="2021-10-22T07:08:20.528" v="2804" actId="478"/>
          <ac:picMkLst>
            <pc:docMk/>
            <pc:sldMk cId="3933288454" sldId="267"/>
            <ac:picMk id="10" creationId="{E73C4737-F5DE-4F55-926B-2CDB92DD727A}"/>
          </ac:picMkLst>
        </pc:picChg>
        <pc:picChg chg="del">
          <ac:chgData name="Xin Zhang (FA Talent)" userId="474f572f-8271-4f60-858e-cee871e0aec6" providerId="ADAL" clId="{3F71202C-CA5A-4F4E-AF8C-BB1CC3F0E996}" dt="2021-10-22T07:08:20.528" v="2804" actId="478"/>
          <ac:picMkLst>
            <pc:docMk/>
            <pc:sldMk cId="3933288454" sldId="267"/>
            <ac:picMk id="19" creationId="{E7A7FD7D-F34A-4B39-8A2A-76BFB459CFB3}"/>
          </ac:picMkLst>
        </pc:picChg>
        <pc:picChg chg="mod topLvl">
          <ac:chgData name="Xin Zhang (FA Talent)" userId="474f572f-8271-4f60-858e-cee871e0aec6" providerId="ADAL" clId="{3F71202C-CA5A-4F4E-AF8C-BB1CC3F0E996}" dt="2021-10-23T09:47:42.712" v="6741" actId="165"/>
          <ac:picMkLst>
            <pc:docMk/>
            <pc:sldMk cId="3933288454" sldId="267"/>
            <ac:picMk id="28" creationId="{7D0CFBCB-AE13-485F-A684-249090AC19CE}"/>
          </ac:picMkLst>
        </pc:picChg>
        <pc:picChg chg="mod topLvl">
          <ac:chgData name="Xin Zhang (FA Talent)" userId="474f572f-8271-4f60-858e-cee871e0aec6" providerId="ADAL" clId="{3F71202C-CA5A-4F4E-AF8C-BB1CC3F0E996}" dt="2021-10-23T09:47:42.712" v="6741" actId="165"/>
          <ac:picMkLst>
            <pc:docMk/>
            <pc:sldMk cId="3933288454" sldId="267"/>
            <ac:picMk id="35" creationId="{304AFB23-BDA0-471F-B7D8-CB3227224CB0}"/>
          </ac:picMkLst>
        </pc:picChg>
        <pc:picChg chg="mod topLvl">
          <ac:chgData name="Xin Zhang (FA Talent)" userId="474f572f-8271-4f60-858e-cee871e0aec6" providerId="ADAL" clId="{3F71202C-CA5A-4F4E-AF8C-BB1CC3F0E996}" dt="2021-10-23T09:47:42.712" v="6741" actId="165"/>
          <ac:picMkLst>
            <pc:docMk/>
            <pc:sldMk cId="3933288454" sldId="267"/>
            <ac:picMk id="42" creationId="{F3615989-3B34-4C25-AE12-619CEA4324CC}"/>
          </ac:picMkLst>
        </pc:picChg>
        <pc:cxnChg chg="del">
          <ac:chgData name="Xin Zhang (FA Talent)" userId="474f572f-8271-4f60-858e-cee871e0aec6" providerId="ADAL" clId="{3F71202C-CA5A-4F4E-AF8C-BB1CC3F0E996}" dt="2021-10-22T07:08:20.528" v="2804" actId="478"/>
          <ac:cxnSpMkLst>
            <pc:docMk/>
            <pc:sldMk cId="3933288454" sldId="267"/>
            <ac:cxnSpMk id="4" creationId="{C4C774AA-8AA9-48BC-A68A-434CC0B68498}"/>
          </ac:cxnSpMkLst>
        </pc:cxnChg>
        <pc:cxnChg chg="del">
          <ac:chgData name="Xin Zhang (FA Talent)" userId="474f572f-8271-4f60-858e-cee871e0aec6" providerId="ADAL" clId="{3F71202C-CA5A-4F4E-AF8C-BB1CC3F0E996}" dt="2021-10-22T07:08:20.528" v="2804" actId="478"/>
          <ac:cxnSpMkLst>
            <pc:docMk/>
            <pc:sldMk cId="3933288454" sldId="267"/>
            <ac:cxnSpMk id="22" creationId="{132ED1B8-1E05-46F3-91C5-046B1503F4A2}"/>
          </ac:cxnSpMkLst>
        </pc:cxnChg>
        <pc:cxnChg chg="add mod topLvl">
          <ac:chgData name="Xin Zhang (FA Talent)" userId="474f572f-8271-4f60-858e-cee871e0aec6" providerId="ADAL" clId="{3F71202C-CA5A-4F4E-AF8C-BB1CC3F0E996}" dt="2021-10-23T08:07:26.769" v="6371" actId="165"/>
          <ac:cxnSpMkLst>
            <pc:docMk/>
            <pc:sldMk cId="3933288454" sldId="267"/>
            <ac:cxnSpMk id="49" creationId="{66AEEE1F-AEA2-429E-B6CF-622CE85EA3D3}"/>
          </ac:cxnSpMkLst>
        </pc:cxnChg>
        <pc:cxnChg chg="add mod topLvl">
          <ac:chgData name="Xin Zhang (FA Talent)" userId="474f572f-8271-4f60-858e-cee871e0aec6" providerId="ADAL" clId="{3F71202C-CA5A-4F4E-AF8C-BB1CC3F0E996}" dt="2021-10-23T08:07:26.769" v="6371" actId="165"/>
          <ac:cxnSpMkLst>
            <pc:docMk/>
            <pc:sldMk cId="3933288454" sldId="267"/>
            <ac:cxnSpMk id="50" creationId="{7B0664B2-2CAB-439E-869D-92D47098973D}"/>
          </ac:cxnSpMkLst>
        </pc:cxnChg>
        <pc:cxnChg chg="add mod ord">
          <ac:chgData name="Xin Zhang (FA Talent)" userId="474f572f-8271-4f60-858e-cee871e0aec6" providerId="ADAL" clId="{3F71202C-CA5A-4F4E-AF8C-BB1CC3F0E996}" dt="2021-10-23T08:06:50.176" v="6365" actId="1036"/>
          <ac:cxnSpMkLst>
            <pc:docMk/>
            <pc:sldMk cId="3933288454" sldId="267"/>
            <ac:cxnSpMk id="52" creationId="{861EDF53-3328-451C-B599-FCF2A3CE99AA}"/>
          </ac:cxnSpMkLst>
        </pc:cxnChg>
      </pc:sldChg>
      <pc:sldChg chg="addSp delSp modSp del mod chgLayout">
        <pc:chgData name="Xin Zhang (FA Talent)" userId="474f572f-8271-4f60-858e-cee871e0aec6" providerId="ADAL" clId="{3F71202C-CA5A-4F4E-AF8C-BB1CC3F0E996}" dt="2021-10-22T07:58:54.312" v="3343" actId="47"/>
        <pc:sldMkLst>
          <pc:docMk/>
          <pc:sldMk cId="3332271950" sldId="271"/>
        </pc:sldMkLst>
        <pc:spChg chg="mod ord">
          <ac:chgData name="Xin Zhang (FA Talent)" userId="474f572f-8271-4f60-858e-cee871e0aec6" providerId="ADAL" clId="{3F71202C-CA5A-4F4E-AF8C-BB1CC3F0E996}" dt="2021-10-22T07:53:31.299" v="3240"/>
          <ac:spMkLst>
            <pc:docMk/>
            <pc:sldMk cId="3332271950" sldId="271"/>
            <ac:spMk id="2" creationId="{BBEC6EA9-D591-48BD-B1E3-A6EA098FF715}"/>
          </ac:spMkLst>
        </pc:spChg>
        <pc:spChg chg="add mod ord">
          <ac:chgData name="Xin Zhang (FA Talent)" userId="474f572f-8271-4f60-858e-cee871e0aec6" providerId="ADAL" clId="{3F71202C-CA5A-4F4E-AF8C-BB1CC3F0E996}" dt="2021-10-22T07:18:45.910" v="2886" actId="700"/>
          <ac:spMkLst>
            <pc:docMk/>
            <pc:sldMk cId="3332271950" sldId="271"/>
            <ac:spMk id="3" creationId="{2DFC4689-79D3-430E-A887-C51DEE682AE5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16" creationId="{19DA4D80-AE33-4C43-9683-DFF869D1355C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17" creationId="{1F4447CB-2D8D-4D45-A1B8-3529670FDEDE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18" creationId="{45D85674-BAC2-4F50-8788-6EBA2C539515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22" creationId="{9C29098E-963C-469C-9B15-0236FB275FEC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24" creationId="{31E3DDFB-1CA2-46AA-9955-697CFC59AF45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25" creationId="{B19A0DB3-7984-4ED2-B13E-8180349608FC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27" creationId="{FACE837A-5E48-4AE5-814B-CCC7ABF797CC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31" creationId="{B811050C-3021-428B-97B5-DC956361512F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32" creationId="{81B45202-169A-4002-974A-DE15EEF69D6A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38" creationId="{FFEDE75C-B498-4ABA-9A40-D2622DDCFB77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40" creationId="{ECF42976-24DB-4D1C-B0EA-A3F5CEBB4A6C}"/>
          </ac:spMkLst>
        </pc:spChg>
        <pc:spChg chg="del">
          <ac:chgData name="Xin Zhang (FA Talent)" userId="474f572f-8271-4f60-858e-cee871e0aec6" providerId="ADAL" clId="{3F71202C-CA5A-4F4E-AF8C-BB1CC3F0E996}" dt="2021-10-22T07:07:49.584" v="2797" actId="478"/>
          <ac:spMkLst>
            <pc:docMk/>
            <pc:sldMk cId="3332271950" sldId="271"/>
            <ac:spMk id="41" creationId="{A9122BC4-DBC2-49E7-906E-98B051A7E1D3}"/>
          </ac:spMkLst>
        </pc:spChg>
        <pc:picChg chg="del">
          <ac:chgData name="Xin Zhang (FA Talent)" userId="474f572f-8271-4f60-858e-cee871e0aec6" providerId="ADAL" clId="{3F71202C-CA5A-4F4E-AF8C-BB1CC3F0E996}" dt="2021-10-22T07:07:49.584" v="2797" actId="478"/>
          <ac:picMkLst>
            <pc:docMk/>
            <pc:sldMk cId="3332271950" sldId="271"/>
            <ac:picMk id="6" creationId="{7584DA0E-3285-4A70-9F8B-7A8AC188823C}"/>
          </ac:picMkLst>
        </pc:picChg>
        <pc:cxnChg chg="del">
          <ac:chgData name="Xin Zhang (FA Talent)" userId="474f572f-8271-4f60-858e-cee871e0aec6" providerId="ADAL" clId="{3F71202C-CA5A-4F4E-AF8C-BB1CC3F0E996}" dt="2021-10-22T07:07:49.584" v="2797" actId="478"/>
          <ac:cxnSpMkLst>
            <pc:docMk/>
            <pc:sldMk cId="3332271950" sldId="271"/>
            <ac:cxnSpMk id="10" creationId="{92EBB17F-642E-49D4-BC91-0D568E4BD269}"/>
          </ac:cxnSpMkLst>
        </pc:cxnChg>
        <pc:cxnChg chg="del">
          <ac:chgData name="Xin Zhang (FA Talent)" userId="474f572f-8271-4f60-858e-cee871e0aec6" providerId="ADAL" clId="{3F71202C-CA5A-4F4E-AF8C-BB1CC3F0E996}" dt="2021-10-22T07:07:49.584" v="2797" actId="478"/>
          <ac:cxnSpMkLst>
            <pc:docMk/>
            <pc:sldMk cId="3332271950" sldId="271"/>
            <ac:cxnSpMk id="42" creationId="{293DB8C5-2979-46FE-A3F2-2A19C87418D6}"/>
          </ac:cxnSpMkLst>
        </pc:cxnChg>
        <pc:cxnChg chg="del">
          <ac:chgData name="Xin Zhang (FA Talent)" userId="474f572f-8271-4f60-858e-cee871e0aec6" providerId="ADAL" clId="{3F71202C-CA5A-4F4E-AF8C-BB1CC3F0E996}" dt="2021-10-22T07:07:49.584" v="2797" actId="478"/>
          <ac:cxnSpMkLst>
            <pc:docMk/>
            <pc:sldMk cId="3332271950" sldId="271"/>
            <ac:cxnSpMk id="43" creationId="{00EE89BA-8203-4F8D-8761-A97214E4090E}"/>
          </ac:cxnSpMkLst>
        </pc:cxnChg>
        <pc:cxnChg chg="del">
          <ac:chgData name="Xin Zhang (FA Talent)" userId="474f572f-8271-4f60-858e-cee871e0aec6" providerId="ADAL" clId="{3F71202C-CA5A-4F4E-AF8C-BB1CC3F0E996}" dt="2021-10-22T07:07:49.584" v="2797" actId="478"/>
          <ac:cxnSpMkLst>
            <pc:docMk/>
            <pc:sldMk cId="3332271950" sldId="271"/>
            <ac:cxnSpMk id="44" creationId="{C8983E16-A095-44F7-83F3-31D5445EB779}"/>
          </ac:cxnSpMkLst>
        </pc:cxnChg>
      </pc:sldChg>
      <pc:sldChg chg="addSp delSp modSp del mod chgLayout">
        <pc:chgData name="Xin Zhang (FA Talent)" userId="474f572f-8271-4f60-858e-cee871e0aec6" providerId="ADAL" clId="{3F71202C-CA5A-4F4E-AF8C-BB1CC3F0E996}" dt="2021-10-22T07:58:49.556" v="3339" actId="47"/>
        <pc:sldMkLst>
          <pc:docMk/>
          <pc:sldMk cId="4144119585" sldId="272"/>
        </pc:sldMkLst>
        <pc:spChg chg="mod ord">
          <ac:chgData name="Xin Zhang (FA Talent)" userId="474f572f-8271-4f60-858e-cee871e0aec6" providerId="ADAL" clId="{3F71202C-CA5A-4F4E-AF8C-BB1CC3F0E996}" dt="2021-10-22T07:53:33.781" v="3241"/>
          <ac:spMkLst>
            <pc:docMk/>
            <pc:sldMk cId="4144119585" sldId="272"/>
            <ac:spMk id="2" creationId="{BBEC6EA9-D591-48BD-B1E3-A6EA098FF715}"/>
          </ac:spMkLst>
        </pc:spChg>
        <pc:spChg chg="add mod ord">
          <ac:chgData name="Xin Zhang (FA Talent)" userId="474f572f-8271-4f60-858e-cee871e0aec6" providerId="ADAL" clId="{3F71202C-CA5A-4F4E-AF8C-BB1CC3F0E996}" dt="2021-10-22T07:18:45.910" v="2886" actId="700"/>
          <ac:spMkLst>
            <pc:docMk/>
            <pc:sldMk cId="4144119585" sldId="272"/>
            <ac:spMk id="3" creationId="{D01F21AD-4C94-4211-8CBD-E30EB683A110}"/>
          </ac:spMkLst>
        </pc:spChg>
        <pc:spChg chg="del">
          <ac:chgData name="Xin Zhang (FA Talent)" userId="474f572f-8271-4f60-858e-cee871e0aec6" providerId="ADAL" clId="{3F71202C-CA5A-4F4E-AF8C-BB1CC3F0E996}" dt="2021-10-22T07:07:56.656" v="2800" actId="478"/>
          <ac:spMkLst>
            <pc:docMk/>
            <pc:sldMk cId="4144119585" sldId="272"/>
            <ac:spMk id="10" creationId="{122F5AD7-51A6-45B5-A38E-58C2ACA2DF58}"/>
          </ac:spMkLst>
        </pc:spChg>
        <pc:spChg chg="del">
          <ac:chgData name="Xin Zhang (FA Talent)" userId="474f572f-8271-4f60-858e-cee871e0aec6" providerId="ADAL" clId="{3F71202C-CA5A-4F4E-AF8C-BB1CC3F0E996}" dt="2021-10-22T07:07:54.958" v="2798" actId="478"/>
          <ac:spMkLst>
            <pc:docMk/>
            <pc:sldMk cId="4144119585" sldId="272"/>
            <ac:spMk id="16" creationId="{5C77EA60-1CE2-4230-886D-97587050222B}"/>
          </ac:spMkLst>
        </pc:spChg>
        <pc:spChg chg="del">
          <ac:chgData name="Xin Zhang (FA Talent)" userId="474f572f-8271-4f60-858e-cee871e0aec6" providerId="ADAL" clId="{3F71202C-CA5A-4F4E-AF8C-BB1CC3F0E996}" dt="2021-10-22T07:07:54.958" v="2798" actId="478"/>
          <ac:spMkLst>
            <pc:docMk/>
            <pc:sldMk cId="4144119585" sldId="272"/>
            <ac:spMk id="17" creationId="{59F88CDE-5B09-436D-B972-35DB02D3C11F}"/>
          </ac:spMkLst>
        </pc:spChg>
        <pc:spChg chg="del">
          <ac:chgData name="Xin Zhang (FA Talent)" userId="474f572f-8271-4f60-858e-cee871e0aec6" providerId="ADAL" clId="{3F71202C-CA5A-4F4E-AF8C-BB1CC3F0E996}" dt="2021-10-22T07:07:54.958" v="2798" actId="478"/>
          <ac:spMkLst>
            <pc:docMk/>
            <pc:sldMk cId="4144119585" sldId="272"/>
            <ac:spMk id="20" creationId="{F0984A3F-5B76-449A-A286-3FE0DC809146}"/>
          </ac:spMkLst>
        </pc:spChg>
        <pc:spChg chg="del">
          <ac:chgData name="Xin Zhang (FA Talent)" userId="474f572f-8271-4f60-858e-cee871e0aec6" providerId="ADAL" clId="{3F71202C-CA5A-4F4E-AF8C-BB1CC3F0E996}" dt="2021-10-22T07:07:54.958" v="2798" actId="478"/>
          <ac:spMkLst>
            <pc:docMk/>
            <pc:sldMk cId="4144119585" sldId="272"/>
            <ac:spMk id="31" creationId="{31583441-BD2B-4955-9431-E51F8172B51A}"/>
          </ac:spMkLst>
        </pc:spChg>
        <pc:spChg chg="del">
          <ac:chgData name="Xin Zhang (FA Talent)" userId="474f572f-8271-4f60-858e-cee871e0aec6" providerId="ADAL" clId="{3F71202C-CA5A-4F4E-AF8C-BB1CC3F0E996}" dt="2021-10-22T07:07:54.958" v="2798" actId="478"/>
          <ac:spMkLst>
            <pc:docMk/>
            <pc:sldMk cId="4144119585" sldId="272"/>
            <ac:spMk id="37" creationId="{65C78501-AC37-4033-8704-0032AB715915}"/>
          </ac:spMkLst>
        </pc:spChg>
        <pc:spChg chg="del">
          <ac:chgData name="Xin Zhang (FA Talent)" userId="474f572f-8271-4f60-858e-cee871e0aec6" providerId="ADAL" clId="{3F71202C-CA5A-4F4E-AF8C-BB1CC3F0E996}" dt="2021-10-22T07:07:54.958" v="2798" actId="478"/>
          <ac:spMkLst>
            <pc:docMk/>
            <pc:sldMk cId="4144119585" sldId="272"/>
            <ac:spMk id="38" creationId="{8233806C-FCAC-4EFA-95C7-7DB8C7956EF0}"/>
          </ac:spMkLst>
        </pc:spChg>
        <pc:spChg chg="del">
          <ac:chgData name="Xin Zhang (FA Talent)" userId="474f572f-8271-4f60-858e-cee871e0aec6" providerId="ADAL" clId="{3F71202C-CA5A-4F4E-AF8C-BB1CC3F0E996}" dt="2021-10-22T07:07:54.958" v="2798" actId="478"/>
          <ac:spMkLst>
            <pc:docMk/>
            <pc:sldMk cId="4144119585" sldId="272"/>
            <ac:spMk id="41" creationId="{604C2331-F1D7-4B5B-BBD7-DF2136917458}"/>
          </ac:spMkLst>
        </pc:spChg>
        <pc:picChg chg="del">
          <ac:chgData name="Xin Zhang (FA Talent)" userId="474f572f-8271-4f60-858e-cee871e0aec6" providerId="ADAL" clId="{3F71202C-CA5A-4F4E-AF8C-BB1CC3F0E996}" dt="2021-10-22T07:07:55.386" v="2799" actId="478"/>
          <ac:picMkLst>
            <pc:docMk/>
            <pc:sldMk cId="4144119585" sldId="272"/>
            <ac:picMk id="5" creationId="{0DAC3B32-C5E4-411D-B022-4E2F2F1B32BD}"/>
          </ac:picMkLst>
        </pc:picChg>
        <pc:picChg chg="del">
          <ac:chgData name="Xin Zhang (FA Talent)" userId="474f572f-8271-4f60-858e-cee871e0aec6" providerId="ADAL" clId="{3F71202C-CA5A-4F4E-AF8C-BB1CC3F0E996}" dt="2021-10-22T07:07:54.958" v="2798" actId="478"/>
          <ac:picMkLst>
            <pc:docMk/>
            <pc:sldMk cId="4144119585" sldId="272"/>
            <ac:picMk id="8" creationId="{2195CD80-0077-4386-A6F5-7986B9B6174A}"/>
          </ac:picMkLst>
        </pc:picChg>
      </pc:sldChg>
      <pc:sldChg chg="addSp delSp modSp del mod chgLayout">
        <pc:chgData name="Xin Zhang (FA Talent)" userId="474f572f-8271-4f60-858e-cee871e0aec6" providerId="ADAL" clId="{3F71202C-CA5A-4F4E-AF8C-BB1CC3F0E996}" dt="2021-10-22T07:58:10.078" v="3330" actId="47"/>
        <pc:sldMkLst>
          <pc:docMk/>
          <pc:sldMk cId="121177338" sldId="274"/>
        </pc:sldMkLst>
        <pc:spChg chg="mod ord">
          <ac:chgData name="Xin Zhang (FA Talent)" userId="474f572f-8271-4f60-858e-cee871e0aec6" providerId="ADAL" clId="{3F71202C-CA5A-4F4E-AF8C-BB1CC3F0E996}" dt="2021-10-22T07:57:31.496" v="3320" actId="20577"/>
          <ac:spMkLst>
            <pc:docMk/>
            <pc:sldMk cId="121177338" sldId="274"/>
            <ac:spMk id="2" creationId="{77F46E6D-A57C-42A5-AFDD-C9DAA388B0AE}"/>
          </ac:spMkLst>
        </pc:spChg>
        <pc:spChg chg="add mod ord">
          <ac:chgData name="Xin Zhang (FA Talent)" userId="474f572f-8271-4f60-858e-cee871e0aec6" providerId="ADAL" clId="{3F71202C-CA5A-4F4E-AF8C-BB1CC3F0E996}" dt="2021-10-22T07:57:56.986" v="3325"/>
          <ac:spMkLst>
            <pc:docMk/>
            <pc:sldMk cId="121177338" sldId="274"/>
            <ac:spMk id="3" creationId="{AF5EC40E-D85C-4244-B52E-5499283809A5}"/>
          </ac:spMkLst>
        </pc:spChg>
        <pc:spChg chg="del">
          <ac:chgData name="Xin Zhang (FA Talent)" userId="474f572f-8271-4f60-858e-cee871e0aec6" providerId="ADAL" clId="{3F71202C-CA5A-4F4E-AF8C-BB1CC3F0E996}" dt="2021-10-22T07:08:03.093" v="2801" actId="478"/>
          <ac:spMkLst>
            <pc:docMk/>
            <pc:sldMk cId="121177338" sldId="274"/>
            <ac:spMk id="57" creationId="{1FB1F3B7-68A9-4109-B101-D7AA07D31CE9}"/>
          </ac:spMkLst>
        </pc:spChg>
        <pc:spChg chg="del">
          <ac:chgData name="Xin Zhang (FA Talent)" userId="474f572f-8271-4f60-858e-cee871e0aec6" providerId="ADAL" clId="{3F71202C-CA5A-4F4E-AF8C-BB1CC3F0E996}" dt="2021-10-22T07:08:03.093" v="2801" actId="478"/>
          <ac:spMkLst>
            <pc:docMk/>
            <pc:sldMk cId="121177338" sldId="274"/>
            <ac:spMk id="58" creationId="{AD4BD5D0-6193-4481-8A5E-1824511B2EE0}"/>
          </ac:spMkLst>
        </pc:spChg>
        <pc:spChg chg="del">
          <ac:chgData name="Xin Zhang (FA Talent)" userId="474f572f-8271-4f60-858e-cee871e0aec6" providerId="ADAL" clId="{3F71202C-CA5A-4F4E-AF8C-BB1CC3F0E996}" dt="2021-10-22T07:08:03.093" v="2801" actId="478"/>
          <ac:spMkLst>
            <pc:docMk/>
            <pc:sldMk cId="121177338" sldId="274"/>
            <ac:spMk id="59" creationId="{B9F17708-E92D-40FF-A1DE-DEBC90D963D6}"/>
          </ac:spMkLst>
        </pc:spChg>
        <pc:spChg chg="del">
          <ac:chgData name="Xin Zhang (FA Talent)" userId="474f572f-8271-4f60-858e-cee871e0aec6" providerId="ADAL" clId="{3F71202C-CA5A-4F4E-AF8C-BB1CC3F0E996}" dt="2021-10-22T07:08:03.093" v="2801" actId="478"/>
          <ac:spMkLst>
            <pc:docMk/>
            <pc:sldMk cId="121177338" sldId="274"/>
            <ac:spMk id="89" creationId="{34F8DEE6-0272-4517-8B57-F4D0B3446290}"/>
          </ac:spMkLst>
        </pc:spChg>
        <pc:spChg chg="del">
          <ac:chgData name="Xin Zhang (FA Talent)" userId="474f572f-8271-4f60-858e-cee871e0aec6" providerId="ADAL" clId="{3F71202C-CA5A-4F4E-AF8C-BB1CC3F0E996}" dt="2021-10-22T07:08:03.093" v="2801" actId="478"/>
          <ac:spMkLst>
            <pc:docMk/>
            <pc:sldMk cId="121177338" sldId="274"/>
            <ac:spMk id="90" creationId="{8D1E6DDA-AA4B-44DD-A88A-1DA19CD71112}"/>
          </ac:spMkLst>
        </pc:spChg>
        <pc:spChg chg="del">
          <ac:chgData name="Xin Zhang (FA Talent)" userId="474f572f-8271-4f60-858e-cee871e0aec6" providerId="ADAL" clId="{3F71202C-CA5A-4F4E-AF8C-BB1CC3F0E996}" dt="2021-10-22T07:08:03.093" v="2801" actId="478"/>
          <ac:spMkLst>
            <pc:docMk/>
            <pc:sldMk cId="121177338" sldId="274"/>
            <ac:spMk id="91" creationId="{7A9DBDD7-7CEA-4BCE-B484-C0C9322696AA}"/>
          </ac:spMkLst>
        </pc:spChg>
        <pc:picChg chg="del">
          <ac:chgData name="Xin Zhang (FA Talent)" userId="474f572f-8271-4f60-858e-cee871e0aec6" providerId="ADAL" clId="{3F71202C-CA5A-4F4E-AF8C-BB1CC3F0E996}" dt="2021-10-22T07:08:03.093" v="2801" actId="478"/>
          <ac:picMkLst>
            <pc:docMk/>
            <pc:sldMk cId="121177338" sldId="274"/>
            <ac:picMk id="31" creationId="{A114206F-99BC-46FB-AB25-9391066B11C0}"/>
          </ac:picMkLst>
        </pc:picChg>
        <pc:picChg chg="del">
          <ac:chgData name="Xin Zhang (FA Talent)" userId="474f572f-8271-4f60-858e-cee871e0aec6" providerId="ADAL" clId="{3F71202C-CA5A-4F4E-AF8C-BB1CC3F0E996}" dt="2021-10-22T07:08:03.093" v="2801" actId="478"/>
          <ac:picMkLst>
            <pc:docMk/>
            <pc:sldMk cId="121177338" sldId="274"/>
            <ac:picMk id="36" creationId="{61FD206E-6BE1-44C6-A120-618D35AEF846}"/>
          </ac:picMkLst>
        </pc:picChg>
      </pc:sldChg>
      <pc:sldChg chg="addSp modSp del mod chgLayout">
        <pc:chgData name="Xin Zhang (FA Talent)" userId="474f572f-8271-4f60-858e-cee871e0aec6" providerId="ADAL" clId="{3F71202C-CA5A-4F4E-AF8C-BB1CC3F0E996}" dt="2021-10-22T07:58:02.742" v="3328" actId="47"/>
        <pc:sldMkLst>
          <pc:docMk/>
          <pc:sldMk cId="1087957374" sldId="275"/>
        </pc:sldMkLst>
        <pc:spChg chg="mod ord">
          <ac:chgData name="Xin Zhang (FA Talent)" userId="474f572f-8271-4f60-858e-cee871e0aec6" providerId="ADAL" clId="{3F71202C-CA5A-4F4E-AF8C-BB1CC3F0E996}" dt="2021-10-22T07:58:01.471" v="3327" actId="20577"/>
          <ac:spMkLst>
            <pc:docMk/>
            <pc:sldMk cId="1087957374" sldId="275"/>
            <ac:spMk id="2" creationId="{14AA73AC-EB14-4561-837E-ED34B0F37C6F}"/>
          </ac:spMkLst>
        </pc:spChg>
        <pc:spChg chg="add mod ord">
          <ac:chgData name="Xin Zhang (FA Talent)" userId="474f572f-8271-4f60-858e-cee871e0aec6" providerId="ADAL" clId="{3F71202C-CA5A-4F4E-AF8C-BB1CC3F0E996}" dt="2021-10-22T07:55:15.196" v="3266"/>
          <ac:spMkLst>
            <pc:docMk/>
            <pc:sldMk cId="1087957374" sldId="275"/>
            <ac:spMk id="3" creationId="{DD75061E-B462-4AE6-A268-1C1D4A39E31D}"/>
          </ac:spMkLst>
        </pc:spChg>
      </pc:sldChg>
      <pc:sldChg chg="addSp delSp modSp del mod chgLayout">
        <pc:chgData name="Xin Zhang (FA Talent)" userId="474f572f-8271-4f60-858e-cee871e0aec6" providerId="ADAL" clId="{3F71202C-CA5A-4F4E-AF8C-BB1CC3F0E996}" dt="2021-10-22T07:59:55.235" v="3348" actId="47"/>
        <pc:sldMkLst>
          <pc:docMk/>
          <pc:sldMk cId="2296144802" sldId="279"/>
        </pc:sldMkLst>
        <pc:spChg chg="del">
          <ac:chgData name="Xin Zhang (FA Talent)" userId="474f572f-8271-4f60-858e-cee871e0aec6" providerId="ADAL" clId="{3F71202C-CA5A-4F4E-AF8C-BB1CC3F0E996}" dt="2021-10-22T07:08:25.450" v="2806" actId="478"/>
          <ac:spMkLst>
            <pc:docMk/>
            <pc:sldMk cId="2296144802" sldId="279"/>
            <ac:spMk id="2" creationId="{A0D08685-7671-4594-B708-B4638DE24D7C}"/>
          </ac:spMkLst>
        </pc:spChg>
        <pc:spChg chg="add mod ord">
          <ac:chgData name="Xin Zhang (FA Talent)" userId="474f572f-8271-4f60-858e-cee871e0aec6" providerId="ADAL" clId="{3F71202C-CA5A-4F4E-AF8C-BB1CC3F0E996}" dt="2021-10-22T07:56:35.887" v="3286"/>
          <ac:spMkLst>
            <pc:docMk/>
            <pc:sldMk cId="2296144802" sldId="279"/>
            <ac:spMk id="3" creationId="{E8531411-725B-4FB8-BDA5-3D16C16BDD96}"/>
          </ac:spMkLst>
        </pc:spChg>
        <pc:spChg chg="mod ord">
          <ac:chgData name="Xin Zhang (FA Talent)" userId="474f572f-8271-4f60-858e-cee871e0aec6" providerId="ADAL" clId="{3F71202C-CA5A-4F4E-AF8C-BB1CC3F0E996}" dt="2021-10-22T07:56:59.064" v="3289"/>
          <ac:spMkLst>
            <pc:docMk/>
            <pc:sldMk cId="2296144802" sldId="279"/>
            <ac:spMk id="4" creationId="{897EE290-DF48-464B-8C71-B5352A38FCDB}"/>
          </ac:spMkLst>
        </pc:spChg>
        <pc:spChg chg="del">
          <ac:chgData name="Xin Zhang (FA Talent)" userId="474f572f-8271-4f60-858e-cee871e0aec6" providerId="ADAL" clId="{3F71202C-CA5A-4F4E-AF8C-BB1CC3F0E996}" dt="2021-10-22T07:08:25.450" v="2806" actId="478"/>
          <ac:spMkLst>
            <pc:docMk/>
            <pc:sldMk cId="2296144802" sldId="279"/>
            <ac:spMk id="7" creationId="{EA1FC1CB-0CC9-4680-92B5-C0D0F938A851}"/>
          </ac:spMkLst>
        </pc:spChg>
        <pc:spChg chg="del">
          <ac:chgData name="Xin Zhang (FA Talent)" userId="474f572f-8271-4f60-858e-cee871e0aec6" providerId="ADAL" clId="{3F71202C-CA5A-4F4E-AF8C-BB1CC3F0E996}" dt="2021-10-22T07:08:25.450" v="2806" actId="478"/>
          <ac:spMkLst>
            <pc:docMk/>
            <pc:sldMk cId="2296144802" sldId="279"/>
            <ac:spMk id="10" creationId="{E724B0FD-82AC-45EF-A106-BCC1F1B4508B}"/>
          </ac:spMkLst>
        </pc:spChg>
        <pc:graphicFrameChg chg="del">
          <ac:chgData name="Xin Zhang (FA Talent)" userId="474f572f-8271-4f60-858e-cee871e0aec6" providerId="ADAL" clId="{3F71202C-CA5A-4F4E-AF8C-BB1CC3F0E996}" dt="2021-10-22T07:08:25.450" v="2806" actId="478"/>
          <ac:graphicFrameMkLst>
            <pc:docMk/>
            <pc:sldMk cId="2296144802" sldId="279"/>
            <ac:graphicFrameMk id="6" creationId="{02DD7C05-A3B6-46C3-B076-640392356EFC}"/>
          </ac:graphicFrameMkLst>
        </pc:graphicFrameChg>
        <pc:graphicFrameChg chg="del">
          <ac:chgData name="Xin Zhang (FA Talent)" userId="474f572f-8271-4f60-858e-cee871e0aec6" providerId="ADAL" clId="{3F71202C-CA5A-4F4E-AF8C-BB1CC3F0E996}" dt="2021-10-22T07:08:25.450" v="2806" actId="478"/>
          <ac:graphicFrameMkLst>
            <pc:docMk/>
            <pc:sldMk cId="2296144802" sldId="279"/>
            <ac:graphicFrameMk id="9" creationId="{1225058D-22DB-418B-945F-2C1200CE0DE5}"/>
          </ac:graphicFrameMkLst>
        </pc:graphicFrameChg>
      </pc:sldChg>
      <pc:sldChg chg="modSp mod">
        <pc:chgData name="Xin Zhang (FA Talent)" userId="474f572f-8271-4f60-858e-cee871e0aec6" providerId="ADAL" clId="{3F71202C-CA5A-4F4E-AF8C-BB1CC3F0E996}" dt="2021-10-22T01:31:39.588" v="1673" actId="207"/>
        <pc:sldMkLst>
          <pc:docMk/>
          <pc:sldMk cId="2155027531" sldId="282"/>
        </pc:sldMkLst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" creationId="{F53B11C0-9BAB-49CF-84C6-1F40903B659E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3" creationId="{6F06D687-8801-4464-8EDC-C326EAAD84A1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4" creationId="{38AD8256-6A01-4EF3-8C92-358DE2950F16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5" creationId="{6A2B0AEF-E158-48A4-982E-D990B8F681DE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6" creationId="{3F72ADD0-9CB7-459F-8B28-543B78A80927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7" creationId="{A4A82B31-9704-4B51-8007-FCC9F0AE73DE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8" creationId="{F3B59E8C-0E41-44EC-852C-8DEE47DDF14F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9" creationId="{C2D16888-9D1B-4494-ABBB-50374D38ABC8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0" creationId="{947E7E60-5B66-4186-91CF-1992D920A163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1" creationId="{00856C1C-A7DE-456F-B0B7-0B8A5B41FB00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2" creationId="{E2D84506-FD37-440C-8AED-340016BE0060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3" creationId="{25F6261E-2EE0-423D-BEE8-7BE7FDAC1BD6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4" creationId="{E40F2CF1-E786-4720-8F1B-3C8874FB9900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5" creationId="{1F66F67D-240B-469C-8D5F-36C7AE0CB746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6" creationId="{BFB5BD02-D5DD-4BAF-8CC3-41D525B7B635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7" creationId="{A6C0CA75-2D6A-45D1-8021-828B3B90E1FC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8" creationId="{82F68FC5-D2E1-43B3-A999-BF89FF518F35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19" creationId="{FBC2834E-76CC-4857-8569-8F57A0558062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0" creationId="{A246288B-98CE-4169-9AEA-99FDE257D726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1" creationId="{9C1D0526-8076-4DB9-89DD-16AC21786D94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2" creationId="{1BAC3ED4-768F-4771-8DC1-B6396061C6B5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3" creationId="{914904CC-6101-4A1D-9F14-1B4B241E456F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4" creationId="{FD2920E1-1044-4A39-B263-24CB93D08966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5" creationId="{BA4A1E7E-899E-4F78-8DEC-314C95376B49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6" creationId="{D5E56541-2722-4853-8407-FBBF55009BDF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7" creationId="{04E01DBF-B2D6-4FBC-AC19-6286FE2B19C1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8" creationId="{28E7357C-200C-4927-A413-2C4F70EFB15A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29" creationId="{E18961F4-61A4-42F2-8594-FAC53EDC37BC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30" creationId="{3385A22F-F44E-40D5-8B38-C24ADDE8FC36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31" creationId="{089EACBD-C757-4D40-BB94-971C7496F965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32" creationId="{453F3B9D-46BC-46B3-AB22-7E7D1F2DA26A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33" creationId="{FF60231F-7AE0-4CFB-9A80-9EA16E6BDC98}"/>
          </ac:picMkLst>
        </pc:picChg>
        <pc:picChg chg="mod">
          <ac:chgData name="Xin Zhang (FA Talent)" userId="474f572f-8271-4f60-858e-cee871e0aec6" providerId="ADAL" clId="{3F71202C-CA5A-4F4E-AF8C-BB1CC3F0E996}" dt="2021-10-22T01:31:39.588" v="1673" actId="207"/>
          <ac:picMkLst>
            <pc:docMk/>
            <pc:sldMk cId="2155027531" sldId="282"/>
            <ac:picMk id="34" creationId="{049C0E9A-BC21-44E3-98CF-2191B7E8FEA1}"/>
          </ac:picMkLst>
        </pc:picChg>
      </pc:sldChg>
      <pc:sldChg chg="modSp mod">
        <pc:chgData name="Xin Zhang (FA Talent)" userId="474f572f-8271-4f60-858e-cee871e0aec6" providerId="ADAL" clId="{3F71202C-CA5A-4F4E-AF8C-BB1CC3F0E996}" dt="2021-10-22T01:31:52.965" v="1676" actId="207"/>
        <pc:sldMkLst>
          <pc:docMk/>
          <pc:sldMk cId="2583335624" sldId="283"/>
        </pc:sldMkLst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3" creationId="{4B3C953C-EB17-41F6-ADD0-A925E0275B8C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5" creationId="{31818BD0-0AD9-4B5F-AAA8-51C07A917A3E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7" creationId="{5E55F5C6-6D78-4C21-B3B5-46DB360C70CA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9" creationId="{C9A2441F-E651-4BBB-B1B8-930A7E932CB5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11" creationId="{87B4C87D-8E33-4415-8FDB-1879E81EA5D7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13" creationId="{7049D7CC-5D10-49B0-95FF-F37B515358F1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15" creationId="{7D7FEC4F-8C34-4949-A9FD-B0E4D2D5275B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17" creationId="{F709B7EC-463F-46E0-9B21-FDB4B1C2C774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19" creationId="{3250EC25-1D2F-4CE8-B000-BC6410A74FE8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21" creationId="{435B5ED9-2E4A-46CB-9922-CE1B479DD16B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23" creationId="{1A0BA43E-8469-447A-BD7B-1561264B4F03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25" creationId="{B6277D85-0525-40CB-8264-48DB7D2ED1FA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27" creationId="{EC1B1A04-91D0-4DD3-8E7F-52272C749A7C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29" creationId="{CA4231AE-6D5A-43B4-93BE-7457300586CD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31" creationId="{F00370E0-CA1B-4C5A-874F-0E039833CD94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33" creationId="{46ECCB60-6542-4BD6-9728-61A92126D01D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35" creationId="{27C3D25C-FD6C-4AEE-AA74-F62E20B4DC73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37" creationId="{F08D3F35-DE4A-4389-8EBE-5261F60CAC45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39" creationId="{2BEA84A0-435E-4950-A2D2-D276CC73E3B7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41" creationId="{1C55E549-E55C-428E-B9B0-EE45612D7176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43" creationId="{2B4EE1D8-5501-4CCA-815B-BA5290D442BF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45" creationId="{0A84F4F8-CB10-40F9-B2B1-512B96A2D4A3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47" creationId="{1CDE99E6-2733-4C28-B1D8-B21A49D28516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49" creationId="{BC5B2B9A-B3EB-458D-BA3F-EC2B1742A7B5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51" creationId="{56BEC522-4690-4BA4-BEAD-02FFDC97BEFF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53" creationId="{1A061E10-E82E-40D7-8A27-3E06AFE5AA73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55" creationId="{E2309226-594C-49AA-88EC-45DC771EF193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57" creationId="{6B101160-444A-4D45-BC27-0B92DC0D6B54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59" creationId="{F27A3ED7-A1BF-46FA-822E-69110224A909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61" creationId="{7737755D-6815-4217-AD41-A96AD1B782EE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63" creationId="{D047DE81-DAE9-4A09-9B44-F214829A1B89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65" creationId="{B54FE7E3-BE46-48E6-A0AD-5D59387613BB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67" creationId="{5B9431DE-D407-4F08-AE27-C8734A914117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69" creationId="{E9C0BB8F-5588-4CD7-924E-171301D8B6E3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71" creationId="{EA2F87AA-2840-407C-8FBC-9C8676B87771}"/>
          </ac:picMkLst>
        </pc:picChg>
        <pc:picChg chg="mod">
          <ac:chgData name="Xin Zhang (FA Talent)" userId="474f572f-8271-4f60-858e-cee871e0aec6" providerId="ADAL" clId="{3F71202C-CA5A-4F4E-AF8C-BB1CC3F0E996}" dt="2021-10-22T01:31:52.965" v="1676" actId="207"/>
          <ac:picMkLst>
            <pc:docMk/>
            <pc:sldMk cId="2583335624" sldId="283"/>
            <ac:picMk id="73" creationId="{1B02C307-80E4-4943-83A8-9856D9525F3E}"/>
          </ac:picMkLst>
        </pc:picChg>
      </pc:sldChg>
      <pc:sldChg chg="modSp mod">
        <pc:chgData name="Xin Zhang (FA Talent)" userId="474f572f-8271-4f60-858e-cee871e0aec6" providerId="ADAL" clId="{3F71202C-CA5A-4F4E-AF8C-BB1CC3F0E996}" dt="2021-10-22T01:31:59.413" v="1677" actId="207"/>
        <pc:sldMkLst>
          <pc:docMk/>
          <pc:sldMk cId="2103519660" sldId="284"/>
        </pc:sldMkLst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3" creationId="{4F280143-5AB3-4AA0-AE42-FF8D7DA81B1C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5" creationId="{F02583B2-D70E-4182-9E98-E7717F938B0E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7" creationId="{CEFB77BE-C4C8-4DB2-98CE-E0377CDA284F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9" creationId="{BB478C93-48D4-4263-8D3D-0DE2F48411AE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11" creationId="{46E1A18F-E97F-4058-A593-62F96BC6AC89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13" creationId="{55E920FF-25A2-4406-B693-5E082A1852A8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15" creationId="{935462BF-B567-4895-9A30-EF729769F28F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17" creationId="{9AB37AFA-D2E9-49AC-8EEF-6488D93E135F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19" creationId="{70E4B76D-688D-4C9C-8940-A8F0385515EA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21" creationId="{8763D12B-762B-4B97-AE71-312C04D30A3E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23" creationId="{1AEB4A4B-8C03-4EAA-A6D5-E9E089081170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25" creationId="{879D9E04-476E-445D-B801-0EB0427AF8B0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27" creationId="{34523681-7696-4F8E-A79A-B6748EB96CFA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61" creationId="{98A7B35D-617E-40A1-8BC1-486AF11F1F7A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63" creationId="{3E146DB3-FC1C-4D9E-95B3-32B6AA1D9700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65" creationId="{E11327D7-5F6B-415A-A342-ED1336261CF5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67" creationId="{4313ECB4-5A23-4DBD-A8AC-CCB0DE2189E7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69" creationId="{0CDC6590-0526-4396-9D1E-2A6599B21191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71" creationId="{A283474B-FC32-48D1-8D66-31498B5DD9B9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73" creationId="{56A8E0F3-64F9-4DF7-BC9C-E2C312DE5515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75" creationId="{06380432-FD70-487F-9B82-BEAE0A5AF9C0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77" creationId="{7C5D3336-5EF5-4B0D-B892-E5E58CA8A4EF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79" creationId="{C8A9E771-1C6A-4192-B068-6168562635DC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81" creationId="{15952241-4802-4A31-B014-26AED3192CF0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83" creationId="{736F5F6E-8E5A-4325-B0E6-687CC4D9DD7C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85" creationId="{464AC821-D8ED-4E1F-BB39-B9A27B5C2DE0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87" creationId="{B06C60AF-AA15-47EB-AFBD-1DD18D7D48D7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89" creationId="{CB06D081-D692-4A1D-9EAA-1A806901D9A9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91" creationId="{5408BCAC-F315-4426-B43D-F2FD2859CAD7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93" creationId="{BFDB406F-85B5-4303-83E3-07E16B437737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95" creationId="{831F4C09-9810-40C6-B1FB-D345F8F569BC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97" creationId="{563AB81C-FF96-42B3-8B95-02F121960F8F}"/>
          </ac:picMkLst>
        </pc:picChg>
        <pc:picChg chg="mod">
          <ac:chgData name="Xin Zhang (FA Talent)" userId="474f572f-8271-4f60-858e-cee871e0aec6" providerId="ADAL" clId="{3F71202C-CA5A-4F4E-AF8C-BB1CC3F0E996}" dt="2021-10-22T01:31:59.413" v="1677" actId="207"/>
          <ac:picMkLst>
            <pc:docMk/>
            <pc:sldMk cId="2103519660" sldId="284"/>
            <ac:picMk id="99" creationId="{07F9781B-E749-4D80-BFE3-A9D8F3165C4A}"/>
          </ac:picMkLst>
        </pc:picChg>
      </pc:sldChg>
      <pc:sldChg chg="addSp delSp modSp mod chgLayout">
        <pc:chgData name="Xin Zhang (FA Talent)" userId="474f572f-8271-4f60-858e-cee871e0aec6" providerId="ADAL" clId="{3F71202C-CA5A-4F4E-AF8C-BB1CC3F0E996}" dt="2021-10-23T07:09:27.653" v="5482" actId="207"/>
        <pc:sldMkLst>
          <pc:docMk/>
          <pc:sldMk cId="4283612378" sldId="292"/>
        </pc:sldMkLst>
        <pc:spChg chg="add del mod ord">
          <ac:chgData name="Xin Zhang (FA Talent)" userId="474f572f-8271-4f60-858e-cee871e0aec6" providerId="ADAL" clId="{3F71202C-CA5A-4F4E-AF8C-BB1CC3F0E996}" dt="2021-10-22T07:54:34.372" v="3256" actId="478"/>
          <ac:spMkLst>
            <pc:docMk/>
            <pc:sldMk cId="4283612378" sldId="292"/>
            <ac:spMk id="2" creationId="{BF683FFE-7472-4DB4-BAE9-D2D8584FA298}"/>
          </ac:spMkLst>
        </pc:spChg>
        <pc:spChg chg="mod ord">
          <ac:chgData name="Xin Zhang (FA Talent)" userId="474f572f-8271-4f60-858e-cee871e0aec6" providerId="ADAL" clId="{3F71202C-CA5A-4F4E-AF8C-BB1CC3F0E996}" dt="2021-10-22T07:54:38.115" v="3257" actId="700"/>
          <ac:spMkLst>
            <pc:docMk/>
            <pc:sldMk cId="4283612378" sldId="292"/>
            <ac:spMk id="3" creationId="{80C2BF83-46A8-4510-A0AD-3559D265C458}"/>
          </ac:spMkLst>
        </pc:spChg>
        <pc:spChg chg="add mod ord">
          <ac:chgData name="Xin Zhang (FA Talent)" userId="474f572f-8271-4f60-858e-cee871e0aec6" providerId="ADAL" clId="{3F71202C-CA5A-4F4E-AF8C-BB1CC3F0E996}" dt="2021-10-22T07:55:04.650" v="3262"/>
          <ac:spMkLst>
            <pc:docMk/>
            <pc:sldMk cId="4283612378" sldId="292"/>
            <ac:spMk id="4" creationId="{88F3E4B6-5495-4C8C-8E05-AF8944EDA347}"/>
          </ac:spMkLst>
        </pc:spChg>
        <pc:spChg chg="add del mod ord">
          <ac:chgData name="Xin Zhang (FA Talent)" userId="474f572f-8271-4f60-858e-cee871e0aec6" providerId="ADAL" clId="{3F71202C-CA5A-4F4E-AF8C-BB1CC3F0E996}" dt="2021-10-22T08:31:17.752" v="3633"/>
          <ac:spMkLst>
            <pc:docMk/>
            <pc:sldMk cId="4283612378" sldId="292"/>
            <ac:spMk id="6" creationId="{8C9718B0-7170-462F-B6EF-63B3D56B63EC}"/>
          </ac:spMkLst>
        </pc:spChg>
        <pc:spChg chg="add del">
          <ac:chgData name="Xin Zhang (FA Talent)" userId="474f572f-8271-4f60-858e-cee871e0aec6" providerId="ADAL" clId="{3F71202C-CA5A-4F4E-AF8C-BB1CC3F0E996}" dt="2021-10-22T08:31:17.752" v="3633"/>
          <ac:spMkLst>
            <pc:docMk/>
            <pc:sldMk cId="4283612378" sldId="292"/>
            <ac:spMk id="7" creationId="{60C8DF2F-285E-4326-981C-6C8972CB89C2}"/>
          </ac:spMkLst>
        </pc:spChg>
        <pc:spChg chg="add del">
          <ac:chgData name="Xin Zhang (FA Talent)" userId="474f572f-8271-4f60-858e-cee871e0aec6" providerId="ADAL" clId="{3F71202C-CA5A-4F4E-AF8C-BB1CC3F0E996}" dt="2021-10-22T08:31:42.777" v="3639" actId="478"/>
          <ac:spMkLst>
            <pc:docMk/>
            <pc:sldMk cId="4283612378" sldId="292"/>
            <ac:spMk id="8" creationId="{0B385451-FEFE-485C-BA91-F29E062F3EF4}"/>
          </ac:spMkLst>
        </pc:spChg>
        <pc:spChg chg="mod topLvl">
          <ac:chgData name="Xin Zhang (FA Talent)" userId="474f572f-8271-4f60-858e-cee871e0aec6" providerId="ADAL" clId="{3F71202C-CA5A-4F4E-AF8C-BB1CC3F0E996}" dt="2021-10-22T09:52:26.739" v="3988" actId="164"/>
          <ac:spMkLst>
            <pc:docMk/>
            <pc:sldMk cId="4283612378" sldId="292"/>
            <ac:spMk id="15" creationId="{30CD0FAB-1AD7-4820-8A24-4BEA2D408D16}"/>
          </ac:spMkLst>
        </pc:spChg>
        <pc:spChg chg="mod topLvl">
          <ac:chgData name="Xin Zhang (FA Talent)" userId="474f572f-8271-4f60-858e-cee871e0aec6" providerId="ADAL" clId="{3F71202C-CA5A-4F4E-AF8C-BB1CC3F0E996}" dt="2021-10-22T09:52:26.739" v="3988" actId="164"/>
          <ac:spMkLst>
            <pc:docMk/>
            <pc:sldMk cId="4283612378" sldId="292"/>
            <ac:spMk id="16" creationId="{7450B14E-CE80-47DC-A89C-19FB0C59BC2A}"/>
          </ac:spMkLst>
        </pc:spChg>
        <pc:spChg chg="mod topLvl">
          <ac:chgData name="Xin Zhang (FA Talent)" userId="474f572f-8271-4f60-858e-cee871e0aec6" providerId="ADAL" clId="{3F71202C-CA5A-4F4E-AF8C-BB1CC3F0E996}" dt="2021-10-22T09:52:26.739" v="3988" actId="164"/>
          <ac:spMkLst>
            <pc:docMk/>
            <pc:sldMk cId="4283612378" sldId="292"/>
            <ac:spMk id="18" creationId="{F96F5FCD-13AA-4359-B89F-B2CB706B312C}"/>
          </ac:spMkLst>
        </pc:spChg>
        <pc:spChg chg="mod topLvl">
          <ac:chgData name="Xin Zhang (FA Talent)" userId="474f572f-8271-4f60-858e-cee871e0aec6" providerId="ADAL" clId="{3F71202C-CA5A-4F4E-AF8C-BB1CC3F0E996}" dt="2021-10-22T09:52:26.739" v="3988" actId="164"/>
          <ac:spMkLst>
            <pc:docMk/>
            <pc:sldMk cId="4283612378" sldId="292"/>
            <ac:spMk id="19" creationId="{7D9C59FB-B470-4E95-967B-7D43107F042B}"/>
          </ac:spMkLst>
        </pc:spChg>
        <pc:spChg chg="mod topLvl">
          <ac:chgData name="Xin Zhang (FA Talent)" userId="474f572f-8271-4f60-858e-cee871e0aec6" providerId="ADAL" clId="{3F71202C-CA5A-4F4E-AF8C-BB1CC3F0E996}" dt="2021-10-22T09:52:26.739" v="3988" actId="164"/>
          <ac:spMkLst>
            <pc:docMk/>
            <pc:sldMk cId="4283612378" sldId="292"/>
            <ac:spMk id="20" creationId="{4097B15A-251D-4F60-8B76-70868E382A9F}"/>
          </ac:spMkLst>
        </pc:spChg>
        <pc:spChg chg="mod topLvl">
          <ac:chgData name="Xin Zhang (FA Talent)" userId="474f572f-8271-4f60-858e-cee871e0aec6" providerId="ADAL" clId="{3F71202C-CA5A-4F4E-AF8C-BB1CC3F0E996}" dt="2021-10-22T09:52:26.739" v="3988" actId="164"/>
          <ac:spMkLst>
            <pc:docMk/>
            <pc:sldMk cId="4283612378" sldId="292"/>
            <ac:spMk id="22" creationId="{4C2A7A98-1B07-4B79-81ED-9361F08150AC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24" creationId="{9A94AF05-3C22-4E17-A8A3-3706CBC5CDE1}"/>
          </ac:spMkLst>
        </pc:spChg>
        <pc:spChg chg="mod">
          <ac:chgData name="Xin Zhang (FA Talent)" userId="474f572f-8271-4f60-858e-cee871e0aec6" providerId="ADAL" clId="{3F71202C-CA5A-4F4E-AF8C-BB1CC3F0E996}" dt="2021-10-22T08:29:53.693" v="3605"/>
          <ac:spMkLst>
            <pc:docMk/>
            <pc:sldMk cId="4283612378" sldId="292"/>
            <ac:spMk id="25" creationId="{1D19B29F-0601-4883-9991-AF3CEE500182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26" creationId="{0DB12F2F-2B18-497A-B8BA-6D015975BE40}"/>
          </ac:spMkLst>
        </pc:spChg>
        <pc:spChg chg="del">
          <ac:chgData name="Xin Zhang (FA Talent)" userId="474f572f-8271-4f60-858e-cee871e0aec6" providerId="ADAL" clId="{3F71202C-CA5A-4F4E-AF8C-BB1CC3F0E996}" dt="2021-10-22T07:58:47.818" v="3338" actId="478"/>
          <ac:spMkLst>
            <pc:docMk/>
            <pc:sldMk cId="4283612378" sldId="292"/>
            <ac:spMk id="27" creationId="{6C544DCD-3343-4E25-B81E-623948670BAE}"/>
          </ac:spMkLst>
        </pc:spChg>
        <pc:spChg chg="mod">
          <ac:chgData name="Xin Zhang (FA Talent)" userId="474f572f-8271-4f60-858e-cee871e0aec6" providerId="ADAL" clId="{3F71202C-CA5A-4F4E-AF8C-BB1CC3F0E996}" dt="2021-10-22T08:30:05.078" v="3624"/>
          <ac:spMkLst>
            <pc:docMk/>
            <pc:sldMk cId="4283612378" sldId="292"/>
            <ac:spMk id="29" creationId="{C8A79814-51E8-4341-B68B-738BA76801B7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30" creationId="{4ACF2C18-9BD0-446F-916E-6D05BF2D4E03}"/>
          </ac:spMkLst>
        </pc:spChg>
        <pc:spChg chg="mod">
          <ac:chgData name="Xin Zhang (FA Talent)" userId="474f572f-8271-4f60-858e-cee871e0aec6" providerId="ADAL" clId="{3F71202C-CA5A-4F4E-AF8C-BB1CC3F0E996}" dt="2021-10-22T08:29:54.519" v="3606"/>
          <ac:spMkLst>
            <pc:docMk/>
            <pc:sldMk cId="4283612378" sldId="292"/>
            <ac:spMk id="31" creationId="{FC290662-B767-4A97-85D2-83F379BA295A}"/>
          </ac:spMkLst>
        </pc:spChg>
        <pc:spChg chg="del">
          <ac:chgData name="Xin Zhang (FA Talent)" userId="474f572f-8271-4f60-858e-cee871e0aec6" providerId="ADAL" clId="{3F71202C-CA5A-4F4E-AF8C-BB1CC3F0E996}" dt="2021-10-22T07:58:47.818" v="3338" actId="478"/>
          <ac:spMkLst>
            <pc:docMk/>
            <pc:sldMk cId="4283612378" sldId="292"/>
            <ac:spMk id="32" creationId="{89B2DFAE-9F56-4338-A6DE-8E16F66DA0FC}"/>
          </ac:spMkLst>
        </pc:spChg>
        <pc:spChg chg="del">
          <ac:chgData name="Xin Zhang (FA Talent)" userId="474f572f-8271-4f60-858e-cee871e0aec6" providerId="ADAL" clId="{3F71202C-CA5A-4F4E-AF8C-BB1CC3F0E996}" dt="2021-10-22T07:58:47.818" v="3338" actId="478"/>
          <ac:spMkLst>
            <pc:docMk/>
            <pc:sldMk cId="4283612378" sldId="292"/>
            <ac:spMk id="34" creationId="{B500EF77-3E8A-4643-8AF7-0EC27DA6E5F8}"/>
          </ac:spMkLst>
        </pc:spChg>
        <pc:spChg chg="del">
          <ac:chgData name="Xin Zhang (FA Talent)" userId="474f572f-8271-4f60-858e-cee871e0aec6" providerId="ADAL" clId="{3F71202C-CA5A-4F4E-AF8C-BB1CC3F0E996}" dt="2021-10-22T07:58:47.818" v="3338" actId="478"/>
          <ac:spMkLst>
            <pc:docMk/>
            <pc:sldMk cId="4283612378" sldId="292"/>
            <ac:spMk id="35" creationId="{A91A14C4-D47C-4332-95D9-40473B6C56AB}"/>
          </ac:spMkLst>
        </pc:spChg>
        <pc:spChg chg="mod">
          <ac:chgData name="Xin Zhang (FA Talent)" userId="474f572f-8271-4f60-858e-cee871e0aec6" providerId="ADAL" clId="{3F71202C-CA5A-4F4E-AF8C-BB1CC3F0E996}" dt="2021-10-22T08:30:04.094" v="3623"/>
          <ac:spMkLst>
            <pc:docMk/>
            <pc:sldMk cId="4283612378" sldId="292"/>
            <ac:spMk id="36" creationId="{FD000CDA-E1C8-4900-B9DB-AA3FE8EC9390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37" creationId="{EBEF19F0-1656-4182-8A71-D5B2A78704F0}"/>
          </ac:spMkLst>
        </pc:spChg>
        <pc:spChg chg="del">
          <ac:chgData name="Xin Zhang (FA Talent)" userId="474f572f-8271-4f60-858e-cee871e0aec6" providerId="ADAL" clId="{3F71202C-CA5A-4F4E-AF8C-BB1CC3F0E996}" dt="2021-10-22T07:58:47.818" v="3338" actId="478"/>
          <ac:spMkLst>
            <pc:docMk/>
            <pc:sldMk cId="4283612378" sldId="292"/>
            <ac:spMk id="38" creationId="{AF1301E7-4DBA-4E9D-B1F6-66A4EF0C6EF7}"/>
          </ac:spMkLst>
        </pc:spChg>
        <pc:spChg chg="del">
          <ac:chgData name="Xin Zhang (FA Talent)" userId="474f572f-8271-4f60-858e-cee871e0aec6" providerId="ADAL" clId="{3F71202C-CA5A-4F4E-AF8C-BB1CC3F0E996}" dt="2021-10-22T07:58:47.818" v="3338" actId="478"/>
          <ac:spMkLst>
            <pc:docMk/>
            <pc:sldMk cId="4283612378" sldId="292"/>
            <ac:spMk id="39" creationId="{9BA18EC0-7A32-4113-A021-BCA2470E07C3}"/>
          </ac:spMkLst>
        </pc:spChg>
        <pc:spChg chg="del">
          <ac:chgData name="Xin Zhang (FA Talent)" userId="474f572f-8271-4f60-858e-cee871e0aec6" providerId="ADAL" clId="{3F71202C-CA5A-4F4E-AF8C-BB1CC3F0E996}" dt="2021-10-22T07:58:47.818" v="3338" actId="478"/>
          <ac:spMkLst>
            <pc:docMk/>
            <pc:sldMk cId="4283612378" sldId="292"/>
            <ac:spMk id="40" creationId="{8799741F-0CD2-4969-BCF6-FFB56DABB95B}"/>
          </ac:spMkLst>
        </pc:spChg>
        <pc:spChg chg="del">
          <ac:chgData name="Xin Zhang (FA Talent)" userId="474f572f-8271-4f60-858e-cee871e0aec6" providerId="ADAL" clId="{3F71202C-CA5A-4F4E-AF8C-BB1CC3F0E996}" dt="2021-10-22T07:58:47.818" v="3338" actId="478"/>
          <ac:spMkLst>
            <pc:docMk/>
            <pc:sldMk cId="4283612378" sldId="292"/>
            <ac:spMk id="41" creationId="{104C302A-92D3-4C1D-A253-8C7AD9C29C5F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43" creationId="{314E368E-8E77-4BC4-8551-9058992CF932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44" creationId="{34BD9137-2A17-45D3-BA8D-D3F968CCDD72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45" creationId="{8DF82DCE-40DF-4EB7-A0F1-5F6EC02A5EA3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46" creationId="{2DD55FB9-93B9-462B-8DDC-02AA5E28E9D6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47" creationId="{129C784A-F89A-42A3-B4FD-132893621B77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48" creationId="{04CC567E-507C-45C7-A499-47B1F3355FA3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49" creationId="{F9A54902-71B5-415E-86D2-A0B4654AF93F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0" creationId="{0A0B8E27-F8CD-4F3F-8FD0-64390A8DBA3C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1" creationId="{8AE6EBA0-3DB4-4FD3-8355-94C4A5651A27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2" creationId="{C6FC287B-E743-491C-9C6A-7F86A0D6DB29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3" creationId="{3D531CAA-82AD-4323-B7DB-CD0FA1A55097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4" creationId="{763E992D-470B-47E5-A0FC-42274BB326C4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5" creationId="{A858070C-C528-4344-AB42-B7907B92D268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6" creationId="{5BAD6798-89A8-4EE5-82D0-E734DADE5233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7" creationId="{68827A24-FCB8-49E5-BC71-1762A14A94D8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8" creationId="{57EF9E86-127B-4C32-B30C-649B7131A4A0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59" creationId="{23DF68C9-EED5-4AED-B06A-6DD48E9B35DD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1" creationId="{0B72AB0A-6039-4977-B00C-218FB0A85FB5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2" creationId="{A11F9DFA-3EFA-4B47-9807-DF0BDFDC65A4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3" creationId="{A90EAE24-8A1A-4822-8135-5454C8489ACA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4" creationId="{3FF70933-6366-4428-BC1C-870FD0A1F082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5" creationId="{C14D4FAC-5C74-4C43-B073-894C93F0F0E7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6" creationId="{B52132B5-3D5E-4BAB-A665-9D05B6B93DF3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7" creationId="{9979D859-9741-4ED2-BCF2-266E343D743E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8" creationId="{7A3EFD01-B9A8-49A6-9E28-5EF6E3FEF1F7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69" creationId="{A066F9D0-080D-4182-B5CD-D189963BB4B6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71" creationId="{A30843D6-7535-456E-9760-BEBF3102A997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72" creationId="{945D163B-87D0-4F5A-B3D2-1CEBF2773571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73" creationId="{B57B3085-101E-4966-8611-F801E63EE550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74" creationId="{EC7120FF-BB81-4462-9E9F-0B5EA6D19485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75" creationId="{31580CBE-FDB9-43EF-9189-2E1F4C91AC76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76" creationId="{28B58348-4F3D-4729-8562-1F164A0B6F3E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77" creationId="{D9A1021E-50F0-4F79-ADDF-F17A6ED163DF}"/>
          </ac:spMkLst>
        </pc:spChg>
        <pc:spChg chg="mod">
          <ac:chgData name="Xin Zhang (FA Talent)" userId="474f572f-8271-4f60-858e-cee871e0aec6" providerId="ADAL" clId="{3F71202C-CA5A-4F4E-AF8C-BB1CC3F0E996}" dt="2021-10-22T08:29:22.661" v="3554" actId="165"/>
          <ac:spMkLst>
            <pc:docMk/>
            <pc:sldMk cId="4283612378" sldId="292"/>
            <ac:spMk id="78" creationId="{E76D7858-FA35-4664-BBEA-D8526813EAA5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80" creationId="{452BF40A-C74B-44D7-821E-493C7710314C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81" creationId="{367CA2B5-0CFF-4FA2-BF90-D1EA4CC1077E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83" creationId="{4B54954A-A2F3-4199-AF77-B22A5C3FFCE6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84" creationId="{60B3983A-DFC1-4AF8-84F4-2F5E180809C7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85" creationId="{7F104906-4E8D-473E-BC44-D3099568F8AA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87" creationId="{FD262806-8C01-4807-B4E2-B696C9F188AD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89" creationId="{3C4A7EA1-0BBB-4583-8446-BDE4E8D4CBD6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90" creationId="{4435CE66-E2AA-4419-BC4E-A8B0BB4EC715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91" creationId="{291AF262-D62F-4144-965B-E5DBCD6E8D1A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93" creationId="{80A33BF4-2ECD-4DDE-A19A-37649F063B39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94" creationId="{99415996-A7B4-4578-B85A-F8F5C69575A5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95" creationId="{C9761E09-F0A5-448B-A73F-6B9795FB5240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97" creationId="{18EE0F9A-A74C-4D87-ABD6-2336A3D6DE7E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98" creationId="{B5692C27-9079-4CB8-AE8A-BA1C8F4AC97C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0" creationId="{B806BF47-CD0D-4EE7-9707-400D8BC7834E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1" creationId="{D34BC607-6171-4EAA-9E9E-74D65CF96D47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2" creationId="{8F401B2B-7106-453B-9563-270103F4ECEB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3" creationId="{5AF74E9B-B35F-4D48-9F79-4944EDCE5432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4" creationId="{B194EFEE-CF52-4BEA-B3EF-53CEB95FDAD5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5" creationId="{55B2AEDA-53E9-496B-936B-2D5BEE6F4720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6" creationId="{0270F9CF-4B3E-4D27-BAB7-351575C4AB06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7" creationId="{2D1E5AE2-0BC2-468C-9F32-D2483CF4C06F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8" creationId="{2FEAC8A7-4390-43F3-B920-B29997BE0039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09" creationId="{A1E4E6D6-CAF2-4614-B088-310DEB9843DE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0" creationId="{4541AEAC-61ED-44F7-8978-2BD41612DCDA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1" creationId="{935749CF-C3B5-4A5B-BD3E-B194C323EE9D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2" creationId="{B3768930-EBB4-4BD3-B3CC-2605583463A0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3" creationId="{9F3D1AFD-B31B-4CF9-B8C5-AC24EC256A97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4" creationId="{741FF093-06B2-47D8-92B0-227C93C8B584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5" creationId="{15DBD392-2C2D-490B-8043-65707D467240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6" creationId="{47F92643-A69A-45FB-A71E-18B4F46A400D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8" creationId="{2B8E0BD2-2FCC-4CEA-8F68-1AC29482EA17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19" creationId="{2A9F5027-83F5-43B9-80F2-117F25298CFD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0" creationId="{0C96843E-B14E-4549-A14D-EB788ECB4C07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1" creationId="{3671F336-5D8F-468D-AFCC-386ED02119B4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2" creationId="{1814FE6E-8AE6-4141-907C-DE6371E11B28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3" creationId="{93423F3B-5359-4544-84EF-44552CA1C8EF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4" creationId="{0A90AB3E-C521-4035-9C1E-A690A3788B26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5" creationId="{07A7C4B0-9255-4CE9-85C5-4A8B70D331AD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6" creationId="{41DEE9D0-5EB2-4C4B-BFDA-D1792AD25E0F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8" creationId="{11B46EE7-A5AE-4EEC-B0D1-EC93E839D65E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29" creationId="{63440C56-7538-41C5-8841-D5F6240BF0EC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30" creationId="{FD3A6F33-4EEE-4F10-9998-DB885F9DC909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31" creationId="{02AC649A-EA59-4B2E-A432-ABB6655F763B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32" creationId="{CAB33E76-F188-4E74-8606-F1FB87A52FB7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33" creationId="{0D9F467D-AEAB-403D-A0E7-DFC84255DD08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34" creationId="{63BF4061-6F31-4C2F-8532-14CE15D61D0C}"/>
          </ac:spMkLst>
        </pc:spChg>
        <pc:spChg chg="mod">
          <ac:chgData name="Xin Zhang (FA Talent)" userId="474f572f-8271-4f60-858e-cee871e0aec6" providerId="ADAL" clId="{3F71202C-CA5A-4F4E-AF8C-BB1CC3F0E996}" dt="2021-10-22T08:29:41.598" v="3603"/>
          <ac:spMkLst>
            <pc:docMk/>
            <pc:sldMk cId="4283612378" sldId="292"/>
            <ac:spMk id="135" creationId="{FF78E63C-C9F3-4283-BF94-829E0E90B16B}"/>
          </ac:spMkLst>
        </pc:spChg>
        <pc:spChg chg="add del mod">
          <ac:chgData name="Xin Zhang (FA Talent)" userId="474f572f-8271-4f60-858e-cee871e0aec6" providerId="ADAL" clId="{3F71202C-CA5A-4F4E-AF8C-BB1CC3F0E996}" dt="2021-10-22T08:31:27.271" v="3635"/>
          <ac:spMkLst>
            <pc:docMk/>
            <pc:sldMk cId="4283612378" sldId="292"/>
            <ac:spMk id="136" creationId="{503B8A5C-7F01-4310-9C75-F71D9C16FA9C}"/>
          </ac:spMkLst>
        </pc:spChg>
        <pc:spChg chg="del mod">
          <ac:chgData name="Xin Zhang (FA Talent)" userId="474f572f-8271-4f60-858e-cee871e0aec6" providerId="ADAL" clId="{3F71202C-CA5A-4F4E-AF8C-BB1CC3F0E996}" dt="2021-10-22T08:31:27.271" v="3635"/>
          <ac:spMkLst>
            <pc:docMk/>
            <pc:sldMk cId="4283612378" sldId="292"/>
            <ac:spMk id="137" creationId="{A8723A86-FDBA-4AD2-BB5A-B963A6E9793E}"/>
          </ac:spMkLst>
        </pc:spChg>
        <pc:spChg chg="mod">
          <ac:chgData name="Xin Zhang (FA Talent)" userId="474f572f-8271-4f60-858e-cee871e0aec6" providerId="ADAL" clId="{3F71202C-CA5A-4F4E-AF8C-BB1CC3F0E996}" dt="2021-10-22T09:52:26.739" v="3988" actId="164"/>
          <ac:spMkLst>
            <pc:docMk/>
            <pc:sldMk cId="4283612378" sldId="292"/>
            <ac:spMk id="138" creationId="{34A180B3-1127-4BCF-B574-F52A010A3570}"/>
          </ac:spMkLst>
        </pc:spChg>
        <pc:spChg chg="del mod topLvl">
          <ac:chgData name="Xin Zhang (FA Talent)" userId="474f572f-8271-4f60-858e-cee871e0aec6" providerId="ADAL" clId="{3F71202C-CA5A-4F4E-AF8C-BB1CC3F0E996}" dt="2021-10-22T09:54:03.131" v="4023" actId="478"/>
          <ac:spMkLst>
            <pc:docMk/>
            <pc:sldMk cId="4283612378" sldId="292"/>
            <ac:spMk id="140" creationId="{57EAE611-84E7-4A34-A685-57E421FE0D06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53" creationId="{EAB99D8E-DB39-44F8-AE39-7FF416AEAC79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57" creationId="{0C5A7DC6-477A-4118-BCEA-392AB13E22F6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59" creationId="{6CB656AB-B03B-4AEC-9C85-9488C9D14007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60" creationId="{70DC1BC1-43B8-4830-90A4-28572F132633}"/>
          </ac:spMkLst>
        </pc:spChg>
        <pc:spChg chg="del mod topLvl">
          <ac:chgData name="Xin Zhang (FA Talent)" userId="474f572f-8271-4f60-858e-cee871e0aec6" providerId="ADAL" clId="{3F71202C-CA5A-4F4E-AF8C-BB1CC3F0E996}" dt="2021-10-22T09:54:16.855" v="4025" actId="478"/>
          <ac:spMkLst>
            <pc:docMk/>
            <pc:sldMk cId="4283612378" sldId="292"/>
            <ac:spMk id="161" creationId="{96DD4FEF-87E1-4509-A33B-9DF8D0D5FB59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62" creationId="{D2817C94-523B-49FD-8D27-4D34AB7EAF1B}"/>
          </ac:spMkLst>
        </pc:spChg>
        <pc:spChg chg="mod topLvl">
          <ac:chgData name="Xin Zhang (FA Talent)" userId="474f572f-8271-4f60-858e-cee871e0aec6" providerId="ADAL" clId="{3F71202C-CA5A-4F4E-AF8C-BB1CC3F0E996}" dt="2021-10-23T07:09:27.653" v="5482" actId="207"/>
          <ac:spMkLst>
            <pc:docMk/>
            <pc:sldMk cId="4283612378" sldId="292"/>
            <ac:spMk id="163" creationId="{746EE62D-6974-4378-A458-4D6E29CB73DC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64" creationId="{AF6B7CDC-06CF-4FE8-A10F-1F430009616C}"/>
          </ac:spMkLst>
        </pc:spChg>
        <pc:spChg chg="mod topLvl">
          <ac:chgData name="Xin Zhang (FA Talent)" userId="474f572f-8271-4f60-858e-cee871e0aec6" providerId="ADAL" clId="{3F71202C-CA5A-4F4E-AF8C-BB1CC3F0E996}" dt="2021-10-23T07:09:27.653" v="5482" actId="207"/>
          <ac:spMkLst>
            <pc:docMk/>
            <pc:sldMk cId="4283612378" sldId="292"/>
            <ac:spMk id="165" creationId="{921D8667-FA80-475D-B408-F724BE85D9FA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66" creationId="{EF07DA04-1547-468F-A1A8-38CF08621926}"/>
          </ac:spMkLst>
        </pc:spChg>
        <pc:spChg chg="mod topLvl">
          <ac:chgData name="Xin Zhang (FA Talent)" userId="474f572f-8271-4f60-858e-cee871e0aec6" providerId="ADAL" clId="{3F71202C-CA5A-4F4E-AF8C-BB1CC3F0E996}" dt="2021-10-23T07:09:27.653" v="5482" actId="207"/>
          <ac:spMkLst>
            <pc:docMk/>
            <pc:sldMk cId="4283612378" sldId="292"/>
            <ac:spMk id="167" creationId="{C4947EAE-FCF9-4710-AA7D-6D678CC64E28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68" creationId="{37F9ECC6-FAF5-4408-9085-1691D3DA44F5}"/>
          </ac:spMkLst>
        </pc:spChg>
        <pc:spChg chg="mod topLvl">
          <ac:chgData name="Xin Zhang (FA Talent)" userId="474f572f-8271-4f60-858e-cee871e0aec6" providerId="ADAL" clId="{3F71202C-CA5A-4F4E-AF8C-BB1CC3F0E996}" dt="2021-10-23T07:09:27.653" v="5482" actId="207"/>
          <ac:spMkLst>
            <pc:docMk/>
            <pc:sldMk cId="4283612378" sldId="292"/>
            <ac:spMk id="169" creationId="{32AD7C05-B226-42A0-882F-32228DAC07C5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70" creationId="{ED51A788-5E83-488D-B342-35B3571F9764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71" creationId="{633E5091-83C8-4A3E-A637-9E0055A598CE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72" creationId="{9890C575-7A04-4D09-A6D8-A7A15A06A12D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73" creationId="{0558F2F7-698B-45B4-BC76-16405CD14EB2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74" creationId="{7A2CA8D9-9D9B-4D92-AC26-33CA7008D996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75" creationId="{2EEAD965-3976-4EC1-8887-0B37C17A5AD4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76" creationId="{9CDABE96-D51C-4C09-AA1B-32020E04BBBD}"/>
          </ac:spMkLst>
        </pc:spChg>
        <pc:spChg chg="mod topLvl">
          <ac:chgData name="Xin Zhang (FA Talent)" userId="474f572f-8271-4f60-858e-cee871e0aec6" providerId="ADAL" clId="{3F71202C-CA5A-4F4E-AF8C-BB1CC3F0E996}" dt="2021-10-22T10:08:02.861" v="4290" actId="165"/>
          <ac:spMkLst>
            <pc:docMk/>
            <pc:sldMk cId="4283612378" sldId="292"/>
            <ac:spMk id="177" creationId="{98F05027-8CB1-47FA-8C81-CCCC7BEE0701}"/>
          </ac:spMkLst>
        </pc:spChg>
        <pc:grpChg chg="add del mod">
          <ac:chgData name="Xin Zhang (FA Talent)" userId="474f572f-8271-4f60-858e-cee871e0aec6" providerId="ADAL" clId="{3F71202C-CA5A-4F4E-AF8C-BB1CC3F0E996}" dt="2021-10-22T09:52:28.208" v="3989" actId="21"/>
          <ac:grpSpMkLst>
            <pc:docMk/>
            <pc:sldMk cId="4283612378" sldId="292"/>
            <ac:grpSpMk id="9" creationId="{1F517989-7223-4BE5-B92F-DB3DC1F39EC1}"/>
          </ac:grpSpMkLst>
        </pc:grpChg>
        <pc:grpChg chg="add del mod">
          <ac:chgData name="Xin Zhang (FA Talent)" userId="474f572f-8271-4f60-858e-cee871e0aec6" providerId="ADAL" clId="{3F71202C-CA5A-4F4E-AF8C-BB1CC3F0E996}" dt="2021-10-22T08:29:22.661" v="3554" actId="165"/>
          <ac:grpSpMkLst>
            <pc:docMk/>
            <pc:sldMk cId="4283612378" sldId="292"/>
            <ac:grpSpMk id="14" creationId="{0D5D4AA6-39C2-4664-9153-2C5BF5752914}"/>
          </ac:grpSpMkLst>
        </pc:grpChg>
        <pc:grpChg chg="mod topLvl">
          <ac:chgData name="Xin Zhang (FA Talent)" userId="474f572f-8271-4f60-858e-cee871e0aec6" providerId="ADAL" clId="{3F71202C-CA5A-4F4E-AF8C-BB1CC3F0E996}" dt="2021-10-22T09:52:26.739" v="3988" actId="164"/>
          <ac:grpSpMkLst>
            <pc:docMk/>
            <pc:sldMk cId="4283612378" sldId="292"/>
            <ac:grpSpMk id="17" creationId="{B8825188-69C2-4F3D-A3E1-8CBC83445079}"/>
          </ac:grpSpMkLst>
        </pc:grpChg>
        <pc:grpChg chg="mod topLvl">
          <ac:chgData name="Xin Zhang (FA Talent)" userId="474f572f-8271-4f60-858e-cee871e0aec6" providerId="ADAL" clId="{3F71202C-CA5A-4F4E-AF8C-BB1CC3F0E996}" dt="2021-10-22T09:52:26.739" v="3988" actId="164"/>
          <ac:grpSpMkLst>
            <pc:docMk/>
            <pc:sldMk cId="4283612378" sldId="292"/>
            <ac:grpSpMk id="21" creationId="{14E69524-FE3E-420C-AB26-7372A58F6635}"/>
          </ac:grpSpMkLst>
        </pc:grpChg>
        <pc:grpChg chg="mod topLvl">
          <ac:chgData name="Xin Zhang (FA Talent)" userId="474f572f-8271-4f60-858e-cee871e0aec6" providerId="ADAL" clId="{3F71202C-CA5A-4F4E-AF8C-BB1CC3F0E996}" dt="2021-10-22T09:52:26.739" v="3988" actId="164"/>
          <ac:grpSpMkLst>
            <pc:docMk/>
            <pc:sldMk cId="4283612378" sldId="292"/>
            <ac:grpSpMk id="23" creationId="{C7ABC723-394E-4163-B6D0-31959D7EDE7D}"/>
          </ac:grpSpMkLst>
        </pc:grpChg>
        <pc:grpChg chg="mod">
          <ac:chgData name="Xin Zhang (FA Talent)" userId="474f572f-8271-4f60-858e-cee871e0aec6" providerId="ADAL" clId="{3F71202C-CA5A-4F4E-AF8C-BB1CC3F0E996}" dt="2021-10-22T08:29:22.661" v="3554" actId="165"/>
          <ac:grpSpMkLst>
            <pc:docMk/>
            <pc:sldMk cId="4283612378" sldId="292"/>
            <ac:grpSpMk id="28" creationId="{40DBC790-BA71-4763-93FE-E6D609AAAD4D}"/>
          </ac:grpSpMkLst>
        </pc:grpChg>
        <pc:grpChg chg="mod">
          <ac:chgData name="Xin Zhang (FA Talent)" userId="474f572f-8271-4f60-858e-cee871e0aec6" providerId="ADAL" clId="{3F71202C-CA5A-4F4E-AF8C-BB1CC3F0E996}" dt="2021-10-22T08:29:22.661" v="3554" actId="165"/>
          <ac:grpSpMkLst>
            <pc:docMk/>
            <pc:sldMk cId="4283612378" sldId="292"/>
            <ac:grpSpMk id="33" creationId="{818887C3-1730-4D85-BA42-50FF05525D1C}"/>
          </ac:grpSpMkLst>
        </pc:grpChg>
        <pc:grpChg chg="mod">
          <ac:chgData name="Xin Zhang (FA Talent)" userId="474f572f-8271-4f60-858e-cee871e0aec6" providerId="ADAL" clId="{3F71202C-CA5A-4F4E-AF8C-BB1CC3F0E996}" dt="2021-10-22T08:29:22.661" v="3554" actId="165"/>
          <ac:grpSpMkLst>
            <pc:docMk/>
            <pc:sldMk cId="4283612378" sldId="292"/>
            <ac:grpSpMk id="42" creationId="{FB192938-6FA7-4427-9E61-EDB2EA5162D9}"/>
          </ac:grpSpMkLst>
        </pc:grpChg>
        <pc:grpChg chg="mod">
          <ac:chgData name="Xin Zhang (FA Talent)" userId="474f572f-8271-4f60-858e-cee871e0aec6" providerId="ADAL" clId="{3F71202C-CA5A-4F4E-AF8C-BB1CC3F0E996}" dt="2021-10-22T08:29:22.661" v="3554" actId="165"/>
          <ac:grpSpMkLst>
            <pc:docMk/>
            <pc:sldMk cId="4283612378" sldId="292"/>
            <ac:grpSpMk id="60" creationId="{F6890200-69B1-4251-ADDD-3771E4C1E22F}"/>
          </ac:grpSpMkLst>
        </pc:grpChg>
        <pc:grpChg chg="mod">
          <ac:chgData name="Xin Zhang (FA Talent)" userId="474f572f-8271-4f60-858e-cee871e0aec6" providerId="ADAL" clId="{3F71202C-CA5A-4F4E-AF8C-BB1CC3F0E996}" dt="2021-10-22T08:29:22.661" v="3554" actId="165"/>
          <ac:grpSpMkLst>
            <pc:docMk/>
            <pc:sldMk cId="4283612378" sldId="292"/>
            <ac:grpSpMk id="70" creationId="{CB5321E3-C60A-4C9B-854B-16430686DBC9}"/>
          </ac:grpSpMkLst>
        </pc:grpChg>
        <pc:grpChg chg="add del mod">
          <ac:chgData name="Xin Zhang (FA Talent)" userId="474f572f-8271-4f60-858e-cee871e0aec6" providerId="ADAL" clId="{3F71202C-CA5A-4F4E-AF8C-BB1CC3F0E996}" dt="2021-10-22T08:29:42.692" v="3604"/>
          <ac:grpSpMkLst>
            <pc:docMk/>
            <pc:sldMk cId="4283612378" sldId="292"/>
            <ac:grpSpMk id="79" creationId="{FB0518A6-0ED7-4D36-8D58-A19D28F5DFEC}"/>
          </ac:grpSpMkLst>
        </pc:grpChg>
        <pc:grpChg chg="mod">
          <ac:chgData name="Xin Zhang (FA Talent)" userId="474f572f-8271-4f60-858e-cee871e0aec6" providerId="ADAL" clId="{3F71202C-CA5A-4F4E-AF8C-BB1CC3F0E996}" dt="2021-10-22T08:29:41.598" v="3603"/>
          <ac:grpSpMkLst>
            <pc:docMk/>
            <pc:sldMk cId="4283612378" sldId="292"/>
            <ac:grpSpMk id="82" creationId="{E6FE8DE2-E11E-4D9A-8E8E-0C84813E1BD0}"/>
          </ac:grpSpMkLst>
        </pc:grpChg>
        <pc:grpChg chg="mod">
          <ac:chgData name="Xin Zhang (FA Talent)" userId="474f572f-8271-4f60-858e-cee871e0aec6" providerId="ADAL" clId="{3F71202C-CA5A-4F4E-AF8C-BB1CC3F0E996}" dt="2021-10-22T08:29:41.598" v="3603"/>
          <ac:grpSpMkLst>
            <pc:docMk/>
            <pc:sldMk cId="4283612378" sldId="292"/>
            <ac:grpSpMk id="86" creationId="{091E4AC1-E735-4700-B6F8-86C51D442FBD}"/>
          </ac:grpSpMkLst>
        </pc:grpChg>
        <pc:grpChg chg="mod">
          <ac:chgData name="Xin Zhang (FA Talent)" userId="474f572f-8271-4f60-858e-cee871e0aec6" providerId="ADAL" clId="{3F71202C-CA5A-4F4E-AF8C-BB1CC3F0E996}" dt="2021-10-22T08:29:41.598" v="3603"/>
          <ac:grpSpMkLst>
            <pc:docMk/>
            <pc:sldMk cId="4283612378" sldId="292"/>
            <ac:grpSpMk id="88" creationId="{5766DD8B-408E-4716-8A7E-3B96675B4041}"/>
          </ac:grpSpMkLst>
        </pc:grpChg>
        <pc:grpChg chg="mod">
          <ac:chgData name="Xin Zhang (FA Talent)" userId="474f572f-8271-4f60-858e-cee871e0aec6" providerId="ADAL" clId="{3F71202C-CA5A-4F4E-AF8C-BB1CC3F0E996}" dt="2021-10-22T08:29:41.598" v="3603"/>
          <ac:grpSpMkLst>
            <pc:docMk/>
            <pc:sldMk cId="4283612378" sldId="292"/>
            <ac:grpSpMk id="92" creationId="{24EADCBE-3794-4130-875E-430588404355}"/>
          </ac:grpSpMkLst>
        </pc:grpChg>
        <pc:grpChg chg="mod">
          <ac:chgData name="Xin Zhang (FA Talent)" userId="474f572f-8271-4f60-858e-cee871e0aec6" providerId="ADAL" clId="{3F71202C-CA5A-4F4E-AF8C-BB1CC3F0E996}" dt="2021-10-22T08:29:41.598" v="3603"/>
          <ac:grpSpMkLst>
            <pc:docMk/>
            <pc:sldMk cId="4283612378" sldId="292"/>
            <ac:grpSpMk id="96" creationId="{929423EE-71CC-4B87-85DE-9D5C9F15AFD5}"/>
          </ac:grpSpMkLst>
        </pc:grpChg>
        <pc:grpChg chg="mod">
          <ac:chgData name="Xin Zhang (FA Talent)" userId="474f572f-8271-4f60-858e-cee871e0aec6" providerId="ADAL" clId="{3F71202C-CA5A-4F4E-AF8C-BB1CC3F0E996}" dt="2021-10-22T08:29:41.598" v="3603"/>
          <ac:grpSpMkLst>
            <pc:docMk/>
            <pc:sldMk cId="4283612378" sldId="292"/>
            <ac:grpSpMk id="99" creationId="{F2241494-434B-455D-88AE-8380136F869B}"/>
          </ac:grpSpMkLst>
        </pc:grpChg>
        <pc:grpChg chg="mod">
          <ac:chgData name="Xin Zhang (FA Talent)" userId="474f572f-8271-4f60-858e-cee871e0aec6" providerId="ADAL" clId="{3F71202C-CA5A-4F4E-AF8C-BB1CC3F0E996}" dt="2021-10-22T08:29:41.598" v="3603"/>
          <ac:grpSpMkLst>
            <pc:docMk/>
            <pc:sldMk cId="4283612378" sldId="292"/>
            <ac:grpSpMk id="117" creationId="{55BD08CE-7DD3-4071-9ED9-30CBA0CD11AB}"/>
          </ac:grpSpMkLst>
        </pc:grpChg>
        <pc:grpChg chg="mod">
          <ac:chgData name="Xin Zhang (FA Talent)" userId="474f572f-8271-4f60-858e-cee871e0aec6" providerId="ADAL" clId="{3F71202C-CA5A-4F4E-AF8C-BB1CC3F0E996}" dt="2021-10-22T08:29:41.598" v="3603"/>
          <ac:grpSpMkLst>
            <pc:docMk/>
            <pc:sldMk cId="4283612378" sldId="292"/>
            <ac:grpSpMk id="127" creationId="{69187E7B-CEF1-4407-A86B-C1A7F27833DC}"/>
          </ac:grpSpMkLst>
        </pc:grpChg>
        <pc:grpChg chg="add del mod">
          <ac:chgData name="Xin Zhang (FA Talent)" userId="474f572f-8271-4f60-858e-cee871e0aec6" providerId="ADAL" clId="{3F71202C-CA5A-4F4E-AF8C-BB1CC3F0E996}" dt="2021-10-22T09:53:59.367" v="4022" actId="165"/>
          <ac:grpSpMkLst>
            <pc:docMk/>
            <pc:sldMk cId="4283612378" sldId="292"/>
            <ac:grpSpMk id="139" creationId="{A2DDAF50-6582-431A-89BB-AD2A0DC25559}"/>
          </ac:grpSpMkLst>
        </pc:grpChg>
        <pc:grpChg chg="del mod topLvl">
          <ac:chgData name="Xin Zhang (FA Talent)" userId="474f572f-8271-4f60-858e-cee871e0aec6" providerId="ADAL" clId="{3F71202C-CA5A-4F4E-AF8C-BB1CC3F0E996}" dt="2021-10-22T09:57:15.800" v="4057" actId="165"/>
          <ac:grpSpMkLst>
            <pc:docMk/>
            <pc:sldMk cId="4283612378" sldId="292"/>
            <ac:grpSpMk id="149" creationId="{26FCE45F-19F0-42A4-BCCC-06C2DE61A6B0}"/>
          </ac:grpSpMkLst>
        </pc:grpChg>
        <pc:grpChg chg="del mod topLvl">
          <ac:chgData name="Xin Zhang (FA Talent)" userId="474f572f-8271-4f60-858e-cee871e0aec6" providerId="ADAL" clId="{3F71202C-CA5A-4F4E-AF8C-BB1CC3F0E996}" dt="2021-10-22T09:57:15.800" v="4057" actId="165"/>
          <ac:grpSpMkLst>
            <pc:docMk/>
            <pc:sldMk cId="4283612378" sldId="292"/>
            <ac:grpSpMk id="150" creationId="{A4C10839-37AE-4337-9802-5CF7F228C5AE}"/>
          </ac:grpSpMkLst>
        </pc:grpChg>
        <pc:grpChg chg="del mod topLvl">
          <ac:chgData name="Xin Zhang (FA Talent)" userId="474f572f-8271-4f60-858e-cee871e0aec6" providerId="ADAL" clId="{3F71202C-CA5A-4F4E-AF8C-BB1CC3F0E996}" dt="2021-10-22T09:57:15.800" v="4057" actId="165"/>
          <ac:grpSpMkLst>
            <pc:docMk/>
            <pc:sldMk cId="4283612378" sldId="292"/>
            <ac:grpSpMk id="151" creationId="{7BA66A6E-781F-4CA8-9586-95A2A8C35103}"/>
          </ac:grpSpMkLst>
        </pc:grpChg>
        <pc:grpChg chg="del mod topLvl">
          <ac:chgData name="Xin Zhang (FA Talent)" userId="474f572f-8271-4f60-858e-cee871e0aec6" providerId="ADAL" clId="{3F71202C-CA5A-4F4E-AF8C-BB1CC3F0E996}" dt="2021-10-22T09:57:15.800" v="4057" actId="165"/>
          <ac:grpSpMkLst>
            <pc:docMk/>
            <pc:sldMk cId="4283612378" sldId="292"/>
            <ac:grpSpMk id="152" creationId="{1E425F9F-5EE8-4475-9B90-B5BF98B7CCBC}"/>
          </ac:grpSpMkLst>
        </pc:grpChg>
        <pc:grpChg chg="del mod topLvl">
          <ac:chgData name="Xin Zhang (FA Talent)" userId="474f572f-8271-4f60-858e-cee871e0aec6" providerId="ADAL" clId="{3F71202C-CA5A-4F4E-AF8C-BB1CC3F0E996}" dt="2021-10-22T09:54:11.715" v="4024" actId="165"/>
          <ac:grpSpMkLst>
            <pc:docMk/>
            <pc:sldMk cId="4283612378" sldId="292"/>
            <ac:grpSpMk id="154" creationId="{5905A162-D7F1-4B8B-B454-347AE8069C1E}"/>
          </ac:grpSpMkLst>
        </pc:grpChg>
        <pc:grpChg chg="del mod topLvl">
          <ac:chgData name="Xin Zhang (FA Talent)" userId="474f572f-8271-4f60-858e-cee871e0aec6" providerId="ADAL" clId="{3F71202C-CA5A-4F4E-AF8C-BB1CC3F0E996}" dt="2021-10-22T09:54:11.715" v="4024" actId="165"/>
          <ac:grpSpMkLst>
            <pc:docMk/>
            <pc:sldMk cId="4283612378" sldId="292"/>
            <ac:grpSpMk id="155" creationId="{C0BBBEFC-C70B-489E-B148-6276E736D17C}"/>
          </ac:grpSpMkLst>
        </pc:grpChg>
        <pc:grpChg chg="del mod topLvl">
          <ac:chgData name="Xin Zhang (FA Talent)" userId="474f572f-8271-4f60-858e-cee871e0aec6" providerId="ADAL" clId="{3F71202C-CA5A-4F4E-AF8C-BB1CC3F0E996}" dt="2021-10-22T09:54:11.715" v="4024" actId="165"/>
          <ac:grpSpMkLst>
            <pc:docMk/>
            <pc:sldMk cId="4283612378" sldId="292"/>
            <ac:grpSpMk id="156" creationId="{6E158432-3DE9-4E6A-888D-BD47EB70E00E}"/>
          </ac:grpSpMkLst>
        </pc:grpChg>
        <pc:grpChg chg="del mod topLvl">
          <ac:chgData name="Xin Zhang (FA Talent)" userId="474f572f-8271-4f60-858e-cee871e0aec6" providerId="ADAL" clId="{3F71202C-CA5A-4F4E-AF8C-BB1CC3F0E996}" dt="2021-10-22T09:54:11.715" v="4024" actId="165"/>
          <ac:grpSpMkLst>
            <pc:docMk/>
            <pc:sldMk cId="4283612378" sldId="292"/>
            <ac:grpSpMk id="158" creationId="{4E3E6CA8-9A19-4982-8559-60D8E8F4CB12}"/>
          </ac:grpSpMkLst>
        </pc:grpChg>
        <pc:grpChg chg="add mod">
          <ac:chgData name="Xin Zhang (FA Talent)" userId="474f572f-8271-4f60-858e-cee871e0aec6" providerId="ADAL" clId="{3F71202C-CA5A-4F4E-AF8C-BB1CC3F0E996}" dt="2021-10-22T10:03:56.699" v="4195" actId="164"/>
          <ac:grpSpMkLst>
            <pc:docMk/>
            <pc:sldMk cId="4283612378" sldId="292"/>
            <ac:grpSpMk id="183" creationId="{7B9C8B7C-2076-451B-AB6D-66D71836F3D9}"/>
          </ac:grpSpMkLst>
        </pc:grpChg>
        <pc:grpChg chg="add del mod">
          <ac:chgData name="Xin Zhang (FA Talent)" userId="474f572f-8271-4f60-858e-cee871e0aec6" providerId="ADAL" clId="{3F71202C-CA5A-4F4E-AF8C-BB1CC3F0E996}" dt="2021-10-22T10:08:02.861" v="4290" actId="165"/>
          <ac:grpSpMkLst>
            <pc:docMk/>
            <pc:sldMk cId="4283612378" sldId="292"/>
            <ac:grpSpMk id="184" creationId="{2DE84DC7-8F00-4AA8-9D07-FFC516092553}"/>
          </ac:grpSpMkLst>
        </pc:grpChg>
        <pc:graphicFrameChg chg="del">
          <ac:chgData name="Xin Zhang (FA Talent)" userId="474f572f-8271-4f60-858e-cee871e0aec6" providerId="ADAL" clId="{3F71202C-CA5A-4F4E-AF8C-BB1CC3F0E996}" dt="2021-10-22T07:58:47.818" v="3338" actId="478"/>
          <ac:graphicFrameMkLst>
            <pc:docMk/>
            <pc:sldMk cId="4283612378" sldId="292"/>
            <ac:graphicFrameMk id="5" creationId="{3C62C499-407A-4D68-B9D6-AC3AD9023223}"/>
          </ac:graphicFrameMkLst>
        </pc:graphicFrameChg>
        <pc:cxnChg chg="add del mod topLvl">
          <ac:chgData name="Xin Zhang (FA Talent)" userId="474f572f-8271-4f60-858e-cee871e0aec6" providerId="ADAL" clId="{3F71202C-CA5A-4F4E-AF8C-BB1CC3F0E996}" dt="2021-10-22T09:59:17.341" v="4077" actId="478"/>
          <ac:cxnSpMkLst>
            <pc:docMk/>
            <pc:sldMk cId="4283612378" sldId="292"/>
            <ac:cxnSpMk id="141" creationId="{16825E08-A24B-4E98-A498-B208DE3DDEEE}"/>
          </ac:cxnSpMkLst>
        </pc:cxnChg>
        <pc:cxnChg chg="add del mod topLvl">
          <ac:chgData name="Xin Zhang (FA Talent)" userId="474f572f-8271-4f60-858e-cee871e0aec6" providerId="ADAL" clId="{3F71202C-CA5A-4F4E-AF8C-BB1CC3F0E996}" dt="2021-10-22T10:08:02.861" v="4290" actId="165"/>
          <ac:cxnSpMkLst>
            <pc:docMk/>
            <pc:sldMk cId="4283612378" sldId="292"/>
            <ac:cxnSpMk id="142" creationId="{9479F130-4F7A-435C-9997-0C1059213800}"/>
          </ac:cxnSpMkLst>
        </pc:cxnChg>
        <pc:cxnChg chg="add del mod topLvl">
          <ac:chgData name="Xin Zhang (FA Talent)" userId="474f572f-8271-4f60-858e-cee871e0aec6" providerId="ADAL" clId="{3F71202C-CA5A-4F4E-AF8C-BB1CC3F0E996}" dt="2021-10-22T09:58:28.453" v="4069" actId="478"/>
          <ac:cxnSpMkLst>
            <pc:docMk/>
            <pc:sldMk cId="4283612378" sldId="292"/>
            <ac:cxnSpMk id="143" creationId="{83C0E12D-3D0B-4BBE-ADBC-9BA0A0F9CB70}"/>
          </ac:cxnSpMkLst>
        </pc:cxnChg>
        <pc:cxnChg chg="add del mod ord topLvl">
          <ac:chgData name="Xin Zhang (FA Talent)" userId="474f572f-8271-4f60-858e-cee871e0aec6" providerId="ADAL" clId="{3F71202C-CA5A-4F4E-AF8C-BB1CC3F0E996}" dt="2021-10-22T10:08:02.861" v="4290" actId="165"/>
          <ac:cxnSpMkLst>
            <pc:docMk/>
            <pc:sldMk cId="4283612378" sldId="292"/>
            <ac:cxnSpMk id="144" creationId="{320A2CD1-7907-437E-A22E-BFFBA6FE85C5}"/>
          </ac:cxnSpMkLst>
        </pc:cxnChg>
        <pc:cxnChg chg="mod topLvl">
          <ac:chgData name="Xin Zhang (FA Talent)" userId="474f572f-8271-4f60-858e-cee871e0aec6" providerId="ADAL" clId="{3F71202C-CA5A-4F4E-AF8C-BB1CC3F0E996}" dt="2021-10-22T10:08:02.861" v="4290" actId="165"/>
          <ac:cxnSpMkLst>
            <pc:docMk/>
            <pc:sldMk cId="4283612378" sldId="292"/>
            <ac:cxnSpMk id="145" creationId="{0A20D878-F360-4B24-A42F-84FDF41F7B3D}"/>
          </ac:cxnSpMkLst>
        </pc:cxnChg>
        <pc:cxnChg chg="del mod topLvl">
          <ac:chgData name="Xin Zhang (FA Talent)" userId="474f572f-8271-4f60-858e-cee871e0aec6" providerId="ADAL" clId="{3F71202C-CA5A-4F4E-AF8C-BB1CC3F0E996}" dt="2021-10-22T10:02:40.104" v="4168" actId="478"/>
          <ac:cxnSpMkLst>
            <pc:docMk/>
            <pc:sldMk cId="4283612378" sldId="292"/>
            <ac:cxnSpMk id="146" creationId="{231C136D-8DE7-41E4-A528-1800D0EDF03D}"/>
          </ac:cxnSpMkLst>
        </pc:cxnChg>
        <pc:cxnChg chg="del mod topLvl">
          <ac:chgData name="Xin Zhang (FA Talent)" userId="474f572f-8271-4f60-858e-cee871e0aec6" providerId="ADAL" clId="{3F71202C-CA5A-4F4E-AF8C-BB1CC3F0E996}" dt="2021-10-22T10:02:42.308" v="4169" actId="478"/>
          <ac:cxnSpMkLst>
            <pc:docMk/>
            <pc:sldMk cId="4283612378" sldId="292"/>
            <ac:cxnSpMk id="147" creationId="{96680B64-8ECD-4F66-BB1D-0FFBA2F79EFA}"/>
          </ac:cxnSpMkLst>
        </pc:cxnChg>
        <pc:cxnChg chg="del mod topLvl">
          <ac:chgData name="Xin Zhang (FA Talent)" userId="474f572f-8271-4f60-858e-cee871e0aec6" providerId="ADAL" clId="{3F71202C-CA5A-4F4E-AF8C-BB1CC3F0E996}" dt="2021-10-22T10:02:43.653" v="4170" actId="478"/>
          <ac:cxnSpMkLst>
            <pc:docMk/>
            <pc:sldMk cId="4283612378" sldId="292"/>
            <ac:cxnSpMk id="148" creationId="{7E8B7BA2-E38A-4B3B-B73B-46A7A598139D}"/>
          </ac:cxnSpMkLst>
        </pc:cxnChg>
        <pc:cxnChg chg="add mod ord topLvl">
          <ac:chgData name="Xin Zhang (FA Talent)" userId="474f572f-8271-4f60-858e-cee871e0aec6" providerId="ADAL" clId="{3F71202C-CA5A-4F4E-AF8C-BB1CC3F0E996}" dt="2021-10-22T10:08:02.861" v="4290" actId="165"/>
          <ac:cxnSpMkLst>
            <pc:docMk/>
            <pc:sldMk cId="4283612378" sldId="292"/>
            <ac:cxnSpMk id="178" creationId="{8B61E2A8-E3CA-4ED4-B8B2-78395B9DD03D}"/>
          </ac:cxnSpMkLst>
        </pc:cxnChg>
        <pc:cxnChg chg="add mod ord topLvl">
          <ac:chgData name="Xin Zhang (FA Talent)" userId="474f572f-8271-4f60-858e-cee871e0aec6" providerId="ADAL" clId="{3F71202C-CA5A-4F4E-AF8C-BB1CC3F0E996}" dt="2021-10-22T10:08:02.861" v="4290" actId="165"/>
          <ac:cxnSpMkLst>
            <pc:docMk/>
            <pc:sldMk cId="4283612378" sldId="292"/>
            <ac:cxnSpMk id="179" creationId="{B5F236EC-338E-45DC-BE90-09F48714CF69}"/>
          </ac:cxnSpMkLst>
        </pc:cxnChg>
      </pc:sldChg>
      <pc:sldChg chg="addSp delSp modSp del mod chgLayout">
        <pc:chgData name="Xin Zhang (FA Talent)" userId="474f572f-8271-4f60-858e-cee871e0aec6" providerId="ADAL" clId="{3F71202C-CA5A-4F4E-AF8C-BB1CC3F0E996}" dt="2021-10-22T07:58:06.156" v="3329" actId="47"/>
        <pc:sldMkLst>
          <pc:docMk/>
          <pc:sldMk cId="2092171010" sldId="293"/>
        </pc:sldMkLst>
        <pc:spChg chg="add mod ord">
          <ac:chgData name="Xin Zhang (FA Talent)" userId="474f572f-8271-4f60-858e-cee871e0aec6" providerId="ADAL" clId="{3F71202C-CA5A-4F4E-AF8C-BB1CC3F0E996}" dt="2021-10-22T07:55:11.272" v="3265"/>
          <ac:spMkLst>
            <pc:docMk/>
            <pc:sldMk cId="2092171010" sldId="293"/>
            <ac:spMk id="2" creationId="{1648DFA1-24CE-4FD0-952B-EDE4D192AA51}"/>
          </ac:spMkLst>
        </pc:spChg>
        <pc:spChg chg="mod ord">
          <ac:chgData name="Xin Zhang (FA Talent)" userId="474f572f-8271-4f60-858e-cee871e0aec6" providerId="ADAL" clId="{3F71202C-CA5A-4F4E-AF8C-BB1CC3F0E996}" dt="2021-10-22T07:57:36.521" v="3322"/>
          <ac:spMkLst>
            <pc:docMk/>
            <pc:sldMk cId="2092171010" sldId="293"/>
            <ac:spMk id="3" creationId="{DD2C1D60-26EA-4C0A-A35E-8AFA0D20D332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31" creationId="{0AD2A22D-D68C-451F-A3BE-EE47EBAB61B2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32" creationId="{E42A99CD-EDCC-416F-B61F-4DDD0B89D055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33" creationId="{9D8FC22E-DB08-4547-B6B7-A519FC665FC7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37" creationId="{21515AE8-B097-42BF-A82E-C9BAF92838FF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41" creationId="{F36F3C41-395A-441C-9416-41BA1240D94A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44" creationId="{01A224DA-3003-4147-8FC2-C2EBCE594A6E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30" creationId="{B465283F-CC13-49B2-BDB6-1FADFDC0B3D1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31" creationId="{27C5CEDF-12DA-4A94-84A3-6D0F722C93CE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33" creationId="{A54303E1-8A7D-4A57-9A56-73C53F55F028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56" creationId="{E079A562-5D20-4DB8-878B-B0FACB1C3398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58" creationId="{8678D4AF-F5BD-422A-8AC4-5AB82FAE251F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60" creationId="{79983B9A-A4D8-4141-9FAA-FB85E224B405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66" creationId="{27E883D5-5905-4593-95CC-56A992435899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68" creationId="{6FAAA736-EAFA-4DC9-B296-29E39A1B2C99}"/>
          </ac:spMkLst>
        </pc:spChg>
        <pc:spChg chg="del">
          <ac:chgData name="Xin Zhang (FA Talent)" userId="474f572f-8271-4f60-858e-cee871e0aec6" providerId="ADAL" clId="{3F71202C-CA5A-4F4E-AF8C-BB1CC3F0E996}" dt="2021-10-22T07:08:13.484" v="2803" actId="478"/>
          <ac:spMkLst>
            <pc:docMk/>
            <pc:sldMk cId="2092171010" sldId="293"/>
            <ac:spMk id="170" creationId="{C8CF87FF-7A03-4ED7-9615-130981E8F094}"/>
          </ac:spMkLst>
        </pc:sp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83" creationId="{B494C10A-FF2C-46E9-BA66-1B93A05A02EF}"/>
          </ac:picMkLst>
        </pc:pic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84" creationId="{DEC7FA19-72F7-4271-AF45-E9CC371671DB}"/>
          </ac:picMkLst>
        </pc:pic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85" creationId="{377FA18D-4016-4413-8099-8FB923CFCF56}"/>
          </ac:picMkLst>
        </pc:pic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86" creationId="{7BCBF789-1C4D-47CA-A14C-4676248C401A}"/>
          </ac:picMkLst>
        </pc:pic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87" creationId="{A8B0FD48-B352-4E9C-BD43-EE57EABD2AC8}"/>
          </ac:picMkLst>
        </pc:pic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88" creationId="{95CA8372-9738-4C91-814A-9D746A63A500}"/>
          </ac:picMkLst>
        </pc:pic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89" creationId="{2EB5FE4A-89E1-4524-9406-A87F5B0CD336}"/>
          </ac:picMkLst>
        </pc:pic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97" creationId="{8F03C161-52B4-4EAA-9579-56302DF7015C}"/>
          </ac:picMkLst>
        </pc:picChg>
        <pc:picChg chg="del">
          <ac:chgData name="Xin Zhang (FA Talent)" userId="474f572f-8271-4f60-858e-cee871e0aec6" providerId="ADAL" clId="{3F71202C-CA5A-4F4E-AF8C-BB1CC3F0E996}" dt="2021-10-22T07:08:13.484" v="2803" actId="478"/>
          <ac:picMkLst>
            <pc:docMk/>
            <pc:sldMk cId="2092171010" sldId="293"/>
            <ac:picMk id="199" creationId="{EA72505A-419F-4B27-A170-8CAC3AACC86A}"/>
          </ac:picMkLst>
        </pc:picChg>
      </pc:sldChg>
      <pc:sldChg chg="addSp delSp modSp del mod chgLayout">
        <pc:chgData name="Xin Zhang (FA Talent)" userId="474f572f-8271-4f60-858e-cee871e0aec6" providerId="ADAL" clId="{3F71202C-CA5A-4F4E-AF8C-BB1CC3F0E996}" dt="2021-10-22T07:59:55.235" v="3348" actId="47"/>
        <pc:sldMkLst>
          <pc:docMk/>
          <pc:sldMk cId="2659091884" sldId="294"/>
        </pc:sldMkLst>
        <pc:spChg chg="mod ord">
          <ac:chgData name="Xin Zhang (FA Talent)" userId="474f572f-8271-4f60-858e-cee871e0aec6" providerId="ADAL" clId="{3F71202C-CA5A-4F4E-AF8C-BB1CC3F0E996}" dt="2021-10-22T07:55:51.839" v="3274" actId="120"/>
          <ac:spMkLst>
            <pc:docMk/>
            <pc:sldMk cId="2659091884" sldId="294"/>
            <ac:spMk id="2" creationId="{976759C8-6CE1-4674-AF49-909EDA1917A4}"/>
          </ac:spMkLst>
        </pc:spChg>
        <pc:spChg chg="add mod ord">
          <ac:chgData name="Xin Zhang (FA Talent)" userId="474f572f-8271-4f60-858e-cee871e0aec6" providerId="ADAL" clId="{3F71202C-CA5A-4F4E-AF8C-BB1CC3F0E996}" dt="2021-10-22T07:56:33.863" v="3285"/>
          <ac:spMkLst>
            <pc:docMk/>
            <pc:sldMk cId="2659091884" sldId="294"/>
            <ac:spMk id="3" creationId="{7F4352E7-AD42-4C35-A73F-C3C8D4584D39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36" creationId="{32B7E221-7A26-4F2F-9132-36BAA5660C28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37" creationId="{EE5E9397-574C-48BB-940B-9EDF8192C276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38" creationId="{98018281-2FD1-457D-BD5D-B6A674434B3B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39" creationId="{B34521FB-C333-462E-959A-E85E74FD985D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40" creationId="{76BADA88-8D03-4070-B686-FFBBD847780F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41" creationId="{27995E10-9E41-4304-A113-90105BF69102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47" creationId="{7BD71789-B984-4B92-A66E-4215B8C03654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65" creationId="{DF216B35-0CE9-4D0D-9795-2D373080A64E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67" creationId="{A76284B6-EB37-4F29-A026-08D652D8C02A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68" creationId="{D98756D1-6795-490D-9649-3C0C3D166393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69" creationId="{20097163-B57D-4140-A688-11DF2BC75D8D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71" creationId="{F57B1B21-84FD-4AB3-B8A7-DDA9EB12EE97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72" creationId="{58520670-B656-43C2-8921-3030189F4A81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73" creationId="{04C71E0C-CA30-4E82-BB24-A2EEB5FC657E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79" creationId="{94A0ED28-311C-4257-B40A-8F61ADED6990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81" creationId="{0DA3F026-2771-48B9-9933-8C566044822B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84" creationId="{147566C5-E657-4B5D-88A6-6473D22BAB7E}"/>
          </ac:spMkLst>
        </pc:spChg>
        <pc:spChg chg="del">
          <ac:chgData name="Xin Zhang (FA Talent)" userId="474f572f-8271-4f60-858e-cee871e0aec6" providerId="ADAL" clId="{3F71202C-CA5A-4F4E-AF8C-BB1CC3F0E996}" dt="2021-10-22T07:08:23.159" v="2805" actId="478"/>
          <ac:spMkLst>
            <pc:docMk/>
            <pc:sldMk cId="2659091884" sldId="294"/>
            <ac:spMk id="85" creationId="{9765C302-A730-4459-942F-33FEBF606383}"/>
          </ac:spMkLst>
        </pc:spChg>
        <pc:cxnChg chg="del">
          <ac:chgData name="Xin Zhang (FA Talent)" userId="474f572f-8271-4f60-858e-cee871e0aec6" providerId="ADAL" clId="{3F71202C-CA5A-4F4E-AF8C-BB1CC3F0E996}" dt="2021-10-22T07:08:23.159" v="2805" actId="478"/>
          <ac:cxnSpMkLst>
            <pc:docMk/>
            <pc:sldMk cId="2659091884" sldId="294"/>
            <ac:cxnSpMk id="43" creationId="{AEA57C9D-0D22-4DCE-A03B-0B4210179E0D}"/>
          </ac:cxnSpMkLst>
        </pc:cxnChg>
        <pc:cxnChg chg="del">
          <ac:chgData name="Xin Zhang (FA Talent)" userId="474f572f-8271-4f60-858e-cee871e0aec6" providerId="ADAL" clId="{3F71202C-CA5A-4F4E-AF8C-BB1CC3F0E996}" dt="2021-10-22T07:08:23.159" v="2805" actId="478"/>
          <ac:cxnSpMkLst>
            <pc:docMk/>
            <pc:sldMk cId="2659091884" sldId="294"/>
            <ac:cxnSpMk id="44" creationId="{564F8D2B-539A-45D8-9E68-9EECB38DA451}"/>
          </ac:cxnSpMkLst>
        </pc:cxnChg>
        <pc:cxnChg chg="del">
          <ac:chgData name="Xin Zhang (FA Talent)" userId="474f572f-8271-4f60-858e-cee871e0aec6" providerId="ADAL" clId="{3F71202C-CA5A-4F4E-AF8C-BB1CC3F0E996}" dt="2021-10-22T07:08:23.159" v="2805" actId="478"/>
          <ac:cxnSpMkLst>
            <pc:docMk/>
            <pc:sldMk cId="2659091884" sldId="294"/>
            <ac:cxnSpMk id="45" creationId="{60907803-9343-403F-8DDD-D1C01FFA03EF}"/>
          </ac:cxnSpMkLst>
        </pc:cxnChg>
        <pc:cxnChg chg="del">
          <ac:chgData name="Xin Zhang (FA Talent)" userId="474f572f-8271-4f60-858e-cee871e0aec6" providerId="ADAL" clId="{3F71202C-CA5A-4F4E-AF8C-BB1CC3F0E996}" dt="2021-10-22T07:08:23.159" v="2805" actId="478"/>
          <ac:cxnSpMkLst>
            <pc:docMk/>
            <pc:sldMk cId="2659091884" sldId="294"/>
            <ac:cxnSpMk id="46" creationId="{75030E93-4275-4A0E-AEAC-D2DCDB6B193D}"/>
          </ac:cxnSpMkLst>
        </pc:cxnChg>
      </pc:sldChg>
      <pc:sldChg chg="modSp mod">
        <pc:chgData name="Xin Zhang (FA Talent)" userId="474f572f-8271-4f60-858e-cee871e0aec6" providerId="ADAL" clId="{3F71202C-CA5A-4F4E-AF8C-BB1CC3F0E996}" dt="2021-10-22T01:31:47.645" v="1675" actId="207"/>
        <pc:sldMkLst>
          <pc:docMk/>
          <pc:sldMk cId="2472656596" sldId="299"/>
        </pc:sldMkLst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3" creationId="{BBFB3304-399C-40B7-BA59-071CD3253251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5" creationId="{7D64909E-AACD-4C4C-9E0B-985E320D0AE3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7" creationId="{230DBE92-EBA5-465B-AD32-568F26E086B5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9" creationId="{00B64F97-688A-481C-86C2-6F6862893A24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11" creationId="{C0AFABC6-3D7F-4653-9145-7094335923EC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13" creationId="{43A99661-060C-4808-B7BE-209ED7A5C1C8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15" creationId="{11240681-754C-4FAE-AC8F-6D2E11132D81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17" creationId="{8ECD62E0-3EC9-4D0A-85DC-BE2E19C15C12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19" creationId="{601752C0-A090-49A0-A104-2175865A4C51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21" creationId="{88B3CA3C-E768-4E70-A426-08B6E466EE6C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23" creationId="{4C0993E9-0B6C-4534-830B-327071240E0A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25" creationId="{83226472-5347-4285-8C19-F40116578F01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27" creationId="{1D5F4986-560D-410C-A552-155D9CBBFDC2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29" creationId="{060E2FA2-45EE-4853-AF9D-7BE8C172F10C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31" creationId="{AEA16AED-3A60-469C-99B3-7E664D5446B6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33" creationId="{2CE3A995-2CBF-40AD-B47F-9C1EA6CDC2E6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35" creationId="{C4FB6A9A-3F1C-44CC-AD24-1FA7E687BD50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37" creationId="{C537FEE3-2639-4359-BAA8-4D8834186B50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39" creationId="{CB0E8F32-D588-475F-A402-2DAD8EB71DDA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41" creationId="{634EECA0-1D61-4574-8502-647DFB3E55A7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43" creationId="{AE86C7A8-2AA2-4090-8E5D-65B97018A791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45" creationId="{CDC9488D-A2F6-437D-97ED-83072E61B121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47" creationId="{7BC4782E-208C-4B1A-8C0D-2AFB70E7CFA4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49" creationId="{E22294C1-325D-442F-9968-D75700D33E9B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51" creationId="{9C2EC6AA-1E27-4E21-B9C8-31E948FB792B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53" creationId="{D78B95A6-890D-4C1C-B4B9-CEF35C92622F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55" creationId="{5B796000-0A00-40E4-9133-70C0238C2961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57" creationId="{CDADEAB1-458A-4FCB-8073-9E8CFA33BF76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59" creationId="{83889787-8EF4-4DB1-9FDD-16E7E3BEB46A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61" creationId="{95F329A8-BCD3-40D4-9BC4-C1DD81E2B571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63" creationId="{942A8B25-8ECB-4E11-8D2A-8FD225475637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65" creationId="{502D8607-315A-43D5-989A-9E29DADBA0B6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67" creationId="{2C4B6B35-68C3-4DA0-8922-DB9C55C41787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69" creationId="{1952018E-A45E-426B-92A7-E0F3145C1758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71" creationId="{B82EAC25-6080-46B0-9EF1-28AEFAB6A84D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73" creationId="{46F8B424-AD57-462F-8134-8B40BA84F7E4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75" creationId="{4000135B-2C36-42D3-BE00-191B4AD15226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77" creationId="{6EF24031-E2FA-452B-BB8A-B1E1962AE65B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79" creationId="{03C259B5-12D1-4014-8C30-34002DE39910}"/>
          </ac:picMkLst>
        </pc:picChg>
        <pc:picChg chg="mod">
          <ac:chgData name="Xin Zhang (FA Talent)" userId="474f572f-8271-4f60-858e-cee871e0aec6" providerId="ADAL" clId="{3F71202C-CA5A-4F4E-AF8C-BB1CC3F0E996}" dt="2021-10-22T01:31:47.645" v="1675" actId="207"/>
          <ac:picMkLst>
            <pc:docMk/>
            <pc:sldMk cId="2472656596" sldId="299"/>
            <ac:picMk id="81" creationId="{25A68E40-2C39-497A-8538-CC45B642566C}"/>
          </ac:picMkLst>
        </pc:picChg>
      </pc:sldChg>
      <pc:sldChg chg="addSp delSp modSp del mod modClrScheme chgLayout">
        <pc:chgData name="Xin Zhang (FA Talent)" userId="474f572f-8271-4f60-858e-cee871e0aec6" providerId="ADAL" clId="{3F71202C-CA5A-4F4E-AF8C-BB1CC3F0E996}" dt="2021-10-22T07:59:55.235" v="3348" actId="47"/>
        <pc:sldMkLst>
          <pc:docMk/>
          <pc:sldMk cId="2594802478" sldId="300"/>
        </pc:sldMkLst>
        <pc:spChg chg="add del mod">
          <ac:chgData name="Xin Zhang (FA Talent)" userId="474f572f-8271-4f60-858e-cee871e0aec6" providerId="ADAL" clId="{3F71202C-CA5A-4F4E-AF8C-BB1CC3F0E996}" dt="2021-10-22T07:18:55.568" v="2888" actId="700"/>
          <ac:spMkLst>
            <pc:docMk/>
            <pc:sldMk cId="2594802478" sldId="300"/>
            <ac:spMk id="2" creationId="{EFC1CC68-2DD3-4FE8-B7C9-9649AB16D966}"/>
          </ac:spMkLst>
        </pc:spChg>
        <pc:spChg chg="add mod ord">
          <ac:chgData name="Xin Zhang (FA Talent)" userId="474f572f-8271-4f60-858e-cee871e0aec6" providerId="ADAL" clId="{3F71202C-CA5A-4F4E-AF8C-BB1CC3F0E996}" dt="2021-10-22T07:56:01.542" v="3277" actId="20577"/>
          <ac:spMkLst>
            <pc:docMk/>
            <pc:sldMk cId="2594802478" sldId="300"/>
            <ac:spMk id="3" creationId="{59B59B01-73B6-4A9A-A3B2-9FA859275A4E}"/>
          </ac:spMkLst>
        </pc:spChg>
        <pc:spChg chg="add mod ord">
          <ac:chgData name="Xin Zhang (FA Talent)" userId="474f572f-8271-4f60-858e-cee871e0aec6" providerId="ADAL" clId="{3F71202C-CA5A-4F4E-AF8C-BB1CC3F0E996}" dt="2021-10-22T07:57:02.578" v="3292"/>
          <ac:spMkLst>
            <pc:docMk/>
            <pc:sldMk cId="2594802478" sldId="300"/>
            <ac:spMk id="4" creationId="{D3C3AB33-689B-470A-85DD-DFADD65F44AA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15" creationId="{FB9C1A90-B12C-4B75-8433-1F2021F86E38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27" creationId="{E511BF4A-81CA-4040-ABDE-E3AFFDB42F59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29" creationId="{30F05E0A-BDD8-4C20-8612-4234A03119AF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30" creationId="{F8B48C7F-6915-4FF9-8859-D1A72B692005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33" creationId="{D7542139-151B-41DE-94ED-A8DD423ABC96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36" creationId="{7B75B862-131F-41E0-A764-99782CEBBB18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37" creationId="{EA027FBE-4EAC-4FF2-8745-3CEBEF72B298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40" creationId="{AF39A366-C07C-4FB5-89DC-17500DBCA551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44" creationId="{6DE7F7FD-2E5F-42B1-B8A4-26EE79CEACC0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45" creationId="{C286ECAB-28A0-4FEE-BF61-EB1495B1D962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47" creationId="{F7174C30-52DF-4001-89D5-272BBCCE2AB7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50" creationId="{FCB382A6-D017-4EAA-BA5E-3BBBC5BC2A78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51" creationId="{61A78ECB-39D0-4B02-9669-FAF597E070C1}"/>
          </ac:spMkLst>
        </pc:spChg>
        <pc:spChg chg="del">
          <ac:chgData name="Xin Zhang (FA Talent)" userId="474f572f-8271-4f60-858e-cee871e0aec6" providerId="ADAL" clId="{3F71202C-CA5A-4F4E-AF8C-BB1CC3F0E996}" dt="2021-10-22T07:08:32.131" v="2807" actId="478"/>
          <ac:spMkLst>
            <pc:docMk/>
            <pc:sldMk cId="2594802478" sldId="300"/>
            <ac:spMk id="53" creationId="{925A2532-D1C2-4607-8990-DDF0FB4A85A2}"/>
          </ac:spMkLst>
        </pc:spChg>
        <pc:picChg chg="del">
          <ac:chgData name="Xin Zhang (FA Talent)" userId="474f572f-8271-4f60-858e-cee871e0aec6" providerId="ADAL" clId="{3F71202C-CA5A-4F4E-AF8C-BB1CC3F0E996}" dt="2021-10-22T07:08:32.131" v="2807" actId="478"/>
          <ac:picMkLst>
            <pc:docMk/>
            <pc:sldMk cId="2594802478" sldId="300"/>
            <ac:picMk id="12" creationId="{C250CFDD-DECC-4FA6-B894-FA3899EA22D5}"/>
          </ac:picMkLst>
        </pc:picChg>
        <pc:picChg chg="del">
          <ac:chgData name="Xin Zhang (FA Talent)" userId="474f572f-8271-4f60-858e-cee871e0aec6" providerId="ADAL" clId="{3F71202C-CA5A-4F4E-AF8C-BB1CC3F0E996}" dt="2021-10-22T07:08:32.131" v="2807" actId="478"/>
          <ac:picMkLst>
            <pc:docMk/>
            <pc:sldMk cId="2594802478" sldId="300"/>
            <ac:picMk id="23" creationId="{C6287371-5E56-471D-8A56-D5ED2749DA52}"/>
          </ac:picMkLst>
        </pc:picChg>
        <pc:picChg chg="del">
          <ac:chgData name="Xin Zhang (FA Talent)" userId="474f572f-8271-4f60-858e-cee871e0aec6" providerId="ADAL" clId="{3F71202C-CA5A-4F4E-AF8C-BB1CC3F0E996}" dt="2021-10-22T07:08:32.131" v="2807" actId="478"/>
          <ac:picMkLst>
            <pc:docMk/>
            <pc:sldMk cId="2594802478" sldId="300"/>
            <ac:picMk id="31" creationId="{23679BE9-9E5D-4503-AD63-D302AAE0839E}"/>
          </ac:picMkLst>
        </pc:picChg>
        <pc:picChg chg="del">
          <ac:chgData name="Xin Zhang (FA Talent)" userId="474f572f-8271-4f60-858e-cee871e0aec6" providerId="ADAL" clId="{3F71202C-CA5A-4F4E-AF8C-BB1CC3F0E996}" dt="2021-10-22T07:08:32.131" v="2807" actId="478"/>
          <ac:picMkLst>
            <pc:docMk/>
            <pc:sldMk cId="2594802478" sldId="300"/>
            <ac:picMk id="38" creationId="{9461863E-E09D-4476-90F6-C3886B70E24B}"/>
          </ac:picMkLst>
        </pc:picChg>
        <pc:picChg chg="del">
          <ac:chgData name="Xin Zhang (FA Talent)" userId="474f572f-8271-4f60-858e-cee871e0aec6" providerId="ADAL" clId="{3F71202C-CA5A-4F4E-AF8C-BB1CC3F0E996}" dt="2021-10-22T07:08:32.131" v="2807" actId="478"/>
          <ac:picMkLst>
            <pc:docMk/>
            <pc:sldMk cId="2594802478" sldId="300"/>
            <ac:picMk id="41" creationId="{AAA8B5DE-E4E6-4FDE-ADCF-A4BD89B1BFFC}"/>
          </ac:picMkLst>
        </pc:picChg>
      </pc:sldChg>
      <pc:sldChg chg="addSp delSp modSp mod">
        <pc:chgData name="Xin Zhang (FA Talent)" userId="474f572f-8271-4f60-858e-cee871e0aec6" providerId="ADAL" clId="{3F71202C-CA5A-4F4E-AF8C-BB1CC3F0E996}" dt="2021-10-23T09:44:37.070" v="6718" actId="165"/>
        <pc:sldMkLst>
          <pc:docMk/>
          <pc:sldMk cId="4096346115" sldId="302"/>
        </pc:sldMkLst>
        <pc:spChg chg="add del mod">
          <ac:chgData name="Xin Zhang (FA Talent)" userId="474f572f-8271-4f60-858e-cee871e0aec6" providerId="ADAL" clId="{3F71202C-CA5A-4F4E-AF8C-BB1CC3F0E996}" dt="2021-10-22T03:31:57.677" v="1791" actId="478"/>
          <ac:spMkLst>
            <pc:docMk/>
            <pc:sldMk cId="4096346115" sldId="302"/>
            <ac:spMk id="2" creationId="{6D503B04-3C44-4978-A43E-A8E004910CAA}"/>
          </ac:spMkLst>
        </pc:spChg>
        <pc:spChg chg="add del mod">
          <ac:chgData name="Xin Zhang (FA Talent)" userId="474f572f-8271-4f60-858e-cee871e0aec6" providerId="ADAL" clId="{3F71202C-CA5A-4F4E-AF8C-BB1CC3F0E996}" dt="2021-10-22T03:31:57.677" v="1791" actId="478"/>
          <ac:spMkLst>
            <pc:docMk/>
            <pc:sldMk cId="4096346115" sldId="302"/>
            <ac:spMk id="3" creationId="{367ECBAB-A3ED-47C4-9429-6B8B74DFC059}"/>
          </ac:spMkLst>
        </pc:spChg>
        <pc:spChg chg="add del mod">
          <ac:chgData name="Xin Zhang (FA Talent)" userId="474f572f-8271-4f60-858e-cee871e0aec6" providerId="ADAL" clId="{3F71202C-CA5A-4F4E-AF8C-BB1CC3F0E996}" dt="2021-10-22T03:47:13.305" v="2122" actId="478"/>
          <ac:spMkLst>
            <pc:docMk/>
            <pc:sldMk cId="4096346115" sldId="302"/>
            <ac:spMk id="5" creationId="{B6660D7B-88E9-4A50-B6F5-0E38BF7B0167}"/>
          </ac:spMkLst>
        </pc:spChg>
        <pc:spChg chg="add del mod">
          <ac:chgData name="Xin Zhang (FA Talent)" userId="474f572f-8271-4f60-858e-cee871e0aec6" providerId="ADAL" clId="{3F71202C-CA5A-4F4E-AF8C-BB1CC3F0E996}" dt="2021-10-22T03:47:13.305" v="2122" actId="478"/>
          <ac:spMkLst>
            <pc:docMk/>
            <pc:sldMk cId="4096346115" sldId="302"/>
            <ac:spMk id="6" creationId="{B3EAB745-66C5-4F6C-8A2A-652719B4D5ED}"/>
          </ac:spMkLst>
        </pc:spChg>
        <pc:spChg chg="del">
          <ac:chgData name="Xin Zhang (FA Talent)" userId="474f572f-8271-4f60-858e-cee871e0aec6" providerId="ADAL" clId="{3F71202C-CA5A-4F4E-AF8C-BB1CC3F0E996}" dt="2021-10-22T03:30:36.755" v="1781" actId="478"/>
          <ac:spMkLst>
            <pc:docMk/>
            <pc:sldMk cId="4096346115" sldId="302"/>
            <ac:spMk id="9" creationId="{D32543AB-E205-49E9-8D25-B21AC89E2CD4}"/>
          </ac:spMkLst>
        </pc:spChg>
        <pc:spChg chg="del">
          <ac:chgData name="Xin Zhang (FA Talent)" userId="474f572f-8271-4f60-858e-cee871e0aec6" providerId="ADAL" clId="{3F71202C-CA5A-4F4E-AF8C-BB1CC3F0E996}" dt="2021-10-22T03:30:36.755" v="1781" actId="478"/>
          <ac:spMkLst>
            <pc:docMk/>
            <pc:sldMk cId="4096346115" sldId="302"/>
            <ac:spMk id="10" creationId="{5A5AB010-454B-4FEE-9D1B-87D738A26A29}"/>
          </ac:spMkLst>
        </pc:spChg>
        <pc:spChg chg="add mod">
          <ac:chgData name="Xin Zhang (FA Talent)" userId="474f572f-8271-4f60-858e-cee871e0aec6" providerId="ADAL" clId="{3F71202C-CA5A-4F4E-AF8C-BB1CC3F0E996}" dt="2021-10-22T03:32:00.328" v="1792" actId="164"/>
          <ac:spMkLst>
            <pc:docMk/>
            <pc:sldMk cId="4096346115" sldId="302"/>
            <ac:spMk id="11" creationId="{AAACC6B7-DDC9-49AB-A542-71A5A2CFBE95}"/>
          </ac:spMkLst>
        </pc:spChg>
        <pc:spChg chg="mod">
          <ac:chgData name="Xin Zhang (FA Talent)" userId="474f572f-8271-4f60-858e-cee871e0aec6" providerId="ADAL" clId="{3F71202C-CA5A-4F4E-AF8C-BB1CC3F0E996}" dt="2021-10-22T03:31:52.922" v="1790"/>
          <ac:spMkLst>
            <pc:docMk/>
            <pc:sldMk cId="4096346115" sldId="302"/>
            <ac:spMk id="13" creationId="{7743DAB4-3152-45D8-8AA2-5125E3A4523D}"/>
          </ac:spMkLst>
        </pc:spChg>
        <pc:spChg chg="mod">
          <ac:chgData name="Xin Zhang (FA Talent)" userId="474f572f-8271-4f60-858e-cee871e0aec6" providerId="ADAL" clId="{3F71202C-CA5A-4F4E-AF8C-BB1CC3F0E996}" dt="2021-10-22T03:31:52.922" v="1790"/>
          <ac:spMkLst>
            <pc:docMk/>
            <pc:sldMk cId="4096346115" sldId="302"/>
            <ac:spMk id="14" creationId="{D06D7C06-6A26-46C4-9EF5-C69F0F2426A2}"/>
          </ac:spMkLst>
        </pc:spChg>
        <pc:spChg chg="add del mod">
          <ac:chgData name="Xin Zhang (FA Talent)" userId="474f572f-8271-4f60-858e-cee871e0aec6" providerId="ADAL" clId="{3F71202C-CA5A-4F4E-AF8C-BB1CC3F0E996}" dt="2021-10-22T03:32:57.800" v="1801" actId="478"/>
          <ac:spMkLst>
            <pc:docMk/>
            <pc:sldMk cId="4096346115" sldId="302"/>
            <ac:spMk id="16" creationId="{428EC80B-C6FA-4248-A770-8610EFAF9C94}"/>
          </ac:spMkLst>
        </pc:spChg>
        <pc:spChg chg="add del mod">
          <ac:chgData name="Xin Zhang (FA Talent)" userId="474f572f-8271-4f60-858e-cee871e0aec6" providerId="ADAL" clId="{3F71202C-CA5A-4F4E-AF8C-BB1CC3F0E996}" dt="2021-10-22T03:37:19.039" v="1810" actId="478"/>
          <ac:spMkLst>
            <pc:docMk/>
            <pc:sldMk cId="4096346115" sldId="302"/>
            <ac:spMk id="17" creationId="{8936314B-5987-465E-A61D-A48DB95F97BE}"/>
          </ac:spMkLst>
        </pc:spChg>
        <pc:spChg chg="add del mod">
          <ac:chgData name="Xin Zhang (FA Talent)" userId="474f572f-8271-4f60-858e-cee871e0aec6" providerId="ADAL" clId="{3F71202C-CA5A-4F4E-AF8C-BB1CC3F0E996}" dt="2021-10-22T03:33:23.395" v="1806" actId="478"/>
          <ac:spMkLst>
            <pc:docMk/>
            <pc:sldMk cId="4096346115" sldId="302"/>
            <ac:spMk id="18" creationId="{307A0F46-E3DC-4E9C-A9EF-F4D303EC8792}"/>
          </ac:spMkLst>
        </pc:spChg>
        <pc:spChg chg="add del mod">
          <ac:chgData name="Xin Zhang (FA Talent)" userId="474f572f-8271-4f60-858e-cee871e0aec6" providerId="ADAL" clId="{3F71202C-CA5A-4F4E-AF8C-BB1CC3F0E996}" dt="2021-10-22T03:37:19.039" v="1810" actId="478"/>
          <ac:spMkLst>
            <pc:docMk/>
            <pc:sldMk cId="4096346115" sldId="302"/>
            <ac:spMk id="20" creationId="{64CEC93F-880C-4D9F-A187-A81F444396D2}"/>
          </ac:spMkLst>
        </pc:spChg>
        <pc:spChg chg="add del mod">
          <ac:chgData name="Xin Zhang (FA Talent)" userId="474f572f-8271-4f60-858e-cee871e0aec6" providerId="ADAL" clId="{3F71202C-CA5A-4F4E-AF8C-BB1CC3F0E996}" dt="2021-10-22T04:03:26.992" v="2269" actId="20577"/>
          <ac:spMkLst>
            <pc:docMk/>
            <pc:sldMk cId="4096346115" sldId="302"/>
            <ac:spMk id="21" creationId="{F4EBD5E4-F67C-4A59-B0AF-AE043C7A6B4D}"/>
          </ac:spMkLst>
        </pc:spChg>
        <pc:spChg chg="add mod topLvl">
          <ac:chgData name="Xin Zhang (FA Talent)" userId="474f572f-8271-4f60-858e-cee871e0aec6" providerId="ADAL" clId="{3F71202C-CA5A-4F4E-AF8C-BB1CC3F0E996}" dt="2021-10-22T07:03:56.033" v="2630" actId="164"/>
          <ac:spMkLst>
            <pc:docMk/>
            <pc:sldMk cId="4096346115" sldId="302"/>
            <ac:spMk id="22" creationId="{E63C52C5-7E6B-4028-B173-33AA05B5DAE0}"/>
          </ac:spMkLst>
        </pc:spChg>
        <pc:spChg chg="add mod topLvl">
          <ac:chgData name="Xin Zhang (FA Talent)" userId="474f572f-8271-4f60-858e-cee871e0aec6" providerId="ADAL" clId="{3F71202C-CA5A-4F4E-AF8C-BB1CC3F0E996}" dt="2021-10-22T07:03:56.033" v="2630" actId="164"/>
          <ac:spMkLst>
            <pc:docMk/>
            <pc:sldMk cId="4096346115" sldId="302"/>
            <ac:spMk id="23" creationId="{5698688F-E0F3-4778-9EA7-28EEBFFBD7C6}"/>
          </ac:spMkLst>
        </pc:spChg>
        <pc:spChg chg="add del mod">
          <ac:chgData name="Xin Zhang (FA Talent)" userId="474f572f-8271-4f60-858e-cee871e0aec6" providerId="ADAL" clId="{3F71202C-CA5A-4F4E-AF8C-BB1CC3F0E996}" dt="2021-10-22T03:48:33.631" v="2135" actId="21"/>
          <ac:spMkLst>
            <pc:docMk/>
            <pc:sldMk cId="4096346115" sldId="302"/>
            <ac:spMk id="24" creationId="{F40631FC-9FAA-4911-B0C3-136C93C45F6D}"/>
          </ac:spMkLst>
        </pc:spChg>
        <pc:spChg chg="add del mod">
          <ac:chgData name="Xin Zhang (FA Talent)" userId="474f572f-8271-4f60-858e-cee871e0aec6" providerId="ADAL" clId="{3F71202C-CA5A-4F4E-AF8C-BB1CC3F0E996}" dt="2021-10-22T03:49:10.842" v="2139" actId="478"/>
          <ac:spMkLst>
            <pc:docMk/>
            <pc:sldMk cId="4096346115" sldId="302"/>
            <ac:spMk id="25" creationId="{27CACD3B-C9BF-43B8-B1E9-21F9AC066F66}"/>
          </ac:spMkLst>
        </pc:spChg>
        <pc:spChg chg="mod topLvl">
          <ac:chgData name="Xin Zhang (FA Talent)" userId="474f572f-8271-4f60-858e-cee871e0aec6" providerId="ADAL" clId="{3F71202C-CA5A-4F4E-AF8C-BB1CC3F0E996}" dt="2021-10-22T07:03:56.033" v="2630" actId="164"/>
          <ac:spMkLst>
            <pc:docMk/>
            <pc:sldMk cId="4096346115" sldId="302"/>
            <ac:spMk id="30" creationId="{63DE7DCC-B779-47B2-B0F4-676F60EAF2EA}"/>
          </ac:spMkLst>
        </pc:spChg>
        <pc:spChg chg="mod">
          <ac:chgData name="Xin Zhang (FA Talent)" userId="474f572f-8271-4f60-858e-cee871e0aec6" providerId="ADAL" clId="{3F71202C-CA5A-4F4E-AF8C-BB1CC3F0E996}" dt="2021-10-22T07:03:17.250" v="2623" actId="165"/>
          <ac:spMkLst>
            <pc:docMk/>
            <pc:sldMk cId="4096346115" sldId="302"/>
            <ac:spMk id="32" creationId="{F17FD3C2-847A-44F7-98FF-54B39520F1CC}"/>
          </ac:spMkLst>
        </pc:spChg>
        <pc:spChg chg="mod">
          <ac:chgData name="Xin Zhang (FA Talent)" userId="474f572f-8271-4f60-858e-cee871e0aec6" providerId="ADAL" clId="{3F71202C-CA5A-4F4E-AF8C-BB1CC3F0E996}" dt="2021-10-22T07:03:17.250" v="2623" actId="165"/>
          <ac:spMkLst>
            <pc:docMk/>
            <pc:sldMk cId="4096346115" sldId="302"/>
            <ac:spMk id="33" creationId="{9260DA91-782B-466C-9C7C-9D095E20E2DE}"/>
          </ac:spMkLst>
        </pc:spChg>
        <pc:spChg chg="mod">
          <ac:chgData name="Xin Zhang (FA Talent)" userId="474f572f-8271-4f60-858e-cee871e0aec6" providerId="ADAL" clId="{3F71202C-CA5A-4F4E-AF8C-BB1CC3F0E996}" dt="2021-10-22T07:03:17.250" v="2623" actId="165"/>
          <ac:spMkLst>
            <pc:docMk/>
            <pc:sldMk cId="4096346115" sldId="302"/>
            <ac:spMk id="34" creationId="{4189CA9C-8F6B-40EF-90AC-599999179C41}"/>
          </ac:spMkLst>
        </pc:spChg>
        <pc:spChg chg="mod">
          <ac:chgData name="Xin Zhang (FA Talent)" userId="474f572f-8271-4f60-858e-cee871e0aec6" providerId="ADAL" clId="{3F71202C-CA5A-4F4E-AF8C-BB1CC3F0E996}" dt="2021-10-22T07:03:17.250" v="2623" actId="165"/>
          <ac:spMkLst>
            <pc:docMk/>
            <pc:sldMk cId="4096346115" sldId="302"/>
            <ac:spMk id="35" creationId="{DD22A166-2033-4CCA-B30D-5872C5E18F88}"/>
          </ac:spMkLst>
        </pc:spChg>
        <pc:spChg chg="mod">
          <ac:chgData name="Xin Zhang (FA Talent)" userId="474f572f-8271-4f60-858e-cee871e0aec6" providerId="ADAL" clId="{3F71202C-CA5A-4F4E-AF8C-BB1CC3F0E996}" dt="2021-10-22T07:03:17.250" v="2623" actId="165"/>
          <ac:spMkLst>
            <pc:docMk/>
            <pc:sldMk cId="4096346115" sldId="302"/>
            <ac:spMk id="36" creationId="{F2F0BB9D-94C3-46F6-A0B8-2D1CFA3709E3}"/>
          </ac:spMkLst>
        </pc:spChg>
        <pc:spChg chg="mod">
          <ac:chgData name="Xin Zhang (FA Talent)" userId="474f572f-8271-4f60-858e-cee871e0aec6" providerId="ADAL" clId="{3F71202C-CA5A-4F4E-AF8C-BB1CC3F0E996}" dt="2021-10-22T07:03:17.250" v="2623" actId="165"/>
          <ac:spMkLst>
            <pc:docMk/>
            <pc:sldMk cId="4096346115" sldId="302"/>
            <ac:spMk id="37" creationId="{C48AEF84-A216-43F7-8755-EC7471F48D62}"/>
          </ac:spMkLst>
        </pc:spChg>
        <pc:spChg chg="mod">
          <ac:chgData name="Xin Zhang (FA Talent)" userId="474f572f-8271-4f60-858e-cee871e0aec6" providerId="ADAL" clId="{3F71202C-CA5A-4F4E-AF8C-BB1CC3F0E996}" dt="2021-10-22T07:03:17.250" v="2623" actId="165"/>
          <ac:spMkLst>
            <pc:docMk/>
            <pc:sldMk cId="4096346115" sldId="302"/>
            <ac:spMk id="38" creationId="{766FA287-2CCD-416E-A938-F0A19CC1EB9B}"/>
          </ac:spMkLst>
        </pc:spChg>
        <pc:spChg chg="mod">
          <ac:chgData name="Xin Zhang (FA Talent)" userId="474f572f-8271-4f60-858e-cee871e0aec6" providerId="ADAL" clId="{3F71202C-CA5A-4F4E-AF8C-BB1CC3F0E996}" dt="2021-10-22T07:03:17.250" v="2623" actId="165"/>
          <ac:spMkLst>
            <pc:docMk/>
            <pc:sldMk cId="4096346115" sldId="302"/>
            <ac:spMk id="39" creationId="{E3155CD4-030A-40E6-82B6-6C62A7E6DC07}"/>
          </ac:spMkLst>
        </pc:spChg>
        <pc:spChg chg="mod">
          <ac:chgData name="Xin Zhang (FA Talent)" userId="474f572f-8271-4f60-858e-cee871e0aec6" providerId="ADAL" clId="{3F71202C-CA5A-4F4E-AF8C-BB1CC3F0E996}" dt="2021-10-22T07:25:20.262" v="2970"/>
          <ac:spMkLst>
            <pc:docMk/>
            <pc:sldMk cId="4096346115" sldId="302"/>
            <ac:spMk id="45" creationId="{8642652E-014E-4BF5-9D7D-CF700A12426D}"/>
          </ac:spMkLst>
        </pc:spChg>
        <pc:spChg chg="mod">
          <ac:chgData name="Xin Zhang (FA Talent)" userId="474f572f-8271-4f60-858e-cee871e0aec6" providerId="ADAL" clId="{3F71202C-CA5A-4F4E-AF8C-BB1CC3F0E996}" dt="2021-10-22T07:25:20.262" v="2970"/>
          <ac:spMkLst>
            <pc:docMk/>
            <pc:sldMk cId="4096346115" sldId="302"/>
            <ac:spMk id="46" creationId="{D9935536-5E1A-4718-B6C4-8C582C2B1132}"/>
          </ac:spMkLst>
        </pc:spChg>
        <pc:spChg chg="mod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50" creationId="{553A5BEC-B435-43D9-ADB2-DF1CD808E6ED}"/>
          </ac:spMkLst>
        </pc:spChg>
        <pc:spChg chg="mod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51" creationId="{29E7374B-69A6-4DBA-A4E0-8ECAF13E859C}"/>
          </ac:spMkLst>
        </pc:spChg>
        <pc:spChg chg="mod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52" creationId="{46E9F2AE-9930-4FBF-84FE-80C3FC3B3846}"/>
          </ac:spMkLst>
        </pc:spChg>
        <pc:spChg chg="mod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53" creationId="{3D73F2AA-DA53-415A-8D80-E7CC98A2A486}"/>
          </ac:spMkLst>
        </pc:spChg>
        <pc:spChg chg="mod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54" creationId="{B290C366-015F-4C65-825A-8968F3D61FDC}"/>
          </ac:spMkLst>
        </pc:spChg>
        <pc:spChg chg="mod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55" creationId="{74313D9B-0187-4DAD-83BE-5443B0C2A817}"/>
          </ac:spMkLst>
        </pc:spChg>
        <pc:spChg chg="mod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56" creationId="{824DCB0F-87C8-4742-8076-2136B6CF1923}"/>
          </ac:spMkLst>
        </pc:spChg>
        <pc:spChg chg="mod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57" creationId="{DED62F41-AD17-49AD-9FCE-84D94EBFD0E0}"/>
          </ac:spMkLst>
        </pc:spChg>
        <pc:spChg chg="mod topLvl">
          <ac:chgData name="Xin Zhang (FA Talent)" userId="474f572f-8271-4f60-858e-cee871e0aec6" providerId="ADAL" clId="{3F71202C-CA5A-4F4E-AF8C-BB1CC3F0E996}" dt="2021-10-22T09:34:08.981" v="3812" actId="165"/>
          <ac:spMkLst>
            <pc:docMk/>
            <pc:sldMk cId="4096346115" sldId="302"/>
            <ac:spMk id="58" creationId="{AF5A85F9-2650-4040-A7D7-37B7B796B08F}"/>
          </ac:spMkLst>
        </pc:spChg>
        <pc:spChg chg="mod topLvl">
          <ac:chgData name="Xin Zhang (FA Talent)" userId="474f572f-8271-4f60-858e-cee871e0aec6" providerId="ADAL" clId="{3F71202C-CA5A-4F4E-AF8C-BB1CC3F0E996}" dt="2021-10-22T09:34:08.981" v="3812" actId="165"/>
          <ac:spMkLst>
            <pc:docMk/>
            <pc:sldMk cId="4096346115" sldId="302"/>
            <ac:spMk id="59" creationId="{C5F4AFD8-E5EF-4397-ABA4-239E57222923}"/>
          </ac:spMkLst>
        </pc:spChg>
        <pc:spChg chg="mod topLvl">
          <ac:chgData name="Xin Zhang (FA Talent)" userId="474f572f-8271-4f60-858e-cee871e0aec6" providerId="ADAL" clId="{3F71202C-CA5A-4F4E-AF8C-BB1CC3F0E996}" dt="2021-10-23T09:44:37.070" v="6718" actId="165"/>
          <ac:spMkLst>
            <pc:docMk/>
            <pc:sldMk cId="4096346115" sldId="302"/>
            <ac:spMk id="60" creationId="{9425DCCF-BA41-4AF0-9500-993CBC3773FC}"/>
          </ac:spMkLst>
        </pc:spChg>
        <pc:spChg chg="add del mod">
          <ac:chgData name="Xin Zhang (FA Talent)" userId="474f572f-8271-4f60-858e-cee871e0aec6" providerId="ADAL" clId="{3F71202C-CA5A-4F4E-AF8C-BB1CC3F0E996}" dt="2021-10-22T08:23:19.694" v="3459" actId="21"/>
          <ac:spMkLst>
            <pc:docMk/>
            <pc:sldMk cId="4096346115" sldId="302"/>
            <ac:spMk id="61" creationId="{9E870410-A851-4D35-A08F-34CB769FA558}"/>
          </ac:spMkLst>
        </pc:spChg>
        <pc:spChg chg="del">
          <ac:chgData name="Xin Zhang (FA Talent)" userId="474f572f-8271-4f60-858e-cee871e0aec6" providerId="ADAL" clId="{3F71202C-CA5A-4F4E-AF8C-BB1CC3F0E996}" dt="2021-10-22T03:30:36.755" v="1781" actId="478"/>
          <ac:spMkLst>
            <pc:docMk/>
            <pc:sldMk cId="4096346115" sldId="302"/>
            <ac:spMk id="294" creationId="{FB15256A-F4CE-4FD1-A010-32F3CA961CB8}"/>
          </ac:spMkLst>
        </pc:spChg>
        <pc:spChg chg="del">
          <ac:chgData name="Xin Zhang (FA Talent)" userId="474f572f-8271-4f60-858e-cee871e0aec6" providerId="ADAL" clId="{3F71202C-CA5A-4F4E-AF8C-BB1CC3F0E996}" dt="2021-10-22T03:30:36.755" v="1781" actId="478"/>
          <ac:spMkLst>
            <pc:docMk/>
            <pc:sldMk cId="4096346115" sldId="302"/>
            <ac:spMk id="295" creationId="{C2717910-1DF7-44B0-86CE-69A59ED4FD00}"/>
          </ac:spMkLst>
        </pc:spChg>
        <pc:spChg chg="del">
          <ac:chgData name="Xin Zhang (FA Talent)" userId="474f572f-8271-4f60-858e-cee871e0aec6" providerId="ADAL" clId="{3F71202C-CA5A-4F4E-AF8C-BB1CC3F0E996}" dt="2021-10-22T03:30:36.755" v="1781" actId="478"/>
          <ac:spMkLst>
            <pc:docMk/>
            <pc:sldMk cId="4096346115" sldId="302"/>
            <ac:spMk id="296" creationId="{91416785-1DB7-4A6D-8BA5-AFC58302BA41}"/>
          </ac:spMkLst>
        </pc:spChg>
        <pc:spChg chg="del">
          <ac:chgData name="Xin Zhang (FA Talent)" userId="474f572f-8271-4f60-858e-cee871e0aec6" providerId="ADAL" clId="{3F71202C-CA5A-4F4E-AF8C-BB1CC3F0E996}" dt="2021-10-22T03:30:36.755" v="1781" actId="478"/>
          <ac:spMkLst>
            <pc:docMk/>
            <pc:sldMk cId="4096346115" sldId="302"/>
            <ac:spMk id="297" creationId="{FBBD388F-A9F3-4B5A-B10C-8789EF4A0E1A}"/>
          </ac:spMkLst>
        </pc:spChg>
        <pc:grpChg chg="add del mod">
          <ac:chgData name="Xin Zhang (FA Talent)" userId="474f572f-8271-4f60-858e-cee871e0aec6" providerId="ADAL" clId="{3F71202C-CA5A-4F4E-AF8C-BB1CC3F0E996}" dt="2021-10-22T03:41:33.037" v="1838" actId="21"/>
          <ac:grpSpMkLst>
            <pc:docMk/>
            <pc:sldMk cId="4096346115" sldId="302"/>
            <ac:grpSpMk id="4" creationId="{8648786A-B3AA-45C9-B186-DE62C8A97D34}"/>
          </ac:grpSpMkLst>
        </pc:grpChg>
        <pc:grpChg chg="add del mod topLvl">
          <ac:chgData name="Xin Zhang (FA Talent)" userId="474f572f-8271-4f60-858e-cee871e0aec6" providerId="ADAL" clId="{3F71202C-CA5A-4F4E-AF8C-BB1CC3F0E996}" dt="2021-10-22T07:03:17.250" v="2623" actId="165"/>
          <ac:grpSpMkLst>
            <pc:docMk/>
            <pc:sldMk cId="4096346115" sldId="302"/>
            <ac:grpSpMk id="7" creationId="{95E281DD-F53D-4337-BB26-9DF9EB378033}"/>
          </ac:grpSpMkLst>
        </pc:grpChg>
        <pc:grpChg chg="add del mod">
          <ac:chgData name="Xin Zhang (FA Talent)" userId="474f572f-8271-4f60-858e-cee871e0aec6" providerId="ADAL" clId="{3F71202C-CA5A-4F4E-AF8C-BB1CC3F0E996}" dt="2021-10-22T07:03:16.511" v="2622" actId="165"/>
          <ac:grpSpMkLst>
            <pc:docMk/>
            <pc:sldMk cId="4096346115" sldId="302"/>
            <ac:grpSpMk id="8" creationId="{F961DCB0-89A9-4CB5-8F20-AAA1304F8157}"/>
          </ac:grpSpMkLst>
        </pc:grpChg>
        <pc:grpChg chg="add mod">
          <ac:chgData name="Xin Zhang (FA Talent)" userId="474f572f-8271-4f60-858e-cee871e0aec6" providerId="ADAL" clId="{3F71202C-CA5A-4F4E-AF8C-BB1CC3F0E996}" dt="2021-10-22T03:32:00.328" v="1792" actId="164"/>
          <ac:grpSpMkLst>
            <pc:docMk/>
            <pc:sldMk cId="4096346115" sldId="302"/>
            <ac:grpSpMk id="12" creationId="{F89E1CE7-9720-48F6-B1BA-CBE844161830}"/>
          </ac:grpSpMkLst>
        </pc:grpChg>
        <pc:grpChg chg="add mod">
          <ac:chgData name="Xin Zhang (FA Talent)" userId="474f572f-8271-4f60-858e-cee871e0aec6" providerId="ADAL" clId="{3F71202C-CA5A-4F4E-AF8C-BB1CC3F0E996}" dt="2021-10-22T07:04:05.781" v="2633" actId="164"/>
          <ac:grpSpMkLst>
            <pc:docMk/>
            <pc:sldMk cId="4096346115" sldId="302"/>
            <ac:grpSpMk id="15" creationId="{81BEA945-5DD4-45D0-9920-AAFDF451FDAD}"/>
          </ac:grpSpMkLst>
        </pc:grpChg>
        <pc:grpChg chg="add del mod">
          <ac:chgData name="Xin Zhang (FA Talent)" userId="474f572f-8271-4f60-858e-cee871e0aec6" providerId="ADAL" clId="{3F71202C-CA5A-4F4E-AF8C-BB1CC3F0E996}" dt="2021-10-22T07:25:28.614" v="2972" actId="21"/>
          <ac:grpSpMkLst>
            <pc:docMk/>
            <pc:sldMk cId="4096346115" sldId="302"/>
            <ac:grpSpMk id="27" creationId="{406152F6-3CB4-4488-9122-628225980121}"/>
          </ac:grpSpMkLst>
        </pc:grpChg>
        <pc:grpChg chg="add del mod">
          <ac:chgData name="Xin Zhang (FA Talent)" userId="474f572f-8271-4f60-858e-cee871e0aec6" providerId="ADAL" clId="{3F71202C-CA5A-4F4E-AF8C-BB1CC3F0E996}" dt="2021-10-23T09:44:37.070" v="6718" actId="165"/>
          <ac:grpSpMkLst>
            <pc:docMk/>
            <pc:sldMk cId="4096346115" sldId="302"/>
            <ac:grpSpMk id="28" creationId="{5C835FEE-2DF9-4743-9F59-B993D9AEEAE7}"/>
          </ac:grpSpMkLst>
        </pc:grpChg>
        <pc:grpChg chg="add del mod topLvl">
          <ac:chgData name="Xin Zhang (FA Talent)" userId="474f572f-8271-4f60-858e-cee871e0aec6" providerId="ADAL" clId="{3F71202C-CA5A-4F4E-AF8C-BB1CC3F0E996}" dt="2021-10-22T07:03:17.250" v="2623" actId="165"/>
          <ac:grpSpMkLst>
            <pc:docMk/>
            <pc:sldMk cId="4096346115" sldId="302"/>
            <ac:grpSpMk id="29" creationId="{0CFBF70B-0029-4ADA-BD66-930991367E16}"/>
          </ac:grpSpMkLst>
        </pc:grpChg>
        <pc:grpChg chg="mod topLvl">
          <ac:chgData name="Xin Zhang (FA Talent)" userId="474f572f-8271-4f60-858e-cee871e0aec6" providerId="ADAL" clId="{3F71202C-CA5A-4F4E-AF8C-BB1CC3F0E996}" dt="2021-10-22T07:04:05.781" v="2633" actId="164"/>
          <ac:grpSpMkLst>
            <pc:docMk/>
            <pc:sldMk cId="4096346115" sldId="302"/>
            <ac:grpSpMk id="31" creationId="{4EF819CE-D6E9-479D-A86B-3EDC95F7E115}"/>
          </ac:grpSpMkLst>
        </pc:grpChg>
        <pc:grpChg chg="add del mod ord">
          <ac:chgData name="Xin Zhang (FA Talent)" userId="474f572f-8271-4f60-858e-cee871e0aec6" providerId="ADAL" clId="{3F71202C-CA5A-4F4E-AF8C-BB1CC3F0E996}" dt="2021-10-22T07:25:28.614" v="2972" actId="21"/>
          <ac:grpSpMkLst>
            <pc:docMk/>
            <pc:sldMk cId="4096346115" sldId="302"/>
            <ac:grpSpMk id="44" creationId="{00911405-092D-4046-882C-F45B4029C865}"/>
          </ac:grpSpMkLst>
        </pc:grpChg>
        <pc:grpChg chg="add del mod">
          <ac:chgData name="Xin Zhang (FA Talent)" userId="474f572f-8271-4f60-858e-cee871e0aec6" providerId="ADAL" clId="{3F71202C-CA5A-4F4E-AF8C-BB1CC3F0E996}" dt="2021-10-22T09:34:05.457" v="3811" actId="165"/>
          <ac:grpSpMkLst>
            <pc:docMk/>
            <pc:sldMk cId="4096346115" sldId="302"/>
            <ac:grpSpMk id="47" creationId="{03EC8414-6C1F-4BBB-A70C-CDD207F7F647}"/>
          </ac:grpSpMkLst>
        </pc:grpChg>
        <pc:grpChg chg="del mod topLvl">
          <ac:chgData name="Xin Zhang (FA Talent)" userId="474f572f-8271-4f60-858e-cee871e0aec6" providerId="ADAL" clId="{3F71202C-CA5A-4F4E-AF8C-BB1CC3F0E996}" dt="2021-10-22T09:34:08.981" v="3812" actId="165"/>
          <ac:grpSpMkLst>
            <pc:docMk/>
            <pc:sldMk cId="4096346115" sldId="302"/>
            <ac:grpSpMk id="48" creationId="{5BF279BB-3D3F-4F3C-A5DB-79E6F61F967F}"/>
          </ac:grpSpMkLst>
        </pc:grpChg>
        <pc:grpChg chg="mod topLvl">
          <ac:chgData name="Xin Zhang (FA Talent)" userId="474f572f-8271-4f60-858e-cee871e0aec6" providerId="ADAL" clId="{3F71202C-CA5A-4F4E-AF8C-BB1CC3F0E996}" dt="2021-10-23T09:44:37.070" v="6718" actId="165"/>
          <ac:grpSpMkLst>
            <pc:docMk/>
            <pc:sldMk cId="4096346115" sldId="302"/>
            <ac:grpSpMk id="49" creationId="{0E803FB2-B6F3-4097-B2B6-C3E43A523290}"/>
          </ac:grpSpMkLst>
        </pc:grpChg>
        <pc:picChg chg="del">
          <ac:chgData name="Xin Zhang (FA Talent)" userId="474f572f-8271-4f60-858e-cee871e0aec6" providerId="ADAL" clId="{3F71202C-CA5A-4F4E-AF8C-BB1CC3F0E996}" dt="2021-10-22T03:30:36.755" v="1781" actId="478"/>
          <ac:picMkLst>
            <pc:docMk/>
            <pc:sldMk cId="4096346115" sldId="302"/>
            <ac:picMk id="43" creationId="{9E997383-F691-4A5E-9771-28124AF6492A}"/>
          </ac:picMkLst>
        </pc:picChg>
        <pc:cxnChg chg="add del mod">
          <ac:chgData name="Xin Zhang (FA Talent)" userId="474f572f-8271-4f60-858e-cee871e0aec6" providerId="ADAL" clId="{3F71202C-CA5A-4F4E-AF8C-BB1CC3F0E996}" dt="2021-10-22T06:12:40.547" v="2365" actId="1076"/>
          <ac:cxnSpMkLst>
            <pc:docMk/>
            <pc:sldMk cId="4096346115" sldId="302"/>
            <ac:cxnSpMk id="19" creationId="{1A6F51A9-E2AB-41DD-AB83-7985C1D0FF75}"/>
          </ac:cxnSpMkLst>
        </pc:cxnChg>
        <pc:cxnChg chg="add del mod">
          <ac:chgData name="Xin Zhang (FA Talent)" userId="474f572f-8271-4f60-858e-cee871e0aec6" providerId="ADAL" clId="{3F71202C-CA5A-4F4E-AF8C-BB1CC3F0E996}" dt="2021-10-22T03:46:10.562" v="2109" actId="478"/>
          <ac:cxnSpMkLst>
            <pc:docMk/>
            <pc:sldMk cId="4096346115" sldId="302"/>
            <ac:cxnSpMk id="26" creationId="{726C5AD9-8A21-4B0A-8896-1624CF3FC498}"/>
          </ac:cxnSpMkLst>
        </pc:cxnChg>
      </pc:sldChg>
      <pc:sldChg chg="addSp delSp modSp mod setBg modClrScheme chgLayout">
        <pc:chgData name="Xin Zhang (FA Talent)" userId="474f572f-8271-4f60-858e-cee871e0aec6" providerId="ADAL" clId="{3F71202C-CA5A-4F4E-AF8C-BB1CC3F0E996}" dt="2021-10-23T09:44:32.919" v="6717" actId="165"/>
        <pc:sldMkLst>
          <pc:docMk/>
          <pc:sldMk cId="1640398797" sldId="305"/>
        </pc:sldMkLst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4" creationId="{F5F47268-794B-4FA1-9454-9A5ABA960E3A}"/>
          </ac:spMkLst>
        </pc:spChg>
        <pc:spChg chg="add del mod">
          <ac:chgData name="Xin Zhang (FA Talent)" userId="474f572f-8271-4f60-858e-cee871e0aec6" providerId="ADAL" clId="{3F71202C-CA5A-4F4E-AF8C-BB1CC3F0E996}" dt="2021-10-21T15:27:31.732" v="1517" actId="21"/>
          <ac:spMkLst>
            <pc:docMk/>
            <pc:sldMk cId="1640398797" sldId="305"/>
            <ac:spMk id="5" creationId="{066C009B-85C4-4228-8035-AF130933D895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6" creationId="{F6B4BC5E-7272-40CC-8D29-46D7D78E0376}"/>
          </ac:spMkLst>
        </pc:spChg>
        <pc:spChg chg="add del mod ord">
          <ac:chgData name="Xin Zhang (FA Talent)" userId="474f572f-8271-4f60-858e-cee871e0aec6" providerId="ADAL" clId="{3F71202C-CA5A-4F4E-AF8C-BB1CC3F0E996}" dt="2021-10-22T02:38:41.743" v="1759" actId="478"/>
          <ac:spMkLst>
            <pc:docMk/>
            <pc:sldMk cId="1640398797" sldId="305"/>
            <ac:spMk id="11" creationId="{34F2E614-3E36-4D68-A131-1519CA46D000}"/>
          </ac:spMkLst>
        </pc:spChg>
        <pc:spChg chg="add del mod">
          <ac:chgData name="Xin Zhang (FA Talent)" userId="474f572f-8271-4f60-858e-cee871e0aec6" providerId="ADAL" clId="{3F71202C-CA5A-4F4E-AF8C-BB1CC3F0E996}" dt="2021-10-22T02:38:38.718" v="1758" actId="700"/>
          <ac:spMkLst>
            <pc:docMk/>
            <pc:sldMk cId="1640398797" sldId="305"/>
            <ac:spMk id="12" creationId="{D7639D5B-C7CE-4F22-8D33-670E23A65A25}"/>
          </ac:spMkLst>
        </pc:spChg>
        <pc:spChg chg="add mod">
          <ac:chgData name="Xin Zhang (FA Talent)" userId="474f572f-8271-4f60-858e-cee871e0aec6" providerId="ADAL" clId="{3F71202C-CA5A-4F4E-AF8C-BB1CC3F0E996}" dt="2021-10-22T06:38:09.412" v="2411" actId="164"/>
          <ac:spMkLst>
            <pc:docMk/>
            <pc:sldMk cId="1640398797" sldId="305"/>
            <ac:spMk id="14" creationId="{5AEEAD29-55F1-4932-B1AE-E4D0ED86CDCA}"/>
          </ac:spMkLst>
        </pc:spChg>
        <pc:spChg chg="add del mod or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23" creationId="{D0C282FC-F65D-49C9-875F-C02407129CA2}"/>
          </ac:spMkLst>
        </pc:spChg>
        <pc:spChg chg="mod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24" creationId="{B29F029C-9C63-49AC-A16A-A8958605A0F2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25" creationId="{08CBD761-6185-4BA0-93C7-56AA1570B7BA}"/>
          </ac:spMkLst>
        </pc:spChg>
        <pc:spChg chg="mod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27" creationId="{DEE7F259-E8E0-4E5B-80B7-6887D7E43CB2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29" creationId="{26DBD691-A4EE-4E47-8080-7255D97980B4}"/>
          </ac:spMkLst>
        </pc:spChg>
        <pc:spChg chg="del">
          <ac:chgData name="Xin Zhang (FA Talent)" userId="474f572f-8271-4f60-858e-cee871e0aec6" providerId="ADAL" clId="{3F71202C-CA5A-4F4E-AF8C-BB1CC3F0E996}" dt="2021-10-21T15:12:42.482" v="1267" actId="478"/>
          <ac:spMkLst>
            <pc:docMk/>
            <pc:sldMk cId="1640398797" sldId="305"/>
            <ac:spMk id="30" creationId="{5646DC05-2ECE-40CF-9648-658E0BC5E4C1}"/>
          </ac:spMkLst>
        </pc:spChg>
        <pc:spChg chg="mod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30" creationId="{D919A549-30BC-42C0-8436-145719C048B8}"/>
          </ac:spMkLst>
        </pc:spChg>
        <pc:spChg chg="mod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31" creationId="{537633E6-323B-4500-B2D0-BAE673309356}"/>
          </ac:spMkLst>
        </pc:spChg>
        <pc:spChg chg="add del mod ord">
          <ac:chgData name="Xin Zhang (FA Talent)" userId="474f572f-8271-4f60-858e-cee871e0aec6" providerId="ADAL" clId="{3F71202C-CA5A-4F4E-AF8C-BB1CC3F0E996}" dt="2021-10-22T02:04:20.235" v="1719" actId="21"/>
          <ac:spMkLst>
            <pc:docMk/>
            <pc:sldMk cId="1640398797" sldId="305"/>
            <ac:spMk id="32" creationId="{CCACC1D0-663A-4B96-9564-1A20283A4242}"/>
          </ac:spMkLst>
        </pc:spChg>
        <pc:spChg chg="add del mod ord">
          <ac:chgData name="Xin Zhang (FA Talent)" userId="474f572f-8271-4f60-858e-cee871e0aec6" providerId="ADAL" clId="{3F71202C-CA5A-4F4E-AF8C-BB1CC3F0E996}" dt="2021-10-22T02:04:20.235" v="1719" actId="21"/>
          <ac:spMkLst>
            <pc:docMk/>
            <pc:sldMk cId="1640398797" sldId="305"/>
            <ac:spMk id="33" creationId="{7E6DC386-3D2D-4CD1-ACFC-A9DC89B10C8C}"/>
          </ac:spMkLst>
        </pc:spChg>
        <pc:spChg chg="mod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34" creationId="{ED959F63-21B6-466B-A333-7F2DAB26EC01}"/>
          </ac:spMkLst>
        </pc:spChg>
        <pc:spChg chg="mod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35" creationId="{3E807A46-8887-4419-8E07-BC5FC81439EB}"/>
          </ac:spMkLst>
        </pc:spChg>
        <pc:spChg chg="del">
          <ac:chgData name="Xin Zhang (FA Talent)" userId="474f572f-8271-4f60-858e-cee871e0aec6" providerId="ADAL" clId="{3F71202C-CA5A-4F4E-AF8C-BB1CC3F0E996}" dt="2021-10-21T15:12:42.482" v="1267" actId="478"/>
          <ac:spMkLst>
            <pc:docMk/>
            <pc:sldMk cId="1640398797" sldId="305"/>
            <ac:spMk id="35" creationId="{5D1AB28E-6FCD-4367-A025-9FDBDCADBB32}"/>
          </ac:spMkLst>
        </pc:spChg>
        <pc:spChg chg="del">
          <ac:chgData name="Xin Zhang (FA Talent)" userId="474f572f-8271-4f60-858e-cee871e0aec6" providerId="ADAL" clId="{3F71202C-CA5A-4F4E-AF8C-BB1CC3F0E996}" dt="2021-10-21T15:12:42.482" v="1267" actId="478"/>
          <ac:spMkLst>
            <pc:docMk/>
            <pc:sldMk cId="1640398797" sldId="305"/>
            <ac:spMk id="36" creationId="{60750ED9-B78F-42FB-AFAE-2A398EF0826C}"/>
          </ac:spMkLst>
        </pc:spChg>
        <pc:spChg chg="add del mod">
          <ac:chgData name="Xin Zhang (FA Talent)" userId="474f572f-8271-4f60-858e-cee871e0aec6" providerId="ADAL" clId="{3F71202C-CA5A-4F4E-AF8C-BB1CC3F0E996}" dt="2021-10-22T02:38:41.743" v="1759" actId="478"/>
          <ac:spMkLst>
            <pc:docMk/>
            <pc:sldMk cId="1640398797" sldId="305"/>
            <ac:spMk id="36" creationId="{B30EBE51-07B1-4F35-B365-EAA34FF44A9D}"/>
          </ac:spMkLst>
        </pc:spChg>
        <pc:spChg chg="add del mod">
          <ac:chgData name="Xin Zhang (FA Talent)" userId="474f572f-8271-4f60-858e-cee871e0aec6" providerId="ADAL" clId="{3F71202C-CA5A-4F4E-AF8C-BB1CC3F0E996}" dt="2021-10-22T02:38:41.743" v="1759" actId="478"/>
          <ac:spMkLst>
            <pc:docMk/>
            <pc:sldMk cId="1640398797" sldId="305"/>
            <ac:spMk id="37" creationId="{26A882B8-DCBB-4BE6-8EC6-E038832DB010}"/>
          </ac:spMkLst>
        </pc:spChg>
        <pc:spChg chg="del">
          <ac:chgData name="Xin Zhang (FA Talent)" userId="474f572f-8271-4f60-858e-cee871e0aec6" providerId="ADAL" clId="{3F71202C-CA5A-4F4E-AF8C-BB1CC3F0E996}" dt="2021-10-21T15:12:42.482" v="1267" actId="478"/>
          <ac:spMkLst>
            <pc:docMk/>
            <pc:sldMk cId="1640398797" sldId="305"/>
            <ac:spMk id="37" creationId="{B2777F7A-9AE6-4486-B836-5EAD6910C9AB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38" creationId="{F96C138F-4865-4CE1-8CCB-EDC8F3CA1E19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40" creationId="{908B3A51-ED0C-4CC5-8F78-0BFFABB28D97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41" creationId="{73CD4D74-999D-4660-A838-66815FE2909A}"/>
          </ac:spMkLst>
        </pc:spChg>
        <pc:spChg chg="add mod topLvl">
          <ac:chgData name="Xin Zhang (FA Talent)" userId="474f572f-8271-4f60-858e-cee871e0aec6" providerId="ADAL" clId="{3F71202C-CA5A-4F4E-AF8C-BB1CC3F0E996}" dt="2021-10-22T06:43:08.677" v="2610" actId="404"/>
          <ac:spMkLst>
            <pc:docMk/>
            <pc:sldMk cId="1640398797" sldId="305"/>
            <ac:spMk id="42" creationId="{39C95B31-6074-405E-997E-C70B5BD3EDDD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45" creationId="{A2FE0FB1-BEEB-4011-9D90-A743F1ADAA15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46" creationId="{55844089-2D81-4572-ABE6-87699F2719A5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48" creationId="{C5B744E6-CADC-44DC-B521-1B4DF0F179D9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49" creationId="{40230C93-2A41-4EC1-AC39-8CD36C075255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50" creationId="{34AF77C3-10C5-4845-A8E1-4391E1E75687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51" creationId="{E5F5239C-FE0D-4542-85F6-EF510597A4A6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53" creationId="{36531702-0D11-425B-A260-1DB8A302272A}"/>
          </ac:spMkLst>
        </pc:spChg>
        <pc:spChg chg="add del mod topLvl">
          <ac:chgData name="Xin Zhang (FA Talent)" userId="474f572f-8271-4f60-858e-cee871e0aec6" providerId="ADAL" clId="{3F71202C-CA5A-4F4E-AF8C-BB1CC3F0E996}" dt="2021-10-22T02:36:00.694" v="1728" actId="21"/>
          <ac:spMkLst>
            <pc:docMk/>
            <pc:sldMk cId="1640398797" sldId="305"/>
            <ac:spMk id="54" creationId="{53E457E2-6ADE-45CC-B6AA-002EE4DD2CA7}"/>
          </ac:spMkLst>
        </pc:spChg>
        <pc:spChg chg="add mod topLvl">
          <ac:chgData name="Xin Zhang (FA Talent)" userId="474f572f-8271-4f60-858e-cee871e0aec6" providerId="ADAL" clId="{3F71202C-CA5A-4F4E-AF8C-BB1CC3F0E996}" dt="2021-10-22T06:43:24.089" v="2611" actId="14100"/>
          <ac:spMkLst>
            <pc:docMk/>
            <pc:sldMk cId="1640398797" sldId="305"/>
            <ac:spMk id="55" creationId="{1C320EC8-48F4-4ABA-9922-BE08AD9A8277}"/>
          </ac:spMkLst>
        </pc:spChg>
        <pc:spChg chg="add mod topLvl">
          <ac:chgData name="Xin Zhang (FA Talent)" userId="474f572f-8271-4f60-858e-cee871e0aec6" providerId="ADAL" clId="{3F71202C-CA5A-4F4E-AF8C-BB1CC3F0E996}" dt="2021-10-22T06:43:08.677" v="2610" actId="404"/>
          <ac:spMkLst>
            <pc:docMk/>
            <pc:sldMk cId="1640398797" sldId="305"/>
            <ac:spMk id="56" creationId="{F247DA2B-2641-4FD8-BA54-DE48B27B5466}"/>
          </ac:spMkLst>
        </pc:spChg>
        <pc:spChg chg="add mod topLvl">
          <ac:chgData name="Xin Zhang (FA Talent)" userId="474f572f-8271-4f60-858e-cee871e0aec6" providerId="ADAL" clId="{3F71202C-CA5A-4F4E-AF8C-BB1CC3F0E996}" dt="2021-10-22T06:43:24.089" v="2611" actId="14100"/>
          <ac:spMkLst>
            <pc:docMk/>
            <pc:sldMk cId="1640398797" sldId="305"/>
            <ac:spMk id="57" creationId="{1656D143-8C5D-40DD-A91A-1F52CB268E37}"/>
          </ac:spMkLst>
        </pc:spChg>
        <pc:spChg chg="add mod topLvl">
          <ac:chgData name="Xin Zhang (FA Talent)" userId="474f572f-8271-4f60-858e-cee871e0aec6" providerId="ADAL" clId="{3F71202C-CA5A-4F4E-AF8C-BB1CC3F0E996}" dt="2021-10-22T06:43:08.677" v="2610" actId="404"/>
          <ac:spMkLst>
            <pc:docMk/>
            <pc:sldMk cId="1640398797" sldId="305"/>
            <ac:spMk id="58" creationId="{F373BA7D-1F6D-486D-96EF-ED52D80A06C0}"/>
          </ac:spMkLst>
        </pc:spChg>
        <pc:spChg chg="add mod topLvl">
          <ac:chgData name="Xin Zhang (FA Talent)" userId="474f572f-8271-4f60-858e-cee871e0aec6" providerId="ADAL" clId="{3F71202C-CA5A-4F4E-AF8C-BB1CC3F0E996}" dt="2021-10-22T06:43:24.089" v="2611" actId="14100"/>
          <ac:spMkLst>
            <pc:docMk/>
            <pc:sldMk cId="1640398797" sldId="305"/>
            <ac:spMk id="59" creationId="{80224DD9-D6FC-40BD-92D4-CFE28992C606}"/>
          </ac:spMkLst>
        </pc:spChg>
        <pc:spChg chg="add mod topLvl">
          <ac:chgData name="Xin Zhang (FA Talent)" userId="474f572f-8271-4f60-858e-cee871e0aec6" providerId="ADAL" clId="{3F71202C-CA5A-4F4E-AF8C-BB1CC3F0E996}" dt="2021-10-22T06:43:08.677" v="2610" actId="404"/>
          <ac:spMkLst>
            <pc:docMk/>
            <pc:sldMk cId="1640398797" sldId="305"/>
            <ac:spMk id="60" creationId="{CBB663AE-A1DE-41DA-BACA-66FA00F4600C}"/>
          </ac:spMkLst>
        </pc:spChg>
        <pc:spChg chg="add mod topLvl">
          <ac:chgData name="Xin Zhang (FA Talent)" userId="474f572f-8271-4f60-858e-cee871e0aec6" providerId="ADAL" clId="{3F71202C-CA5A-4F4E-AF8C-BB1CC3F0E996}" dt="2021-10-22T06:43:24.089" v="2611" actId="14100"/>
          <ac:spMkLst>
            <pc:docMk/>
            <pc:sldMk cId="1640398797" sldId="305"/>
            <ac:spMk id="61" creationId="{675DB5DF-7A56-43B2-9E4D-330589495DCC}"/>
          </ac:spMkLst>
        </pc:spChg>
        <pc:spChg chg="add del mod">
          <ac:chgData name="Xin Zhang (FA Talent)" userId="474f572f-8271-4f60-858e-cee871e0aec6" providerId="ADAL" clId="{3F71202C-CA5A-4F4E-AF8C-BB1CC3F0E996}" dt="2021-10-22T06:29:28.260" v="2384" actId="478"/>
          <ac:spMkLst>
            <pc:docMk/>
            <pc:sldMk cId="1640398797" sldId="305"/>
            <ac:spMk id="62" creationId="{9E63C594-C090-41EE-A7E8-4B07FE293A6F}"/>
          </ac:spMkLst>
        </pc:spChg>
        <pc:spChg chg="mod">
          <ac:chgData name="Xin Zhang (FA Talent)" userId="474f572f-8271-4f60-858e-cee871e0aec6" providerId="ADAL" clId="{3F71202C-CA5A-4F4E-AF8C-BB1CC3F0E996}" dt="2021-10-22T06:38:11.296" v="2412" actId="571"/>
          <ac:spMkLst>
            <pc:docMk/>
            <pc:sldMk cId="1640398797" sldId="305"/>
            <ac:spMk id="64" creationId="{BBA5E314-4623-4ACF-AEBA-4F3E7804D119}"/>
          </ac:spMkLst>
        </pc:spChg>
        <pc:spChg chg="mod">
          <ac:chgData name="Xin Zhang (FA Talent)" userId="474f572f-8271-4f60-858e-cee871e0aec6" providerId="ADAL" clId="{3F71202C-CA5A-4F4E-AF8C-BB1CC3F0E996}" dt="2021-10-22T06:38:49.329" v="2421" actId="571"/>
          <ac:spMkLst>
            <pc:docMk/>
            <pc:sldMk cId="1640398797" sldId="305"/>
            <ac:spMk id="67" creationId="{F528C4E4-9CE4-4583-90E9-BB5013415D75}"/>
          </ac:spMkLst>
        </pc:spChg>
        <pc:spChg chg="mod">
          <ac:chgData name="Xin Zhang (FA Talent)" userId="474f572f-8271-4f60-858e-cee871e0aec6" providerId="ADAL" clId="{3F71202C-CA5A-4F4E-AF8C-BB1CC3F0E996}" dt="2021-10-22T06:38:52.838" v="2422" actId="571"/>
          <ac:spMkLst>
            <pc:docMk/>
            <pc:sldMk cId="1640398797" sldId="305"/>
            <ac:spMk id="70" creationId="{B298DD54-99F7-4300-AE8E-240948FD53C9}"/>
          </ac:spMkLst>
        </pc:spChg>
        <pc:spChg chg="mod">
          <ac:chgData name="Xin Zhang (FA Talent)" userId="474f572f-8271-4f60-858e-cee871e0aec6" providerId="ADAL" clId="{3F71202C-CA5A-4F4E-AF8C-BB1CC3F0E996}" dt="2021-10-22T06:38:52.838" v="2422" actId="571"/>
          <ac:spMkLst>
            <pc:docMk/>
            <pc:sldMk cId="1640398797" sldId="305"/>
            <ac:spMk id="73" creationId="{2F4A7DE0-E36F-4FD8-AE83-8C874DEA931B}"/>
          </ac:spMkLst>
        </pc:spChg>
        <pc:spChg chg="mod topLvl">
          <ac:chgData name="Xin Zhang (FA Talent)" userId="474f572f-8271-4f60-858e-cee871e0aec6" providerId="ADAL" clId="{3F71202C-CA5A-4F4E-AF8C-BB1CC3F0E996}" dt="2021-10-22T06:39:46.836" v="2438" actId="165"/>
          <ac:spMkLst>
            <pc:docMk/>
            <pc:sldMk cId="1640398797" sldId="305"/>
            <ac:spMk id="78" creationId="{5ED93E8A-8415-43AC-A8A5-B4910AB2D870}"/>
          </ac:spMkLst>
        </pc:spChg>
        <pc:spChg chg="mod topLvl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80" creationId="{FA94D22A-7D0C-4F92-B38C-DA215BBF8C13}"/>
          </ac:spMkLst>
        </pc:spChg>
        <pc:spChg chg="mod topLvl">
          <ac:chgData name="Xin Zhang (FA Talent)" userId="474f572f-8271-4f60-858e-cee871e0aec6" providerId="ADAL" clId="{3F71202C-CA5A-4F4E-AF8C-BB1CC3F0E996}" dt="2021-10-22T06:43:08.677" v="2610" actId="404"/>
          <ac:spMkLst>
            <pc:docMk/>
            <pc:sldMk cId="1640398797" sldId="305"/>
            <ac:spMk id="85" creationId="{3F9A39B8-DF66-459C-AFC4-46EC35E72F6D}"/>
          </ac:spMkLst>
        </pc:spChg>
        <pc:spChg chg="mod topLvl">
          <ac:chgData name="Xin Zhang (FA Talent)" userId="474f572f-8271-4f60-858e-cee871e0aec6" providerId="ADAL" clId="{3F71202C-CA5A-4F4E-AF8C-BB1CC3F0E996}" dt="2021-10-22T06:43:08.677" v="2610" actId="404"/>
          <ac:spMkLst>
            <pc:docMk/>
            <pc:sldMk cId="1640398797" sldId="305"/>
            <ac:spMk id="87" creationId="{CC5F1A96-8581-4FC8-A5AC-37C6C40E9915}"/>
          </ac:spMkLst>
        </pc:spChg>
        <pc:spChg chg="mod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89" creationId="{EF98C4F4-6EF2-418D-A570-356B57A749D0}"/>
          </ac:spMkLst>
        </pc:spChg>
        <pc:spChg chg="mod">
          <ac:chgData name="Xin Zhang (FA Talent)" userId="474f572f-8271-4f60-858e-cee871e0aec6" providerId="ADAL" clId="{3F71202C-CA5A-4F4E-AF8C-BB1CC3F0E996}" dt="2021-10-23T09:44:32.919" v="6717" actId="165"/>
          <ac:spMkLst>
            <pc:docMk/>
            <pc:sldMk cId="1640398797" sldId="305"/>
            <ac:spMk id="90" creationId="{1B8AA0E7-57D8-40C8-8A9C-0334DDA392F1}"/>
          </ac:spMkLst>
        </pc:spChg>
        <pc:grpChg chg="add del mod">
          <ac:chgData name="Xin Zhang (FA Talent)" userId="474f572f-8271-4f60-858e-cee871e0aec6" providerId="ADAL" clId="{3F71202C-CA5A-4F4E-AF8C-BB1CC3F0E996}" dt="2021-10-21T15:15:09.972" v="1338" actId="165"/>
          <ac:grpSpMkLst>
            <pc:docMk/>
            <pc:sldMk cId="1640398797" sldId="305"/>
            <ac:grpSpMk id="5" creationId="{52A84519-229A-4B17-9504-0DA29E1E6645}"/>
          </ac:grpSpMkLst>
        </pc:grpChg>
        <pc:grpChg chg="add del mod topLvl">
          <ac:chgData name="Xin Zhang (FA Talent)" userId="474f572f-8271-4f60-858e-cee871e0aec6" providerId="ADAL" clId="{3F71202C-CA5A-4F4E-AF8C-BB1CC3F0E996}" dt="2021-10-22T02:35:45.587" v="1725" actId="165"/>
          <ac:grpSpMkLst>
            <pc:docMk/>
            <pc:sldMk cId="1640398797" sldId="305"/>
            <ac:grpSpMk id="7" creationId="{446440CC-4DBB-40A1-93C1-C190B483D9BB}"/>
          </ac:grpSpMkLst>
        </pc:grpChg>
        <pc:grpChg chg="add del mod topLvl">
          <ac:chgData name="Xin Zhang (FA Talent)" userId="474f572f-8271-4f60-858e-cee871e0aec6" providerId="ADAL" clId="{3F71202C-CA5A-4F4E-AF8C-BB1CC3F0E996}" dt="2021-10-22T02:35:40.985" v="1723" actId="165"/>
          <ac:grpSpMkLst>
            <pc:docMk/>
            <pc:sldMk cId="1640398797" sldId="305"/>
            <ac:grpSpMk id="8" creationId="{A6496E7E-44CA-4504-A29B-E02370ACF312}"/>
          </ac:grpSpMkLst>
        </pc:grpChg>
        <pc:grpChg chg="add del mod topLvl">
          <ac:chgData name="Xin Zhang (FA Talent)" userId="474f572f-8271-4f60-858e-cee871e0aec6" providerId="ADAL" clId="{3F71202C-CA5A-4F4E-AF8C-BB1CC3F0E996}" dt="2021-10-21T15:17:38.343" v="1380" actId="165"/>
          <ac:grpSpMkLst>
            <pc:docMk/>
            <pc:sldMk cId="1640398797" sldId="305"/>
            <ac:grpSpMk id="9" creationId="{280BDD6A-C08E-4196-80B4-8DF556E50C30}"/>
          </ac:grpSpMkLst>
        </pc:grpChg>
        <pc:grpChg chg="add del mod">
          <ac:chgData name="Xin Zhang (FA Talent)" userId="474f572f-8271-4f60-858e-cee871e0aec6" providerId="ADAL" clId="{3F71202C-CA5A-4F4E-AF8C-BB1CC3F0E996}" dt="2021-10-21T15:17:38.169" v="1379" actId="165"/>
          <ac:grpSpMkLst>
            <pc:docMk/>
            <pc:sldMk cId="1640398797" sldId="305"/>
            <ac:grpSpMk id="10" creationId="{AC006830-8E0B-4AB7-9174-B78EEFEFCFAC}"/>
          </ac:grpSpMkLst>
        </pc:grpChg>
        <pc:grpChg chg="add del mod">
          <ac:chgData name="Xin Zhang (FA Talent)" userId="474f572f-8271-4f60-858e-cee871e0aec6" providerId="ADAL" clId="{3F71202C-CA5A-4F4E-AF8C-BB1CC3F0E996}" dt="2021-10-22T06:42:11.859" v="2586" actId="165"/>
          <ac:grpSpMkLst>
            <pc:docMk/>
            <pc:sldMk cId="1640398797" sldId="305"/>
            <ac:grpSpMk id="13" creationId="{C7635C34-0760-43C4-8293-BDD81BD10BC8}"/>
          </ac:grpSpMkLst>
        </pc:grpChg>
        <pc:grpChg chg="add del mod">
          <ac:chgData name="Xin Zhang (FA Talent)" userId="474f572f-8271-4f60-858e-cee871e0aec6" providerId="ADAL" clId="{3F71202C-CA5A-4F4E-AF8C-BB1CC3F0E996}" dt="2021-10-22T06:38:55.018" v="2423" actId="21"/>
          <ac:grpSpMkLst>
            <pc:docMk/>
            <pc:sldMk cId="1640398797" sldId="305"/>
            <ac:grpSpMk id="21" creationId="{E51011DB-10E6-420A-888C-C72F21212F63}"/>
          </ac:grpSpMkLst>
        </pc:grpChg>
        <pc:grpChg chg="mod topLvl">
          <ac:chgData name="Xin Zhang (FA Talent)" userId="474f572f-8271-4f60-858e-cee871e0aec6" providerId="ADAL" clId="{3F71202C-CA5A-4F4E-AF8C-BB1CC3F0E996}" dt="2021-10-23T09:44:32.919" v="6717" actId="165"/>
          <ac:grpSpMkLst>
            <pc:docMk/>
            <pc:sldMk cId="1640398797" sldId="305"/>
            <ac:grpSpMk id="22" creationId="{A1D9F9DC-EA05-477D-8330-0CE1F515A27A}"/>
          </ac:grpSpMkLst>
        </pc:grpChg>
        <pc:grpChg chg="add del mod topLvl">
          <ac:chgData name="Xin Zhang (FA Talent)" userId="474f572f-8271-4f60-858e-cee871e0aec6" providerId="ADAL" clId="{3F71202C-CA5A-4F4E-AF8C-BB1CC3F0E996}" dt="2021-10-22T02:35:40.985" v="1723" actId="165"/>
          <ac:grpSpMkLst>
            <pc:docMk/>
            <pc:sldMk cId="1640398797" sldId="305"/>
            <ac:grpSpMk id="28" creationId="{C4A7B7B6-C78D-4F3C-9E6A-A57A7C515B62}"/>
          </ac:grpSpMkLst>
        </pc:grpChg>
        <pc:grpChg chg="del">
          <ac:chgData name="Xin Zhang (FA Talent)" userId="474f572f-8271-4f60-858e-cee871e0aec6" providerId="ADAL" clId="{3F71202C-CA5A-4F4E-AF8C-BB1CC3F0E996}" dt="2021-10-21T15:12:42.482" v="1267" actId="478"/>
          <ac:grpSpMkLst>
            <pc:docMk/>
            <pc:sldMk cId="1640398797" sldId="305"/>
            <ac:grpSpMk id="31" creationId="{14B741EF-263B-41AF-91CC-78559CAA4974}"/>
          </ac:grpSpMkLst>
        </pc:grpChg>
        <pc:grpChg chg="del">
          <ac:chgData name="Xin Zhang (FA Talent)" userId="474f572f-8271-4f60-858e-cee871e0aec6" providerId="ADAL" clId="{3F71202C-CA5A-4F4E-AF8C-BB1CC3F0E996}" dt="2021-10-21T15:12:42.482" v="1267" actId="478"/>
          <ac:grpSpMkLst>
            <pc:docMk/>
            <pc:sldMk cId="1640398797" sldId="305"/>
            <ac:grpSpMk id="32" creationId="{A6F41580-D1F9-4E10-AB94-F4F6411A024E}"/>
          </ac:grpSpMkLst>
        </pc:grpChg>
        <pc:grpChg chg="del">
          <ac:chgData name="Xin Zhang (FA Talent)" userId="474f572f-8271-4f60-858e-cee871e0aec6" providerId="ADAL" clId="{3F71202C-CA5A-4F4E-AF8C-BB1CC3F0E996}" dt="2021-10-21T15:12:42.482" v="1267" actId="478"/>
          <ac:grpSpMkLst>
            <pc:docMk/>
            <pc:sldMk cId="1640398797" sldId="305"/>
            <ac:grpSpMk id="33" creationId="{43E4AD7E-5E00-4A05-B961-E3682B84C2DF}"/>
          </ac:grpSpMkLst>
        </pc:grpChg>
        <pc:grpChg chg="del">
          <ac:chgData name="Xin Zhang (FA Talent)" userId="474f572f-8271-4f60-858e-cee871e0aec6" providerId="ADAL" clId="{3F71202C-CA5A-4F4E-AF8C-BB1CC3F0E996}" dt="2021-10-21T15:12:42.482" v="1267" actId="478"/>
          <ac:grpSpMkLst>
            <pc:docMk/>
            <pc:sldMk cId="1640398797" sldId="305"/>
            <ac:grpSpMk id="34" creationId="{85C0CDCC-54E9-4FB8-9CBA-3BC1CB7170F5}"/>
          </ac:grpSpMkLst>
        </pc:grpChg>
        <pc:grpChg chg="del mod topLvl">
          <ac:chgData name="Xin Zhang (FA Talent)" userId="474f572f-8271-4f60-858e-cee871e0aec6" providerId="ADAL" clId="{3F71202C-CA5A-4F4E-AF8C-BB1CC3F0E996}" dt="2021-10-22T02:35:45.587" v="1725" actId="165"/>
          <ac:grpSpMkLst>
            <pc:docMk/>
            <pc:sldMk cId="1640398797" sldId="305"/>
            <ac:grpSpMk id="39" creationId="{FDA513A0-E507-4D0F-8F38-8CAD85D44FBB}"/>
          </ac:grpSpMkLst>
        </pc:grpChg>
        <pc:grpChg chg="add del mod topLvl">
          <ac:chgData name="Xin Zhang (FA Talent)" userId="474f572f-8271-4f60-858e-cee871e0aec6" providerId="ADAL" clId="{3F71202C-CA5A-4F4E-AF8C-BB1CC3F0E996}" dt="2021-10-21T15:17:38.343" v="1380" actId="165"/>
          <ac:grpSpMkLst>
            <pc:docMk/>
            <pc:sldMk cId="1640398797" sldId="305"/>
            <ac:grpSpMk id="42" creationId="{09757F58-7765-4565-B1D9-09B128A06F74}"/>
          </ac:grpSpMkLst>
        </pc:grpChg>
        <pc:grpChg chg="del mod topLvl">
          <ac:chgData name="Xin Zhang (FA Talent)" userId="474f572f-8271-4f60-858e-cee871e0aec6" providerId="ADAL" clId="{3F71202C-CA5A-4F4E-AF8C-BB1CC3F0E996}" dt="2021-10-22T02:35:40.985" v="1723" actId="165"/>
          <ac:grpSpMkLst>
            <pc:docMk/>
            <pc:sldMk cId="1640398797" sldId="305"/>
            <ac:grpSpMk id="43" creationId="{FF9CBFA6-9364-4ABC-A4BA-B36651DD8027}"/>
          </ac:grpSpMkLst>
        </pc:grpChg>
        <pc:grpChg chg="del mod topLvl">
          <ac:chgData name="Xin Zhang (FA Talent)" userId="474f572f-8271-4f60-858e-cee871e0aec6" providerId="ADAL" clId="{3F71202C-CA5A-4F4E-AF8C-BB1CC3F0E996}" dt="2021-10-22T02:35:40.985" v="1723" actId="165"/>
          <ac:grpSpMkLst>
            <pc:docMk/>
            <pc:sldMk cId="1640398797" sldId="305"/>
            <ac:grpSpMk id="44" creationId="{195ED004-00F1-410D-AFD5-19CCB3F03560}"/>
          </ac:grpSpMkLst>
        </pc:grpChg>
        <pc:grpChg chg="del mod topLvl">
          <ac:chgData name="Xin Zhang (FA Talent)" userId="474f572f-8271-4f60-858e-cee871e0aec6" providerId="ADAL" clId="{3F71202C-CA5A-4F4E-AF8C-BB1CC3F0E996}" dt="2021-10-22T02:35:42.229" v="1724" actId="165"/>
          <ac:grpSpMkLst>
            <pc:docMk/>
            <pc:sldMk cId="1640398797" sldId="305"/>
            <ac:grpSpMk id="47" creationId="{2497CBD6-C9AD-4FFF-B0E2-2117BBB38A41}"/>
          </ac:grpSpMkLst>
        </pc:grpChg>
        <pc:grpChg chg="del mod topLvl">
          <ac:chgData name="Xin Zhang (FA Talent)" userId="474f572f-8271-4f60-858e-cee871e0aec6" providerId="ADAL" clId="{3F71202C-CA5A-4F4E-AF8C-BB1CC3F0E996}" dt="2021-10-22T02:35:45.587" v="1725" actId="165"/>
          <ac:grpSpMkLst>
            <pc:docMk/>
            <pc:sldMk cId="1640398797" sldId="305"/>
            <ac:grpSpMk id="52" creationId="{A06874C7-B046-494B-84B2-A3148260FC7B}"/>
          </ac:grpSpMkLst>
        </pc:grpChg>
        <pc:grpChg chg="add del mod">
          <ac:chgData name="Xin Zhang (FA Talent)" userId="474f572f-8271-4f60-858e-cee871e0aec6" providerId="ADAL" clId="{3F71202C-CA5A-4F4E-AF8C-BB1CC3F0E996}" dt="2021-10-22T06:38:11.744" v="2413" actId="478"/>
          <ac:grpSpMkLst>
            <pc:docMk/>
            <pc:sldMk cId="1640398797" sldId="305"/>
            <ac:grpSpMk id="63" creationId="{C11CC030-AF6B-483A-BC1B-3D506343CAB6}"/>
          </ac:grpSpMkLst>
        </pc:grpChg>
        <pc:grpChg chg="add del mod">
          <ac:chgData name="Xin Zhang (FA Talent)" userId="474f572f-8271-4f60-858e-cee871e0aec6" providerId="ADAL" clId="{3F71202C-CA5A-4F4E-AF8C-BB1CC3F0E996}" dt="2021-10-22T06:38:55.018" v="2423" actId="21"/>
          <ac:grpSpMkLst>
            <pc:docMk/>
            <pc:sldMk cId="1640398797" sldId="305"/>
            <ac:grpSpMk id="66" creationId="{E7428FD4-C167-4EAF-8737-3207D77E8BE6}"/>
          </ac:grpSpMkLst>
        </pc:grpChg>
        <pc:grpChg chg="add del mod">
          <ac:chgData name="Xin Zhang (FA Talent)" userId="474f572f-8271-4f60-858e-cee871e0aec6" providerId="ADAL" clId="{3F71202C-CA5A-4F4E-AF8C-BB1CC3F0E996}" dt="2021-10-22T06:38:55.018" v="2423" actId="21"/>
          <ac:grpSpMkLst>
            <pc:docMk/>
            <pc:sldMk cId="1640398797" sldId="305"/>
            <ac:grpSpMk id="69" creationId="{149401E5-EBA0-473B-A5B0-6B6213E2B5D0}"/>
          </ac:grpSpMkLst>
        </pc:grpChg>
        <pc:grpChg chg="add del mod">
          <ac:chgData name="Xin Zhang (FA Talent)" userId="474f572f-8271-4f60-858e-cee871e0aec6" providerId="ADAL" clId="{3F71202C-CA5A-4F4E-AF8C-BB1CC3F0E996}" dt="2021-10-22T06:38:55.018" v="2423" actId="21"/>
          <ac:grpSpMkLst>
            <pc:docMk/>
            <pc:sldMk cId="1640398797" sldId="305"/>
            <ac:grpSpMk id="72" creationId="{7D347C37-536B-4F7B-A9E1-AE2FD9DF7677}"/>
          </ac:grpSpMkLst>
        </pc:grpChg>
        <pc:grpChg chg="add del mod">
          <ac:chgData name="Xin Zhang (FA Talent)" userId="474f572f-8271-4f60-858e-cee871e0aec6" providerId="ADAL" clId="{3F71202C-CA5A-4F4E-AF8C-BB1CC3F0E996}" dt="2021-10-22T06:39:43.166" v="2434" actId="165"/>
          <ac:grpSpMkLst>
            <pc:docMk/>
            <pc:sldMk cId="1640398797" sldId="305"/>
            <ac:grpSpMk id="75" creationId="{3283D0D3-E5DD-468C-9A3C-21E691F614AD}"/>
          </ac:grpSpMkLst>
        </pc:grpChg>
        <pc:grpChg chg="del mod topLvl">
          <ac:chgData name="Xin Zhang (FA Talent)" userId="474f572f-8271-4f60-858e-cee871e0aec6" providerId="ADAL" clId="{3F71202C-CA5A-4F4E-AF8C-BB1CC3F0E996}" dt="2021-10-22T06:39:44.179" v="2436" actId="165"/>
          <ac:grpSpMkLst>
            <pc:docMk/>
            <pc:sldMk cId="1640398797" sldId="305"/>
            <ac:grpSpMk id="76" creationId="{342EA78D-C11E-4968-891D-C4E7F7955815}"/>
          </ac:grpSpMkLst>
        </pc:grpChg>
        <pc:grpChg chg="del mod topLvl">
          <ac:chgData name="Xin Zhang (FA Talent)" userId="474f572f-8271-4f60-858e-cee871e0aec6" providerId="ADAL" clId="{3F71202C-CA5A-4F4E-AF8C-BB1CC3F0E996}" dt="2021-10-22T06:39:46.836" v="2438" actId="165"/>
          <ac:grpSpMkLst>
            <pc:docMk/>
            <pc:sldMk cId="1640398797" sldId="305"/>
            <ac:grpSpMk id="77" creationId="{5A664F58-7F63-4A4A-9EEB-479A88CDD52B}"/>
          </ac:grpSpMkLst>
        </pc:grpChg>
        <pc:grpChg chg="add del mod">
          <ac:chgData name="Xin Zhang (FA Talent)" userId="474f572f-8271-4f60-858e-cee871e0aec6" providerId="ADAL" clId="{3F71202C-CA5A-4F4E-AF8C-BB1CC3F0E996}" dt="2021-10-22T06:39:43.166" v="2434" actId="165"/>
          <ac:grpSpMkLst>
            <pc:docMk/>
            <pc:sldMk cId="1640398797" sldId="305"/>
            <ac:grpSpMk id="82" creationId="{A8E1388B-DBA0-4904-870A-2C555B4FEA0E}"/>
          </ac:grpSpMkLst>
        </pc:grpChg>
        <pc:grpChg chg="del mod topLvl">
          <ac:chgData name="Xin Zhang (FA Talent)" userId="474f572f-8271-4f60-858e-cee871e0aec6" providerId="ADAL" clId="{3F71202C-CA5A-4F4E-AF8C-BB1CC3F0E996}" dt="2021-10-22T06:39:43.374" v="2435" actId="165"/>
          <ac:grpSpMkLst>
            <pc:docMk/>
            <pc:sldMk cId="1640398797" sldId="305"/>
            <ac:grpSpMk id="83" creationId="{A6E9D11B-992D-4EEF-B97A-F30E9EBC8864}"/>
          </ac:grpSpMkLst>
        </pc:grpChg>
        <pc:grpChg chg="del mod topLvl">
          <ac:chgData name="Xin Zhang (FA Talent)" userId="474f572f-8271-4f60-858e-cee871e0aec6" providerId="ADAL" clId="{3F71202C-CA5A-4F4E-AF8C-BB1CC3F0E996}" dt="2021-10-22T06:39:43.374" v="2435" actId="165"/>
          <ac:grpSpMkLst>
            <pc:docMk/>
            <pc:sldMk cId="1640398797" sldId="305"/>
            <ac:grpSpMk id="84" creationId="{1729C255-9E54-4ED5-9CAF-BDC9039AD78B}"/>
          </ac:grpSpMkLst>
        </pc:grpChg>
        <pc:grpChg chg="add del mod">
          <ac:chgData name="Xin Zhang (FA Talent)" userId="474f572f-8271-4f60-858e-cee871e0aec6" providerId="ADAL" clId="{3F71202C-CA5A-4F4E-AF8C-BB1CC3F0E996}" dt="2021-10-23T09:44:32.919" v="6717" actId="165"/>
          <ac:grpSpMkLst>
            <pc:docMk/>
            <pc:sldMk cId="1640398797" sldId="305"/>
            <ac:grpSpMk id="95" creationId="{21D6539A-D5FA-4AA0-924C-F5AE4AB6EEA1}"/>
          </ac:grpSpMkLst>
        </pc:grpChg>
        <pc:picChg chg="add del mod">
          <ac:chgData name="Xin Zhang (FA Talent)" userId="474f572f-8271-4f60-858e-cee871e0aec6" providerId="ADAL" clId="{3F71202C-CA5A-4F4E-AF8C-BB1CC3F0E996}" dt="2021-10-21T15:14:05.664" v="1295" actId="478"/>
          <ac:picMkLst>
            <pc:docMk/>
            <pc:sldMk cId="1640398797" sldId="305"/>
            <ac:picMk id="3" creationId="{7391E0B6-C5A2-42A8-8097-EED4191A0177}"/>
          </ac:picMkLst>
        </pc:picChg>
        <pc:picChg chg="add del mod">
          <ac:chgData name="Xin Zhang (FA Talent)" userId="474f572f-8271-4f60-858e-cee871e0aec6" providerId="ADAL" clId="{3F71202C-CA5A-4F4E-AF8C-BB1CC3F0E996}" dt="2021-10-21T15:27:07.262" v="1513" actId="478"/>
          <ac:picMkLst>
            <pc:docMk/>
            <pc:sldMk cId="1640398797" sldId="305"/>
            <ac:picMk id="3" creationId="{B83ED9E4-6936-4B61-8362-D82CCE7882D1}"/>
          </ac:picMkLst>
        </pc:picChg>
        <pc:picChg chg="add del mod">
          <ac:chgData name="Xin Zhang (FA Talent)" userId="474f572f-8271-4f60-858e-cee871e0aec6" providerId="ADAL" clId="{3F71202C-CA5A-4F4E-AF8C-BB1CC3F0E996}" dt="2021-10-21T15:29:22.460" v="1548" actId="478"/>
          <ac:picMkLst>
            <pc:docMk/>
            <pc:sldMk cId="1640398797" sldId="305"/>
            <ac:picMk id="10" creationId="{026C3E06-C27D-4503-9332-087BC40719B7}"/>
          </ac:picMkLst>
        </pc:picChg>
        <pc:picChg chg="add del mod">
          <ac:chgData name="Xin Zhang (FA Talent)" userId="474f572f-8271-4f60-858e-cee871e0aec6" providerId="ADAL" clId="{3F71202C-CA5A-4F4E-AF8C-BB1CC3F0E996}" dt="2021-10-22T06:31:30.610" v="2390" actId="478"/>
          <ac:picMkLst>
            <pc:docMk/>
            <pc:sldMk cId="1640398797" sldId="305"/>
            <ac:picMk id="16" creationId="{1FC22E6D-ADC6-4847-8343-46E7DE25A935}"/>
          </ac:picMkLst>
        </pc:picChg>
        <pc:picChg chg="add mod ord">
          <ac:chgData name="Xin Zhang (FA Talent)" userId="474f572f-8271-4f60-858e-cee871e0aec6" providerId="ADAL" clId="{3F71202C-CA5A-4F4E-AF8C-BB1CC3F0E996}" dt="2021-10-22T06:41:43.628" v="2523" actId="207"/>
          <ac:picMkLst>
            <pc:docMk/>
            <pc:sldMk cId="1640398797" sldId="305"/>
            <ac:picMk id="18" creationId="{5BCEF827-5F70-4AF4-9823-CC12A209D230}"/>
          </ac:picMkLst>
        </pc:picChg>
        <pc:picChg chg="add mod">
          <ac:chgData name="Xin Zhang (FA Talent)" userId="474f572f-8271-4f60-858e-cee871e0aec6" providerId="ADAL" clId="{3F71202C-CA5A-4F4E-AF8C-BB1CC3F0E996}" dt="2021-10-22T06:38:42.813" v="2420" actId="14100"/>
          <ac:picMkLst>
            <pc:docMk/>
            <pc:sldMk cId="1640398797" sldId="305"/>
            <ac:picMk id="20" creationId="{F2AF2FD5-F4AB-4532-A2BB-890A4548F1A8}"/>
          </ac:picMkLst>
        </pc:picChg>
        <pc:picChg chg="del">
          <ac:chgData name="Xin Zhang (FA Talent)" userId="474f572f-8271-4f60-858e-cee871e0aec6" providerId="ADAL" clId="{3F71202C-CA5A-4F4E-AF8C-BB1CC3F0E996}" dt="2021-10-21T06:50:21.839" v="15" actId="478"/>
          <ac:picMkLst>
            <pc:docMk/>
            <pc:sldMk cId="1640398797" sldId="305"/>
            <ac:picMk id="24" creationId="{439B170D-6394-4837-80F4-356E76628802}"/>
          </ac:picMkLst>
        </pc:picChg>
        <pc:picChg chg="add del mod">
          <ac:chgData name="Xin Zhang (FA Talent)" userId="474f572f-8271-4f60-858e-cee871e0aec6" providerId="ADAL" clId="{3F71202C-CA5A-4F4E-AF8C-BB1CC3F0E996}" dt="2021-10-21T15:27:09.733" v="1514" actId="478"/>
          <ac:picMkLst>
            <pc:docMk/>
            <pc:sldMk cId="1640398797" sldId="305"/>
            <ac:picMk id="26" creationId="{269779EF-DABB-4C71-8390-C23551BAB14D}"/>
          </ac:picMkLst>
        </pc:picChg>
        <pc:picChg chg="mod">
          <ac:chgData name="Xin Zhang (FA Talent)" userId="474f572f-8271-4f60-858e-cee871e0aec6" providerId="ADAL" clId="{3F71202C-CA5A-4F4E-AF8C-BB1CC3F0E996}" dt="2021-10-22T06:38:11.296" v="2412" actId="571"/>
          <ac:picMkLst>
            <pc:docMk/>
            <pc:sldMk cId="1640398797" sldId="305"/>
            <ac:picMk id="65" creationId="{C11D92F3-01BF-4688-93E0-7C3AFD03673F}"/>
          </ac:picMkLst>
        </pc:picChg>
        <pc:picChg chg="mod">
          <ac:chgData name="Xin Zhang (FA Talent)" userId="474f572f-8271-4f60-858e-cee871e0aec6" providerId="ADAL" clId="{3F71202C-CA5A-4F4E-AF8C-BB1CC3F0E996}" dt="2021-10-22T06:38:49.329" v="2421" actId="571"/>
          <ac:picMkLst>
            <pc:docMk/>
            <pc:sldMk cId="1640398797" sldId="305"/>
            <ac:picMk id="68" creationId="{76B76176-867F-483F-B3F8-BF7064276449}"/>
          </ac:picMkLst>
        </pc:picChg>
        <pc:picChg chg="mod">
          <ac:chgData name="Xin Zhang (FA Talent)" userId="474f572f-8271-4f60-858e-cee871e0aec6" providerId="ADAL" clId="{3F71202C-CA5A-4F4E-AF8C-BB1CC3F0E996}" dt="2021-10-22T06:38:52.838" v="2422" actId="571"/>
          <ac:picMkLst>
            <pc:docMk/>
            <pc:sldMk cId="1640398797" sldId="305"/>
            <ac:picMk id="71" creationId="{405EE1F8-066D-4AFD-B7F3-4BDD0805828D}"/>
          </ac:picMkLst>
        </pc:picChg>
        <pc:picChg chg="mod">
          <ac:chgData name="Xin Zhang (FA Talent)" userId="474f572f-8271-4f60-858e-cee871e0aec6" providerId="ADAL" clId="{3F71202C-CA5A-4F4E-AF8C-BB1CC3F0E996}" dt="2021-10-22T06:38:52.838" v="2422" actId="571"/>
          <ac:picMkLst>
            <pc:docMk/>
            <pc:sldMk cId="1640398797" sldId="305"/>
            <ac:picMk id="74" creationId="{C8BE178A-9C4F-471E-9C9C-39A73890B1CB}"/>
          </ac:picMkLst>
        </pc:picChg>
        <pc:picChg chg="del mod ord topLvl">
          <ac:chgData name="Xin Zhang (FA Talent)" userId="474f572f-8271-4f60-858e-cee871e0aec6" providerId="ADAL" clId="{3F71202C-CA5A-4F4E-AF8C-BB1CC3F0E996}" dt="2021-10-22T06:41:56.736" v="2584" actId="478"/>
          <ac:picMkLst>
            <pc:docMk/>
            <pc:sldMk cId="1640398797" sldId="305"/>
            <ac:picMk id="79" creationId="{6558CC35-5900-48BC-B4B3-FE814323B0B0}"/>
          </ac:picMkLst>
        </pc:picChg>
        <pc:picChg chg="del mod topLvl">
          <ac:chgData name="Xin Zhang (FA Talent)" userId="474f572f-8271-4f60-858e-cee871e0aec6" providerId="ADAL" clId="{3F71202C-CA5A-4F4E-AF8C-BB1CC3F0E996}" dt="2021-10-22T06:39:46.024" v="2437" actId="27803"/>
          <ac:picMkLst>
            <pc:docMk/>
            <pc:sldMk cId="1640398797" sldId="305"/>
            <ac:picMk id="81" creationId="{7661552D-D739-4D6D-8130-31A3EA292AD3}"/>
          </ac:picMkLst>
        </pc:picChg>
        <pc:picChg chg="del mod topLvl">
          <ac:chgData name="Xin Zhang (FA Talent)" userId="474f572f-8271-4f60-858e-cee871e0aec6" providerId="ADAL" clId="{3F71202C-CA5A-4F4E-AF8C-BB1CC3F0E996}" dt="2021-10-22T06:41:56.736" v="2584" actId="478"/>
          <ac:picMkLst>
            <pc:docMk/>
            <pc:sldMk cId="1640398797" sldId="305"/>
            <ac:picMk id="86" creationId="{E2C8D65D-82C3-49E5-86ED-BE5F90428684}"/>
          </ac:picMkLst>
        </pc:picChg>
        <pc:picChg chg="del mod ord topLvl">
          <ac:chgData name="Xin Zhang (FA Talent)" userId="474f572f-8271-4f60-858e-cee871e0aec6" providerId="ADAL" clId="{3F71202C-CA5A-4F4E-AF8C-BB1CC3F0E996}" dt="2021-10-22T06:40:09.305" v="2504" actId="478"/>
          <ac:picMkLst>
            <pc:docMk/>
            <pc:sldMk cId="1640398797" sldId="305"/>
            <ac:picMk id="88" creationId="{1C0C01F2-B06F-46AD-A537-AEA617B82DC6}"/>
          </ac:picMkLst>
        </pc:picChg>
        <pc:picChg chg="add mod ord">
          <ac:chgData name="Xin Zhang (FA Talent)" userId="474f572f-8271-4f60-858e-cee871e0aec6" providerId="ADAL" clId="{3F71202C-CA5A-4F4E-AF8C-BB1CC3F0E996}" dt="2021-10-22T06:41:47.372" v="2543"/>
          <ac:picMkLst>
            <pc:docMk/>
            <pc:sldMk cId="1640398797" sldId="305"/>
            <ac:picMk id="92" creationId="{1631434C-B9AF-473A-87C0-8CF1F50E6131}"/>
          </ac:picMkLst>
        </pc:picChg>
        <pc:picChg chg="add mod ord">
          <ac:chgData name="Xin Zhang (FA Talent)" userId="474f572f-8271-4f60-858e-cee871e0aec6" providerId="ADAL" clId="{3F71202C-CA5A-4F4E-AF8C-BB1CC3F0E996}" dt="2021-10-22T06:41:53.768" v="2579"/>
          <ac:picMkLst>
            <pc:docMk/>
            <pc:sldMk cId="1640398797" sldId="305"/>
            <ac:picMk id="94" creationId="{9F3CB971-D5A9-477F-9DEF-43541BAC51AD}"/>
          </ac:picMkLst>
        </pc:picChg>
      </pc:sldChg>
      <pc:sldChg chg="addSp delSp modSp mod ord">
        <pc:chgData name="Xin Zhang (FA Talent)" userId="474f572f-8271-4f60-858e-cee871e0aec6" providerId="ADAL" clId="{3F71202C-CA5A-4F4E-AF8C-BB1CC3F0E996}" dt="2021-10-23T09:46:18.053" v="6729" actId="1076"/>
        <pc:sldMkLst>
          <pc:docMk/>
          <pc:sldMk cId="2230827692" sldId="307"/>
        </pc:sldMkLst>
        <pc:spChg chg="del">
          <ac:chgData name="Xin Zhang (FA Talent)" userId="474f572f-8271-4f60-858e-cee871e0aec6" providerId="ADAL" clId="{3F71202C-CA5A-4F4E-AF8C-BB1CC3F0E996}" dt="2021-10-22T04:04:14.703" v="2270" actId="478"/>
          <ac:spMkLst>
            <pc:docMk/>
            <pc:sldMk cId="2230827692" sldId="307"/>
            <ac:spMk id="6" creationId="{D20A6C7E-6DF9-4646-B44C-42B9D45E0142}"/>
          </ac:spMkLst>
        </pc:spChg>
        <pc:spChg chg="del">
          <ac:chgData name="Xin Zhang (FA Talent)" userId="474f572f-8271-4f60-858e-cee871e0aec6" providerId="ADAL" clId="{3F71202C-CA5A-4F4E-AF8C-BB1CC3F0E996}" dt="2021-10-22T04:04:14.703" v="2270" actId="478"/>
          <ac:spMkLst>
            <pc:docMk/>
            <pc:sldMk cId="2230827692" sldId="307"/>
            <ac:spMk id="7" creationId="{B18A45BE-3A1D-4AF4-B5E7-09D0313D0CBE}"/>
          </ac:spMkLst>
        </pc:spChg>
        <pc:spChg chg="add mod">
          <ac:chgData name="Xin Zhang (FA Talent)" userId="474f572f-8271-4f60-858e-cee871e0aec6" providerId="ADAL" clId="{3F71202C-CA5A-4F4E-AF8C-BB1CC3F0E996}" dt="2021-10-22T07:06:29.210" v="2751" actId="20577"/>
          <ac:spMkLst>
            <pc:docMk/>
            <pc:sldMk cId="2230827692" sldId="307"/>
            <ac:spMk id="10" creationId="{BC7EF255-6CD9-4485-A01A-8C273311FA7B}"/>
          </ac:spMkLst>
        </pc:spChg>
        <pc:spChg chg="add del mod">
          <ac:chgData name="Xin Zhang (FA Talent)" userId="474f572f-8271-4f60-858e-cee871e0aec6" providerId="ADAL" clId="{3F71202C-CA5A-4F4E-AF8C-BB1CC3F0E996}" dt="2021-10-22T07:03:39.582" v="2628" actId="478"/>
          <ac:spMkLst>
            <pc:docMk/>
            <pc:sldMk cId="2230827692" sldId="307"/>
            <ac:spMk id="11" creationId="{7D5EF30F-ECD7-4CAD-8C21-F8840E369FAC}"/>
          </ac:spMkLst>
        </pc:spChg>
        <pc:spChg chg="add del mod">
          <ac:chgData name="Xin Zhang (FA Talent)" userId="474f572f-8271-4f60-858e-cee871e0aec6" providerId="ADAL" clId="{3F71202C-CA5A-4F4E-AF8C-BB1CC3F0E996}" dt="2021-10-22T07:03:39.582" v="2628" actId="478"/>
          <ac:spMkLst>
            <pc:docMk/>
            <pc:sldMk cId="2230827692" sldId="307"/>
            <ac:spMk id="12" creationId="{6290C012-A5EA-450E-93E6-5C797C125F8C}"/>
          </ac:spMkLst>
        </pc:spChg>
        <pc:spChg chg="add del mod">
          <ac:chgData name="Xin Zhang (FA Talent)" userId="474f572f-8271-4f60-858e-cee871e0aec6" providerId="ADAL" clId="{3F71202C-CA5A-4F4E-AF8C-BB1CC3F0E996}" dt="2021-10-22T07:03:39.582" v="2628" actId="478"/>
          <ac:spMkLst>
            <pc:docMk/>
            <pc:sldMk cId="2230827692" sldId="307"/>
            <ac:spMk id="13" creationId="{D2D73FAC-BDC2-4248-B940-D32D694A6415}"/>
          </ac:spMkLst>
        </pc:spChg>
        <pc:spChg chg="mod">
          <ac:chgData name="Xin Zhang (FA Talent)" userId="474f572f-8271-4f60-858e-cee871e0aec6" providerId="ADAL" clId="{3F71202C-CA5A-4F4E-AF8C-BB1CC3F0E996}" dt="2021-10-22T07:03:59.971" v="2631"/>
          <ac:spMkLst>
            <pc:docMk/>
            <pc:sldMk cId="2230827692" sldId="307"/>
            <ac:spMk id="16" creationId="{407BD78A-1841-4C91-9FAD-EC41346034AD}"/>
          </ac:spMkLst>
        </pc:spChg>
        <pc:spChg chg="mod">
          <ac:chgData name="Xin Zhang (FA Talent)" userId="474f572f-8271-4f60-858e-cee871e0aec6" providerId="ADAL" clId="{3F71202C-CA5A-4F4E-AF8C-BB1CC3F0E996}" dt="2021-10-22T07:03:59.971" v="2631"/>
          <ac:spMkLst>
            <pc:docMk/>
            <pc:sldMk cId="2230827692" sldId="307"/>
            <ac:spMk id="17" creationId="{CAE114FA-5D31-4466-8077-413853BB1824}"/>
          </ac:spMkLst>
        </pc:spChg>
        <pc:spChg chg="mod">
          <ac:chgData name="Xin Zhang (FA Talent)" userId="474f572f-8271-4f60-858e-cee871e0aec6" providerId="ADAL" clId="{3F71202C-CA5A-4F4E-AF8C-BB1CC3F0E996}" dt="2021-10-22T07:03:59.971" v="2631"/>
          <ac:spMkLst>
            <pc:docMk/>
            <pc:sldMk cId="2230827692" sldId="307"/>
            <ac:spMk id="18" creationId="{9B1EFF97-5286-460D-8446-3FC280C13914}"/>
          </ac:spMkLst>
        </pc:spChg>
        <pc:spChg chg="mod topLvl">
          <ac:chgData name="Xin Zhang (FA Talent)" userId="474f572f-8271-4f60-858e-cee871e0aec6" providerId="ADAL" clId="{3F71202C-CA5A-4F4E-AF8C-BB1CC3F0E996}" dt="2021-10-23T09:46:04.218" v="6726" actId="165"/>
          <ac:spMkLst>
            <pc:docMk/>
            <pc:sldMk cId="2230827692" sldId="307"/>
            <ac:spMk id="22" creationId="{7F00AA58-13E0-459C-B348-FCB3D3253A94}"/>
          </ac:spMkLst>
        </pc:spChg>
        <pc:spChg chg="mod topLvl">
          <ac:chgData name="Xin Zhang (FA Talent)" userId="474f572f-8271-4f60-858e-cee871e0aec6" providerId="ADAL" clId="{3F71202C-CA5A-4F4E-AF8C-BB1CC3F0E996}" dt="2021-10-23T09:46:04.218" v="6726" actId="165"/>
          <ac:spMkLst>
            <pc:docMk/>
            <pc:sldMk cId="2230827692" sldId="307"/>
            <ac:spMk id="23" creationId="{E307E89A-170B-4462-AE2C-71C5CE45EED0}"/>
          </ac:spMkLst>
        </pc:spChg>
        <pc:spChg chg="mod topLvl">
          <ac:chgData name="Xin Zhang (FA Talent)" userId="474f572f-8271-4f60-858e-cee871e0aec6" providerId="ADAL" clId="{3F71202C-CA5A-4F4E-AF8C-BB1CC3F0E996}" dt="2021-10-23T09:46:04.218" v="6726" actId="165"/>
          <ac:spMkLst>
            <pc:docMk/>
            <pc:sldMk cId="2230827692" sldId="307"/>
            <ac:spMk id="24" creationId="{D0FDD72F-6A4A-406F-926D-B7C04BDA5586}"/>
          </ac:spMkLst>
        </pc:spChg>
        <pc:spChg chg="mod topLvl">
          <ac:chgData name="Xin Zhang (FA Talent)" userId="474f572f-8271-4f60-858e-cee871e0aec6" providerId="ADAL" clId="{3F71202C-CA5A-4F4E-AF8C-BB1CC3F0E996}" dt="2021-10-23T09:46:04.218" v="6726" actId="165"/>
          <ac:spMkLst>
            <pc:docMk/>
            <pc:sldMk cId="2230827692" sldId="307"/>
            <ac:spMk id="25" creationId="{CBF931DA-7E08-4089-85D6-ECAA2F0D9319}"/>
          </ac:spMkLst>
        </pc:spChg>
        <pc:spChg chg="mod topLvl">
          <ac:chgData name="Xin Zhang (FA Talent)" userId="474f572f-8271-4f60-858e-cee871e0aec6" providerId="ADAL" clId="{3F71202C-CA5A-4F4E-AF8C-BB1CC3F0E996}" dt="2021-10-23T09:46:04.218" v="6726" actId="165"/>
          <ac:spMkLst>
            <pc:docMk/>
            <pc:sldMk cId="2230827692" sldId="307"/>
            <ac:spMk id="26" creationId="{A7EDD551-9A8A-4E52-919B-31F4B600AF81}"/>
          </ac:spMkLst>
        </pc:spChg>
        <pc:spChg chg="mod topLvl">
          <ac:chgData name="Xin Zhang (FA Talent)" userId="474f572f-8271-4f60-858e-cee871e0aec6" providerId="ADAL" clId="{3F71202C-CA5A-4F4E-AF8C-BB1CC3F0E996}" dt="2021-10-23T09:46:04.218" v="6726" actId="165"/>
          <ac:spMkLst>
            <pc:docMk/>
            <pc:sldMk cId="2230827692" sldId="307"/>
            <ac:spMk id="27" creationId="{4E4BB315-AD3F-4053-89A6-E12471DE5D16}"/>
          </ac:spMkLst>
        </pc:spChg>
        <pc:spChg chg="mod topLvl">
          <ac:chgData name="Xin Zhang (FA Talent)" userId="474f572f-8271-4f60-858e-cee871e0aec6" providerId="ADAL" clId="{3F71202C-CA5A-4F4E-AF8C-BB1CC3F0E996}" dt="2021-10-23T09:46:04.218" v="6726" actId="165"/>
          <ac:spMkLst>
            <pc:docMk/>
            <pc:sldMk cId="2230827692" sldId="307"/>
            <ac:spMk id="28" creationId="{A55C1795-9C99-4869-8E43-89B66924228D}"/>
          </ac:spMkLst>
        </pc:spChg>
        <pc:spChg chg="mod topLvl">
          <ac:chgData name="Xin Zhang (FA Talent)" userId="474f572f-8271-4f60-858e-cee871e0aec6" providerId="ADAL" clId="{3F71202C-CA5A-4F4E-AF8C-BB1CC3F0E996}" dt="2021-10-23T09:46:04.218" v="6726" actId="165"/>
          <ac:spMkLst>
            <pc:docMk/>
            <pc:sldMk cId="2230827692" sldId="307"/>
            <ac:spMk id="29" creationId="{CECF1012-C8B1-49ED-8A84-FB08FCF6FDC8}"/>
          </ac:spMkLst>
        </pc:spChg>
        <pc:spChg chg="mod topLvl">
          <ac:chgData name="Xin Zhang (FA Talent)" userId="474f572f-8271-4f60-858e-cee871e0aec6" providerId="ADAL" clId="{3F71202C-CA5A-4F4E-AF8C-BB1CC3F0E996}" dt="2021-10-23T09:46:08.227" v="6727" actId="165"/>
          <ac:spMkLst>
            <pc:docMk/>
            <pc:sldMk cId="2230827692" sldId="307"/>
            <ac:spMk id="30" creationId="{A5209605-B74E-4541-9B28-D73C18252097}"/>
          </ac:spMkLst>
        </pc:spChg>
        <pc:spChg chg="mod topLvl">
          <ac:chgData name="Xin Zhang (FA Talent)" userId="474f572f-8271-4f60-858e-cee871e0aec6" providerId="ADAL" clId="{3F71202C-CA5A-4F4E-AF8C-BB1CC3F0E996}" dt="2021-10-23T09:46:08.227" v="6727" actId="165"/>
          <ac:spMkLst>
            <pc:docMk/>
            <pc:sldMk cId="2230827692" sldId="307"/>
            <ac:spMk id="31" creationId="{CBBAB32A-D431-4356-B635-33E5E134F75B}"/>
          </ac:spMkLst>
        </pc:spChg>
        <pc:spChg chg="mod topLvl">
          <ac:chgData name="Xin Zhang (FA Talent)" userId="474f572f-8271-4f60-858e-cee871e0aec6" providerId="ADAL" clId="{3F71202C-CA5A-4F4E-AF8C-BB1CC3F0E996}" dt="2021-10-23T09:46:18.053" v="6729" actId="1076"/>
          <ac:spMkLst>
            <pc:docMk/>
            <pc:sldMk cId="2230827692" sldId="307"/>
            <ac:spMk id="32" creationId="{EC7DABBA-CBE2-42ED-8DAA-363E7C06E0C0}"/>
          </ac:spMkLst>
        </pc:spChg>
        <pc:spChg chg="add del mod">
          <ac:chgData name="Xin Zhang (FA Talent)" userId="474f572f-8271-4f60-858e-cee871e0aec6" providerId="ADAL" clId="{3F71202C-CA5A-4F4E-AF8C-BB1CC3F0E996}" dt="2021-10-22T07:05:00.318" v="2697" actId="478"/>
          <ac:spMkLst>
            <pc:docMk/>
            <pc:sldMk cId="2230827692" sldId="307"/>
            <ac:spMk id="33" creationId="{285518F6-37B4-467E-B4F3-88C30B7131D4}"/>
          </ac:spMkLst>
        </pc:spChg>
        <pc:spChg chg="add del mod">
          <ac:chgData name="Xin Zhang (FA Talent)" userId="474f572f-8271-4f60-858e-cee871e0aec6" providerId="ADAL" clId="{3F71202C-CA5A-4F4E-AF8C-BB1CC3F0E996}" dt="2021-10-22T07:05:02.890" v="2698" actId="21"/>
          <ac:spMkLst>
            <pc:docMk/>
            <pc:sldMk cId="2230827692" sldId="307"/>
            <ac:spMk id="34" creationId="{B829EB08-813E-4C2D-8902-93E5D82F5934}"/>
          </ac:spMkLst>
        </pc:spChg>
        <pc:spChg chg="add del mod">
          <ac:chgData name="Xin Zhang (FA Talent)" userId="474f572f-8271-4f60-858e-cee871e0aec6" providerId="ADAL" clId="{3F71202C-CA5A-4F4E-AF8C-BB1CC3F0E996}" dt="2021-10-22T07:05:02.890" v="2698" actId="21"/>
          <ac:spMkLst>
            <pc:docMk/>
            <pc:sldMk cId="2230827692" sldId="307"/>
            <ac:spMk id="35" creationId="{20F800E1-E6D2-4304-826B-610ACF0637D8}"/>
          </ac:spMkLst>
        </pc:spChg>
        <pc:spChg chg="del">
          <ac:chgData name="Xin Zhang (FA Talent)" userId="474f572f-8271-4f60-858e-cee871e0aec6" providerId="ADAL" clId="{3F71202C-CA5A-4F4E-AF8C-BB1CC3F0E996}" dt="2021-10-22T04:04:14.703" v="2270" actId="478"/>
          <ac:spMkLst>
            <pc:docMk/>
            <pc:sldMk cId="2230827692" sldId="307"/>
            <ac:spMk id="294" creationId="{FB15256A-F4CE-4FD1-A010-32F3CA961CB8}"/>
          </ac:spMkLst>
        </pc:spChg>
        <pc:spChg chg="del">
          <ac:chgData name="Xin Zhang (FA Talent)" userId="474f572f-8271-4f60-858e-cee871e0aec6" providerId="ADAL" clId="{3F71202C-CA5A-4F4E-AF8C-BB1CC3F0E996}" dt="2021-10-22T04:04:14.703" v="2270" actId="478"/>
          <ac:spMkLst>
            <pc:docMk/>
            <pc:sldMk cId="2230827692" sldId="307"/>
            <ac:spMk id="295" creationId="{C2717910-1DF7-44B0-86CE-69A59ED4FD00}"/>
          </ac:spMkLst>
        </pc:spChg>
        <pc:spChg chg="del">
          <ac:chgData name="Xin Zhang (FA Talent)" userId="474f572f-8271-4f60-858e-cee871e0aec6" providerId="ADAL" clId="{3F71202C-CA5A-4F4E-AF8C-BB1CC3F0E996}" dt="2021-10-22T04:04:14.703" v="2270" actId="478"/>
          <ac:spMkLst>
            <pc:docMk/>
            <pc:sldMk cId="2230827692" sldId="307"/>
            <ac:spMk id="296" creationId="{91416785-1DB7-4A6D-8BA5-AFC58302BA41}"/>
          </ac:spMkLst>
        </pc:spChg>
        <pc:spChg chg="del">
          <ac:chgData name="Xin Zhang (FA Talent)" userId="474f572f-8271-4f60-858e-cee871e0aec6" providerId="ADAL" clId="{3F71202C-CA5A-4F4E-AF8C-BB1CC3F0E996}" dt="2021-10-22T04:04:14.703" v="2270" actId="478"/>
          <ac:spMkLst>
            <pc:docMk/>
            <pc:sldMk cId="2230827692" sldId="307"/>
            <ac:spMk id="297" creationId="{FBBD388F-A9F3-4B5A-B10C-8789EF4A0E1A}"/>
          </ac:spMkLst>
        </pc:spChg>
        <pc:grpChg chg="add del mod">
          <ac:chgData name="Xin Zhang (FA Talent)" userId="474f572f-8271-4f60-858e-cee871e0aec6" providerId="ADAL" clId="{3F71202C-CA5A-4F4E-AF8C-BB1CC3F0E996}" dt="2021-10-22T07:04:01.696" v="2632"/>
          <ac:grpSpMkLst>
            <pc:docMk/>
            <pc:sldMk cId="2230827692" sldId="307"/>
            <ac:grpSpMk id="15" creationId="{52AC0CF3-4C5C-4908-8A2A-31F2F0E4650C}"/>
          </ac:grpSpMkLst>
        </pc:grpChg>
        <pc:grpChg chg="add del mod">
          <ac:chgData name="Xin Zhang (FA Talent)" userId="474f572f-8271-4f60-858e-cee871e0aec6" providerId="ADAL" clId="{3F71202C-CA5A-4F4E-AF8C-BB1CC3F0E996}" dt="2021-10-23T09:46:01.694" v="6724" actId="165"/>
          <ac:grpSpMkLst>
            <pc:docMk/>
            <pc:sldMk cId="2230827692" sldId="307"/>
            <ac:grpSpMk id="19" creationId="{78AA883B-1ABC-4EB2-92DE-B89498712CFD}"/>
          </ac:grpSpMkLst>
        </pc:grpChg>
        <pc:grpChg chg="add del mod topLvl">
          <ac:chgData name="Xin Zhang (FA Talent)" userId="474f572f-8271-4f60-858e-cee871e0aec6" providerId="ADAL" clId="{3F71202C-CA5A-4F4E-AF8C-BB1CC3F0E996}" dt="2021-10-23T09:46:08.227" v="6727" actId="165"/>
          <ac:grpSpMkLst>
            <pc:docMk/>
            <pc:sldMk cId="2230827692" sldId="307"/>
            <ac:grpSpMk id="20" creationId="{BC63BAF6-B3BB-4F90-8857-30A0C4063F96}"/>
          </ac:grpSpMkLst>
        </pc:grpChg>
        <pc:grpChg chg="add del mod topLvl">
          <ac:chgData name="Xin Zhang (FA Talent)" userId="474f572f-8271-4f60-858e-cee871e0aec6" providerId="ADAL" clId="{3F71202C-CA5A-4F4E-AF8C-BB1CC3F0E996}" dt="2021-10-23T09:46:04.218" v="6726" actId="165"/>
          <ac:grpSpMkLst>
            <pc:docMk/>
            <pc:sldMk cId="2230827692" sldId="307"/>
            <ac:grpSpMk id="21" creationId="{B0D820C4-B8F3-491C-A7E8-7C97F0A718EF}"/>
          </ac:grpSpMkLst>
        </pc:grpChg>
        <pc:picChg chg="add del mod">
          <ac:chgData name="Xin Zhang (FA Talent)" userId="474f572f-8271-4f60-858e-cee871e0aec6" providerId="ADAL" clId="{3F71202C-CA5A-4F4E-AF8C-BB1CC3F0E996}" dt="2021-10-22T07:03:39.582" v="2628" actId="478"/>
          <ac:picMkLst>
            <pc:docMk/>
            <pc:sldMk cId="2230827692" sldId="307"/>
            <ac:picMk id="14" creationId="{FCBF2EAB-1786-43E9-8210-1B137209108E}"/>
          </ac:picMkLst>
        </pc:picChg>
        <pc:picChg chg="del">
          <ac:chgData name="Xin Zhang (FA Talent)" userId="474f572f-8271-4f60-858e-cee871e0aec6" providerId="ADAL" clId="{3F71202C-CA5A-4F4E-AF8C-BB1CC3F0E996}" dt="2021-10-22T04:04:14.703" v="2270" actId="478"/>
          <ac:picMkLst>
            <pc:docMk/>
            <pc:sldMk cId="2230827692" sldId="307"/>
            <ac:picMk id="43" creationId="{9E997383-F691-4A5E-9771-28124AF6492A}"/>
          </ac:picMkLst>
        </pc:picChg>
        <pc:cxnChg chg="add mod">
          <ac:chgData name="Xin Zhang (FA Talent)" userId="474f572f-8271-4f60-858e-cee871e0aec6" providerId="ADAL" clId="{3F71202C-CA5A-4F4E-AF8C-BB1CC3F0E996}" dt="2021-10-22T04:09:01.387" v="2358"/>
          <ac:cxnSpMkLst>
            <pc:docMk/>
            <pc:sldMk cId="2230827692" sldId="307"/>
            <ac:cxnSpMk id="9" creationId="{A3EC194B-A860-4B33-BF85-6AB67093BB18}"/>
          </ac:cxnSpMkLst>
        </pc:cxnChg>
      </pc:sldChg>
      <pc:sldChg chg="addSp delSp modSp add del mod">
        <pc:chgData name="Xin Zhang (FA Talent)" userId="474f572f-8271-4f60-858e-cee871e0aec6" providerId="ADAL" clId="{3F71202C-CA5A-4F4E-AF8C-BB1CC3F0E996}" dt="2021-10-23T09:46:51.233" v="6733" actId="164"/>
        <pc:sldMkLst>
          <pc:docMk/>
          <pc:sldMk cId="1035047920" sldId="308"/>
        </pc:sldMkLst>
        <pc:spChg chg="del">
          <ac:chgData name="Xin Zhang (FA Talent)" userId="474f572f-8271-4f60-858e-cee871e0aec6" providerId="ADAL" clId="{3F71202C-CA5A-4F4E-AF8C-BB1CC3F0E996}" dt="2021-10-22T04:04:18.029" v="2271" actId="478"/>
          <ac:spMkLst>
            <pc:docMk/>
            <pc:sldMk cId="1035047920" sldId="308"/>
            <ac:spMk id="2" creationId="{573B12FC-8D99-44BB-B900-F11938F279CE}"/>
          </ac:spMkLst>
        </pc:spChg>
        <pc:spChg chg="del">
          <ac:chgData name="Xin Zhang (FA Talent)" userId="474f572f-8271-4f60-858e-cee871e0aec6" providerId="ADAL" clId="{3F71202C-CA5A-4F4E-AF8C-BB1CC3F0E996}" dt="2021-10-22T04:04:18.029" v="2271" actId="478"/>
          <ac:spMkLst>
            <pc:docMk/>
            <pc:sldMk cId="1035047920" sldId="308"/>
            <ac:spMk id="3" creationId="{91934DB4-8122-4AAA-953C-B465D4277C6B}"/>
          </ac:spMkLst>
        </pc:spChg>
        <pc:spChg chg="add mod">
          <ac:chgData name="Xin Zhang (FA Talent)" userId="474f572f-8271-4f60-858e-cee871e0aec6" providerId="ADAL" clId="{3F71202C-CA5A-4F4E-AF8C-BB1CC3F0E996}" dt="2021-10-22T07:06:39.110" v="2770" actId="20577"/>
          <ac:spMkLst>
            <pc:docMk/>
            <pc:sldMk cId="1035047920" sldId="308"/>
            <ac:spMk id="10" creationId="{A0DC7895-08A4-42E8-845B-F1E062793614}"/>
          </ac:spMkLst>
        </pc:spChg>
        <pc:spChg chg="add del mod">
          <ac:chgData name="Xin Zhang (FA Talent)" userId="474f572f-8271-4f60-858e-cee871e0aec6" providerId="ADAL" clId="{3F71202C-CA5A-4F4E-AF8C-BB1CC3F0E996}" dt="2021-10-22T07:04:14.511" v="2635" actId="478"/>
          <ac:spMkLst>
            <pc:docMk/>
            <pc:sldMk cId="1035047920" sldId="308"/>
            <ac:spMk id="11" creationId="{0D122F6D-7869-4174-B3AC-636FD00382DA}"/>
          </ac:spMkLst>
        </pc:spChg>
        <pc:spChg chg="add del mod">
          <ac:chgData name="Xin Zhang (FA Talent)" userId="474f572f-8271-4f60-858e-cee871e0aec6" providerId="ADAL" clId="{3F71202C-CA5A-4F4E-AF8C-BB1CC3F0E996}" dt="2021-10-22T07:04:14.511" v="2635" actId="478"/>
          <ac:spMkLst>
            <pc:docMk/>
            <pc:sldMk cId="1035047920" sldId="308"/>
            <ac:spMk id="12" creationId="{2BEF458E-A6FF-4F5B-A32D-1E299ACA9016}"/>
          </ac:spMkLst>
        </pc:spChg>
        <pc:spChg chg="mod topLvl">
          <ac:chgData name="Xin Zhang (FA Talent)" userId="474f572f-8271-4f60-858e-cee871e0aec6" providerId="ADAL" clId="{3F71202C-CA5A-4F4E-AF8C-BB1CC3F0E996}" dt="2021-10-23T09:46:51.233" v="6733" actId="164"/>
          <ac:spMkLst>
            <pc:docMk/>
            <pc:sldMk cId="1035047920" sldId="308"/>
            <ac:spMk id="16" creationId="{3E7E9A39-81D2-47B2-9893-C48250A9070D}"/>
          </ac:spMkLst>
        </pc:spChg>
        <pc:spChg chg="mod topLvl">
          <ac:chgData name="Xin Zhang (FA Talent)" userId="474f572f-8271-4f60-858e-cee871e0aec6" providerId="ADAL" clId="{3F71202C-CA5A-4F4E-AF8C-BB1CC3F0E996}" dt="2021-10-23T09:46:51.233" v="6733" actId="164"/>
          <ac:spMkLst>
            <pc:docMk/>
            <pc:sldMk cId="1035047920" sldId="308"/>
            <ac:spMk id="17" creationId="{3758652D-23A4-4026-BC94-502A2AAC3612}"/>
          </ac:spMkLst>
        </pc:spChg>
        <pc:spChg chg="mod topLvl">
          <ac:chgData name="Xin Zhang (FA Talent)" userId="474f572f-8271-4f60-858e-cee871e0aec6" providerId="ADAL" clId="{3F71202C-CA5A-4F4E-AF8C-BB1CC3F0E996}" dt="2021-10-23T09:46:51.233" v="6733" actId="164"/>
          <ac:spMkLst>
            <pc:docMk/>
            <pc:sldMk cId="1035047920" sldId="308"/>
            <ac:spMk id="18" creationId="{25C34EA4-2C07-4358-977D-00FE0FFC50A1}"/>
          </ac:spMkLst>
        </pc:spChg>
        <pc:spChg chg="mod topLvl">
          <ac:chgData name="Xin Zhang (FA Talent)" userId="474f572f-8271-4f60-858e-cee871e0aec6" providerId="ADAL" clId="{3F71202C-CA5A-4F4E-AF8C-BB1CC3F0E996}" dt="2021-10-23T09:46:51.233" v="6733" actId="164"/>
          <ac:spMkLst>
            <pc:docMk/>
            <pc:sldMk cId="1035047920" sldId="308"/>
            <ac:spMk id="19" creationId="{1F782FDB-C390-494E-AB9D-D6A22E17D9E7}"/>
          </ac:spMkLst>
        </pc:spChg>
        <pc:spChg chg="mod topLvl">
          <ac:chgData name="Xin Zhang (FA Talent)" userId="474f572f-8271-4f60-858e-cee871e0aec6" providerId="ADAL" clId="{3F71202C-CA5A-4F4E-AF8C-BB1CC3F0E996}" dt="2021-10-23T09:46:51.233" v="6733" actId="164"/>
          <ac:spMkLst>
            <pc:docMk/>
            <pc:sldMk cId="1035047920" sldId="308"/>
            <ac:spMk id="20" creationId="{BA3E8CE0-CA59-489B-B076-72B93C60082F}"/>
          </ac:spMkLst>
        </pc:spChg>
        <pc:spChg chg="mod topLvl">
          <ac:chgData name="Xin Zhang (FA Talent)" userId="474f572f-8271-4f60-858e-cee871e0aec6" providerId="ADAL" clId="{3F71202C-CA5A-4F4E-AF8C-BB1CC3F0E996}" dt="2021-10-23T09:46:51.233" v="6733" actId="164"/>
          <ac:spMkLst>
            <pc:docMk/>
            <pc:sldMk cId="1035047920" sldId="308"/>
            <ac:spMk id="21" creationId="{1ED6094D-9543-4A4B-B303-C9D0D92167DB}"/>
          </ac:spMkLst>
        </pc:spChg>
        <pc:spChg chg="mod topLvl">
          <ac:chgData name="Xin Zhang (FA Talent)" userId="474f572f-8271-4f60-858e-cee871e0aec6" providerId="ADAL" clId="{3F71202C-CA5A-4F4E-AF8C-BB1CC3F0E996}" dt="2021-10-23T09:46:51.233" v="6733" actId="164"/>
          <ac:spMkLst>
            <pc:docMk/>
            <pc:sldMk cId="1035047920" sldId="308"/>
            <ac:spMk id="22" creationId="{F4BC3AE1-A1B3-4325-A581-A3E99A826F6D}"/>
          </ac:spMkLst>
        </pc:spChg>
        <pc:spChg chg="mod topLvl">
          <ac:chgData name="Xin Zhang (FA Talent)" userId="474f572f-8271-4f60-858e-cee871e0aec6" providerId="ADAL" clId="{3F71202C-CA5A-4F4E-AF8C-BB1CC3F0E996}" dt="2021-10-23T09:46:51.233" v="6733" actId="164"/>
          <ac:spMkLst>
            <pc:docMk/>
            <pc:sldMk cId="1035047920" sldId="308"/>
            <ac:spMk id="23" creationId="{CD1C55F3-EFD8-41D3-8BCE-694B561950B5}"/>
          </ac:spMkLst>
        </pc:spChg>
        <pc:spChg chg="mod topLvl">
          <ac:chgData name="Xin Zhang (FA Talent)" userId="474f572f-8271-4f60-858e-cee871e0aec6" providerId="ADAL" clId="{3F71202C-CA5A-4F4E-AF8C-BB1CC3F0E996}" dt="2021-10-23T09:46:48.795" v="6732" actId="165"/>
          <ac:spMkLst>
            <pc:docMk/>
            <pc:sldMk cId="1035047920" sldId="308"/>
            <ac:spMk id="24" creationId="{0E4E74B5-E45A-4CE3-B47E-AE4A4282E75F}"/>
          </ac:spMkLst>
        </pc:spChg>
        <pc:spChg chg="mod topLvl">
          <ac:chgData name="Xin Zhang (FA Talent)" userId="474f572f-8271-4f60-858e-cee871e0aec6" providerId="ADAL" clId="{3F71202C-CA5A-4F4E-AF8C-BB1CC3F0E996}" dt="2021-10-23T09:46:48.795" v="6732" actId="165"/>
          <ac:spMkLst>
            <pc:docMk/>
            <pc:sldMk cId="1035047920" sldId="308"/>
            <ac:spMk id="25" creationId="{AFC4173C-B4C8-4E8F-90FD-CDEE39A20CE9}"/>
          </ac:spMkLst>
        </pc:spChg>
        <pc:spChg chg="mod topLvl">
          <ac:chgData name="Xin Zhang (FA Talent)" userId="474f572f-8271-4f60-858e-cee871e0aec6" providerId="ADAL" clId="{3F71202C-CA5A-4F4E-AF8C-BB1CC3F0E996}" dt="2021-10-23T09:46:48.795" v="6732" actId="165"/>
          <ac:spMkLst>
            <pc:docMk/>
            <pc:sldMk cId="1035047920" sldId="308"/>
            <ac:spMk id="26" creationId="{080C0488-3E7E-4555-B49D-38A1284866CA}"/>
          </ac:spMkLst>
        </pc:spChg>
        <pc:spChg chg="add del mod">
          <ac:chgData name="Xin Zhang (FA Talent)" userId="474f572f-8271-4f60-858e-cee871e0aec6" providerId="ADAL" clId="{3F71202C-CA5A-4F4E-AF8C-BB1CC3F0E996}" dt="2021-10-22T07:05:23.491" v="2727"/>
          <ac:spMkLst>
            <pc:docMk/>
            <pc:sldMk cId="1035047920" sldId="308"/>
            <ac:spMk id="27" creationId="{6B05F9DE-FF2C-4237-83F0-F066F3E8B3FE}"/>
          </ac:spMkLst>
        </pc:spChg>
        <pc:spChg chg="add del mod">
          <ac:chgData name="Xin Zhang (FA Talent)" userId="474f572f-8271-4f60-858e-cee871e0aec6" providerId="ADAL" clId="{3F71202C-CA5A-4F4E-AF8C-BB1CC3F0E996}" dt="2021-10-22T07:05:24.897" v="2728" actId="21"/>
          <ac:spMkLst>
            <pc:docMk/>
            <pc:sldMk cId="1035047920" sldId="308"/>
            <ac:spMk id="28" creationId="{16451798-D114-46C4-B897-30FAC0A3D959}"/>
          </ac:spMkLst>
        </pc:spChg>
        <pc:spChg chg="del">
          <ac:chgData name="Xin Zhang (FA Talent)" userId="474f572f-8271-4f60-858e-cee871e0aec6" providerId="ADAL" clId="{3F71202C-CA5A-4F4E-AF8C-BB1CC3F0E996}" dt="2021-10-22T04:04:18.029" v="2271" actId="478"/>
          <ac:spMkLst>
            <pc:docMk/>
            <pc:sldMk cId="1035047920" sldId="308"/>
            <ac:spMk id="294" creationId="{FB15256A-F4CE-4FD1-A010-32F3CA961CB8}"/>
          </ac:spMkLst>
        </pc:spChg>
        <pc:spChg chg="del">
          <ac:chgData name="Xin Zhang (FA Talent)" userId="474f572f-8271-4f60-858e-cee871e0aec6" providerId="ADAL" clId="{3F71202C-CA5A-4F4E-AF8C-BB1CC3F0E996}" dt="2021-10-22T04:04:18.029" v="2271" actId="478"/>
          <ac:spMkLst>
            <pc:docMk/>
            <pc:sldMk cId="1035047920" sldId="308"/>
            <ac:spMk id="295" creationId="{C2717910-1DF7-44B0-86CE-69A59ED4FD00}"/>
          </ac:spMkLst>
        </pc:spChg>
        <pc:spChg chg="del">
          <ac:chgData name="Xin Zhang (FA Talent)" userId="474f572f-8271-4f60-858e-cee871e0aec6" providerId="ADAL" clId="{3F71202C-CA5A-4F4E-AF8C-BB1CC3F0E996}" dt="2021-10-22T04:04:18.029" v="2271" actId="478"/>
          <ac:spMkLst>
            <pc:docMk/>
            <pc:sldMk cId="1035047920" sldId="308"/>
            <ac:spMk id="296" creationId="{91416785-1DB7-4A6D-8BA5-AFC58302BA41}"/>
          </ac:spMkLst>
        </pc:spChg>
        <pc:spChg chg="del">
          <ac:chgData name="Xin Zhang (FA Talent)" userId="474f572f-8271-4f60-858e-cee871e0aec6" providerId="ADAL" clId="{3F71202C-CA5A-4F4E-AF8C-BB1CC3F0E996}" dt="2021-10-22T04:04:18.029" v="2271" actId="478"/>
          <ac:spMkLst>
            <pc:docMk/>
            <pc:sldMk cId="1035047920" sldId="308"/>
            <ac:spMk id="297" creationId="{FBBD388F-A9F3-4B5A-B10C-8789EF4A0E1A}"/>
          </ac:spMkLst>
        </pc:spChg>
        <pc:grpChg chg="add mod">
          <ac:chgData name="Xin Zhang (FA Talent)" userId="474f572f-8271-4f60-858e-cee871e0aec6" providerId="ADAL" clId="{3F71202C-CA5A-4F4E-AF8C-BB1CC3F0E996}" dt="2021-10-23T09:46:51.233" v="6733" actId="164"/>
          <ac:grpSpMkLst>
            <pc:docMk/>
            <pc:sldMk cId="1035047920" sldId="308"/>
            <ac:grpSpMk id="4" creationId="{90414908-1AFF-49C9-AD56-657FD86DA4A0}"/>
          </ac:grpSpMkLst>
        </pc:grpChg>
        <pc:grpChg chg="add del mod">
          <ac:chgData name="Xin Zhang (FA Talent)" userId="474f572f-8271-4f60-858e-cee871e0aec6" providerId="ADAL" clId="{3F71202C-CA5A-4F4E-AF8C-BB1CC3F0E996}" dt="2021-10-23T09:46:47.991" v="6731" actId="165"/>
          <ac:grpSpMkLst>
            <pc:docMk/>
            <pc:sldMk cId="1035047920" sldId="308"/>
            <ac:grpSpMk id="13" creationId="{99DFD63A-C3E5-4D87-8ADF-4DACEA3F5B0B}"/>
          </ac:grpSpMkLst>
        </pc:grpChg>
        <pc:grpChg chg="del mod topLvl">
          <ac:chgData name="Xin Zhang (FA Talent)" userId="474f572f-8271-4f60-858e-cee871e0aec6" providerId="ADAL" clId="{3F71202C-CA5A-4F4E-AF8C-BB1CC3F0E996}" dt="2021-10-23T09:46:48.795" v="6732" actId="165"/>
          <ac:grpSpMkLst>
            <pc:docMk/>
            <pc:sldMk cId="1035047920" sldId="308"/>
            <ac:grpSpMk id="14" creationId="{98504CA4-212E-4B54-8F4A-4C7EE460DF0B}"/>
          </ac:grpSpMkLst>
        </pc:grpChg>
        <pc:grpChg chg="del mod topLvl">
          <ac:chgData name="Xin Zhang (FA Talent)" userId="474f572f-8271-4f60-858e-cee871e0aec6" providerId="ADAL" clId="{3F71202C-CA5A-4F4E-AF8C-BB1CC3F0E996}" dt="2021-10-23T09:46:48.795" v="6732" actId="165"/>
          <ac:grpSpMkLst>
            <pc:docMk/>
            <pc:sldMk cId="1035047920" sldId="308"/>
            <ac:grpSpMk id="15" creationId="{224ACAC4-9E31-4DCA-B862-F153297D13CD}"/>
          </ac:grpSpMkLst>
        </pc:grpChg>
        <pc:picChg chg="del">
          <ac:chgData name="Xin Zhang (FA Talent)" userId="474f572f-8271-4f60-858e-cee871e0aec6" providerId="ADAL" clId="{3F71202C-CA5A-4F4E-AF8C-BB1CC3F0E996}" dt="2021-10-22T04:04:18.029" v="2271" actId="478"/>
          <ac:picMkLst>
            <pc:docMk/>
            <pc:sldMk cId="1035047920" sldId="308"/>
            <ac:picMk id="43" creationId="{9E997383-F691-4A5E-9771-28124AF6492A}"/>
          </ac:picMkLst>
        </pc:picChg>
        <pc:cxnChg chg="add mod">
          <ac:chgData name="Xin Zhang (FA Talent)" userId="474f572f-8271-4f60-858e-cee871e0aec6" providerId="ADAL" clId="{3F71202C-CA5A-4F4E-AF8C-BB1CC3F0E996}" dt="2021-10-22T04:09:05.487" v="2359"/>
          <ac:cxnSpMkLst>
            <pc:docMk/>
            <pc:sldMk cId="1035047920" sldId="308"/>
            <ac:cxnSpMk id="9" creationId="{A71A00C0-A50B-4F0C-8BA0-2A1E9D9B5903}"/>
          </ac:cxnSpMkLst>
        </pc:cxnChg>
      </pc:sldChg>
      <pc:sldChg chg="addSp delSp modSp mod">
        <pc:chgData name="Xin Zhang (FA Talent)" userId="474f572f-8271-4f60-858e-cee871e0aec6" providerId="ADAL" clId="{3F71202C-CA5A-4F4E-AF8C-BB1CC3F0E996}" dt="2021-10-23T09:47:30.903" v="6740" actId="165"/>
        <pc:sldMkLst>
          <pc:docMk/>
          <pc:sldMk cId="503868236" sldId="309"/>
        </pc:sldMkLst>
        <pc:spChg chg="del">
          <ac:chgData name="Xin Zhang (FA Talent)" userId="474f572f-8271-4f60-858e-cee871e0aec6" providerId="ADAL" clId="{3F71202C-CA5A-4F4E-AF8C-BB1CC3F0E996}" dt="2021-10-22T04:04:20.905" v="2272" actId="478"/>
          <ac:spMkLst>
            <pc:docMk/>
            <pc:sldMk cId="503868236" sldId="309"/>
            <ac:spMk id="2" creationId="{853B2477-4B1F-4D73-A16A-3136D4837C51}"/>
          </ac:spMkLst>
        </pc:spChg>
        <pc:spChg chg="del">
          <ac:chgData name="Xin Zhang (FA Talent)" userId="474f572f-8271-4f60-858e-cee871e0aec6" providerId="ADAL" clId="{3F71202C-CA5A-4F4E-AF8C-BB1CC3F0E996}" dt="2021-10-22T04:04:20.905" v="2272" actId="478"/>
          <ac:spMkLst>
            <pc:docMk/>
            <pc:sldMk cId="503868236" sldId="309"/>
            <ac:spMk id="3" creationId="{7E1D20FC-65E2-4862-9F15-3A54027DABD2}"/>
          </ac:spMkLst>
        </pc:spChg>
        <pc:spChg chg="add mod">
          <ac:chgData name="Xin Zhang (FA Talent)" userId="474f572f-8271-4f60-858e-cee871e0aec6" providerId="ADAL" clId="{3F71202C-CA5A-4F4E-AF8C-BB1CC3F0E996}" dt="2021-10-22T07:06:48.086" v="2790" actId="20577"/>
          <ac:spMkLst>
            <pc:docMk/>
            <pc:sldMk cId="503868236" sldId="309"/>
            <ac:spMk id="10" creationId="{C7C75B8E-01FD-4771-B668-0E73285C258F}"/>
          </ac:spMkLst>
        </pc:spChg>
        <pc:spChg chg="add del mod">
          <ac:chgData name="Xin Zhang (FA Talent)" userId="474f572f-8271-4f60-858e-cee871e0aec6" providerId="ADAL" clId="{3F71202C-CA5A-4F4E-AF8C-BB1CC3F0E996}" dt="2021-10-22T07:04:18.741" v="2637" actId="478"/>
          <ac:spMkLst>
            <pc:docMk/>
            <pc:sldMk cId="503868236" sldId="309"/>
            <ac:spMk id="11" creationId="{A6511274-50E7-4D56-953E-818DD2F709B7}"/>
          </ac:spMkLst>
        </pc:spChg>
        <pc:spChg chg="add del mod">
          <ac:chgData name="Xin Zhang (FA Talent)" userId="474f572f-8271-4f60-858e-cee871e0aec6" providerId="ADAL" clId="{3F71202C-CA5A-4F4E-AF8C-BB1CC3F0E996}" dt="2021-10-22T07:04:18.741" v="2637" actId="478"/>
          <ac:spMkLst>
            <pc:docMk/>
            <pc:sldMk cId="503868236" sldId="309"/>
            <ac:spMk id="12" creationId="{5A406943-970E-49C5-9DA8-C2373B6798BE}"/>
          </ac:spMkLst>
        </pc:spChg>
        <pc:spChg chg="mod">
          <ac:chgData name="Xin Zhang (FA Talent)" userId="474f572f-8271-4f60-858e-cee871e0aec6" providerId="ADAL" clId="{3F71202C-CA5A-4F4E-AF8C-BB1CC3F0E996}" dt="2021-10-23T09:47:29.304" v="6739" actId="165"/>
          <ac:spMkLst>
            <pc:docMk/>
            <pc:sldMk cId="503868236" sldId="309"/>
            <ac:spMk id="16" creationId="{262FC3CC-A632-490C-94D5-1E660383B84C}"/>
          </ac:spMkLst>
        </pc:spChg>
        <pc:spChg chg="mod">
          <ac:chgData name="Xin Zhang (FA Talent)" userId="474f572f-8271-4f60-858e-cee871e0aec6" providerId="ADAL" clId="{3F71202C-CA5A-4F4E-AF8C-BB1CC3F0E996}" dt="2021-10-23T09:47:29.304" v="6739" actId="165"/>
          <ac:spMkLst>
            <pc:docMk/>
            <pc:sldMk cId="503868236" sldId="309"/>
            <ac:spMk id="17" creationId="{FD40F250-6139-4A95-B279-5CA4C145D885}"/>
          </ac:spMkLst>
        </pc:spChg>
        <pc:spChg chg="mod">
          <ac:chgData name="Xin Zhang (FA Talent)" userId="474f572f-8271-4f60-858e-cee871e0aec6" providerId="ADAL" clId="{3F71202C-CA5A-4F4E-AF8C-BB1CC3F0E996}" dt="2021-10-23T09:47:29.304" v="6739" actId="165"/>
          <ac:spMkLst>
            <pc:docMk/>
            <pc:sldMk cId="503868236" sldId="309"/>
            <ac:spMk id="18" creationId="{3FDA80F4-B7F8-4BF6-B5BD-426C148BAE8D}"/>
          </ac:spMkLst>
        </pc:spChg>
        <pc:spChg chg="mod">
          <ac:chgData name="Xin Zhang (FA Talent)" userId="474f572f-8271-4f60-858e-cee871e0aec6" providerId="ADAL" clId="{3F71202C-CA5A-4F4E-AF8C-BB1CC3F0E996}" dt="2021-10-23T09:47:29.304" v="6739" actId="165"/>
          <ac:spMkLst>
            <pc:docMk/>
            <pc:sldMk cId="503868236" sldId="309"/>
            <ac:spMk id="19" creationId="{CBC659DB-9CFF-44BB-A42F-A88DA2882503}"/>
          </ac:spMkLst>
        </pc:spChg>
        <pc:spChg chg="mod">
          <ac:chgData name="Xin Zhang (FA Talent)" userId="474f572f-8271-4f60-858e-cee871e0aec6" providerId="ADAL" clId="{3F71202C-CA5A-4F4E-AF8C-BB1CC3F0E996}" dt="2021-10-23T09:47:29.304" v="6739" actId="165"/>
          <ac:spMkLst>
            <pc:docMk/>
            <pc:sldMk cId="503868236" sldId="309"/>
            <ac:spMk id="20" creationId="{C520EEA0-88E7-49BB-8D90-AF276C4A8950}"/>
          </ac:spMkLst>
        </pc:spChg>
        <pc:spChg chg="mod">
          <ac:chgData name="Xin Zhang (FA Talent)" userId="474f572f-8271-4f60-858e-cee871e0aec6" providerId="ADAL" clId="{3F71202C-CA5A-4F4E-AF8C-BB1CC3F0E996}" dt="2021-10-23T09:47:29.304" v="6739" actId="165"/>
          <ac:spMkLst>
            <pc:docMk/>
            <pc:sldMk cId="503868236" sldId="309"/>
            <ac:spMk id="21" creationId="{1D4C55EA-AE40-468F-BC76-E6E3C5A2841D}"/>
          </ac:spMkLst>
        </pc:spChg>
        <pc:spChg chg="mod">
          <ac:chgData name="Xin Zhang (FA Talent)" userId="474f572f-8271-4f60-858e-cee871e0aec6" providerId="ADAL" clId="{3F71202C-CA5A-4F4E-AF8C-BB1CC3F0E996}" dt="2021-10-23T09:47:29.304" v="6739" actId="165"/>
          <ac:spMkLst>
            <pc:docMk/>
            <pc:sldMk cId="503868236" sldId="309"/>
            <ac:spMk id="22" creationId="{005EC83E-92E8-43C5-B4C0-1F4214C08534}"/>
          </ac:spMkLst>
        </pc:spChg>
        <pc:spChg chg="mod">
          <ac:chgData name="Xin Zhang (FA Talent)" userId="474f572f-8271-4f60-858e-cee871e0aec6" providerId="ADAL" clId="{3F71202C-CA5A-4F4E-AF8C-BB1CC3F0E996}" dt="2021-10-23T09:47:29.304" v="6739" actId="165"/>
          <ac:spMkLst>
            <pc:docMk/>
            <pc:sldMk cId="503868236" sldId="309"/>
            <ac:spMk id="23" creationId="{B752B3D1-5A39-473D-839E-B1FFE746D996}"/>
          </ac:spMkLst>
        </pc:spChg>
        <pc:spChg chg="mod topLvl">
          <ac:chgData name="Xin Zhang (FA Talent)" userId="474f572f-8271-4f60-858e-cee871e0aec6" providerId="ADAL" clId="{3F71202C-CA5A-4F4E-AF8C-BB1CC3F0E996}" dt="2021-10-23T09:47:30.903" v="6740" actId="165"/>
          <ac:spMkLst>
            <pc:docMk/>
            <pc:sldMk cId="503868236" sldId="309"/>
            <ac:spMk id="24" creationId="{13139F82-5431-4114-A5F8-CB1C015D3448}"/>
          </ac:spMkLst>
        </pc:spChg>
        <pc:spChg chg="mod topLvl">
          <ac:chgData name="Xin Zhang (FA Talent)" userId="474f572f-8271-4f60-858e-cee871e0aec6" providerId="ADAL" clId="{3F71202C-CA5A-4F4E-AF8C-BB1CC3F0E996}" dt="2021-10-23T09:47:30.903" v="6740" actId="165"/>
          <ac:spMkLst>
            <pc:docMk/>
            <pc:sldMk cId="503868236" sldId="309"/>
            <ac:spMk id="25" creationId="{1D8BD617-0F74-4052-BBD9-7D4B64F4ED35}"/>
          </ac:spMkLst>
        </pc:spChg>
        <pc:spChg chg="mod topLvl">
          <ac:chgData name="Xin Zhang (FA Talent)" userId="474f572f-8271-4f60-858e-cee871e0aec6" providerId="ADAL" clId="{3F71202C-CA5A-4F4E-AF8C-BB1CC3F0E996}" dt="2021-10-23T09:47:30.903" v="6740" actId="165"/>
          <ac:spMkLst>
            <pc:docMk/>
            <pc:sldMk cId="503868236" sldId="309"/>
            <ac:spMk id="26" creationId="{552AE1EB-0946-4A38-9D0E-C70034A077EA}"/>
          </ac:spMkLst>
        </pc:spChg>
        <pc:spChg chg="add del mod">
          <ac:chgData name="Xin Zhang (FA Talent)" userId="474f572f-8271-4f60-858e-cee871e0aec6" providerId="ADAL" clId="{3F71202C-CA5A-4F4E-AF8C-BB1CC3F0E996}" dt="2021-10-22T07:05:36.272" v="2733"/>
          <ac:spMkLst>
            <pc:docMk/>
            <pc:sldMk cId="503868236" sldId="309"/>
            <ac:spMk id="27" creationId="{CB44CE9C-EBA8-4541-A758-7C6DC082B6C4}"/>
          </ac:spMkLst>
        </pc:spChg>
        <pc:spChg chg="del">
          <ac:chgData name="Xin Zhang (FA Talent)" userId="474f572f-8271-4f60-858e-cee871e0aec6" providerId="ADAL" clId="{3F71202C-CA5A-4F4E-AF8C-BB1CC3F0E996}" dt="2021-10-22T04:04:20.905" v="2272" actId="478"/>
          <ac:spMkLst>
            <pc:docMk/>
            <pc:sldMk cId="503868236" sldId="309"/>
            <ac:spMk id="294" creationId="{FB15256A-F4CE-4FD1-A010-32F3CA961CB8}"/>
          </ac:spMkLst>
        </pc:spChg>
        <pc:spChg chg="del">
          <ac:chgData name="Xin Zhang (FA Talent)" userId="474f572f-8271-4f60-858e-cee871e0aec6" providerId="ADAL" clId="{3F71202C-CA5A-4F4E-AF8C-BB1CC3F0E996}" dt="2021-10-22T04:04:20.905" v="2272" actId="478"/>
          <ac:spMkLst>
            <pc:docMk/>
            <pc:sldMk cId="503868236" sldId="309"/>
            <ac:spMk id="295" creationId="{C2717910-1DF7-44B0-86CE-69A59ED4FD00}"/>
          </ac:spMkLst>
        </pc:spChg>
        <pc:spChg chg="del">
          <ac:chgData name="Xin Zhang (FA Talent)" userId="474f572f-8271-4f60-858e-cee871e0aec6" providerId="ADAL" clId="{3F71202C-CA5A-4F4E-AF8C-BB1CC3F0E996}" dt="2021-10-22T04:04:20.905" v="2272" actId="478"/>
          <ac:spMkLst>
            <pc:docMk/>
            <pc:sldMk cId="503868236" sldId="309"/>
            <ac:spMk id="296" creationId="{91416785-1DB7-4A6D-8BA5-AFC58302BA41}"/>
          </ac:spMkLst>
        </pc:spChg>
        <pc:spChg chg="del">
          <ac:chgData name="Xin Zhang (FA Talent)" userId="474f572f-8271-4f60-858e-cee871e0aec6" providerId="ADAL" clId="{3F71202C-CA5A-4F4E-AF8C-BB1CC3F0E996}" dt="2021-10-22T04:04:20.905" v="2272" actId="478"/>
          <ac:spMkLst>
            <pc:docMk/>
            <pc:sldMk cId="503868236" sldId="309"/>
            <ac:spMk id="297" creationId="{FBBD388F-A9F3-4B5A-B10C-8789EF4A0E1A}"/>
          </ac:spMkLst>
        </pc:spChg>
        <pc:grpChg chg="add del mod">
          <ac:chgData name="Xin Zhang (FA Talent)" userId="474f572f-8271-4f60-858e-cee871e0aec6" providerId="ADAL" clId="{3F71202C-CA5A-4F4E-AF8C-BB1CC3F0E996}" dt="2021-10-23T09:47:29.304" v="6739" actId="165"/>
          <ac:grpSpMkLst>
            <pc:docMk/>
            <pc:sldMk cId="503868236" sldId="309"/>
            <ac:grpSpMk id="13" creationId="{ADE96F58-5475-40BE-8B55-F707C2F36A8E}"/>
          </ac:grpSpMkLst>
        </pc:grpChg>
        <pc:grpChg chg="del mod topLvl">
          <ac:chgData name="Xin Zhang (FA Talent)" userId="474f572f-8271-4f60-858e-cee871e0aec6" providerId="ADAL" clId="{3F71202C-CA5A-4F4E-AF8C-BB1CC3F0E996}" dt="2021-10-23T09:47:30.903" v="6740" actId="165"/>
          <ac:grpSpMkLst>
            <pc:docMk/>
            <pc:sldMk cId="503868236" sldId="309"/>
            <ac:grpSpMk id="14" creationId="{36C866DE-F966-4233-88C4-7A444799A156}"/>
          </ac:grpSpMkLst>
        </pc:grpChg>
        <pc:grpChg chg="mod topLvl">
          <ac:chgData name="Xin Zhang (FA Talent)" userId="474f572f-8271-4f60-858e-cee871e0aec6" providerId="ADAL" clId="{3F71202C-CA5A-4F4E-AF8C-BB1CC3F0E996}" dt="2021-10-23T09:47:29.304" v="6739" actId="165"/>
          <ac:grpSpMkLst>
            <pc:docMk/>
            <pc:sldMk cId="503868236" sldId="309"/>
            <ac:grpSpMk id="15" creationId="{594DE7A4-8001-4793-9D39-4065C9DAA1AA}"/>
          </ac:grpSpMkLst>
        </pc:grpChg>
        <pc:picChg chg="del">
          <ac:chgData name="Xin Zhang (FA Talent)" userId="474f572f-8271-4f60-858e-cee871e0aec6" providerId="ADAL" clId="{3F71202C-CA5A-4F4E-AF8C-BB1CC3F0E996}" dt="2021-10-22T04:04:20.905" v="2272" actId="478"/>
          <ac:picMkLst>
            <pc:docMk/>
            <pc:sldMk cId="503868236" sldId="309"/>
            <ac:picMk id="43" creationId="{9E997383-F691-4A5E-9771-28124AF6492A}"/>
          </ac:picMkLst>
        </pc:picChg>
        <pc:cxnChg chg="add mod">
          <ac:chgData name="Xin Zhang (FA Talent)" userId="474f572f-8271-4f60-858e-cee871e0aec6" providerId="ADAL" clId="{3F71202C-CA5A-4F4E-AF8C-BB1CC3F0E996}" dt="2021-10-22T04:09:08.583" v="2360"/>
          <ac:cxnSpMkLst>
            <pc:docMk/>
            <pc:sldMk cId="503868236" sldId="309"/>
            <ac:cxnSpMk id="9" creationId="{1E28019E-60B8-412F-AA3E-29036AD5FEBD}"/>
          </ac:cxnSpMkLst>
        </pc:cxnChg>
      </pc:sldChg>
      <pc:sldChg chg="addSp delSp modSp add del mod chgLayout">
        <pc:chgData name="Xin Zhang (FA Talent)" userId="474f572f-8271-4f60-858e-cee871e0aec6" providerId="ADAL" clId="{3F71202C-CA5A-4F4E-AF8C-BB1CC3F0E996}" dt="2021-10-22T07:52:56.363" v="3221"/>
        <pc:sldMkLst>
          <pc:docMk/>
          <pc:sldMk cId="505565602" sldId="312"/>
        </pc:sldMkLst>
        <pc:spChg chg="add mod ord">
          <ac:chgData name="Xin Zhang (FA Talent)" userId="474f572f-8271-4f60-858e-cee871e0aec6" providerId="ADAL" clId="{3F71202C-CA5A-4F4E-AF8C-BB1CC3F0E996}" dt="2021-10-22T04:05:27.112" v="2309" actId="20577"/>
          <ac:spMkLst>
            <pc:docMk/>
            <pc:sldMk cId="505565602" sldId="312"/>
            <ac:spMk id="2" creationId="{B9D9E2A3-9D50-4FAC-9F5A-FEC0E736F0AA}"/>
          </ac:spMkLst>
        </pc:spChg>
        <pc:spChg chg="add mod ord">
          <ac:chgData name="Xin Zhang (FA Talent)" userId="474f572f-8271-4f60-858e-cee871e0aec6" providerId="ADAL" clId="{3F71202C-CA5A-4F4E-AF8C-BB1CC3F0E996}" dt="2021-10-22T04:06:52.845" v="2350" actId="14100"/>
          <ac:spMkLst>
            <pc:docMk/>
            <pc:sldMk cId="505565602" sldId="312"/>
            <ac:spMk id="3" creationId="{C3F93918-87E1-4009-A794-0042A83AF2E2}"/>
          </ac:spMkLst>
        </pc:spChg>
        <pc:spChg chg="add mod ord">
          <ac:chgData name="Xin Zhang (FA Talent)" userId="474f572f-8271-4f60-858e-cee871e0aec6" providerId="ADAL" clId="{3F71202C-CA5A-4F4E-AF8C-BB1CC3F0E996}" dt="2021-10-22T04:07:05.298" v="2351" actId="2710"/>
          <ac:spMkLst>
            <pc:docMk/>
            <pc:sldMk cId="505565602" sldId="312"/>
            <ac:spMk id="4" creationId="{46B6DB35-A555-4980-9007-44DDE04A8AD6}"/>
          </ac:spMkLst>
        </pc:spChg>
        <pc:spChg chg="del">
          <ac:chgData name="Xin Zhang (FA Talent)" userId="474f572f-8271-4f60-858e-cee871e0aec6" providerId="ADAL" clId="{3F71202C-CA5A-4F4E-AF8C-BB1CC3F0E996}" dt="2021-10-22T04:04:29.702" v="2275" actId="478"/>
          <ac:spMkLst>
            <pc:docMk/>
            <pc:sldMk cId="505565602" sldId="312"/>
            <ac:spMk id="12" creationId="{731FD475-70D8-474C-9923-7AB622F73AC2}"/>
          </ac:spMkLst>
        </pc:spChg>
        <pc:spChg chg="add mod">
          <ac:chgData name="Xin Zhang (FA Talent)" userId="474f572f-8271-4f60-858e-cee871e0aec6" providerId="ADAL" clId="{3F71202C-CA5A-4F4E-AF8C-BB1CC3F0E996}" dt="2021-10-22T04:05:59.721" v="2313"/>
          <ac:spMkLst>
            <pc:docMk/>
            <pc:sldMk cId="505565602" sldId="312"/>
            <ac:spMk id="16" creationId="{105E609B-55E2-42BD-96E1-6866642D9885}"/>
          </ac:spMkLst>
        </pc:spChg>
        <pc:spChg chg="mod">
          <ac:chgData name="Xin Zhang (FA Talent)" userId="474f572f-8271-4f60-858e-cee871e0aec6" providerId="ADAL" clId="{3F71202C-CA5A-4F4E-AF8C-BB1CC3F0E996}" dt="2021-10-22T04:06:31.305" v="2348"/>
          <ac:spMkLst>
            <pc:docMk/>
            <pc:sldMk cId="505565602" sldId="312"/>
            <ac:spMk id="19" creationId="{2A10FE6A-2A41-476E-BFDD-ED017B598755}"/>
          </ac:spMkLst>
        </pc:spChg>
        <pc:spChg chg="del">
          <ac:chgData name="Xin Zhang (FA Talent)" userId="474f572f-8271-4f60-858e-cee871e0aec6" providerId="ADAL" clId="{3F71202C-CA5A-4F4E-AF8C-BB1CC3F0E996}" dt="2021-10-22T04:04:29.702" v="2275" actId="478"/>
          <ac:spMkLst>
            <pc:docMk/>
            <pc:sldMk cId="505565602" sldId="312"/>
            <ac:spMk id="20" creationId="{35AB979C-0F98-4D07-B1E6-F388EF75FD39}"/>
          </ac:spMkLst>
        </pc:spChg>
        <pc:spChg chg="mod">
          <ac:chgData name="Xin Zhang (FA Talent)" userId="474f572f-8271-4f60-858e-cee871e0aec6" providerId="ADAL" clId="{3F71202C-CA5A-4F4E-AF8C-BB1CC3F0E996}" dt="2021-10-22T04:06:31.305" v="2348"/>
          <ac:spMkLst>
            <pc:docMk/>
            <pc:sldMk cId="505565602" sldId="312"/>
            <ac:spMk id="21" creationId="{BADEE55B-A73D-46DC-BE41-FBAB1F69CBE4}"/>
          </ac:spMkLst>
        </pc:spChg>
        <pc:spChg chg="add mod">
          <ac:chgData name="Xin Zhang (FA Talent)" userId="474f572f-8271-4f60-858e-cee871e0aec6" providerId="ADAL" clId="{3F71202C-CA5A-4F4E-AF8C-BB1CC3F0E996}" dt="2021-10-22T07:52:56.363" v="3221"/>
          <ac:spMkLst>
            <pc:docMk/>
            <pc:sldMk cId="505565602" sldId="312"/>
            <ac:spMk id="22" creationId="{407B9EB4-FA21-4ADA-9127-1192AA9333D2}"/>
          </ac:spMkLst>
        </pc:spChg>
        <pc:spChg chg="add mod">
          <ac:chgData name="Xin Zhang (FA Talent)" userId="474f572f-8271-4f60-858e-cee871e0aec6" providerId="ADAL" clId="{3F71202C-CA5A-4F4E-AF8C-BB1CC3F0E996}" dt="2021-10-22T04:06:40.278" v="2349"/>
          <ac:spMkLst>
            <pc:docMk/>
            <pc:sldMk cId="505565602" sldId="312"/>
            <ac:spMk id="23" creationId="{72368953-6A4F-413F-938D-9D2D6D1DECA4}"/>
          </ac:spMkLst>
        </pc:spChg>
        <pc:spChg chg="add mod">
          <ac:chgData name="Xin Zhang (FA Talent)" userId="474f572f-8271-4f60-858e-cee871e0aec6" providerId="ADAL" clId="{3F71202C-CA5A-4F4E-AF8C-BB1CC3F0E996}" dt="2021-10-22T04:06:40.278" v="2349"/>
          <ac:spMkLst>
            <pc:docMk/>
            <pc:sldMk cId="505565602" sldId="312"/>
            <ac:spMk id="24" creationId="{C4F8F8DB-3118-49FD-A4B2-7E85C73D6202}"/>
          </ac:spMkLst>
        </pc:spChg>
        <pc:spChg chg="add mod">
          <ac:chgData name="Xin Zhang (FA Talent)" userId="474f572f-8271-4f60-858e-cee871e0aec6" providerId="ADAL" clId="{3F71202C-CA5A-4F4E-AF8C-BB1CC3F0E996}" dt="2021-10-22T04:06:40.278" v="2349"/>
          <ac:spMkLst>
            <pc:docMk/>
            <pc:sldMk cId="505565602" sldId="312"/>
            <ac:spMk id="25" creationId="{B7A71D87-DE01-4AB9-B8FE-12EA1D9DB537}"/>
          </ac:spMkLst>
        </pc:spChg>
        <pc:spChg chg="add mod">
          <ac:chgData name="Xin Zhang (FA Talent)" userId="474f572f-8271-4f60-858e-cee871e0aec6" providerId="ADAL" clId="{3F71202C-CA5A-4F4E-AF8C-BB1CC3F0E996}" dt="2021-10-22T04:06:40.278" v="2349"/>
          <ac:spMkLst>
            <pc:docMk/>
            <pc:sldMk cId="505565602" sldId="312"/>
            <ac:spMk id="26" creationId="{CCEE4AA1-3EBD-430F-9486-111432B8E945}"/>
          </ac:spMkLst>
        </pc:spChg>
        <pc:spChg chg="del">
          <ac:chgData name="Xin Zhang (FA Talent)" userId="474f572f-8271-4f60-858e-cee871e0aec6" providerId="ADAL" clId="{3F71202C-CA5A-4F4E-AF8C-BB1CC3F0E996}" dt="2021-10-22T04:04:29.702" v="2275" actId="478"/>
          <ac:spMkLst>
            <pc:docMk/>
            <pc:sldMk cId="505565602" sldId="312"/>
            <ac:spMk id="27" creationId="{366E1F73-D3DB-4207-9E5D-C4D06AFE6114}"/>
          </ac:spMkLst>
        </pc:spChg>
        <pc:spChg chg="del">
          <ac:chgData name="Xin Zhang (FA Talent)" userId="474f572f-8271-4f60-858e-cee871e0aec6" providerId="ADAL" clId="{3F71202C-CA5A-4F4E-AF8C-BB1CC3F0E996}" dt="2021-10-22T04:04:29.702" v="2275" actId="478"/>
          <ac:spMkLst>
            <pc:docMk/>
            <pc:sldMk cId="505565602" sldId="312"/>
            <ac:spMk id="28" creationId="{7E3350D9-A472-4056-B2EA-F17E979B205D}"/>
          </ac:spMkLst>
        </pc:spChg>
        <pc:spChg chg="del">
          <ac:chgData name="Xin Zhang (FA Talent)" userId="474f572f-8271-4f60-858e-cee871e0aec6" providerId="ADAL" clId="{3F71202C-CA5A-4F4E-AF8C-BB1CC3F0E996}" dt="2021-10-22T04:04:29.702" v="2275" actId="478"/>
          <ac:spMkLst>
            <pc:docMk/>
            <pc:sldMk cId="505565602" sldId="312"/>
            <ac:spMk id="29" creationId="{EC654EC5-05CC-43C7-842D-00A7C59C6693}"/>
          </ac:spMkLst>
        </pc:spChg>
        <pc:spChg chg="del">
          <ac:chgData name="Xin Zhang (FA Talent)" userId="474f572f-8271-4f60-858e-cee871e0aec6" providerId="ADAL" clId="{3F71202C-CA5A-4F4E-AF8C-BB1CC3F0E996}" dt="2021-10-22T04:04:29.702" v="2275" actId="478"/>
          <ac:spMkLst>
            <pc:docMk/>
            <pc:sldMk cId="505565602" sldId="312"/>
            <ac:spMk id="32" creationId="{26301A7B-8C23-4952-8215-B4E1A2BAB8A5}"/>
          </ac:spMkLst>
        </pc:spChg>
        <pc:spChg chg="del">
          <ac:chgData name="Xin Zhang (FA Talent)" userId="474f572f-8271-4f60-858e-cee871e0aec6" providerId="ADAL" clId="{3F71202C-CA5A-4F4E-AF8C-BB1CC3F0E996}" dt="2021-10-22T04:04:29.702" v="2275" actId="478"/>
          <ac:spMkLst>
            <pc:docMk/>
            <pc:sldMk cId="505565602" sldId="312"/>
            <ac:spMk id="619" creationId="{A8C7BD53-A2FA-4984-9058-6D64C8518BF2}"/>
          </ac:spMkLst>
        </pc:spChg>
        <pc:grpChg chg="add mod">
          <ac:chgData name="Xin Zhang (FA Talent)" userId="474f572f-8271-4f60-858e-cee871e0aec6" providerId="ADAL" clId="{3F71202C-CA5A-4F4E-AF8C-BB1CC3F0E996}" dt="2021-10-22T04:06:31.305" v="2348"/>
          <ac:grpSpMkLst>
            <pc:docMk/>
            <pc:sldMk cId="505565602" sldId="312"/>
            <ac:grpSpMk id="17" creationId="{8FA320CF-D2DB-4BCB-88EA-E201AF00BC0A}"/>
          </ac:grpSpMkLst>
        </pc:grpChg>
        <pc:picChg chg="del">
          <ac:chgData name="Xin Zhang (FA Talent)" userId="474f572f-8271-4f60-858e-cee871e0aec6" providerId="ADAL" clId="{3F71202C-CA5A-4F4E-AF8C-BB1CC3F0E996}" dt="2021-10-22T04:04:29.702" v="2275" actId="478"/>
          <ac:picMkLst>
            <pc:docMk/>
            <pc:sldMk cId="505565602" sldId="312"/>
            <ac:picMk id="10" creationId="{0235E87C-9FD2-4296-B21D-3EAF5C4DC8E8}"/>
          </ac:picMkLst>
        </pc:picChg>
        <pc:picChg chg="del">
          <ac:chgData name="Xin Zhang (FA Talent)" userId="474f572f-8271-4f60-858e-cee871e0aec6" providerId="ADAL" clId="{3F71202C-CA5A-4F4E-AF8C-BB1CC3F0E996}" dt="2021-10-22T04:04:29.702" v="2275" actId="478"/>
          <ac:picMkLst>
            <pc:docMk/>
            <pc:sldMk cId="505565602" sldId="312"/>
            <ac:picMk id="18" creationId="{8BDCED2D-6D78-448F-A9BB-7B516D3326D4}"/>
          </ac:picMkLst>
        </pc:picChg>
      </pc:sldChg>
      <pc:sldChg chg="addSp delSp modSp mod chgLayout">
        <pc:chgData name="Xin Zhang (FA Talent)" userId="474f572f-8271-4f60-858e-cee871e0aec6" providerId="ADAL" clId="{3F71202C-CA5A-4F4E-AF8C-BB1CC3F0E996}" dt="2021-10-23T09:46:56.303" v="6734" actId="165"/>
        <pc:sldMkLst>
          <pc:docMk/>
          <pc:sldMk cId="759320008" sldId="313"/>
        </pc:sldMkLst>
        <pc:spChg chg="mod ord">
          <ac:chgData name="Xin Zhang (FA Talent)" userId="474f572f-8271-4f60-858e-cee871e0aec6" providerId="ADAL" clId="{3F71202C-CA5A-4F4E-AF8C-BB1CC3F0E996}" dt="2021-10-22T07:57:34.531" v="3321"/>
          <ac:spMkLst>
            <pc:docMk/>
            <pc:sldMk cId="759320008" sldId="313"/>
            <ac:spMk id="2" creationId="{959DBD97-89C8-42C2-B813-DEABC556BDBA}"/>
          </ac:spMkLst>
        </pc:spChg>
        <pc:spChg chg="add mod ord">
          <ac:chgData name="Xin Zhang (FA Talent)" userId="474f572f-8271-4f60-858e-cee871e0aec6" providerId="ADAL" clId="{3F71202C-CA5A-4F4E-AF8C-BB1CC3F0E996}" dt="2021-10-22T07:58:27.862" v="3334"/>
          <ac:spMkLst>
            <pc:docMk/>
            <pc:sldMk cId="759320008" sldId="313"/>
            <ac:spMk id="3" creationId="{88E01BEF-09DF-4597-8C66-9F6769098428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4" creationId="{CB4535E9-D536-43A5-A21D-0B79D8C46768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5" creationId="{28450FAC-B303-4429-B2DD-993462F1D576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6" creationId="{7D432DA2-2B7E-4563-B524-383DA363CEC1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7" creationId="{7F074C0F-ADAC-4274-82D8-2A23E00F1CF5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8" creationId="{21BCBC92-A53E-4574-B004-36E89926DA67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9" creationId="{E5C9D709-E384-4E02-ACAE-D36229907359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0" creationId="{F931896F-6B20-4803-ADED-23889B6E764C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1" creationId="{37010C85-C1B7-4D1F-A562-E960DEE39C94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2" creationId="{FDAC8D02-D339-47E7-872E-5D81E010A61A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3" creationId="{0441FF34-5E33-4D98-9F47-156D293754F8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4" creationId="{F727B2D3-FA6B-46CB-BB0E-0680FB6B16DA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5" creationId="{B4F2F124-B784-4689-AD3E-9737B8A0ABCC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6" creationId="{7EFE6D79-A22E-4BA3-8C0D-5908A087D61B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7" creationId="{C4D5A451-C94A-499A-B22D-25E04BF5C984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8" creationId="{EB50B416-6B72-471A-B8A0-405ED8B20CD9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19" creationId="{7664DDFC-7CBB-493C-88DD-456460DB3D20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20" creationId="{AB880F25-B89C-463D-B6CA-CE274E97500A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21" creationId="{071ED2C5-16D5-46A2-A9F8-1926B90BDEE9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22" creationId="{66910C2F-62D8-4C4D-BB1A-A8CFDF600847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23" creationId="{A895068F-05F5-4FD9-8D22-60C18855B9F4}"/>
          </ac:spMkLst>
        </pc:spChg>
        <pc:spChg chg="add mod topLvl">
          <ac:chgData name="Xin Zhang (FA Talent)" userId="474f572f-8271-4f60-858e-cee871e0aec6" providerId="ADAL" clId="{3F71202C-CA5A-4F4E-AF8C-BB1CC3F0E996}" dt="2021-10-23T09:46:56.303" v="6734" actId="165"/>
          <ac:spMkLst>
            <pc:docMk/>
            <pc:sldMk cId="759320008" sldId="313"/>
            <ac:spMk id="30" creationId="{2866C50A-3027-4B2F-A5E2-6B2A2E526373}"/>
          </ac:spMkLst>
        </pc:spChg>
        <pc:spChg chg="add mod topLvl">
          <ac:chgData name="Xin Zhang (FA Talent)" userId="474f572f-8271-4f60-858e-cee871e0aec6" providerId="ADAL" clId="{3F71202C-CA5A-4F4E-AF8C-BB1CC3F0E996}" dt="2021-10-23T09:46:56.303" v="6734" actId="165"/>
          <ac:spMkLst>
            <pc:docMk/>
            <pc:sldMk cId="759320008" sldId="313"/>
            <ac:spMk id="31" creationId="{833D09E3-BBD9-42CB-B4F8-F50D1CDDC07D}"/>
          </ac:spMkLst>
        </pc:spChg>
        <pc:spChg chg="del">
          <ac:chgData name="Xin Zhang (FA Talent)" userId="474f572f-8271-4f60-858e-cee871e0aec6" providerId="ADAL" clId="{3F71202C-CA5A-4F4E-AF8C-BB1CC3F0E996}" dt="2021-10-22T07:08:10.822" v="2802" actId="478"/>
          <ac:spMkLst>
            <pc:docMk/>
            <pc:sldMk cId="759320008" sldId="313"/>
            <ac:spMk id="32" creationId="{45B83556-C939-46C6-9448-4431FA2DD497}"/>
          </ac:spMkLst>
        </pc:spChg>
        <pc:spChg chg="add mod topLvl">
          <ac:chgData name="Xin Zhang (FA Talent)" userId="474f572f-8271-4f60-858e-cee871e0aec6" providerId="ADAL" clId="{3F71202C-CA5A-4F4E-AF8C-BB1CC3F0E996}" dt="2021-10-23T09:46:56.303" v="6734" actId="165"/>
          <ac:spMkLst>
            <pc:docMk/>
            <pc:sldMk cId="759320008" sldId="313"/>
            <ac:spMk id="33" creationId="{2F5527C5-55A2-4102-AB7C-A2FA76AC1C96}"/>
          </ac:spMkLst>
        </pc:spChg>
        <pc:spChg chg="mod topLvl">
          <ac:chgData name="Xin Zhang (FA Talent)" userId="474f572f-8271-4f60-858e-cee871e0aec6" providerId="ADAL" clId="{3F71202C-CA5A-4F4E-AF8C-BB1CC3F0E996}" dt="2021-10-23T06:16:50.501" v="4785"/>
          <ac:spMkLst>
            <pc:docMk/>
            <pc:sldMk cId="759320008" sldId="313"/>
            <ac:spMk id="35" creationId="{44E04AD5-A758-4DD0-811F-CD65434A7558}"/>
          </ac:spMkLst>
        </pc:spChg>
        <pc:spChg chg="mod topLvl">
          <ac:chgData name="Xin Zhang (FA Talent)" userId="474f572f-8271-4f60-858e-cee871e0aec6" providerId="ADAL" clId="{3F71202C-CA5A-4F4E-AF8C-BB1CC3F0E996}" dt="2021-10-23T06:16:50.501" v="4785"/>
          <ac:spMkLst>
            <pc:docMk/>
            <pc:sldMk cId="759320008" sldId="313"/>
            <ac:spMk id="36" creationId="{85F4E0C5-E45A-43DE-BFFA-40025DFC917E}"/>
          </ac:spMkLst>
        </pc:spChg>
        <pc:spChg chg="mod topLvl">
          <ac:chgData name="Xin Zhang (FA Talent)" userId="474f572f-8271-4f60-858e-cee871e0aec6" providerId="ADAL" clId="{3F71202C-CA5A-4F4E-AF8C-BB1CC3F0E996}" dt="2021-10-23T06:16:50.501" v="4785"/>
          <ac:spMkLst>
            <pc:docMk/>
            <pc:sldMk cId="759320008" sldId="313"/>
            <ac:spMk id="37" creationId="{8F5B5951-163D-4BD2-AC7C-220CE7C73AEA}"/>
          </ac:spMkLst>
        </pc:spChg>
        <pc:spChg chg="mod topLvl">
          <ac:chgData name="Xin Zhang (FA Talent)" userId="474f572f-8271-4f60-858e-cee871e0aec6" providerId="ADAL" clId="{3F71202C-CA5A-4F4E-AF8C-BB1CC3F0E996}" dt="2021-10-23T06:16:50.501" v="4785"/>
          <ac:spMkLst>
            <pc:docMk/>
            <pc:sldMk cId="759320008" sldId="313"/>
            <ac:spMk id="38" creationId="{FF4AE0C2-B6A3-4F87-9655-E2DCDAB1E8AE}"/>
          </ac:spMkLst>
        </pc:spChg>
        <pc:spChg chg="mod topLvl">
          <ac:chgData name="Xin Zhang (FA Talent)" userId="474f572f-8271-4f60-858e-cee871e0aec6" providerId="ADAL" clId="{3F71202C-CA5A-4F4E-AF8C-BB1CC3F0E996}" dt="2021-10-23T06:16:50.501" v="4785"/>
          <ac:spMkLst>
            <pc:docMk/>
            <pc:sldMk cId="759320008" sldId="313"/>
            <ac:spMk id="39" creationId="{6172F36D-6665-4F65-9CDE-9D2D9E4954F6}"/>
          </ac:spMkLst>
        </pc:spChg>
        <pc:spChg chg="mod topLvl">
          <ac:chgData name="Xin Zhang (FA Talent)" userId="474f572f-8271-4f60-858e-cee871e0aec6" providerId="ADAL" clId="{3F71202C-CA5A-4F4E-AF8C-BB1CC3F0E996}" dt="2021-10-23T06:16:50.501" v="4785"/>
          <ac:spMkLst>
            <pc:docMk/>
            <pc:sldMk cId="759320008" sldId="313"/>
            <ac:spMk id="40" creationId="{8B382962-C6D8-40DC-831D-7389ED15B1CA}"/>
          </ac:spMkLst>
        </pc:spChg>
        <pc:spChg chg="mod topLvl">
          <ac:chgData name="Xin Zhang (FA Talent)" userId="474f572f-8271-4f60-858e-cee871e0aec6" providerId="ADAL" clId="{3F71202C-CA5A-4F4E-AF8C-BB1CC3F0E996}" dt="2021-10-23T06:16:50.501" v="4785"/>
          <ac:spMkLst>
            <pc:docMk/>
            <pc:sldMk cId="759320008" sldId="313"/>
            <ac:spMk id="41" creationId="{6D96F014-4DF0-4770-B640-38F7C395F1F7}"/>
          </ac:spMkLst>
        </pc:spChg>
        <pc:spChg chg="mod topLvl">
          <ac:chgData name="Xin Zhang (FA Talent)" userId="474f572f-8271-4f60-858e-cee871e0aec6" providerId="ADAL" clId="{3F71202C-CA5A-4F4E-AF8C-BB1CC3F0E996}" dt="2021-10-23T06:16:50.501" v="4785"/>
          <ac:spMkLst>
            <pc:docMk/>
            <pc:sldMk cId="759320008" sldId="313"/>
            <ac:spMk id="42" creationId="{A318E9A7-6E7B-4CB3-BF55-51600B4C7069}"/>
          </ac:spMkLst>
        </pc:spChg>
        <pc:spChg chg="add mod topLvl">
          <ac:chgData name="Xin Zhang (FA Talent)" userId="474f572f-8271-4f60-858e-cee871e0aec6" providerId="ADAL" clId="{3F71202C-CA5A-4F4E-AF8C-BB1CC3F0E996}" dt="2021-10-23T09:46:56.303" v="6734" actId="165"/>
          <ac:spMkLst>
            <pc:docMk/>
            <pc:sldMk cId="759320008" sldId="313"/>
            <ac:spMk id="43" creationId="{62C60A64-098C-488E-AD7B-2C1F4C552386}"/>
          </ac:spMkLst>
        </pc:spChg>
        <pc:spChg chg="add mod topLvl">
          <ac:chgData name="Xin Zhang (FA Talent)" userId="474f572f-8271-4f60-858e-cee871e0aec6" providerId="ADAL" clId="{3F71202C-CA5A-4F4E-AF8C-BB1CC3F0E996}" dt="2021-10-23T09:46:56.303" v="6734" actId="165"/>
          <ac:spMkLst>
            <pc:docMk/>
            <pc:sldMk cId="759320008" sldId="313"/>
            <ac:spMk id="44" creationId="{F7DDD100-F397-479E-8705-DED24C92FE3F}"/>
          </ac:spMkLst>
        </pc:spChg>
        <pc:spChg chg="add mod topLvl">
          <ac:chgData name="Xin Zhang (FA Talent)" userId="474f572f-8271-4f60-858e-cee871e0aec6" providerId="ADAL" clId="{3F71202C-CA5A-4F4E-AF8C-BB1CC3F0E996}" dt="2021-10-23T09:46:56.303" v="6734" actId="165"/>
          <ac:spMkLst>
            <pc:docMk/>
            <pc:sldMk cId="759320008" sldId="313"/>
            <ac:spMk id="45" creationId="{ACDCA0BB-CDAA-41A5-915A-8A3E4966B113}"/>
          </ac:spMkLst>
        </pc:spChg>
        <pc:spChg chg="add mod ord topLvl">
          <ac:chgData name="Xin Zhang (FA Talent)" userId="474f572f-8271-4f60-858e-cee871e0aec6" providerId="ADAL" clId="{3F71202C-CA5A-4F4E-AF8C-BB1CC3F0E996}" dt="2021-10-23T09:46:56.303" v="6734" actId="165"/>
          <ac:spMkLst>
            <pc:docMk/>
            <pc:sldMk cId="759320008" sldId="313"/>
            <ac:spMk id="46" creationId="{400AF757-C558-48BE-8477-F3680303C76F}"/>
          </ac:spMkLst>
        </pc:spChg>
        <pc:spChg chg="add mod">
          <ac:chgData name="Xin Zhang (FA Talent)" userId="474f572f-8271-4f60-858e-cee871e0aec6" providerId="ADAL" clId="{3F71202C-CA5A-4F4E-AF8C-BB1CC3F0E996}" dt="2021-10-23T06:16:34.098" v="4750"/>
          <ac:spMkLst>
            <pc:docMk/>
            <pc:sldMk cId="759320008" sldId="313"/>
            <ac:spMk id="47" creationId="{1EC63E5E-DB98-4326-A8A3-52E0A037B01F}"/>
          </ac:spMkLst>
        </pc:spChg>
        <pc:spChg chg="add mod">
          <ac:chgData name="Xin Zhang (FA Talent)" userId="474f572f-8271-4f60-858e-cee871e0aec6" providerId="ADAL" clId="{3F71202C-CA5A-4F4E-AF8C-BB1CC3F0E996}" dt="2021-10-23T06:16:34.098" v="4750"/>
          <ac:spMkLst>
            <pc:docMk/>
            <pc:sldMk cId="759320008" sldId="313"/>
            <ac:spMk id="48" creationId="{0B6AC5B2-959F-4D9D-9A2D-184F8B379D7E}"/>
          </ac:spMkLst>
        </pc:spChg>
        <pc:spChg chg="add mod">
          <ac:chgData name="Xin Zhang (FA Talent)" userId="474f572f-8271-4f60-858e-cee871e0aec6" providerId="ADAL" clId="{3F71202C-CA5A-4F4E-AF8C-BB1CC3F0E996}" dt="2021-10-23T06:16:34.098" v="4750"/>
          <ac:spMkLst>
            <pc:docMk/>
            <pc:sldMk cId="759320008" sldId="313"/>
            <ac:spMk id="49" creationId="{8A5B8F39-DCFF-48CC-8355-7B18F274E458}"/>
          </ac:spMkLst>
        </pc:spChg>
        <pc:spChg chg="add mod">
          <ac:chgData name="Xin Zhang (FA Talent)" userId="474f572f-8271-4f60-858e-cee871e0aec6" providerId="ADAL" clId="{3F71202C-CA5A-4F4E-AF8C-BB1CC3F0E996}" dt="2021-10-23T06:16:34.098" v="4750"/>
          <ac:spMkLst>
            <pc:docMk/>
            <pc:sldMk cId="759320008" sldId="313"/>
            <ac:spMk id="50" creationId="{C8809858-0B04-4482-8BF8-78A88CBABE9F}"/>
          </ac:spMkLst>
        </pc:spChg>
        <pc:spChg chg="add mod">
          <ac:chgData name="Xin Zhang (FA Talent)" userId="474f572f-8271-4f60-858e-cee871e0aec6" providerId="ADAL" clId="{3F71202C-CA5A-4F4E-AF8C-BB1CC3F0E996}" dt="2021-10-23T06:16:34.098" v="4750"/>
          <ac:spMkLst>
            <pc:docMk/>
            <pc:sldMk cId="759320008" sldId="313"/>
            <ac:spMk id="51" creationId="{74618AC7-99EF-4EC8-BA0E-9C372E93A400}"/>
          </ac:spMkLst>
        </pc:spChg>
        <pc:spChg chg="add mod">
          <ac:chgData name="Xin Zhang (FA Talent)" userId="474f572f-8271-4f60-858e-cee871e0aec6" providerId="ADAL" clId="{3F71202C-CA5A-4F4E-AF8C-BB1CC3F0E996}" dt="2021-10-23T06:16:34.098" v="4750"/>
          <ac:spMkLst>
            <pc:docMk/>
            <pc:sldMk cId="759320008" sldId="313"/>
            <ac:spMk id="52" creationId="{01795134-0E3D-47FE-B7D3-40A6ECF7FB9E}"/>
          </ac:spMkLst>
        </pc:spChg>
        <pc:spChg chg="add mod">
          <ac:chgData name="Xin Zhang (FA Talent)" userId="474f572f-8271-4f60-858e-cee871e0aec6" providerId="ADAL" clId="{3F71202C-CA5A-4F4E-AF8C-BB1CC3F0E996}" dt="2021-10-23T06:16:34.098" v="4750"/>
          <ac:spMkLst>
            <pc:docMk/>
            <pc:sldMk cId="759320008" sldId="313"/>
            <ac:spMk id="53" creationId="{058E74E2-0956-448E-9CFA-AFD7C4DB9D00}"/>
          </ac:spMkLst>
        </pc:spChg>
        <pc:spChg chg="add mod">
          <ac:chgData name="Xin Zhang (FA Talent)" userId="474f572f-8271-4f60-858e-cee871e0aec6" providerId="ADAL" clId="{3F71202C-CA5A-4F4E-AF8C-BB1CC3F0E996}" dt="2021-10-23T06:16:34.098" v="4750"/>
          <ac:spMkLst>
            <pc:docMk/>
            <pc:sldMk cId="759320008" sldId="313"/>
            <ac:spMk id="54" creationId="{9BB99787-0166-4402-BE24-05CD6C580FA0}"/>
          </ac:spMkLst>
        </pc:spChg>
        <pc:spChg chg="add mod topLvl">
          <ac:chgData name="Xin Zhang (FA Talent)" userId="474f572f-8271-4f60-858e-cee871e0aec6" providerId="ADAL" clId="{3F71202C-CA5A-4F4E-AF8C-BB1CC3F0E996}" dt="2021-10-23T09:46:56.303" v="6734" actId="165"/>
          <ac:spMkLst>
            <pc:docMk/>
            <pc:sldMk cId="759320008" sldId="313"/>
            <ac:spMk id="55" creationId="{D53CF814-1652-480A-9F94-60F9668944DB}"/>
          </ac:spMkLst>
        </pc:spChg>
        <pc:spChg chg="add mod">
          <ac:chgData name="Xin Zhang (FA Talent)" userId="474f572f-8271-4f60-858e-cee871e0aec6" providerId="ADAL" clId="{3F71202C-CA5A-4F4E-AF8C-BB1CC3F0E996}" dt="2021-10-23T06:18:39.982" v="4872" actId="12788"/>
          <ac:spMkLst>
            <pc:docMk/>
            <pc:sldMk cId="759320008" sldId="313"/>
            <ac:spMk id="56" creationId="{6FB59166-46DC-45F6-BC9E-90259E4FCCA0}"/>
          </ac:spMkLst>
        </pc:spChg>
        <pc:spChg chg="add del">
          <ac:chgData name="Xin Zhang (FA Talent)" userId="474f572f-8271-4f60-858e-cee871e0aec6" providerId="ADAL" clId="{3F71202C-CA5A-4F4E-AF8C-BB1CC3F0E996}" dt="2021-10-23T07:08:06.035" v="5467" actId="21"/>
          <ac:spMkLst>
            <pc:docMk/>
            <pc:sldMk cId="759320008" sldId="313"/>
            <ac:spMk id="62" creationId="{131646F5-3625-4BD1-9E69-38FA55070546}"/>
          </ac:spMkLst>
        </pc:spChg>
        <pc:spChg chg="add del mod">
          <ac:chgData name="Xin Zhang (FA Talent)" userId="474f572f-8271-4f60-858e-cee871e0aec6" providerId="ADAL" clId="{3F71202C-CA5A-4F4E-AF8C-BB1CC3F0E996}" dt="2021-10-23T07:08:06.035" v="5467" actId="21"/>
          <ac:spMkLst>
            <pc:docMk/>
            <pc:sldMk cId="759320008" sldId="313"/>
            <ac:spMk id="63" creationId="{EB560C10-358A-407D-9F71-5E2697471FA4}"/>
          </ac:spMkLst>
        </pc:spChg>
        <pc:spChg chg="mod">
          <ac:chgData name="Xin Zhang (FA Talent)" userId="474f572f-8271-4f60-858e-cee871e0aec6" providerId="ADAL" clId="{3F71202C-CA5A-4F4E-AF8C-BB1CC3F0E996}" dt="2021-10-23T07:13:15.731" v="5508"/>
          <ac:spMkLst>
            <pc:docMk/>
            <pc:sldMk cId="759320008" sldId="313"/>
            <ac:spMk id="66" creationId="{C7493C99-8FB4-416E-95AC-E2561E4B2C3C}"/>
          </ac:spMkLst>
        </pc:spChg>
        <pc:spChg chg="mod">
          <ac:chgData name="Xin Zhang (FA Talent)" userId="474f572f-8271-4f60-858e-cee871e0aec6" providerId="ADAL" clId="{3F71202C-CA5A-4F4E-AF8C-BB1CC3F0E996}" dt="2021-10-23T07:13:15.731" v="5508"/>
          <ac:spMkLst>
            <pc:docMk/>
            <pc:sldMk cId="759320008" sldId="313"/>
            <ac:spMk id="67" creationId="{09D313B3-75EA-4066-8879-EBB6E5DB154C}"/>
          </ac:spMkLst>
        </pc:spChg>
        <pc:spChg chg="mod">
          <ac:chgData name="Xin Zhang (FA Talent)" userId="474f572f-8271-4f60-858e-cee871e0aec6" providerId="ADAL" clId="{3F71202C-CA5A-4F4E-AF8C-BB1CC3F0E996}" dt="2021-10-23T07:13:15.731" v="5508"/>
          <ac:spMkLst>
            <pc:docMk/>
            <pc:sldMk cId="759320008" sldId="313"/>
            <ac:spMk id="68" creationId="{0DFB299F-83A3-4807-B772-47EE643BD1B4}"/>
          </ac:spMkLst>
        </pc:spChg>
        <pc:spChg chg="mod">
          <ac:chgData name="Xin Zhang (FA Talent)" userId="474f572f-8271-4f60-858e-cee871e0aec6" providerId="ADAL" clId="{3F71202C-CA5A-4F4E-AF8C-BB1CC3F0E996}" dt="2021-10-23T07:13:15.731" v="5508"/>
          <ac:spMkLst>
            <pc:docMk/>
            <pc:sldMk cId="759320008" sldId="313"/>
            <ac:spMk id="70" creationId="{E66BB3A6-E6F9-4491-86D7-01EAA73F8A4C}"/>
          </ac:spMkLst>
        </pc:spChg>
        <pc:spChg chg="add del mod">
          <ac:chgData name="Xin Zhang (FA Talent)" userId="474f572f-8271-4f60-858e-cee871e0aec6" providerId="ADAL" clId="{3F71202C-CA5A-4F4E-AF8C-BB1CC3F0E996}" dt="2021-10-23T07:13:17.142" v="5509"/>
          <ac:spMkLst>
            <pc:docMk/>
            <pc:sldMk cId="759320008" sldId="313"/>
            <ac:spMk id="71" creationId="{FF2243CA-4A48-4F21-A854-60D16E0AE6BF}"/>
          </ac:spMkLst>
        </pc:spChg>
        <pc:grpChg chg="add del mod ord">
          <ac:chgData name="Xin Zhang (FA Talent)" userId="474f572f-8271-4f60-858e-cee871e0aec6" providerId="ADAL" clId="{3F71202C-CA5A-4F4E-AF8C-BB1CC3F0E996}" dt="2021-10-23T06:16:52.370" v="4824" actId="478"/>
          <ac:grpSpMkLst>
            <pc:docMk/>
            <pc:sldMk cId="759320008" sldId="313"/>
            <ac:grpSpMk id="34" creationId="{69BD3C92-71D0-44D7-9835-3719F1BA00B3}"/>
          </ac:grpSpMkLst>
        </pc:grpChg>
        <pc:grpChg chg="add del mod ord">
          <ac:chgData name="Xin Zhang (FA Talent)" userId="474f572f-8271-4f60-858e-cee871e0aec6" providerId="ADAL" clId="{3F71202C-CA5A-4F4E-AF8C-BB1CC3F0E996}" dt="2021-10-23T06:16:42.309" v="4775" actId="478"/>
          <ac:grpSpMkLst>
            <pc:docMk/>
            <pc:sldMk cId="759320008" sldId="313"/>
            <ac:grpSpMk id="60" creationId="{2D7704D5-5476-4668-BE10-3DAFFB378601}"/>
          </ac:grpSpMkLst>
        </pc:grpChg>
        <pc:grpChg chg="add del mod">
          <ac:chgData name="Xin Zhang (FA Talent)" userId="474f572f-8271-4f60-858e-cee871e0aec6" providerId="ADAL" clId="{3F71202C-CA5A-4F4E-AF8C-BB1CC3F0E996}" dt="2021-10-23T09:46:56.303" v="6734" actId="165"/>
          <ac:grpSpMkLst>
            <pc:docMk/>
            <pc:sldMk cId="759320008" sldId="313"/>
            <ac:grpSpMk id="61" creationId="{C69B5330-221C-49FC-9D66-E2BB3AA8BC87}"/>
          </ac:grpSpMkLst>
        </pc:grpChg>
        <pc:grpChg chg="add del mod">
          <ac:chgData name="Xin Zhang (FA Talent)" userId="474f572f-8271-4f60-858e-cee871e0aec6" providerId="ADAL" clId="{3F71202C-CA5A-4F4E-AF8C-BB1CC3F0E996}" dt="2021-10-23T09:46:56.303" v="6734" actId="165"/>
          <ac:grpSpMkLst>
            <pc:docMk/>
            <pc:sldMk cId="759320008" sldId="313"/>
            <ac:grpSpMk id="64" creationId="{0A1CC835-41DD-4F56-832B-125264B4E177}"/>
          </ac:grpSpMkLst>
        </pc:grpChg>
        <pc:grpChg chg="add del mod">
          <ac:chgData name="Xin Zhang (FA Talent)" userId="474f572f-8271-4f60-858e-cee871e0aec6" providerId="ADAL" clId="{3F71202C-CA5A-4F4E-AF8C-BB1CC3F0E996}" dt="2021-10-23T07:13:17.142" v="5509"/>
          <ac:grpSpMkLst>
            <pc:docMk/>
            <pc:sldMk cId="759320008" sldId="313"/>
            <ac:grpSpMk id="65" creationId="{1DEC961B-B4C8-46F2-9A92-50DFFBACC2E3}"/>
          </ac:grpSpMkLst>
        </pc:grpChg>
        <pc:graphicFrameChg chg="add mod">
          <ac:chgData name="Xin Zhang (FA Talent)" userId="474f572f-8271-4f60-858e-cee871e0aec6" providerId="ADAL" clId="{3F71202C-CA5A-4F4E-AF8C-BB1CC3F0E996}" dt="2021-10-23T07:08:27.595" v="5475"/>
          <ac:graphicFrameMkLst>
            <pc:docMk/>
            <pc:sldMk cId="759320008" sldId="313"/>
            <ac:graphicFrameMk id="29" creationId="{86759D97-1574-4B55-AB60-6265669E4FFE}"/>
          </ac:graphicFrameMkLst>
        </pc:graphicFrameChg>
        <pc:picChg chg="del">
          <ac:chgData name="Xin Zhang (FA Talent)" userId="474f572f-8271-4f60-858e-cee871e0aec6" providerId="ADAL" clId="{3F71202C-CA5A-4F4E-AF8C-BB1CC3F0E996}" dt="2021-10-22T07:08:10.822" v="2802" actId="478"/>
          <ac:picMkLst>
            <pc:docMk/>
            <pc:sldMk cId="759320008" sldId="313"/>
            <ac:picMk id="24" creationId="{AC233520-E8D7-4C63-8383-618735C0423A}"/>
          </ac:picMkLst>
        </pc:picChg>
        <pc:picChg chg="del">
          <ac:chgData name="Xin Zhang (FA Talent)" userId="474f572f-8271-4f60-858e-cee871e0aec6" providerId="ADAL" clId="{3F71202C-CA5A-4F4E-AF8C-BB1CC3F0E996}" dt="2021-10-22T07:08:10.822" v="2802" actId="478"/>
          <ac:picMkLst>
            <pc:docMk/>
            <pc:sldMk cId="759320008" sldId="313"/>
            <ac:picMk id="25" creationId="{41015FF6-78A2-4FD1-85AF-985056008C2A}"/>
          </ac:picMkLst>
        </pc:picChg>
        <pc:picChg chg="del">
          <ac:chgData name="Xin Zhang (FA Talent)" userId="474f572f-8271-4f60-858e-cee871e0aec6" providerId="ADAL" clId="{3F71202C-CA5A-4F4E-AF8C-BB1CC3F0E996}" dt="2021-10-22T07:08:10.822" v="2802" actId="478"/>
          <ac:picMkLst>
            <pc:docMk/>
            <pc:sldMk cId="759320008" sldId="313"/>
            <ac:picMk id="26" creationId="{2CB3734F-1338-48C9-9323-49D9077BC8A2}"/>
          </ac:picMkLst>
        </pc:picChg>
        <pc:picChg chg="del">
          <ac:chgData name="Xin Zhang (FA Talent)" userId="474f572f-8271-4f60-858e-cee871e0aec6" providerId="ADAL" clId="{3F71202C-CA5A-4F4E-AF8C-BB1CC3F0E996}" dt="2021-10-22T07:08:10.822" v="2802" actId="478"/>
          <ac:picMkLst>
            <pc:docMk/>
            <pc:sldMk cId="759320008" sldId="313"/>
            <ac:picMk id="27" creationId="{0D611357-04E5-48A2-A94F-B11DB5EE8111}"/>
          </ac:picMkLst>
        </pc:picChg>
        <pc:picChg chg="add del mod ord topLvl">
          <ac:chgData name="Xin Zhang (FA Talent)" userId="474f572f-8271-4f60-858e-cee871e0aec6" providerId="ADAL" clId="{3F71202C-CA5A-4F4E-AF8C-BB1CC3F0E996}" dt="2021-10-23T09:46:56.303" v="6734" actId="165"/>
          <ac:picMkLst>
            <pc:docMk/>
            <pc:sldMk cId="759320008" sldId="313"/>
            <ac:picMk id="57" creationId="{DE07218F-D6CC-47D2-9023-2C08AFB3388F}"/>
          </ac:picMkLst>
        </pc:picChg>
        <pc:picChg chg="add mod ord topLvl">
          <ac:chgData name="Xin Zhang (FA Talent)" userId="474f572f-8271-4f60-858e-cee871e0aec6" providerId="ADAL" clId="{3F71202C-CA5A-4F4E-AF8C-BB1CC3F0E996}" dt="2021-10-23T09:46:56.303" v="6734" actId="165"/>
          <ac:picMkLst>
            <pc:docMk/>
            <pc:sldMk cId="759320008" sldId="313"/>
            <ac:picMk id="59" creationId="{81C15895-41B9-4129-B798-073BB4207810}"/>
          </ac:picMkLst>
        </pc:picChg>
        <pc:picChg chg="mod">
          <ac:chgData name="Xin Zhang (FA Talent)" userId="474f572f-8271-4f60-858e-cee871e0aec6" providerId="ADAL" clId="{3F71202C-CA5A-4F4E-AF8C-BB1CC3F0E996}" dt="2021-10-23T07:13:15.731" v="5508"/>
          <ac:picMkLst>
            <pc:docMk/>
            <pc:sldMk cId="759320008" sldId="313"/>
            <ac:picMk id="69" creationId="{64FDC0DD-CBEE-4291-B1B2-1C17EA5CE64B}"/>
          </ac:picMkLst>
        </pc:picChg>
      </pc:sldChg>
      <pc:sldChg chg="addSp delSp modSp del mod chgLayout">
        <pc:chgData name="Xin Zhang (FA Talent)" userId="474f572f-8271-4f60-858e-cee871e0aec6" providerId="ADAL" clId="{3F71202C-CA5A-4F4E-AF8C-BB1CC3F0E996}" dt="2021-10-22T08:52:29.430" v="3662" actId="47"/>
        <pc:sldMkLst>
          <pc:docMk/>
          <pc:sldMk cId="2655059960" sldId="314"/>
        </pc:sldMkLst>
        <pc:spChg chg="mod ord">
          <ac:chgData name="Xin Zhang (FA Talent)" userId="474f572f-8271-4f60-858e-cee871e0aec6" providerId="ADAL" clId="{3F71202C-CA5A-4F4E-AF8C-BB1CC3F0E996}" dt="2021-10-22T07:59:25.866" v="3347" actId="700"/>
          <ac:spMkLst>
            <pc:docMk/>
            <pc:sldMk cId="2655059960" sldId="314"/>
            <ac:spMk id="2" creationId="{F71AAF57-000A-4EA8-A0AA-AA2C2B4B6E88}"/>
          </ac:spMkLst>
        </pc:spChg>
        <pc:spChg chg="add mod ord">
          <ac:chgData name="Xin Zhang (FA Talent)" userId="474f572f-8271-4f60-858e-cee871e0aec6" providerId="ADAL" clId="{3F71202C-CA5A-4F4E-AF8C-BB1CC3F0E996}" dt="2021-10-22T07:59:25.866" v="3347" actId="700"/>
          <ac:spMkLst>
            <pc:docMk/>
            <pc:sldMk cId="2655059960" sldId="314"/>
            <ac:spMk id="3" creationId="{8100550B-FB63-4190-8108-9C68B040A4FE}"/>
          </ac:spMkLst>
        </pc:spChg>
        <pc:spChg chg="del">
          <ac:chgData name="Xin Zhang (FA Talent)" userId="474f572f-8271-4f60-858e-cee871e0aec6" providerId="ADAL" clId="{3F71202C-CA5A-4F4E-AF8C-BB1CC3F0E996}" dt="2021-10-22T07:07:39.477" v="2795" actId="478"/>
          <ac:spMkLst>
            <pc:docMk/>
            <pc:sldMk cId="2655059960" sldId="314"/>
            <ac:spMk id="10" creationId="{35E5BFCA-E77B-46F3-9809-021053FDBBD7}"/>
          </ac:spMkLst>
        </pc:spChg>
        <pc:spChg chg="del">
          <ac:chgData name="Xin Zhang (FA Talent)" userId="474f572f-8271-4f60-858e-cee871e0aec6" providerId="ADAL" clId="{3F71202C-CA5A-4F4E-AF8C-BB1CC3F0E996}" dt="2021-10-22T07:07:39.477" v="2795" actId="478"/>
          <ac:spMkLst>
            <pc:docMk/>
            <pc:sldMk cId="2655059960" sldId="314"/>
            <ac:spMk id="11" creationId="{9FC93779-FD4F-4A4B-BF07-235F04BD8EB2}"/>
          </ac:spMkLst>
        </pc:spChg>
        <pc:spChg chg="del">
          <ac:chgData name="Xin Zhang (FA Talent)" userId="474f572f-8271-4f60-858e-cee871e0aec6" providerId="ADAL" clId="{3F71202C-CA5A-4F4E-AF8C-BB1CC3F0E996}" dt="2021-10-22T07:07:39.477" v="2795" actId="478"/>
          <ac:spMkLst>
            <pc:docMk/>
            <pc:sldMk cId="2655059960" sldId="314"/>
            <ac:spMk id="19" creationId="{16262314-48C2-4AE4-9299-91BFA91A9111}"/>
          </ac:spMkLst>
        </pc:spChg>
        <pc:picChg chg="del">
          <ac:chgData name="Xin Zhang (FA Talent)" userId="474f572f-8271-4f60-858e-cee871e0aec6" providerId="ADAL" clId="{3F71202C-CA5A-4F4E-AF8C-BB1CC3F0E996}" dt="2021-10-22T07:07:39.477" v="2795" actId="478"/>
          <ac:picMkLst>
            <pc:docMk/>
            <pc:sldMk cId="2655059960" sldId="314"/>
            <ac:picMk id="12" creationId="{600B5880-AB32-46CD-9A52-F57EE7E8BDF0}"/>
          </ac:picMkLst>
        </pc:picChg>
        <pc:picChg chg="del">
          <ac:chgData name="Xin Zhang (FA Talent)" userId="474f572f-8271-4f60-858e-cee871e0aec6" providerId="ADAL" clId="{3F71202C-CA5A-4F4E-AF8C-BB1CC3F0E996}" dt="2021-10-22T07:07:39.477" v="2795" actId="478"/>
          <ac:picMkLst>
            <pc:docMk/>
            <pc:sldMk cId="2655059960" sldId="314"/>
            <ac:picMk id="13" creationId="{C176C6BB-C269-4D02-9859-3620CA218B37}"/>
          </ac:picMkLst>
        </pc:picChg>
        <pc:picChg chg="del">
          <ac:chgData name="Xin Zhang (FA Talent)" userId="474f572f-8271-4f60-858e-cee871e0aec6" providerId="ADAL" clId="{3F71202C-CA5A-4F4E-AF8C-BB1CC3F0E996}" dt="2021-10-22T07:07:39.477" v="2795" actId="478"/>
          <ac:picMkLst>
            <pc:docMk/>
            <pc:sldMk cId="2655059960" sldId="314"/>
            <ac:picMk id="14" creationId="{77D466EC-8484-4146-B296-06B585ECD5E1}"/>
          </ac:picMkLst>
        </pc:picChg>
        <pc:picChg chg="del">
          <ac:chgData name="Xin Zhang (FA Talent)" userId="474f572f-8271-4f60-858e-cee871e0aec6" providerId="ADAL" clId="{3F71202C-CA5A-4F4E-AF8C-BB1CC3F0E996}" dt="2021-10-22T07:07:39.477" v="2795" actId="478"/>
          <ac:picMkLst>
            <pc:docMk/>
            <pc:sldMk cId="2655059960" sldId="314"/>
            <ac:picMk id="15" creationId="{FAB72302-1C9B-4018-92DC-D4DAB2422F94}"/>
          </ac:picMkLst>
        </pc:picChg>
        <pc:picChg chg="del">
          <ac:chgData name="Xin Zhang (FA Talent)" userId="474f572f-8271-4f60-858e-cee871e0aec6" providerId="ADAL" clId="{3F71202C-CA5A-4F4E-AF8C-BB1CC3F0E996}" dt="2021-10-22T07:07:39.477" v="2795" actId="478"/>
          <ac:picMkLst>
            <pc:docMk/>
            <pc:sldMk cId="2655059960" sldId="314"/>
            <ac:picMk id="16" creationId="{9434EB84-97D5-4E0C-9049-8B1E21A27E4B}"/>
          </ac:picMkLst>
        </pc:picChg>
        <pc:picChg chg="del">
          <ac:chgData name="Xin Zhang (FA Talent)" userId="474f572f-8271-4f60-858e-cee871e0aec6" providerId="ADAL" clId="{3F71202C-CA5A-4F4E-AF8C-BB1CC3F0E996}" dt="2021-10-22T07:07:39.477" v="2795" actId="478"/>
          <ac:picMkLst>
            <pc:docMk/>
            <pc:sldMk cId="2655059960" sldId="314"/>
            <ac:picMk id="17" creationId="{0B7CA851-82DF-4644-8C30-ED8D39A64526}"/>
          </ac:picMkLst>
        </pc:picChg>
        <pc:picChg chg="del">
          <ac:chgData name="Xin Zhang (FA Talent)" userId="474f572f-8271-4f60-858e-cee871e0aec6" providerId="ADAL" clId="{3F71202C-CA5A-4F4E-AF8C-BB1CC3F0E996}" dt="2021-10-22T07:07:39.477" v="2795" actId="478"/>
          <ac:picMkLst>
            <pc:docMk/>
            <pc:sldMk cId="2655059960" sldId="314"/>
            <ac:picMk id="18" creationId="{80239D18-BB28-4A5A-B101-51971704C6A9}"/>
          </ac:picMkLst>
        </pc:picChg>
      </pc:sldChg>
      <pc:sldChg chg="addSp delSp modSp new del mod modClrScheme chgLayout">
        <pc:chgData name="Xin Zhang (FA Talent)" userId="474f572f-8271-4f60-858e-cee871e0aec6" providerId="ADAL" clId="{3F71202C-CA5A-4F4E-AF8C-BB1CC3F0E996}" dt="2021-10-21T15:12:37.648" v="1266" actId="47"/>
        <pc:sldMkLst>
          <pc:docMk/>
          <pc:sldMk cId="42633047" sldId="315"/>
        </pc:sldMkLst>
        <pc:spChg chg="add del mod">
          <ac:chgData name="Xin Zhang (FA Talent)" userId="474f572f-8271-4f60-858e-cee871e0aec6" providerId="ADAL" clId="{3F71202C-CA5A-4F4E-AF8C-BB1CC3F0E996}" dt="2021-10-21T15:12:33.819" v="1264" actId="478"/>
          <ac:spMkLst>
            <pc:docMk/>
            <pc:sldMk cId="42633047" sldId="315"/>
            <ac:spMk id="5" creationId="{C059B1ED-BAA4-468E-92F9-CC6E80B91061}"/>
          </ac:spMkLst>
        </pc:spChg>
        <pc:picChg chg="add del mod">
          <ac:chgData name="Xin Zhang (FA Talent)" userId="474f572f-8271-4f60-858e-cee871e0aec6" providerId="ADAL" clId="{3F71202C-CA5A-4F4E-AF8C-BB1CC3F0E996}" dt="2021-10-21T15:12:34.450" v="1265" actId="478"/>
          <ac:picMkLst>
            <pc:docMk/>
            <pc:sldMk cId="42633047" sldId="315"/>
            <ac:picMk id="3" creationId="{2BDF895B-E57A-4DCE-A823-37328CD2A50A}"/>
          </ac:picMkLst>
        </pc:picChg>
        <pc:picChg chg="add del mod modVis">
          <ac:chgData name="Xin Zhang (FA Talent)" userId="474f572f-8271-4f60-858e-cee871e0aec6" providerId="ADAL" clId="{3F71202C-CA5A-4F4E-AF8C-BB1CC3F0E996}" dt="2021-10-21T13:35:56.199" v="307"/>
          <ac:picMkLst>
            <pc:docMk/>
            <pc:sldMk cId="42633047" sldId="315"/>
            <ac:picMk id="4" creationId="{7C9DF157-0DC0-4401-A263-1C9CD2222784}"/>
          </ac:picMkLst>
        </pc:picChg>
      </pc:sldChg>
      <pc:sldChg chg="addSp delSp modSp add mod">
        <pc:chgData name="Xin Zhang (FA Talent)" userId="474f572f-8271-4f60-858e-cee871e0aec6" providerId="ADAL" clId="{3F71202C-CA5A-4F4E-AF8C-BB1CC3F0E996}" dt="2021-10-23T09:47:03.307" v="6736" actId="165"/>
        <pc:sldMkLst>
          <pc:docMk/>
          <pc:sldMk cId="4199231862" sldId="315"/>
        </pc:sldMkLst>
        <pc:spChg chg="add del mod">
          <ac:chgData name="Xin Zhang (FA Talent)" userId="474f572f-8271-4f60-858e-cee871e0aec6" providerId="ADAL" clId="{3F71202C-CA5A-4F4E-AF8C-BB1CC3F0E996}" dt="2021-10-23T07:03:35.734" v="5380" actId="478"/>
          <ac:spMkLst>
            <pc:docMk/>
            <pc:sldMk cId="4199231862" sldId="315"/>
            <ac:spMk id="8" creationId="{2C8BC058-644B-46F3-959B-5E00349AB69B}"/>
          </ac:spMkLst>
        </pc:spChg>
        <pc:spChg chg="add del mod">
          <ac:chgData name="Xin Zhang (FA Talent)" userId="474f572f-8271-4f60-858e-cee871e0aec6" providerId="ADAL" clId="{3F71202C-CA5A-4F4E-AF8C-BB1CC3F0E996}" dt="2021-10-23T07:03:35.734" v="5380" actId="478"/>
          <ac:spMkLst>
            <pc:docMk/>
            <pc:sldMk cId="4199231862" sldId="315"/>
            <ac:spMk id="9" creationId="{37367E8A-0906-4160-9C05-FEB74AB23A24}"/>
          </ac:spMkLst>
        </pc:spChg>
        <pc:spChg chg="add del mod">
          <ac:chgData name="Xin Zhang (FA Talent)" userId="474f572f-8271-4f60-858e-cee871e0aec6" providerId="ADAL" clId="{3F71202C-CA5A-4F4E-AF8C-BB1CC3F0E996}" dt="2021-10-23T07:03:35.734" v="5380" actId="478"/>
          <ac:spMkLst>
            <pc:docMk/>
            <pc:sldMk cId="4199231862" sldId="315"/>
            <ac:spMk id="11" creationId="{A323E341-FB54-4571-B5B3-7D04B3D57C22}"/>
          </ac:spMkLst>
        </pc:spChg>
        <pc:spChg chg="mod topLvl">
          <ac:chgData name="Xin Zhang (FA Talent)" userId="474f572f-8271-4f60-858e-cee871e0aec6" providerId="ADAL" clId="{3F71202C-CA5A-4F4E-AF8C-BB1CC3F0E996}" dt="2021-10-23T09:47:02.762" v="6735" actId="165"/>
          <ac:spMkLst>
            <pc:docMk/>
            <pc:sldMk cId="4199231862" sldId="315"/>
            <ac:spMk id="13" creationId="{87EA418F-48EF-478A-B441-0ED7BDC40235}"/>
          </ac:spMkLst>
        </pc:spChg>
        <pc:spChg chg="mod topLvl">
          <ac:chgData name="Xin Zhang (FA Talent)" userId="474f572f-8271-4f60-858e-cee871e0aec6" providerId="ADAL" clId="{3F71202C-CA5A-4F4E-AF8C-BB1CC3F0E996}" dt="2021-10-23T09:47:03.307" v="6736" actId="165"/>
          <ac:spMkLst>
            <pc:docMk/>
            <pc:sldMk cId="4199231862" sldId="315"/>
            <ac:spMk id="14" creationId="{0A66075F-A3E0-499B-8EBF-8C5541F2C12C}"/>
          </ac:spMkLst>
        </pc:spChg>
        <pc:spChg chg="mod topLvl">
          <ac:chgData name="Xin Zhang (FA Talent)" userId="474f572f-8271-4f60-858e-cee871e0aec6" providerId="ADAL" clId="{3F71202C-CA5A-4F4E-AF8C-BB1CC3F0E996}" dt="2021-10-23T09:47:03.307" v="6736" actId="165"/>
          <ac:spMkLst>
            <pc:docMk/>
            <pc:sldMk cId="4199231862" sldId="315"/>
            <ac:spMk id="15" creationId="{6A39DBFB-1AD6-4B8A-A88C-72C555D76833}"/>
          </ac:spMkLst>
        </pc:spChg>
        <pc:spChg chg="mod topLvl">
          <ac:chgData name="Xin Zhang (FA Talent)" userId="474f572f-8271-4f60-858e-cee871e0aec6" providerId="ADAL" clId="{3F71202C-CA5A-4F4E-AF8C-BB1CC3F0E996}" dt="2021-10-23T09:47:03.307" v="6736" actId="165"/>
          <ac:spMkLst>
            <pc:docMk/>
            <pc:sldMk cId="4199231862" sldId="315"/>
            <ac:spMk id="17" creationId="{CD419956-CA56-4954-BF47-57BE6C9F00CF}"/>
          </ac:spMkLst>
        </pc:spChg>
        <pc:spChg chg="add del mod">
          <ac:chgData name="Xin Zhang (FA Talent)" userId="474f572f-8271-4f60-858e-cee871e0aec6" providerId="ADAL" clId="{3F71202C-CA5A-4F4E-AF8C-BB1CC3F0E996}" dt="2021-10-23T07:08:44.022" v="5478" actId="478"/>
          <ac:spMkLst>
            <pc:docMk/>
            <pc:sldMk cId="4199231862" sldId="315"/>
            <ac:spMk id="18" creationId="{A77A0B2E-E564-4830-815F-56E3F805E164}"/>
          </ac:spMkLst>
        </pc:spChg>
        <pc:spChg chg="add del mod">
          <ac:chgData name="Xin Zhang (FA Talent)" userId="474f572f-8271-4f60-858e-cee871e0aec6" providerId="ADAL" clId="{3F71202C-CA5A-4F4E-AF8C-BB1CC3F0E996}" dt="2021-10-23T07:08:44.022" v="5478" actId="478"/>
          <ac:spMkLst>
            <pc:docMk/>
            <pc:sldMk cId="4199231862" sldId="315"/>
            <ac:spMk id="19" creationId="{F88630D9-4470-4F42-B2C9-115C94252DB9}"/>
          </ac:spMkLst>
        </pc:spChg>
        <pc:grpChg chg="add del mod">
          <ac:chgData name="Xin Zhang (FA Talent)" userId="474f572f-8271-4f60-858e-cee871e0aec6" providerId="ADAL" clId="{3F71202C-CA5A-4F4E-AF8C-BB1CC3F0E996}" dt="2021-10-23T07:15:34.133" v="5567" actId="165"/>
          <ac:grpSpMkLst>
            <pc:docMk/>
            <pc:sldMk cId="4199231862" sldId="315"/>
            <ac:grpSpMk id="12" creationId="{F5EC44B6-A15B-4502-8134-BC719DE6E5E2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03.307" v="6736" actId="165"/>
          <ac:grpSpMkLst>
            <pc:docMk/>
            <pc:sldMk cId="4199231862" sldId="315"/>
            <ac:grpSpMk id="20" creationId="{2469845C-F808-4059-B239-08AA6D20864F}"/>
          </ac:grpSpMkLst>
        </pc:grpChg>
        <pc:grpChg chg="add del mod">
          <ac:chgData name="Xin Zhang (FA Talent)" userId="474f572f-8271-4f60-858e-cee871e0aec6" providerId="ADAL" clId="{3F71202C-CA5A-4F4E-AF8C-BB1CC3F0E996}" dt="2021-10-23T09:47:02.762" v="6735" actId="165"/>
          <ac:grpSpMkLst>
            <pc:docMk/>
            <pc:sldMk cId="4199231862" sldId="315"/>
            <ac:grpSpMk id="21" creationId="{E5DEB826-C52B-4E1E-AE9D-76D3380A25D2}"/>
          </ac:grpSpMkLst>
        </pc:grpChg>
        <pc:graphicFrameChg chg="add mod">
          <ac:chgData name="Xin Zhang (FA Talent)" userId="474f572f-8271-4f60-858e-cee871e0aec6" providerId="ADAL" clId="{3F71202C-CA5A-4F4E-AF8C-BB1CC3F0E996}" dt="2021-10-23T07:08:25.129" v="5474" actId="14100"/>
          <ac:graphicFrameMkLst>
            <pc:docMk/>
            <pc:sldMk cId="4199231862" sldId="315"/>
            <ac:graphicFrameMk id="4" creationId="{B4F13208-510A-49B4-B71F-01B8809766BC}"/>
          </ac:graphicFrameMkLst>
        </pc:graphicFrameChg>
        <pc:graphicFrameChg chg="add mod modGraphic">
          <ac:chgData name="Xin Zhang (FA Talent)" userId="474f572f-8271-4f60-858e-cee871e0aec6" providerId="ADAL" clId="{3F71202C-CA5A-4F4E-AF8C-BB1CC3F0E996}" dt="2021-10-23T07:06:30.379" v="5446" actId="572"/>
          <ac:graphicFrameMkLst>
            <pc:docMk/>
            <pc:sldMk cId="4199231862" sldId="315"/>
            <ac:graphicFrameMk id="5" creationId="{672290A2-CD62-459C-AF9F-14C9E9BA495E}"/>
          </ac:graphicFrameMkLst>
        </pc:graphicFrameChg>
        <pc:graphicFrameChg chg="add mod modGraphic">
          <ac:chgData name="Xin Zhang (FA Talent)" userId="474f572f-8271-4f60-858e-cee871e0aec6" providerId="ADAL" clId="{3F71202C-CA5A-4F4E-AF8C-BB1CC3F0E996}" dt="2021-10-23T07:06:44.425" v="5453"/>
          <ac:graphicFrameMkLst>
            <pc:docMk/>
            <pc:sldMk cId="4199231862" sldId="315"/>
            <ac:graphicFrameMk id="6" creationId="{3E28EA95-DC0D-44ED-A338-B21AE74BC4BC}"/>
          </ac:graphicFrameMkLst>
        </pc:graphicFrameChg>
        <pc:graphicFrameChg chg="add mod modGraphic">
          <ac:chgData name="Xin Zhang (FA Talent)" userId="474f572f-8271-4f60-858e-cee871e0aec6" providerId="ADAL" clId="{3F71202C-CA5A-4F4E-AF8C-BB1CC3F0E996}" dt="2021-10-23T07:06:46.468" v="5454"/>
          <ac:graphicFrameMkLst>
            <pc:docMk/>
            <pc:sldMk cId="4199231862" sldId="315"/>
            <ac:graphicFrameMk id="7" creationId="{3E329B80-D751-415C-BF92-9EA685F45385}"/>
          </ac:graphicFrameMkLst>
        </pc:graphicFrameChg>
        <pc:picChg chg="add del mod">
          <ac:chgData name="Xin Zhang (FA Talent)" userId="474f572f-8271-4f60-858e-cee871e0aec6" providerId="ADAL" clId="{3F71202C-CA5A-4F4E-AF8C-BB1CC3F0E996}" dt="2021-10-23T07:03:35.734" v="5380" actId="478"/>
          <ac:picMkLst>
            <pc:docMk/>
            <pc:sldMk cId="4199231862" sldId="315"/>
            <ac:picMk id="10" creationId="{74920BDA-EB2A-43FA-8380-8801A5135ADA}"/>
          </ac:picMkLst>
        </pc:picChg>
        <pc:picChg chg="mod topLvl">
          <ac:chgData name="Xin Zhang (FA Talent)" userId="474f572f-8271-4f60-858e-cee871e0aec6" providerId="ADAL" clId="{3F71202C-CA5A-4F4E-AF8C-BB1CC3F0E996}" dt="2021-10-23T09:47:03.307" v="6736" actId="165"/>
          <ac:picMkLst>
            <pc:docMk/>
            <pc:sldMk cId="4199231862" sldId="315"/>
            <ac:picMk id="16" creationId="{D5BC414D-61F6-4289-8C25-8E3D2CA8BB16}"/>
          </ac:picMkLst>
        </pc:picChg>
      </pc:sldChg>
      <pc:sldChg chg="addSp delSp modSp add mod">
        <pc:chgData name="Xin Zhang (FA Talent)" userId="474f572f-8271-4f60-858e-cee871e0aec6" providerId="ADAL" clId="{3F71202C-CA5A-4F4E-AF8C-BB1CC3F0E996}" dt="2021-10-23T09:47:12.119" v="6737" actId="165"/>
        <pc:sldMkLst>
          <pc:docMk/>
          <pc:sldMk cId="1237219856" sldId="316"/>
        </pc:sldMkLst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4" creationId="{CEAB2BED-9DC1-4EA8-B103-4DF3E255AD14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5" creationId="{2B590972-D157-4DB5-8AE9-647DC73AFB83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7" creationId="{69934D5B-CC10-41CA-9814-424498F6F05D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8" creationId="{EB2666DB-961A-4DE8-97D3-90F3B26DAC21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1" creationId="{383DFAAE-EEED-4029-8326-377FE6C3A97E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2" creationId="{70A6618B-DA2D-4D99-8945-C4FB667D1A35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3" creationId="{5E5BF726-FCFE-418C-989F-4A0DB7241507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4" creationId="{33230FD4-849E-457C-9298-EC5CD6FD576C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5" creationId="{B58C5092-E0F0-44FB-B4D2-E7EC3C82536E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6" creationId="{CCF1E14B-3237-4179-99B8-C2D5CA23CC06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7" creationId="{7D7BE47C-D850-4F42-AAAE-DF8802C895B4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8" creationId="{DCC0FE4E-A88E-4B6A-9CB2-E7B8020570B7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19" creationId="{65991F2F-BBAF-497C-8639-9267E2A4F5B1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0" creationId="{C5DB3F57-EE61-4BFB-B4CA-29C115C7CD85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1" creationId="{A5A18807-9C74-4FDA-A98E-7A82A1F70FFB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2" creationId="{6B4A66AE-6FD4-4B5E-844D-5FAC0D0E2B4E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3" creationId="{F211B66E-D395-432F-9B38-BFFC5D326BC9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4" creationId="{FBA98E51-5012-4108-8AB2-CF9F9E80E3C6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5" creationId="{0DF6D77B-A66A-4AB6-A55E-0545CB59FB8F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6" creationId="{4943387D-8D03-4DC1-81C9-9FB393FEE408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7" creationId="{E144AAB6-42A5-453B-B609-0A3481C1ACB2}"/>
          </ac:spMkLst>
        </pc:spChg>
        <pc:spChg chg="add del mod">
          <ac:chgData name="Xin Zhang (FA Talent)" userId="474f572f-8271-4f60-858e-cee871e0aec6" providerId="ADAL" clId="{3F71202C-CA5A-4F4E-AF8C-BB1CC3F0E996}" dt="2021-10-23T07:11:55.191" v="5498" actId="478"/>
          <ac:spMkLst>
            <pc:docMk/>
            <pc:sldMk cId="1237219856" sldId="316"/>
            <ac:spMk id="28" creationId="{A345B90D-B9FB-46C0-B4FD-322BBDB7D338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34" creationId="{59C87FCB-5682-4747-9FEF-3054005F430F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35" creationId="{9B21461D-B4D6-44FF-8857-F43CD1E4AA66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36" creationId="{A49B95E8-960D-47AD-A3DB-3C38B2D5E288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37" creationId="{FD410C79-8256-442E-B9B8-389C0834EC62}"/>
          </ac:spMkLst>
        </pc:spChg>
        <pc:spChg chg="del mod topLvl">
          <ac:chgData name="Xin Zhang (FA Talent)" userId="474f572f-8271-4f60-858e-cee871e0aec6" providerId="ADAL" clId="{3F71202C-CA5A-4F4E-AF8C-BB1CC3F0E996}" dt="2021-10-23T07:12:59.833" v="5503" actId="478"/>
          <ac:spMkLst>
            <pc:docMk/>
            <pc:sldMk cId="1237219856" sldId="316"/>
            <ac:spMk id="38" creationId="{0CA8C1BA-1947-4F41-A537-DB946FA1DF57}"/>
          </ac:spMkLst>
        </pc:spChg>
        <pc:spChg chg="del mod topLvl">
          <ac:chgData name="Xin Zhang (FA Talent)" userId="474f572f-8271-4f60-858e-cee871e0aec6" providerId="ADAL" clId="{3F71202C-CA5A-4F4E-AF8C-BB1CC3F0E996}" dt="2021-10-23T07:12:59.833" v="5503" actId="478"/>
          <ac:spMkLst>
            <pc:docMk/>
            <pc:sldMk cId="1237219856" sldId="316"/>
            <ac:spMk id="39" creationId="{A3A75858-6969-4218-84AF-E6F2C9EEA57F}"/>
          </ac:spMkLst>
        </pc:spChg>
        <pc:spChg chg="del mod topLvl">
          <ac:chgData name="Xin Zhang (FA Talent)" userId="474f572f-8271-4f60-858e-cee871e0aec6" providerId="ADAL" clId="{3F71202C-CA5A-4F4E-AF8C-BB1CC3F0E996}" dt="2021-10-23T07:12:59.833" v="5503" actId="478"/>
          <ac:spMkLst>
            <pc:docMk/>
            <pc:sldMk cId="1237219856" sldId="316"/>
            <ac:spMk id="40" creationId="{615C4378-80B4-43AC-B45F-16ABF70E9460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41" creationId="{DA25B84F-74D8-45C3-87CB-04AEEC466209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42" creationId="{B8956533-81A0-4AA5-BB19-57F1459FAE19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43" creationId="{DF7D9429-9AF8-470D-B53C-D1327A2B4F92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44" creationId="{62C2FC74-2B2A-4954-B078-746B182BB80A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45" creationId="{6275289B-4215-4EA1-B340-EAA392C598C1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46" creationId="{FB04E40C-9A47-46CB-A111-56F44E326398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47" creationId="{B00A9CC0-0C38-4B98-AAD8-7FAF92508303}"/>
          </ac:spMkLst>
        </pc:spChg>
        <pc:spChg chg="del mod topLvl">
          <ac:chgData name="Xin Zhang (FA Talent)" userId="474f572f-8271-4f60-858e-cee871e0aec6" providerId="ADAL" clId="{3F71202C-CA5A-4F4E-AF8C-BB1CC3F0E996}" dt="2021-10-23T07:13:05.270" v="5504" actId="478"/>
          <ac:spMkLst>
            <pc:docMk/>
            <pc:sldMk cId="1237219856" sldId="316"/>
            <ac:spMk id="48" creationId="{C589D08F-E8E7-44FE-902D-BBA75D121834}"/>
          </ac:spMkLst>
        </pc:spChg>
        <pc:spChg chg="mod topLvl">
          <ac:chgData name="Xin Zhang (FA Talent)" userId="474f572f-8271-4f60-858e-cee871e0aec6" providerId="ADAL" clId="{3F71202C-CA5A-4F4E-AF8C-BB1CC3F0E996}" dt="2021-10-23T07:12:53.552" v="5501" actId="164"/>
          <ac:spMkLst>
            <pc:docMk/>
            <pc:sldMk cId="1237219856" sldId="316"/>
            <ac:spMk id="49" creationId="{9747F1DB-36F2-436E-980F-20C5C7CD4A46}"/>
          </ac:spMkLst>
        </pc:spChg>
        <pc:spChg chg="mod topLvl">
          <ac:chgData name="Xin Zhang (FA Talent)" userId="474f572f-8271-4f60-858e-cee871e0aec6" providerId="ADAL" clId="{3F71202C-CA5A-4F4E-AF8C-BB1CC3F0E996}" dt="2021-10-23T07:12:53.552" v="5501" actId="164"/>
          <ac:spMkLst>
            <pc:docMk/>
            <pc:sldMk cId="1237219856" sldId="316"/>
            <ac:spMk id="50" creationId="{AA0CAFD2-5A4E-4104-9B34-E3D9C743D8EB}"/>
          </ac:spMkLst>
        </pc:spChg>
        <pc:spChg chg="mod topLvl">
          <ac:chgData name="Xin Zhang (FA Talent)" userId="474f572f-8271-4f60-858e-cee871e0aec6" providerId="ADAL" clId="{3F71202C-CA5A-4F4E-AF8C-BB1CC3F0E996}" dt="2021-10-23T07:12:53.552" v="5501" actId="164"/>
          <ac:spMkLst>
            <pc:docMk/>
            <pc:sldMk cId="1237219856" sldId="316"/>
            <ac:spMk id="51" creationId="{9EA43B6A-1BA4-4AA4-BBC1-C7C029DE87CE}"/>
          </ac:spMkLst>
        </pc:spChg>
        <pc:spChg chg="mod">
          <ac:chgData name="Xin Zhang (FA Talent)" userId="474f572f-8271-4f60-858e-cee871e0aec6" providerId="ADAL" clId="{3F71202C-CA5A-4F4E-AF8C-BB1CC3F0E996}" dt="2021-10-23T07:13:11.965" v="5505"/>
          <ac:spMkLst>
            <pc:docMk/>
            <pc:sldMk cId="1237219856" sldId="316"/>
            <ac:spMk id="54" creationId="{1DB15729-6DD4-4217-B0D0-1D5EC629ECFD}"/>
          </ac:spMkLst>
        </pc:spChg>
        <pc:spChg chg="mod">
          <ac:chgData name="Xin Zhang (FA Talent)" userId="474f572f-8271-4f60-858e-cee871e0aec6" providerId="ADAL" clId="{3F71202C-CA5A-4F4E-AF8C-BB1CC3F0E996}" dt="2021-10-23T07:13:11.965" v="5505"/>
          <ac:spMkLst>
            <pc:docMk/>
            <pc:sldMk cId="1237219856" sldId="316"/>
            <ac:spMk id="55" creationId="{547CEADF-2A5C-472A-9EA9-9EC4D905DAC4}"/>
          </ac:spMkLst>
        </pc:spChg>
        <pc:spChg chg="mod">
          <ac:chgData name="Xin Zhang (FA Talent)" userId="474f572f-8271-4f60-858e-cee871e0aec6" providerId="ADAL" clId="{3F71202C-CA5A-4F4E-AF8C-BB1CC3F0E996}" dt="2021-10-23T07:13:11.965" v="5505"/>
          <ac:spMkLst>
            <pc:docMk/>
            <pc:sldMk cId="1237219856" sldId="316"/>
            <ac:spMk id="56" creationId="{430D34F8-9A75-41CE-91CD-2090DF6A2DC3}"/>
          </ac:spMkLst>
        </pc:spChg>
        <pc:spChg chg="mod">
          <ac:chgData name="Xin Zhang (FA Talent)" userId="474f572f-8271-4f60-858e-cee871e0aec6" providerId="ADAL" clId="{3F71202C-CA5A-4F4E-AF8C-BB1CC3F0E996}" dt="2021-10-23T07:13:11.965" v="5505"/>
          <ac:spMkLst>
            <pc:docMk/>
            <pc:sldMk cId="1237219856" sldId="316"/>
            <ac:spMk id="58" creationId="{2E32CDF7-6E0D-40CE-8D85-A9AB609A46C8}"/>
          </ac:spMkLst>
        </pc:spChg>
        <pc:spChg chg="add del mod">
          <ac:chgData name="Xin Zhang (FA Talent)" userId="474f572f-8271-4f60-858e-cee871e0aec6" providerId="ADAL" clId="{3F71202C-CA5A-4F4E-AF8C-BB1CC3F0E996}" dt="2021-10-23T07:13:13.435" v="5506"/>
          <ac:spMkLst>
            <pc:docMk/>
            <pc:sldMk cId="1237219856" sldId="316"/>
            <ac:spMk id="59" creationId="{3B973EB7-2A76-4260-9E97-4540C7B49288}"/>
          </ac:spMkLst>
        </pc:spChg>
        <pc:spChg chg="mod">
          <ac:chgData name="Xin Zhang (FA Talent)" userId="474f572f-8271-4f60-858e-cee871e0aec6" providerId="ADAL" clId="{3F71202C-CA5A-4F4E-AF8C-BB1CC3F0E996}" dt="2021-10-23T07:13:28.625" v="5510"/>
          <ac:spMkLst>
            <pc:docMk/>
            <pc:sldMk cId="1237219856" sldId="316"/>
            <ac:spMk id="61" creationId="{E891FAFF-A713-4074-A937-FE45E63B6851}"/>
          </ac:spMkLst>
        </pc:spChg>
        <pc:spChg chg="mod">
          <ac:chgData name="Xin Zhang (FA Talent)" userId="474f572f-8271-4f60-858e-cee871e0aec6" providerId="ADAL" clId="{3F71202C-CA5A-4F4E-AF8C-BB1CC3F0E996}" dt="2021-10-23T07:13:28.625" v="5510"/>
          <ac:spMkLst>
            <pc:docMk/>
            <pc:sldMk cId="1237219856" sldId="316"/>
            <ac:spMk id="62" creationId="{D815F931-C928-491C-92F5-E61442B32125}"/>
          </ac:spMkLst>
        </pc:spChg>
        <pc:spChg chg="mod">
          <ac:chgData name="Xin Zhang (FA Talent)" userId="474f572f-8271-4f60-858e-cee871e0aec6" providerId="ADAL" clId="{3F71202C-CA5A-4F4E-AF8C-BB1CC3F0E996}" dt="2021-10-23T07:13:28.625" v="5510"/>
          <ac:spMkLst>
            <pc:docMk/>
            <pc:sldMk cId="1237219856" sldId="316"/>
            <ac:spMk id="63" creationId="{34EEEB71-E642-4EF1-A566-8D78413F1A64}"/>
          </ac:spMkLst>
        </pc:spChg>
        <pc:spChg chg="mod">
          <ac:chgData name="Xin Zhang (FA Talent)" userId="474f572f-8271-4f60-858e-cee871e0aec6" providerId="ADAL" clId="{3F71202C-CA5A-4F4E-AF8C-BB1CC3F0E996}" dt="2021-10-23T07:13:28.625" v="5510"/>
          <ac:spMkLst>
            <pc:docMk/>
            <pc:sldMk cId="1237219856" sldId="316"/>
            <ac:spMk id="65" creationId="{7BF97E93-48EA-4695-B3B7-43711C9D888C}"/>
          </ac:spMkLst>
        </pc:spChg>
        <pc:spChg chg="mod">
          <ac:chgData name="Xin Zhang (FA Talent)" userId="474f572f-8271-4f60-858e-cee871e0aec6" providerId="ADAL" clId="{3F71202C-CA5A-4F4E-AF8C-BB1CC3F0E996}" dt="2021-10-23T07:13:28.625" v="5510"/>
          <ac:spMkLst>
            <pc:docMk/>
            <pc:sldMk cId="1237219856" sldId="316"/>
            <ac:spMk id="67" creationId="{4D226BBD-3BF8-40AD-BAF8-A1A42D955B6C}"/>
          </ac:spMkLst>
        </pc:spChg>
        <pc:spChg chg="mod">
          <ac:chgData name="Xin Zhang (FA Talent)" userId="474f572f-8271-4f60-858e-cee871e0aec6" providerId="ADAL" clId="{3F71202C-CA5A-4F4E-AF8C-BB1CC3F0E996}" dt="2021-10-23T07:13:28.625" v="5510"/>
          <ac:spMkLst>
            <pc:docMk/>
            <pc:sldMk cId="1237219856" sldId="316"/>
            <ac:spMk id="68" creationId="{3D760083-5610-4FC2-A18B-36AC076C6FCC}"/>
          </ac:spMkLst>
        </pc:spChg>
        <pc:spChg chg="mod">
          <ac:chgData name="Xin Zhang (FA Talent)" userId="474f572f-8271-4f60-858e-cee871e0aec6" providerId="ADAL" clId="{3F71202C-CA5A-4F4E-AF8C-BB1CC3F0E996}" dt="2021-10-23T07:13:28.625" v="5510"/>
          <ac:spMkLst>
            <pc:docMk/>
            <pc:sldMk cId="1237219856" sldId="316"/>
            <ac:spMk id="69" creationId="{FBA6DA80-3F46-4501-8DE8-430F6D1FC213}"/>
          </ac:spMkLst>
        </pc:spChg>
        <pc:spChg chg="mod">
          <ac:chgData name="Xin Zhang (FA Talent)" userId="474f572f-8271-4f60-858e-cee871e0aec6" providerId="ADAL" clId="{3F71202C-CA5A-4F4E-AF8C-BB1CC3F0E996}" dt="2021-10-23T07:13:28.625" v="5510"/>
          <ac:spMkLst>
            <pc:docMk/>
            <pc:sldMk cId="1237219856" sldId="316"/>
            <ac:spMk id="71" creationId="{91158C9A-9D04-4E3B-8D3F-4601D161F698}"/>
          </ac:spMkLst>
        </pc:spChg>
        <pc:spChg chg="mod">
          <ac:chgData name="Xin Zhang (FA Talent)" userId="474f572f-8271-4f60-858e-cee871e0aec6" providerId="ADAL" clId="{3F71202C-CA5A-4F4E-AF8C-BB1CC3F0E996}" dt="2021-10-23T07:13:46.839" v="5515" actId="571"/>
          <ac:spMkLst>
            <pc:docMk/>
            <pc:sldMk cId="1237219856" sldId="316"/>
            <ac:spMk id="73" creationId="{9FBD569F-6752-4B2B-AEC6-288D65249C87}"/>
          </ac:spMkLst>
        </pc:spChg>
        <pc:spChg chg="mod">
          <ac:chgData name="Xin Zhang (FA Talent)" userId="474f572f-8271-4f60-858e-cee871e0aec6" providerId="ADAL" clId="{3F71202C-CA5A-4F4E-AF8C-BB1CC3F0E996}" dt="2021-10-23T07:13:46.839" v="5515" actId="571"/>
          <ac:spMkLst>
            <pc:docMk/>
            <pc:sldMk cId="1237219856" sldId="316"/>
            <ac:spMk id="74" creationId="{E5A06F17-666C-41BB-832A-29EFB016DFAE}"/>
          </ac:spMkLst>
        </pc:spChg>
        <pc:spChg chg="mod">
          <ac:chgData name="Xin Zhang (FA Talent)" userId="474f572f-8271-4f60-858e-cee871e0aec6" providerId="ADAL" clId="{3F71202C-CA5A-4F4E-AF8C-BB1CC3F0E996}" dt="2021-10-23T07:13:46.839" v="5515" actId="571"/>
          <ac:spMkLst>
            <pc:docMk/>
            <pc:sldMk cId="1237219856" sldId="316"/>
            <ac:spMk id="75" creationId="{69273E5B-5A59-40E2-A7E5-5D3927279E0C}"/>
          </ac:spMkLst>
        </pc:spChg>
        <pc:spChg chg="mod">
          <ac:chgData name="Xin Zhang (FA Talent)" userId="474f572f-8271-4f60-858e-cee871e0aec6" providerId="ADAL" clId="{3F71202C-CA5A-4F4E-AF8C-BB1CC3F0E996}" dt="2021-10-23T07:13:46.839" v="5515" actId="571"/>
          <ac:spMkLst>
            <pc:docMk/>
            <pc:sldMk cId="1237219856" sldId="316"/>
            <ac:spMk id="77" creationId="{FF307FD5-AB11-4809-AF4B-D41DE550355A}"/>
          </ac:spMkLst>
        </pc:spChg>
        <pc:spChg chg="mod">
          <ac:chgData name="Xin Zhang (FA Talent)" userId="474f572f-8271-4f60-858e-cee871e0aec6" providerId="ADAL" clId="{3F71202C-CA5A-4F4E-AF8C-BB1CC3F0E996}" dt="2021-10-23T07:13:46.839" v="5515" actId="571"/>
          <ac:spMkLst>
            <pc:docMk/>
            <pc:sldMk cId="1237219856" sldId="316"/>
            <ac:spMk id="79" creationId="{63BD5199-58D2-4B45-B4DA-3715AF31F52C}"/>
          </ac:spMkLst>
        </pc:spChg>
        <pc:spChg chg="mod">
          <ac:chgData name="Xin Zhang (FA Talent)" userId="474f572f-8271-4f60-858e-cee871e0aec6" providerId="ADAL" clId="{3F71202C-CA5A-4F4E-AF8C-BB1CC3F0E996}" dt="2021-10-23T07:13:46.839" v="5515" actId="571"/>
          <ac:spMkLst>
            <pc:docMk/>
            <pc:sldMk cId="1237219856" sldId="316"/>
            <ac:spMk id="80" creationId="{AECB31FE-A681-4459-8F2E-8916BD76DB85}"/>
          </ac:spMkLst>
        </pc:spChg>
        <pc:spChg chg="mod">
          <ac:chgData name="Xin Zhang (FA Talent)" userId="474f572f-8271-4f60-858e-cee871e0aec6" providerId="ADAL" clId="{3F71202C-CA5A-4F4E-AF8C-BB1CC3F0E996}" dt="2021-10-23T07:13:46.839" v="5515" actId="571"/>
          <ac:spMkLst>
            <pc:docMk/>
            <pc:sldMk cId="1237219856" sldId="316"/>
            <ac:spMk id="81" creationId="{DB5C329D-7423-4B88-BEB5-B5384B11C1E5}"/>
          </ac:spMkLst>
        </pc:spChg>
        <pc:spChg chg="mod">
          <ac:chgData name="Xin Zhang (FA Talent)" userId="474f572f-8271-4f60-858e-cee871e0aec6" providerId="ADAL" clId="{3F71202C-CA5A-4F4E-AF8C-BB1CC3F0E996}" dt="2021-10-23T07:13:46.839" v="5515" actId="571"/>
          <ac:spMkLst>
            <pc:docMk/>
            <pc:sldMk cId="1237219856" sldId="316"/>
            <ac:spMk id="83" creationId="{D8C0F6FB-1F9E-4BD6-B3FE-C2FD7A3171F4}"/>
          </ac:spMkLst>
        </pc:spChg>
        <pc:spChg chg="add mod topLvl">
          <ac:chgData name="Xin Zhang (FA Talent)" userId="474f572f-8271-4f60-858e-cee871e0aec6" providerId="ADAL" clId="{3F71202C-CA5A-4F4E-AF8C-BB1CC3F0E996}" dt="2021-10-23T07:17:22.797" v="5667" actId="12789"/>
          <ac:spMkLst>
            <pc:docMk/>
            <pc:sldMk cId="1237219856" sldId="316"/>
            <ac:spMk id="86" creationId="{2C5FFFE1-1FE7-43CB-8E4D-6BF7ADC58931}"/>
          </ac:spMkLst>
        </pc:spChg>
        <pc:spChg chg="add mod topLvl">
          <ac:chgData name="Xin Zhang (FA Talent)" userId="474f572f-8271-4f60-858e-cee871e0aec6" providerId="ADAL" clId="{3F71202C-CA5A-4F4E-AF8C-BB1CC3F0E996}" dt="2021-10-23T07:18:05.659" v="5693" actId="12788"/>
          <ac:spMkLst>
            <pc:docMk/>
            <pc:sldMk cId="1237219856" sldId="316"/>
            <ac:spMk id="88" creationId="{5DB4C07D-5E7E-49C3-89FC-94BCEC1F48D5}"/>
          </ac:spMkLst>
        </pc:spChg>
        <pc:spChg chg="add mod ord topLvl">
          <ac:chgData name="Xin Zhang (FA Talent)" userId="474f572f-8271-4f60-858e-cee871e0aec6" providerId="ADAL" clId="{3F71202C-CA5A-4F4E-AF8C-BB1CC3F0E996}" dt="2021-10-23T07:17:57.020" v="5691" actId="12788"/>
          <ac:spMkLst>
            <pc:docMk/>
            <pc:sldMk cId="1237219856" sldId="316"/>
            <ac:spMk id="90" creationId="{ABE3475C-6F98-4435-A034-4CE46944D53F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99" creationId="{876A735C-9496-4158-A02B-F0569E3E816C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100" creationId="{12F6020E-ACD1-4BB0-8D5A-B7B1E06BB4E0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102" creationId="{5E2AFD7E-F2F4-49C3-8395-F73E16759F51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104" creationId="{FD94EC02-FCDA-473B-A315-C6FDA1D50674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105" creationId="{5C28F0EF-10C7-4033-8907-319479AB863A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107" creationId="{25F5A11F-EEAD-447F-8781-8251098AC0D9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109" creationId="{90727A2B-E0FC-4ADE-BB45-D1AF7459BE11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110" creationId="{ABB19DFD-8692-4E9F-BE39-4A329366D6FF}"/>
          </ac:spMkLst>
        </pc:spChg>
        <pc:spChg chg="mod topLvl">
          <ac:chgData name="Xin Zhang (FA Talent)" userId="474f572f-8271-4f60-858e-cee871e0aec6" providerId="ADAL" clId="{3F71202C-CA5A-4F4E-AF8C-BB1CC3F0E996}" dt="2021-10-23T09:47:12.119" v="6737" actId="165"/>
          <ac:spMkLst>
            <pc:docMk/>
            <pc:sldMk cId="1237219856" sldId="316"/>
            <ac:spMk id="112" creationId="{562B2557-0563-4F0D-B0E7-097AD0630FCE}"/>
          </ac:spMkLst>
        </pc:spChg>
        <pc:grpChg chg="add del mod">
          <ac:chgData name="Xin Zhang (FA Talent)" userId="474f572f-8271-4f60-858e-cee871e0aec6" providerId="ADAL" clId="{3F71202C-CA5A-4F4E-AF8C-BB1CC3F0E996}" dt="2021-10-23T07:12:41.849" v="5500" actId="165"/>
          <ac:grpSpMkLst>
            <pc:docMk/>
            <pc:sldMk cId="1237219856" sldId="316"/>
            <ac:grpSpMk id="33" creationId="{3FFFE5CF-9511-4573-9808-57534EE645AF}"/>
          </ac:grpSpMkLst>
        </pc:grpChg>
        <pc:grpChg chg="add del mod">
          <ac:chgData name="Xin Zhang (FA Talent)" userId="474f572f-8271-4f60-858e-cee871e0aec6" providerId="ADAL" clId="{3F71202C-CA5A-4F4E-AF8C-BB1CC3F0E996}" dt="2021-10-23T07:14:00.479" v="5517" actId="478"/>
          <ac:grpSpMkLst>
            <pc:docMk/>
            <pc:sldMk cId="1237219856" sldId="316"/>
            <ac:grpSpMk id="52" creationId="{0E2870F1-00EA-4ABB-B8D3-C99079A9AFC4}"/>
          </ac:grpSpMkLst>
        </pc:grpChg>
        <pc:grpChg chg="add del mod">
          <ac:chgData name="Xin Zhang (FA Talent)" userId="474f572f-8271-4f60-858e-cee871e0aec6" providerId="ADAL" clId="{3F71202C-CA5A-4F4E-AF8C-BB1CC3F0E996}" dt="2021-10-23T07:13:13.435" v="5506"/>
          <ac:grpSpMkLst>
            <pc:docMk/>
            <pc:sldMk cId="1237219856" sldId="316"/>
            <ac:grpSpMk id="53" creationId="{4A14AAE7-D8E8-48AE-AC71-483D6E54FF3B}"/>
          </ac:grpSpMkLst>
        </pc:grpChg>
        <pc:grpChg chg="add del mod ord">
          <ac:chgData name="Xin Zhang (FA Talent)" userId="474f572f-8271-4f60-858e-cee871e0aec6" providerId="ADAL" clId="{3F71202C-CA5A-4F4E-AF8C-BB1CC3F0E996}" dt="2021-10-23T07:14:00.479" v="5517" actId="478"/>
          <ac:grpSpMkLst>
            <pc:docMk/>
            <pc:sldMk cId="1237219856" sldId="316"/>
            <ac:grpSpMk id="60" creationId="{B84E259F-65BB-4172-9F88-A8914972D16E}"/>
          </ac:grpSpMkLst>
        </pc:grpChg>
        <pc:grpChg chg="add del mod ord">
          <ac:chgData name="Xin Zhang (FA Talent)" userId="474f572f-8271-4f60-858e-cee871e0aec6" providerId="ADAL" clId="{3F71202C-CA5A-4F4E-AF8C-BB1CC3F0E996}" dt="2021-10-23T07:14:00.479" v="5517" actId="478"/>
          <ac:grpSpMkLst>
            <pc:docMk/>
            <pc:sldMk cId="1237219856" sldId="316"/>
            <ac:grpSpMk id="66" creationId="{D545B6BE-B851-4A94-A446-05C3A65387E4}"/>
          </ac:grpSpMkLst>
        </pc:grpChg>
        <pc:grpChg chg="add del mod ord">
          <ac:chgData name="Xin Zhang (FA Talent)" userId="474f572f-8271-4f60-858e-cee871e0aec6" providerId="ADAL" clId="{3F71202C-CA5A-4F4E-AF8C-BB1CC3F0E996}" dt="2021-10-23T07:14:00.479" v="5517" actId="478"/>
          <ac:grpSpMkLst>
            <pc:docMk/>
            <pc:sldMk cId="1237219856" sldId="316"/>
            <ac:grpSpMk id="72" creationId="{192B775E-56A9-4529-AC7C-3D6DC5D526DD}"/>
          </ac:grpSpMkLst>
        </pc:grpChg>
        <pc:grpChg chg="add del mod ord">
          <ac:chgData name="Xin Zhang (FA Talent)" userId="474f572f-8271-4f60-858e-cee871e0aec6" providerId="ADAL" clId="{3F71202C-CA5A-4F4E-AF8C-BB1CC3F0E996}" dt="2021-10-23T07:14:00.479" v="5517" actId="478"/>
          <ac:grpSpMkLst>
            <pc:docMk/>
            <pc:sldMk cId="1237219856" sldId="316"/>
            <ac:grpSpMk id="78" creationId="{C35FC757-F474-40E5-9388-138597C9BA07}"/>
          </ac:grpSpMkLst>
        </pc:grpChg>
        <pc:grpChg chg="add del mod">
          <ac:chgData name="Xin Zhang (FA Talent)" userId="474f572f-8271-4f60-858e-cee871e0aec6" providerId="ADAL" clId="{3F71202C-CA5A-4F4E-AF8C-BB1CC3F0E996}" dt="2021-10-23T07:15:27.447" v="5566" actId="165"/>
          <ac:grpSpMkLst>
            <pc:docMk/>
            <pc:sldMk cId="1237219856" sldId="316"/>
            <ac:grpSpMk id="91" creationId="{998128AA-AF1E-41C3-BABB-901DB9FEC0ED}"/>
          </ac:grpSpMkLst>
        </pc:grpChg>
        <pc:grpChg chg="add del mod">
          <ac:chgData name="Xin Zhang (FA Talent)" userId="474f572f-8271-4f60-858e-cee871e0aec6" providerId="ADAL" clId="{3F71202C-CA5A-4F4E-AF8C-BB1CC3F0E996}" dt="2021-10-23T09:47:12.119" v="6737" actId="165"/>
          <ac:grpSpMkLst>
            <pc:docMk/>
            <pc:sldMk cId="1237219856" sldId="316"/>
            <ac:grpSpMk id="98" creationId="{CBC31C71-F9ED-4470-9275-DBA09A21D570}"/>
          </ac:grpSpMkLst>
        </pc:grpChg>
        <pc:grpChg chg="add del mod">
          <ac:chgData name="Xin Zhang (FA Talent)" userId="474f572f-8271-4f60-858e-cee871e0aec6" providerId="ADAL" clId="{3F71202C-CA5A-4F4E-AF8C-BB1CC3F0E996}" dt="2021-10-23T09:47:12.119" v="6737" actId="165"/>
          <ac:grpSpMkLst>
            <pc:docMk/>
            <pc:sldMk cId="1237219856" sldId="316"/>
            <ac:grpSpMk id="103" creationId="{DC8E7154-10EE-409A-A632-738949885938}"/>
          </ac:grpSpMkLst>
        </pc:grpChg>
        <pc:grpChg chg="add del mod">
          <ac:chgData name="Xin Zhang (FA Talent)" userId="474f572f-8271-4f60-858e-cee871e0aec6" providerId="ADAL" clId="{3F71202C-CA5A-4F4E-AF8C-BB1CC3F0E996}" dt="2021-10-23T09:47:12.119" v="6737" actId="165"/>
          <ac:grpSpMkLst>
            <pc:docMk/>
            <pc:sldMk cId="1237219856" sldId="316"/>
            <ac:grpSpMk id="108" creationId="{7E02F6B3-2207-45A1-A664-51FF9B231C75}"/>
          </ac:grpSpMkLst>
        </pc:grpChg>
        <pc:graphicFrameChg chg="add del mod">
          <ac:chgData name="Xin Zhang (FA Talent)" userId="474f572f-8271-4f60-858e-cee871e0aec6" providerId="ADAL" clId="{3F71202C-CA5A-4F4E-AF8C-BB1CC3F0E996}" dt="2021-10-23T07:11:55.191" v="5498" actId="478"/>
          <ac:graphicFrameMkLst>
            <pc:docMk/>
            <pc:sldMk cId="1237219856" sldId="316"/>
            <ac:graphicFrameMk id="6" creationId="{7D118E1D-9478-4BBA-A466-F15974CEA842}"/>
          </ac:graphicFrameMkLst>
        </pc:graphicFrameChg>
        <pc:graphicFrameChg chg="add del mod">
          <ac:chgData name="Xin Zhang (FA Talent)" userId="474f572f-8271-4f60-858e-cee871e0aec6" providerId="ADAL" clId="{3F71202C-CA5A-4F4E-AF8C-BB1CC3F0E996}" dt="2021-10-23T07:11:55.191" v="5498" actId="478"/>
          <ac:graphicFrameMkLst>
            <pc:docMk/>
            <pc:sldMk cId="1237219856" sldId="316"/>
            <ac:graphicFrameMk id="9" creationId="{496D1B0A-46F3-477B-9BC7-BF444393E7A4}"/>
          </ac:graphicFrameMkLst>
        </pc:graphicFrameChg>
        <pc:graphicFrameChg chg="add del mod">
          <ac:chgData name="Xin Zhang (FA Talent)" userId="474f572f-8271-4f60-858e-cee871e0aec6" providerId="ADAL" clId="{3F71202C-CA5A-4F4E-AF8C-BB1CC3F0E996}" dt="2021-10-23T07:11:55.191" v="5498" actId="478"/>
          <ac:graphicFrameMkLst>
            <pc:docMk/>
            <pc:sldMk cId="1237219856" sldId="316"/>
            <ac:graphicFrameMk id="10" creationId="{F5A13F7F-A8B9-4B20-838E-AB5126D61A3C}"/>
          </ac:graphicFrameMkLst>
        </pc:graphicFrameChg>
        <pc:picChg chg="add del mod">
          <ac:chgData name="Xin Zhang (FA Talent)" userId="474f572f-8271-4f60-858e-cee871e0aec6" providerId="ADAL" clId="{3F71202C-CA5A-4F4E-AF8C-BB1CC3F0E996}" dt="2021-10-23T07:11:55.191" v="5498" actId="478"/>
          <ac:picMkLst>
            <pc:docMk/>
            <pc:sldMk cId="1237219856" sldId="316"/>
            <ac:picMk id="29" creationId="{6AD20160-A2E4-4030-885B-9AD7BD6793D0}"/>
          </ac:picMkLst>
        </pc:picChg>
        <pc:picChg chg="add del mod">
          <ac:chgData name="Xin Zhang (FA Talent)" userId="474f572f-8271-4f60-858e-cee871e0aec6" providerId="ADAL" clId="{3F71202C-CA5A-4F4E-AF8C-BB1CC3F0E996}" dt="2021-10-23T07:11:55.191" v="5498" actId="478"/>
          <ac:picMkLst>
            <pc:docMk/>
            <pc:sldMk cId="1237219856" sldId="316"/>
            <ac:picMk id="30" creationId="{6E7918B0-7996-4D16-B3E8-EED04A15CA2E}"/>
          </ac:picMkLst>
        </pc:picChg>
        <pc:picChg chg="add del mod">
          <ac:chgData name="Xin Zhang (FA Talent)" userId="474f572f-8271-4f60-858e-cee871e0aec6" providerId="ADAL" clId="{3F71202C-CA5A-4F4E-AF8C-BB1CC3F0E996}" dt="2021-10-23T07:11:55.191" v="5498" actId="478"/>
          <ac:picMkLst>
            <pc:docMk/>
            <pc:sldMk cId="1237219856" sldId="316"/>
            <ac:picMk id="31" creationId="{FDD8229F-D196-453D-A11F-F8EEC665FCC7}"/>
          </ac:picMkLst>
        </pc:picChg>
        <pc:picChg chg="add del mod">
          <ac:chgData name="Xin Zhang (FA Talent)" userId="474f572f-8271-4f60-858e-cee871e0aec6" providerId="ADAL" clId="{3F71202C-CA5A-4F4E-AF8C-BB1CC3F0E996}" dt="2021-10-23T07:11:55.191" v="5498" actId="478"/>
          <ac:picMkLst>
            <pc:docMk/>
            <pc:sldMk cId="1237219856" sldId="316"/>
            <ac:picMk id="32" creationId="{37FFDA95-AC23-45D8-A39C-EE3ED8B49FF1}"/>
          </ac:picMkLst>
        </pc:picChg>
        <pc:picChg chg="mod">
          <ac:chgData name="Xin Zhang (FA Talent)" userId="474f572f-8271-4f60-858e-cee871e0aec6" providerId="ADAL" clId="{3F71202C-CA5A-4F4E-AF8C-BB1CC3F0E996}" dt="2021-10-23T07:13:11.965" v="5505"/>
          <ac:picMkLst>
            <pc:docMk/>
            <pc:sldMk cId="1237219856" sldId="316"/>
            <ac:picMk id="57" creationId="{93611820-12B7-4930-9C5E-89D79CF6B364}"/>
          </ac:picMkLst>
        </pc:picChg>
        <pc:picChg chg="mod">
          <ac:chgData name="Xin Zhang (FA Talent)" userId="474f572f-8271-4f60-858e-cee871e0aec6" providerId="ADAL" clId="{3F71202C-CA5A-4F4E-AF8C-BB1CC3F0E996}" dt="2021-10-23T07:13:28.625" v="5510"/>
          <ac:picMkLst>
            <pc:docMk/>
            <pc:sldMk cId="1237219856" sldId="316"/>
            <ac:picMk id="64" creationId="{5F2D2FBE-4144-4ABD-97D9-64045168B98A}"/>
          </ac:picMkLst>
        </pc:picChg>
        <pc:picChg chg="mod">
          <ac:chgData name="Xin Zhang (FA Talent)" userId="474f572f-8271-4f60-858e-cee871e0aec6" providerId="ADAL" clId="{3F71202C-CA5A-4F4E-AF8C-BB1CC3F0E996}" dt="2021-10-23T07:13:28.625" v="5510"/>
          <ac:picMkLst>
            <pc:docMk/>
            <pc:sldMk cId="1237219856" sldId="316"/>
            <ac:picMk id="70" creationId="{209D84EB-8DF7-4865-A804-BEFA8010D33D}"/>
          </ac:picMkLst>
        </pc:picChg>
        <pc:picChg chg="mod">
          <ac:chgData name="Xin Zhang (FA Talent)" userId="474f572f-8271-4f60-858e-cee871e0aec6" providerId="ADAL" clId="{3F71202C-CA5A-4F4E-AF8C-BB1CC3F0E996}" dt="2021-10-23T07:13:46.839" v="5515" actId="571"/>
          <ac:picMkLst>
            <pc:docMk/>
            <pc:sldMk cId="1237219856" sldId="316"/>
            <ac:picMk id="76" creationId="{F4FA1F3C-4C10-4FEE-B170-96DBCC298FDE}"/>
          </ac:picMkLst>
        </pc:picChg>
        <pc:picChg chg="mod">
          <ac:chgData name="Xin Zhang (FA Talent)" userId="474f572f-8271-4f60-858e-cee871e0aec6" providerId="ADAL" clId="{3F71202C-CA5A-4F4E-AF8C-BB1CC3F0E996}" dt="2021-10-23T07:13:46.839" v="5515" actId="571"/>
          <ac:picMkLst>
            <pc:docMk/>
            <pc:sldMk cId="1237219856" sldId="316"/>
            <ac:picMk id="82" creationId="{CABE9375-C8D3-448E-8A1A-17FC56E0A99D}"/>
          </ac:picMkLst>
        </pc:picChg>
        <pc:picChg chg="add mod topLvl">
          <ac:chgData name="Xin Zhang (FA Talent)" userId="474f572f-8271-4f60-858e-cee871e0aec6" providerId="ADAL" clId="{3F71202C-CA5A-4F4E-AF8C-BB1CC3F0E996}" dt="2021-10-23T07:16:11.253" v="5574"/>
          <ac:picMkLst>
            <pc:docMk/>
            <pc:sldMk cId="1237219856" sldId="316"/>
            <ac:picMk id="85" creationId="{EB326693-2976-4563-B60E-377901C3DC48}"/>
          </ac:picMkLst>
        </pc:picChg>
        <pc:picChg chg="add del mod ord topLvl">
          <ac:chgData name="Xin Zhang (FA Talent)" userId="474f572f-8271-4f60-858e-cee871e0aec6" providerId="ADAL" clId="{3F71202C-CA5A-4F4E-AF8C-BB1CC3F0E996}" dt="2021-10-23T07:16:41.686" v="5655" actId="478"/>
          <ac:picMkLst>
            <pc:docMk/>
            <pc:sldMk cId="1237219856" sldId="316"/>
            <ac:picMk id="87" creationId="{9FC84A2B-A3F3-45B7-A260-C9CDB9030E25}"/>
          </ac:picMkLst>
        </pc:picChg>
        <pc:picChg chg="add del mod topLvl">
          <ac:chgData name="Xin Zhang (FA Talent)" userId="474f572f-8271-4f60-858e-cee871e0aec6" providerId="ADAL" clId="{3F71202C-CA5A-4F4E-AF8C-BB1CC3F0E996}" dt="2021-10-23T07:16:41.686" v="5655" actId="478"/>
          <ac:picMkLst>
            <pc:docMk/>
            <pc:sldMk cId="1237219856" sldId="316"/>
            <ac:picMk id="89" creationId="{560CD35C-6784-469F-97BB-B9646B416CB8}"/>
          </ac:picMkLst>
        </pc:picChg>
        <pc:picChg chg="add mod ord modCrop">
          <ac:chgData name="Xin Zhang (FA Talent)" userId="474f572f-8271-4f60-858e-cee871e0aec6" providerId="ADAL" clId="{3F71202C-CA5A-4F4E-AF8C-BB1CC3F0E996}" dt="2021-10-23T07:18:29.402" v="5694" actId="18131"/>
          <ac:picMkLst>
            <pc:docMk/>
            <pc:sldMk cId="1237219856" sldId="316"/>
            <ac:picMk id="93" creationId="{1C45C4E5-4FD3-46BC-81A2-2C47DFF82F05}"/>
          </ac:picMkLst>
        </pc:picChg>
        <pc:picChg chg="add mod ord">
          <ac:chgData name="Xin Zhang (FA Talent)" userId="474f572f-8271-4f60-858e-cee871e0aec6" providerId="ADAL" clId="{3F71202C-CA5A-4F4E-AF8C-BB1CC3F0E996}" dt="2021-10-23T07:16:47.134" v="5656"/>
          <ac:picMkLst>
            <pc:docMk/>
            <pc:sldMk cId="1237219856" sldId="316"/>
            <ac:picMk id="95" creationId="{7A18C92E-F170-4494-9C7C-FC348ADE1DF7}"/>
          </ac:picMkLst>
        </pc:picChg>
        <pc:picChg chg="add mod">
          <ac:chgData name="Xin Zhang (FA Talent)" userId="474f572f-8271-4f60-858e-cee871e0aec6" providerId="ADAL" clId="{3F71202C-CA5A-4F4E-AF8C-BB1CC3F0E996}" dt="2021-10-23T07:16:28.549" v="5578" actId="571"/>
          <ac:picMkLst>
            <pc:docMk/>
            <pc:sldMk cId="1237219856" sldId="316"/>
            <ac:picMk id="96" creationId="{84CA2FE5-C0CB-437B-9B46-584723132D25}"/>
          </ac:picMkLst>
        </pc:picChg>
        <pc:picChg chg="add mod">
          <ac:chgData name="Xin Zhang (FA Talent)" userId="474f572f-8271-4f60-858e-cee871e0aec6" providerId="ADAL" clId="{3F71202C-CA5A-4F4E-AF8C-BB1CC3F0E996}" dt="2021-10-23T07:16:28.549" v="5578" actId="571"/>
          <ac:picMkLst>
            <pc:docMk/>
            <pc:sldMk cId="1237219856" sldId="316"/>
            <ac:picMk id="97" creationId="{5FB0AC94-2239-4A81-AF0D-600CF0BC16FF}"/>
          </ac:picMkLst>
        </pc:picChg>
        <pc:picChg chg="mod topLvl">
          <ac:chgData name="Xin Zhang (FA Talent)" userId="474f572f-8271-4f60-858e-cee871e0aec6" providerId="ADAL" clId="{3F71202C-CA5A-4F4E-AF8C-BB1CC3F0E996}" dt="2021-10-23T09:47:12.119" v="6737" actId="165"/>
          <ac:picMkLst>
            <pc:docMk/>
            <pc:sldMk cId="1237219856" sldId="316"/>
            <ac:picMk id="101" creationId="{83913C73-2E5C-49A4-868B-7F5916B0234A}"/>
          </ac:picMkLst>
        </pc:picChg>
        <pc:picChg chg="mod topLvl">
          <ac:chgData name="Xin Zhang (FA Talent)" userId="474f572f-8271-4f60-858e-cee871e0aec6" providerId="ADAL" clId="{3F71202C-CA5A-4F4E-AF8C-BB1CC3F0E996}" dt="2021-10-23T09:47:12.119" v="6737" actId="165"/>
          <ac:picMkLst>
            <pc:docMk/>
            <pc:sldMk cId="1237219856" sldId="316"/>
            <ac:picMk id="106" creationId="{E5AFCB19-8A20-4E34-B349-67BF5C51CAB3}"/>
          </ac:picMkLst>
        </pc:picChg>
        <pc:picChg chg="mod topLvl">
          <ac:chgData name="Xin Zhang (FA Talent)" userId="474f572f-8271-4f60-858e-cee871e0aec6" providerId="ADAL" clId="{3F71202C-CA5A-4F4E-AF8C-BB1CC3F0E996}" dt="2021-10-23T09:47:12.119" v="6737" actId="165"/>
          <ac:picMkLst>
            <pc:docMk/>
            <pc:sldMk cId="1237219856" sldId="316"/>
            <ac:picMk id="111" creationId="{79B64453-D1A5-4629-B922-078EC5826758}"/>
          </ac:picMkLst>
        </pc:picChg>
        <pc:picChg chg="add del mod">
          <ac:chgData name="Xin Zhang (FA Talent)" userId="474f572f-8271-4f60-858e-cee871e0aec6" providerId="ADAL" clId="{3F71202C-CA5A-4F4E-AF8C-BB1CC3F0E996}" dt="2021-10-23T07:19:54.840" v="5697" actId="21"/>
          <ac:picMkLst>
            <pc:docMk/>
            <pc:sldMk cId="1237219856" sldId="316"/>
            <ac:picMk id="114" creationId="{AA32FF5D-1251-4551-8B0F-91824EBABAC8}"/>
          </ac:picMkLst>
        </pc:picChg>
      </pc:sldChg>
      <pc:sldChg chg="addSp delSp modSp add mod">
        <pc:chgData name="Xin Zhang (FA Talent)" userId="474f572f-8271-4f60-858e-cee871e0aec6" providerId="ADAL" clId="{3F71202C-CA5A-4F4E-AF8C-BB1CC3F0E996}" dt="2021-10-23T09:47:23.125" v="6738" actId="165"/>
        <pc:sldMkLst>
          <pc:docMk/>
          <pc:sldMk cId="2883582093" sldId="317"/>
        </pc:sldMkLst>
        <pc:spChg chg="mod ord topLvl">
          <ac:chgData name="Xin Zhang (FA Talent)" userId="474f572f-8271-4f60-858e-cee871e0aec6" providerId="ADAL" clId="{3F71202C-CA5A-4F4E-AF8C-BB1CC3F0E996}" dt="2021-10-23T07:25:08.479" v="5820" actId="165"/>
          <ac:spMkLst>
            <pc:docMk/>
            <pc:sldMk cId="2883582093" sldId="317"/>
            <ac:spMk id="8" creationId="{259307E0-1FBB-4863-BA14-E7B8AD641D95}"/>
          </ac:spMkLst>
        </pc:spChg>
        <pc:spChg chg="mod topLvl">
          <ac:chgData name="Xin Zhang (FA Talent)" userId="474f572f-8271-4f60-858e-cee871e0aec6" providerId="ADAL" clId="{3F71202C-CA5A-4F4E-AF8C-BB1CC3F0E996}" dt="2021-10-23T07:25:08.479" v="5820" actId="165"/>
          <ac:spMkLst>
            <pc:docMk/>
            <pc:sldMk cId="2883582093" sldId="317"/>
            <ac:spMk id="9" creationId="{1E49ABB0-6B3A-4507-A66B-A06414612048}"/>
          </ac:spMkLst>
        </pc:spChg>
        <pc:spChg chg="mod topLvl">
          <ac:chgData name="Xin Zhang (FA Talent)" userId="474f572f-8271-4f60-858e-cee871e0aec6" providerId="ADAL" clId="{3F71202C-CA5A-4F4E-AF8C-BB1CC3F0E996}" dt="2021-10-23T09:47:23.125" v="6738" actId="165"/>
          <ac:spMkLst>
            <pc:docMk/>
            <pc:sldMk cId="2883582093" sldId="317"/>
            <ac:spMk id="10" creationId="{782AAAA9-BD63-4E2E-B1EE-48DA3C1A6886}"/>
          </ac:spMkLst>
        </pc:spChg>
        <pc:spChg chg="mod topLvl">
          <ac:chgData name="Xin Zhang (FA Talent)" userId="474f572f-8271-4f60-858e-cee871e0aec6" providerId="ADAL" clId="{3F71202C-CA5A-4F4E-AF8C-BB1CC3F0E996}" dt="2021-10-23T09:47:23.125" v="6738" actId="165"/>
          <ac:spMkLst>
            <pc:docMk/>
            <pc:sldMk cId="2883582093" sldId="317"/>
            <ac:spMk id="12" creationId="{35DCA357-5CAC-4F5B-AF76-3C024D37844E}"/>
          </ac:spMkLst>
        </pc:spChg>
        <pc:spChg chg="mod ord topLvl">
          <ac:chgData name="Xin Zhang (FA Talent)" userId="474f572f-8271-4f60-858e-cee871e0aec6" providerId="ADAL" clId="{3F71202C-CA5A-4F4E-AF8C-BB1CC3F0E996}" dt="2021-10-23T07:25:08.479" v="5820" actId="165"/>
          <ac:spMkLst>
            <pc:docMk/>
            <pc:sldMk cId="2883582093" sldId="317"/>
            <ac:spMk id="14" creationId="{0BF4FEE5-4FFA-4147-9594-ECB8BA5228AD}"/>
          </ac:spMkLst>
        </pc:spChg>
        <pc:spChg chg="mod topLvl">
          <ac:chgData name="Xin Zhang (FA Talent)" userId="474f572f-8271-4f60-858e-cee871e0aec6" providerId="ADAL" clId="{3F71202C-CA5A-4F4E-AF8C-BB1CC3F0E996}" dt="2021-10-23T07:25:08.479" v="5820" actId="165"/>
          <ac:spMkLst>
            <pc:docMk/>
            <pc:sldMk cId="2883582093" sldId="317"/>
            <ac:spMk id="15" creationId="{3807F3AA-A623-49BC-8D5A-7DC535AA8954}"/>
          </ac:spMkLst>
        </pc:spChg>
        <pc:spChg chg="mod topLvl">
          <ac:chgData name="Xin Zhang (FA Talent)" userId="474f572f-8271-4f60-858e-cee871e0aec6" providerId="ADAL" clId="{3F71202C-CA5A-4F4E-AF8C-BB1CC3F0E996}" dt="2021-10-23T07:25:08.479" v="5820" actId="165"/>
          <ac:spMkLst>
            <pc:docMk/>
            <pc:sldMk cId="2883582093" sldId="317"/>
            <ac:spMk id="16" creationId="{7FCB20DD-DBBD-4D51-AC84-B1881A29834F}"/>
          </ac:spMkLst>
        </pc:spChg>
        <pc:spChg chg="mod topLvl">
          <ac:chgData name="Xin Zhang (FA Talent)" userId="474f572f-8271-4f60-858e-cee871e0aec6" providerId="ADAL" clId="{3F71202C-CA5A-4F4E-AF8C-BB1CC3F0E996}" dt="2021-10-23T07:25:08.479" v="5820" actId="165"/>
          <ac:spMkLst>
            <pc:docMk/>
            <pc:sldMk cId="2883582093" sldId="317"/>
            <ac:spMk id="18" creationId="{1951A9EB-7139-4C46-8BBF-C40DDA8697FE}"/>
          </ac:spMkLst>
        </pc:spChg>
        <pc:spChg chg="add del">
          <ac:chgData name="Xin Zhang (FA Talent)" userId="474f572f-8271-4f60-858e-cee871e0aec6" providerId="ADAL" clId="{3F71202C-CA5A-4F4E-AF8C-BB1CC3F0E996}" dt="2021-10-23T07:28:54.964" v="6181"/>
          <ac:spMkLst>
            <pc:docMk/>
            <pc:sldMk cId="2883582093" sldId="317"/>
            <ac:spMk id="21" creationId="{90288BEB-64EC-415F-83E5-02C4843F4379}"/>
          </ac:spMkLst>
        </pc:spChg>
        <pc:grpChg chg="add del mod">
          <ac:chgData name="Xin Zhang (FA Talent)" userId="474f572f-8271-4f60-858e-cee871e0aec6" providerId="ADAL" clId="{3F71202C-CA5A-4F4E-AF8C-BB1CC3F0E996}" dt="2021-10-23T07:20:36.267" v="5737" actId="165"/>
          <ac:grpSpMkLst>
            <pc:docMk/>
            <pc:sldMk cId="2883582093" sldId="317"/>
            <ac:grpSpMk id="7" creationId="{3752C8C2-667E-4799-BD5D-17B779FA18B3}"/>
          </ac:grpSpMkLst>
        </pc:grpChg>
        <pc:grpChg chg="add del mod">
          <ac:chgData name="Xin Zhang (FA Talent)" userId="474f572f-8271-4f60-858e-cee871e0aec6" providerId="ADAL" clId="{3F71202C-CA5A-4F4E-AF8C-BB1CC3F0E996}" dt="2021-10-23T07:20:36.267" v="5737" actId="165"/>
          <ac:grpSpMkLst>
            <pc:docMk/>
            <pc:sldMk cId="2883582093" sldId="317"/>
            <ac:grpSpMk id="13" creationId="{6DF3D859-83E5-4982-8CFB-3A2BB1608824}"/>
          </ac:grpSpMkLst>
        </pc:grpChg>
        <pc:grpChg chg="add del mod">
          <ac:chgData name="Xin Zhang (FA Talent)" userId="474f572f-8271-4f60-858e-cee871e0aec6" providerId="ADAL" clId="{3F71202C-CA5A-4F4E-AF8C-BB1CC3F0E996}" dt="2021-10-23T07:28:44.022" v="6177" actId="165"/>
          <ac:grpSpMkLst>
            <pc:docMk/>
            <pc:sldMk cId="2883582093" sldId="317"/>
            <ac:grpSpMk id="19" creationId="{63A7A7C4-29C5-4772-945C-64902C14C911}"/>
          </ac:grpSpMkLst>
        </pc:grpChg>
        <pc:grpChg chg="add del mod ord">
          <ac:chgData name="Xin Zhang (FA Talent)" userId="474f572f-8271-4f60-858e-cee871e0aec6" providerId="ADAL" clId="{3F71202C-CA5A-4F4E-AF8C-BB1CC3F0E996}" dt="2021-10-23T07:25:08.479" v="5820" actId="165"/>
          <ac:grpSpMkLst>
            <pc:docMk/>
            <pc:sldMk cId="2883582093" sldId="317"/>
            <ac:grpSpMk id="20" creationId="{F2FA385A-8601-4F08-A8BA-0B9479406DE9}"/>
          </ac:grpSpMkLst>
        </pc:grpChg>
        <pc:grpChg chg="add del mod">
          <ac:chgData name="Xin Zhang (FA Talent)" userId="474f572f-8271-4f60-858e-cee871e0aec6" providerId="ADAL" clId="{3F71202C-CA5A-4F4E-AF8C-BB1CC3F0E996}" dt="2021-10-23T09:47:23.125" v="6738" actId="165"/>
          <ac:grpSpMkLst>
            <pc:docMk/>
            <pc:sldMk cId="2883582093" sldId="317"/>
            <ac:grpSpMk id="23" creationId="{2C27849C-647B-4094-8796-A989DA209540}"/>
          </ac:grpSpMkLst>
        </pc:grpChg>
        <pc:picChg chg="add del mod topLvl">
          <ac:chgData name="Xin Zhang (FA Talent)" userId="474f572f-8271-4f60-858e-cee871e0aec6" providerId="ADAL" clId="{3F71202C-CA5A-4F4E-AF8C-BB1CC3F0E996}" dt="2021-10-23T07:28:54.964" v="6181"/>
          <ac:picMkLst>
            <pc:docMk/>
            <pc:sldMk cId="2883582093" sldId="317"/>
            <ac:picMk id="4" creationId="{9BC6567F-E63C-4A91-9686-CDFBEAC06B0B}"/>
          </ac:picMkLst>
        </pc:picChg>
        <pc:picChg chg="add del mod">
          <ac:chgData name="Xin Zhang (FA Talent)" userId="474f572f-8271-4f60-858e-cee871e0aec6" providerId="ADAL" clId="{3F71202C-CA5A-4F4E-AF8C-BB1CC3F0E996}" dt="2021-10-23T07:20:10.216" v="5732" actId="478"/>
          <ac:picMkLst>
            <pc:docMk/>
            <pc:sldMk cId="2883582093" sldId="317"/>
            <ac:picMk id="5" creationId="{B49BE223-5BC2-49ED-8C93-49CC1F59E0DF}"/>
          </ac:picMkLst>
        </pc:picChg>
        <pc:picChg chg="add mod ord topLvl">
          <ac:chgData name="Xin Zhang (FA Talent)" userId="474f572f-8271-4f60-858e-cee871e0aec6" providerId="ADAL" clId="{3F71202C-CA5A-4F4E-AF8C-BB1CC3F0E996}" dt="2021-10-23T07:28:44.022" v="6177" actId="165"/>
          <ac:picMkLst>
            <pc:docMk/>
            <pc:sldMk cId="2883582093" sldId="317"/>
            <ac:picMk id="6" creationId="{C5E4580F-97A1-437E-BD6C-718A573A0DC4}"/>
          </ac:picMkLst>
        </pc:picChg>
        <pc:picChg chg="mod topLvl">
          <ac:chgData name="Xin Zhang (FA Talent)" userId="474f572f-8271-4f60-858e-cee871e0aec6" providerId="ADAL" clId="{3F71202C-CA5A-4F4E-AF8C-BB1CC3F0E996}" dt="2021-10-23T09:47:23.125" v="6738" actId="165"/>
          <ac:picMkLst>
            <pc:docMk/>
            <pc:sldMk cId="2883582093" sldId="317"/>
            <ac:picMk id="11" creationId="{E60A3EA4-5DBD-4D1E-BA42-35BD335B4E2C}"/>
          </ac:picMkLst>
        </pc:picChg>
        <pc:picChg chg="mod topLvl">
          <ac:chgData name="Xin Zhang (FA Talent)" userId="474f572f-8271-4f60-858e-cee871e0aec6" providerId="ADAL" clId="{3F71202C-CA5A-4F4E-AF8C-BB1CC3F0E996}" dt="2021-10-23T07:25:08.479" v="5820" actId="165"/>
          <ac:picMkLst>
            <pc:docMk/>
            <pc:sldMk cId="2883582093" sldId="317"/>
            <ac:picMk id="17" creationId="{693CE415-D371-479E-AFA1-AF5DC65E7399}"/>
          </ac:picMkLst>
        </pc:picChg>
        <pc:picChg chg="mod">
          <ac:chgData name="Xin Zhang (FA Talent)" userId="474f572f-8271-4f60-858e-cee871e0aec6" providerId="ADAL" clId="{3F71202C-CA5A-4F4E-AF8C-BB1CC3F0E996}" dt="2021-10-23T07:28:54.964" v="6181"/>
          <ac:picMkLst>
            <pc:docMk/>
            <pc:sldMk cId="2883582093" sldId="317"/>
            <ac:picMk id="22" creationId="{98C3938D-A7F8-433F-9C23-AE187C2B34DC}"/>
          </ac:picMkLst>
        </pc:picChg>
      </pc:sldChg>
      <pc:sldChg chg="add del">
        <pc:chgData name="Xin Zhang (FA Talent)" userId="474f572f-8271-4f60-858e-cee871e0aec6" providerId="ADAL" clId="{3F71202C-CA5A-4F4E-AF8C-BB1CC3F0E996}" dt="2021-10-22T10:04:04.424" v="4198" actId="47"/>
        <pc:sldMkLst>
          <pc:docMk/>
          <pc:sldMk cId="1066498342" sldId="318"/>
        </pc:sldMkLst>
      </pc:sldChg>
      <pc:sldChg chg="addSp delSp modSp add mod">
        <pc:chgData name="Xin Zhang (FA Talent)" userId="474f572f-8271-4f60-858e-cee871e0aec6" providerId="ADAL" clId="{3F71202C-CA5A-4F4E-AF8C-BB1CC3F0E996}" dt="2021-10-23T09:46:37.474" v="6730" actId="165"/>
        <pc:sldMkLst>
          <pc:docMk/>
          <pc:sldMk cId="2981864292" sldId="319"/>
        </pc:sldMkLst>
        <pc:spChg chg="add del mod">
          <ac:chgData name="Xin Zhang (FA Talent)" userId="474f572f-8271-4f60-858e-cee871e0aec6" providerId="ADAL" clId="{3F71202C-CA5A-4F4E-AF8C-BB1CC3F0E996}" dt="2021-10-22T10:15:02.576" v="4376"/>
          <ac:spMkLst>
            <pc:docMk/>
            <pc:sldMk cId="2981864292" sldId="319"/>
            <ac:spMk id="5" creationId="{9BF9D830-E96D-45BA-873F-1620A9222F01}"/>
          </ac:spMkLst>
        </pc:spChg>
        <pc:spChg chg="add del mod">
          <ac:chgData name="Xin Zhang (FA Talent)" userId="474f572f-8271-4f60-858e-cee871e0aec6" providerId="ADAL" clId="{3F71202C-CA5A-4F4E-AF8C-BB1CC3F0E996}" dt="2021-10-22T10:15:02.576" v="4376"/>
          <ac:spMkLst>
            <pc:docMk/>
            <pc:sldMk cId="2981864292" sldId="319"/>
            <ac:spMk id="6" creationId="{F72D2628-7F43-4CB5-87F4-ACD645CC212E}"/>
          </ac:spMkLst>
        </pc:spChg>
        <pc:spChg chg="add del mod">
          <ac:chgData name="Xin Zhang (FA Talent)" userId="474f572f-8271-4f60-858e-cee871e0aec6" providerId="ADAL" clId="{3F71202C-CA5A-4F4E-AF8C-BB1CC3F0E996}" dt="2021-10-22T10:16:05.572" v="4378" actId="478"/>
          <ac:spMkLst>
            <pc:docMk/>
            <pc:sldMk cId="2981864292" sldId="319"/>
            <ac:spMk id="8" creationId="{12C79712-7A0D-4F4D-8D55-8F6F177C1A17}"/>
          </ac:spMkLst>
        </pc:spChg>
        <pc:spChg chg="add mod ord topLvl">
          <ac:chgData name="Xin Zhang (FA Talent)" userId="474f572f-8271-4f60-858e-cee871e0aec6" providerId="ADAL" clId="{3F71202C-CA5A-4F4E-AF8C-BB1CC3F0E996}" dt="2021-10-23T09:46:37.474" v="6730" actId="165"/>
          <ac:spMkLst>
            <pc:docMk/>
            <pc:sldMk cId="2981864292" sldId="319"/>
            <ac:spMk id="9" creationId="{881192B3-656C-4090-9755-471C54FF302F}"/>
          </ac:spMkLst>
        </pc:spChg>
        <pc:spChg chg="add del mod topLvl">
          <ac:chgData name="Xin Zhang (FA Talent)" userId="474f572f-8271-4f60-858e-cee871e0aec6" providerId="ADAL" clId="{3F71202C-CA5A-4F4E-AF8C-BB1CC3F0E996}" dt="2021-10-22T10:18:06.687" v="4395" actId="478"/>
          <ac:spMkLst>
            <pc:docMk/>
            <pc:sldMk cId="2981864292" sldId="319"/>
            <ac:spMk id="10" creationId="{4D38EF95-E8E5-44A1-8E11-9C9A017A990F}"/>
          </ac:spMkLst>
        </pc:spChg>
        <pc:spChg chg="add del mod">
          <ac:chgData name="Xin Zhang (FA Talent)" userId="474f572f-8271-4f60-858e-cee871e0aec6" providerId="ADAL" clId="{3F71202C-CA5A-4F4E-AF8C-BB1CC3F0E996}" dt="2021-10-22T10:16:05.572" v="4378" actId="478"/>
          <ac:spMkLst>
            <pc:docMk/>
            <pc:sldMk cId="2981864292" sldId="319"/>
            <ac:spMk id="14" creationId="{2EC87C4B-C0E3-45E8-AC5B-C19EE61DBF9C}"/>
          </ac:spMkLst>
        </pc:spChg>
        <pc:spChg chg="add 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15" creationId="{2AC274CD-25ED-413E-8686-A4650A445BFE}"/>
          </ac:spMkLst>
        </pc:spChg>
        <pc:spChg chg="add 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16" creationId="{54688CBE-5508-428A-9DC2-256194B744E0}"/>
          </ac:spMkLst>
        </pc:spChg>
        <pc:spChg chg="add del mod topLvl">
          <ac:chgData name="Xin Zhang (FA Talent)" userId="474f572f-8271-4f60-858e-cee871e0aec6" providerId="ADAL" clId="{3F71202C-CA5A-4F4E-AF8C-BB1CC3F0E996}" dt="2021-10-22T10:18:14.003" v="4397" actId="478"/>
          <ac:spMkLst>
            <pc:docMk/>
            <pc:sldMk cId="2981864292" sldId="319"/>
            <ac:spMk id="17" creationId="{5813DE52-0B7D-4524-BAC9-803230AAF7BF}"/>
          </ac:spMkLst>
        </pc:spChg>
        <pc:spChg chg="add del mod">
          <ac:chgData name="Xin Zhang (FA Talent)" userId="474f572f-8271-4f60-858e-cee871e0aec6" providerId="ADAL" clId="{3F71202C-CA5A-4F4E-AF8C-BB1CC3F0E996}" dt="2021-10-22T10:16:05.572" v="4378" actId="478"/>
          <ac:spMkLst>
            <pc:docMk/>
            <pc:sldMk cId="2981864292" sldId="319"/>
            <ac:spMk id="18" creationId="{368E0FFB-C065-449B-BBC5-54705AE7141A}"/>
          </ac:spMkLst>
        </pc:spChg>
        <pc:spChg chg="add del mod topLvl">
          <ac:chgData name="Xin Zhang (FA Talent)" userId="474f572f-8271-4f60-858e-cee871e0aec6" providerId="ADAL" clId="{3F71202C-CA5A-4F4E-AF8C-BB1CC3F0E996}" dt="2021-10-22T10:18:06.687" v="4395" actId="478"/>
          <ac:spMkLst>
            <pc:docMk/>
            <pc:sldMk cId="2981864292" sldId="319"/>
            <ac:spMk id="19" creationId="{6A26025A-DA6D-4ABB-9BF4-B549E9604F90}"/>
          </ac:spMkLst>
        </pc:spChg>
        <pc:spChg chg="add del mod">
          <ac:chgData name="Xin Zhang (FA Talent)" userId="474f572f-8271-4f60-858e-cee871e0aec6" providerId="ADAL" clId="{3F71202C-CA5A-4F4E-AF8C-BB1CC3F0E996}" dt="2021-10-22T10:16:05.572" v="4378" actId="478"/>
          <ac:spMkLst>
            <pc:docMk/>
            <pc:sldMk cId="2981864292" sldId="319"/>
            <ac:spMk id="20" creationId="{F4B0141B-F573-470B-A734-12F31FFB9DF0}"/>
          </ac:spMkLst>
        </pc:spChg>
        <pc:spChg chg="add mod topLvl">
          <ac:chgData name="Xin Zhang (FA Talent)" userId="474f572f-8271-4f60-858e-cee871e0aec6" providerId="ADAL" clId="{3F71202C-CA5A-4F4E-AF8C-BB1CC3F0E996}" dt="2021-10-23T09:46:37.474" v="6730" actId="165"/>
          <ac:spMkLst>
            <pc:docMk/>
            <pc:sldMk cId="2981864292" sldId="319"/>
            <ac:spMk id="21" creationId="{CCC732BF-E617-49F4-A92F-2EE346496DF5}"/>
          </ac:spMkLst>
        </pc:spChg>
        <pc:spChg chg="add del mod topLvl">
          <ac:chgData name="Xin Zhang (FA Talent)" userId="474f572f-8271-4f60-858e-cee871e0aec6" providerId="ADAL" clId="{3F71202C-CA5A-4F4E-AF8C-BB1CC3F0E996}" dt="2021-10-22T10:18:06.687" v="4395" actId="478"/>
          <ac:spMkLst>
            <pc:docMk/>
            <pc:sldMk cId="2981864292" sldId="319"/>
            <ac:spMk id="22" creationId="{D0FA2DEB-ACE3-4C86-8905-7BC6D70160F1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24" creationId="{3F63C310-E0D5-442B-8DAA-A2654E5099A6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25" creationId="{312B1A9D-352F-4A34-B504-775DD4918FDE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26" creationId="{2C596CEC-2EE6-4018-BDE8-B607F1C05711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27" creationId="{ABF7BE86-2EAD-4CEA-9D74-970853ADA181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28" creationId="{987ABC21-4333-429E-8848-13375144CD72}"/>
          </ac:spMkLst>
        </pc:spChg>
        <pc:spChg chg="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29" creationId="{207B3950-CFD4-4221-A07E-8166269DC9B3}"/>
          </ac:spMkLst>
        </pc:spChg>
        <pc:spChg chg="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30" creationId="{88A7EBAA-8798-4DFD-91EB-FF042C56CED0}"/>
          </ac:spMkLst>
        </pc:spChg>
        <pc:spChg chg="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31" creationId="{B9923310-9D22-459D-997E-BC540E84DA74}"/>
          </ac:spMkLst>
        </pc:spChg>
        <pc:spChg chg="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32" creationId="{3F3DDA65-FBF5-46D8-B7D0-E15A0DF38C1F}"/>
          </ac:spMkLst>
        </pc:spChg>
        <pc:spChg chg="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33" creationId="{CFBA1904-DAC9-48D8-A3C2-3734DC09C516}"/>
          </ac:spMkLst>
        </pc:spChg>
        <pc:spChg chg="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34" creationId="{205C943D-9F0A-4ACB-B51C-66F54903AF37}"/>
          </ac:spMkLst>
        </pc:spChg>
        <pc:spChg chg="del mod topLvl">
          <ac:chgData name="Xin Zhang (FA Talent)" userId="474f572f-8271-4f60-858e-cee871e0aec6" providerId="ADAL" clId="{3F71202C-CA5A-4F4E-AF8C-BB1CC3F0E996}" dt="2021-10-22T10:17:43.202" v="4392" actId="478"/>
          <ac:spMkLst>
            <pc:docMk/>
            <pc:sldMk cId="2981864292" sldId="319"/>
            <ac:spMk id="35" creationId="{BE28E0BF-2B2C-43D6-A114-F1A9CE315A88}"/>
          </ac:spMkLst>
        </pc:spChg>
        <pc:spChg chg="del mod topLvl">
          <ac:chgData name="Xin Zhang (FA Talent)" userId="474f572f-8271-4f60-858e-cee871e0aec6" providerId="ADAL" clId="{3F71202C-CA5A-4F4E-AF8C-BB1CC3F0E996}" dt="2021-10-22T10:18:14.003" v="4397" actId="478"/>
          <ac:spMkLst>
            <pc:docMk/>
            <pc:sldMk cId="2981864292" sldId="319"/>
            <ac:spMk id="36" creationId="{D449EFD7-4425-439B-B8A9-426759C6FFBF}"/>
          </ac:spMkLst>
        </pc:spChg>
        <pc:spChg chg="del mod topLvl">
          <ac:chgData name="Xin Zhang (FA Talent)" userId="474f572f-8271-4f60-858e-cee871e0aec6" providerId="ADAL" clId="{3F71202C-CA5A-4F4E-AF8C-BB1CC3F0E996}" dt="2021-10-22T10:18:14.003" v="4397" actId="478"/>
          <ac:spMkLst>
            <pc:docMk/>
            <pc:sldMk cId="2981864292" sldId="319"/>
            <ac:spMk id="37" creationId="{FCCA75D0-4656-436B-84AC-C9D52D35B498}"/>
          </ac:spMkLst>
        </pc:spChg>
        <pc:spChg chg="del mod topLvl">
          <ac:chgData name="Xin Zhang (FA Talent)" userId="474f572f-8271-4f60-858e-cee871e0aec6" providerId="ADAL" clId="{3F71202C-CA5A-4F4E-AF8C-BB1CC3F0E996}" dt="2021-10-22T10:17:24.459" v="4391" actId="478"/>
          <ac:spMkLst>
            <pc:docMk/>
            <pc:sldMk cId="2981864292" sldId="319"/>
            <ac:spMk id="38" creationId="{421DD1EC-53C1-49C9-8F45-A29B34E37361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39" creationId="{7E9AADD1-BC5A-4C48-ACE3-5E322B66DB6D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40" creationId="{7522D8F2-5BBA-4815-A0CD-17EE18D52B49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41" creationId="{B33D875F-F300-4F3F-AD78-1A192B2C2570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42" creationId="{B6C059B7-AFB2-4F1D-A8D6-01ADB97525CF}"/>
          </ac:spMkLst>
        </pc:spChg>
        <pc:spChg chg="del mod topLvl">
          <ac:chgData name="Xin Zhang (FA Talent)" userId="474f572f-8271-4f60-858e-cee871e0aec6" providerId="ADAL" clId="{3F71202C-CA5A-4F4E-AF8C-BB1CC3F0E996}" dt="2021-10-22T10:18:06.687" v="4395" actId="478"/>
          <ac:spMkLst>
            <pc:docMk/>
            <pc:sldMk cId="2981864292" sldId="319"/>
            <ac:spMk id="43" creationId="{1E8A58A7-0A7C-4A9B-824B-A34EAAA89D6C}"/>
          </ac:spMkLst>
        </pc:spChg>
        <pc:spChg chg="del mod topLvl">
          <ac:chgData name="Xin Zhang (FA Talent)" userId="474f572f-8271-4f60-858e-cee871e0aec6" providerId="ADAL" clId="{3F71202C-CA5A-4F4E-AF8C-BB1CC3F0E996}" dt="2021-10-22T10:18:06.687" v="4395" actId="478"/>
          <ac:spMkLst>
            <pc:docMk/>
            <pc:sldMk cId="2981864292" sldId="319"/>
            <ac:spMk id="44" creationId="{73123E4A-B809-42F6-830B-56DED5C98B83}"/>
          </ac:spMkLst>
        </pc:spChg>
        <pc:spChg chg="del mod topLvl">
          <ac:chgData name="Xin Zhang (FA Talent)" userId="474f572f-8271-4f60-858e-cee871e0aec6" providerId="ADAL" clId="{3F71202C-CA5A-4F4E-AF8C-BB1CC3F0E996}" dt="2021-10-22T10:18:06.687" v="4395" actId="478"/>
          <ac:spMkLst>
            <pc:docMk/>
            <pc:sldMk cId="2981864292" sldId="319"/>
            <ac:spMk id="45" creationId="{AB615BC8-3A87-4F86-8570-F8B4F5F3364F}"/>
          </ac:spMkLst>
        </pc:spChg>
        <pc:spChg chg="del mod topLvl">
          <ac:chgData name="Xin Zhang (FA Talent)" userId="474f572f-8271-4f60-858e-cee871e0aec6" providerId="ADAL" clId="{3F71202C-CA5A-4F4E-AF8C-BB1CC3F0E996}" dt="2021-10-22T10:17:24.459" v="4391" actId="478"/>
          <ac:spMkLst>
            <pc:docMk/>
            <pc:sldMk cId="2981864292" sldId="319"/>
            <ac:spMk id="46" creationId="{6537F457-796F-4340-91ED-84FF4CD48783}"/>
          </ac:spMkLst>
        </pc:spChg>
        <pc:spChg chg="del mod topLvl">
          <ac:chgData name="Xin Zhang (FA Talent)" userId="474f572f-8271-4f60-858e-cee871e0aec6" providerId="ADAL" clId="{3F71202C-CA5A-4F4E-AF8C-BB1CC3F0E996}" dt="2021-10-22T10:16:12.708" v="4380" actId="478"/>
          <ac:spMkLst>
            <pc:docMk/>
            <pc:sldMk cId="2981864292" sldId="319"/>
            <ac:spMk id="47" creationId="{25FC412A-B8F8-41FC-97CF-7049FFBA1255}"/>
          </ac:spMkLst>
        </pc:spChg>
        <pc:spChg chg="mod">
          <ac:chgData name="Xin Zhang (FA Talent)" userId="474f572f-8271-4f60-858e-cee871e0aec6" providerId="ADAL" clId="{3F71202C-CA5A-4F4E-AF8C-BB1CC3F0E996}" dt="2021-10-22T10:15:49.821" v="4377"/>
          <ac:spMkLst>
            <pc:docMk/>
            <pc:sldMk cId="2981864292" sldId="319"/>
            <ac:spMk id="52" creationId="{3BCEDBCB-4AD6-4272-957B-C6B5AB28ED5E}"/>
          </ac:spMkLst>
        </pc:spChg>
        <pc:spChg chg="mod">
          <ac:chgData name="Xin Zhang (FA Talent)" userId="474f572f-8271-4f60-858e-cee871e0aec6" providerId="ADAL" clId="{3F71202C-CA5A-4F4E-AF8C-BB1CC3F0E996}" dt="2021-10-22T10:15:49.821" v="4377"/>
          <ac:spMkLst>
            <pc:docMk/>
            <pc:sldMk cId="2981864292" sldId="319"/>
            <ac:spMk id="53" creationId="{29C598DD-AB68-490B-B28D-9BBAC948654C}"/>
          </ac:spMkLst>
        </pc:spChg>
        <pc:spChg chg="mod">
          <ac:chgData name="Xin Zhang (FA Talent)" userId="474f572f-8271-4f60-858e-cee871e0aec6" providerId="ADAL" clId="{3F71202C-CA5A-4F4E-AF8C-BB1CC3F0E996}" dt="2021-10-22T10:21:42.294" v="4476"/>
          <ac:spMkLst>
            <pc:docMk/>
            <pc:sldMk cId="2981864292" sldId="319"/>
            <ac:spMk id="55" creationId="{FD3B5D19-1798-4DFB-A7B3-987C15F7587E}"/>
          </ac:spMkLst>
        </pc:spChg>
        <pc:spChg chg="mod">
          <ac:chgData name="Xin Zhang (FA Talent)" userId="474f572f-8271-4f60-858e-cee871e0aec6" providerId="ADAL" clId="{3F71202C-CA5A-4F4E-AF8C-BB1CC3F0E996}" dt="2021-10-22T10:21:42.294" v="4476"/>
          <ac:spMkLst>
            <pc:docMk/>
            <pc:sldMk cId="2981864292" sldId="319"/>
            <ac:spMk id="56" creationId="{AF22D82D-BAB5-471C-A001-4836856DB47B}"/>
          </ac:spMkLst>
        </pc:spChg>
        <pc:spChg chg="add del mod topLvl">
          <ac:chgData name="Xin Zhang (FA Talent)" userId="474f572f-8271-4f60-858e-cee871e0aec6" providerId="ADAL" clId="{3F71202C-CA5A-4F4E-AF8C-BB1CC3F0E996}" dt="2021-10-22T10:18:06.687" v="4395" actId="478"/>
          <ac:spMkLst>
            <pc:docMk/>
            <pc:sldMk cId="2981864292" sldId="319"/>
            <ac:spMk id="57" creationId="{7921B618-23A3-4478-9326-895F748806A4}"/>
          </ac:spMkLst>
        </pc:spChg>
        <pc:spChg chg="add mod topLvl">
          <ac:chgData name="Xin Zhang (FA Talent)" userId="474f572f-8271-4f60-858e-cee871e0aec6" providerId="ADAL" clId="{3F71202C-CA5A-4F4E-AF8C-BB1CC3F0E996}" dt="2021-10-23T09:46:37.474" v="6730" actId="165"/>
          <ac:spMkLst>
            <pc:docMk/>
            <pc:sldMk cId="2981864292" sldId="319"/>
            <ac:spMk id="60" creationId="{E8F0921D-98F8-41EF-9D50-A3A85EB9C755}"/>
          </ac:spMkLst>
        </pc:spChg>
        <pc:spChg chg="mod topLvl">
          <ac:chgData name="Xin Zhang (FA Talent)" userId="474f572f-8271-4f60-858e-cee871e0aec6" providerId="ADAL" clId="{3F71202C-CA5A-4F4E-AF8C-BB1CC3F0E996}" dt="2021-10-23T09:46:37.474" v="6730" actId="165"/>
          <ac:spMkLst>
            <pc:docMk/>
            <pc:sldMk cId="2981864292" sldId="319"/>
            <ac:spMk id="63" creationId="{FB772E72-F9B1-4100-8878-171BD7F82334}"/>
          </ac:spMkLst>
        </pc:spChg>
        <pc:spChg chg="mod topLvl">
          <ac:chgData name="Xin Zhang (FA Talent)" userId="474f572f-8271-4f60-858e-cee871e0aec6" providerId="ADAL" clId="{3F71202C-CA5A-4F4E-AF8C-BB1CC3F0E996}" dt="2021-10-23T09:46:37.474" v="6730" actId="165"/>
          <ac:spMkLst>
            <pc:docMk/>
            <pc:sldMk cId="2981864292" sldId="319"/>
            <ac:spMk id="65" creationId="{83AC4021-FCA8-448D-838D-5FE9C33CE72A}"/>
          </ac:spMkLst>
        </pc:spChg>
        <pc:spChg chg="mod topLvl">
          <ac:chgData name="Xin Zhang (FA Talent)" userId="474f572f-8271-4f60-858e-cee871e0aec6" providerId="ADAL" clId="{3F71202C-CA5A-4F4E-AF8C-BB1CC3F0E996}" dt="2021-10-23T09:46:37.474" v="6730" actId="165"/>
          <ac:spMkLst>
            <pc:docMk/>
            <pc:sldMk cId="2981864292" sldId="319"/>
            <ac:spMk id="67" creationId="{8EEDE4C5-53DA-4EF0-8A45-6422C7076AF7}"/>
          </ac:spMkLst>
        </pc:spChg>
        <pc:grpChg chg="add del mod">
          <ac:chgData name="Xin Zhang (FA Talent)" userId="474f572f-8271-4f60-858e-cee871e0aec6" providerId="ADAL" clId="{3F71202C-CA5A-4F4E-AF8C-BB1CC3F0E996}" dt="2021-10-22T10:16:18.446" v="4384" actId="165"/>
          <ac:grpSpMkLst>
            <pc:docMk/>
            <pc:sldMk cId="2981864292" sldId="319"/>
            <ac:grpSpMk id="2" creationId="{F1A3671F-0855-48AB-9344-22F9EF4DE7DB}"/>
          </ac:grpSpMkLst>
        </pc:grpChg>
        <pc:grpChg chg="add del mod">
          <ac:chgData name="Xin Zhang (FA Talent)" userId="474f572f-8271-4f60-858e-cee871e0aec6" providerId="ADAL" clId="{3F71202C-CA5A-4F4E-AF8C-BB1CC3F0E996}" dt="2021-10-22T10:16:10.409" v="4379" actId="165"/>
          <ac:grpSpMkLst>
            <pc:docMk/>
            <pc:sldMk cId="2981864292" sldId="319"/>
            <ac:grpSpMk id="23" creationId="{BE34E1B4-1B8C-456E-831A-28394E9DBCEF}"/>
          </ac:grpSpMkLst>
        </pc:grpChg>
        <pc:grpChg chg="add del mod">
          <ac:chgData name="Xin Zhang (FA Talent)" userId="474f572f-8271-4f60-858e-cee871e0aec6" providerId="ADAL" clId="{3F71202C-CA5A-4F4E-AF8C-BB1CC3F0E996}" dt="2021-10-22T10:16:05.572" v="4378" actId="478"/>
          <ac:grpSpMkLst>
            <pc:docMk/>
            <pc:sldMk cId="2981864292" sldId="319"/>
            <ac:grpSpMk id="51" creationId="{7F7D3E81-0C49-45F4-B761-E090ADE3C419}"/>
          </ac:grpSpMkLst>
        </pc:grpChg>
        <pc:grpChg chg="add del mod topLvl">
          <ac:chgData name="Xin Zhang (FA Talent)" userId="474f572f-8271-4f60-858e-cee871e0aec6" providerId="ADAL" clId="{3F71202C-CA5A-4F4E-AF8C-BB1CC3F0E996}" dt="2021-10-22T10:21:44.497" v="4479" actId="478"/>
          <ac:grpSpMkLst>
            <pc:docMk/>
            <pc:sldMk cId="2981864292" sldId="319"/>
            <ac:grpSpMk id="54" creationId="{25A1B00B-D210-4B4C-B660-FEF731EC632E}"/>
          </ac:grpSpMkLst>
        </pc:grpChg>
        <pc:grpChg chg="add del mod">
          <ac:chgData name="Xin Zhang (FA Talent)" userId="474f572f-8271-4f60-858e-cee871e0aec6" providerId="ADAL" clId="{3F71202C-CA5A-4F4E-AF8C-BB1CC3F0E996}" dt="2021-10-23T09:46:37.474" v="6730" actId="165"/>
          <ac:grpSpMkLst>
            <pc:docMk/>
            <pc:sldMk cId="2981864292" sldId="319"/>
            <ac:grpSpMk id="61" creationId="{A2E52EA7-63E4-4807-AAEE-C5506016A4B2}"/>
          </ac:grpSpMkLst>
        </pc:grpChg>
        <pc:grpChg chg="add del mod">
          <ac:chgData name="Xin Zhang (FA Talent)" userId="474f572f-8271-4f60-858e-cee871e0aec6" providerId="ADAL" clId="{3F71202C-CA5A-4F4E-AF8C-BB1CC3F0E996}" dt="2021-10-23T09:46:37.474" v="6730" actId="165"/>
          <ac:grpSpMkLst>
            <pc:docMk/>
            <pc:sldMk cId="2981864292" sldId="319"/>
            <ac:grpSpMk id="62" creationId="{C2B44B0D-3618-45D2-BBB2-B2FED15E03A9}"/>
          </ac:grpSpMkLst>
        </pc:grpChg>
        <pc:graphicFrameChg chg="add del mod">
          <ac:chgData name="Xin Zhang (FA Talent)" userId="474f572f-8271-4f60-858e-cee871e0aec6" providerId="ADAL" clId="{3F71202C-CA5A-4F4E-AF8C-BB1CC3F0E996}" dt="2021-10-22T10:15:02.576" v="4376"/>
          <ac:graphicFrameMkLst>
            <pc:docMk/>
            <pc:sldMk cId="2981864292" sldId="319"/>
            <ac:graphicFrameMk id="7" creationId="{BD5294DB-253D-47D7-B8BA-86F8C339AEBC}"/>
          </ac:graphicFrameMkLst>
        </pc:graphicFrameChg>
        <pc:graphicFrameChg chg="add del mod topLvl">
          <ac:chgData name="Xin Zhang (FA Talent)" userId="474f572f-8271-4f60-858e-cee871e0aec6" providerId="ADAL" clId="{3F71202C-CA5A-4F4E-AF8C-BB1CC3F0E996}" dt="2021-10-22T10:18:06.687" v="4395" actId="478"/>
          <ac:graphicFrameMkLst>
            <pc:docMk/>
            <pc:sldMk cId="2981864292" sldId="319"/>
            <ac:graphicFrameMk id="11" creationId="{ADCC89F6-4618-481D-9E99-B71D32587B6B}"/>
          </ac:graphicFrameMkLst>
        </pc:graphicFrameChg>
        <pc:graphicFrameChg chg="add del mod topLvl">
          <ac:chgData name="Xin Zhang (FA Talent)" userId="474f572f-8271-4f60-858e-cee871e0aec6" providerId="ADAL" clId="{3F71202C-CA5A-4F4E-AF8C-BB1CC3F0E996}" dt="2021-10-22T10:19:18.097" v="4411" actId="478"/>
          <ac:graphicFrameMkLst>
            <pc:docMk/>
            <pc:sldMk cId="2981864292" sldId="319"/>
            <ac:graphicFrameMk id="12" creationId="{052217C4-4445-4F3E-9E58-36702BBC8C92}"/>
          </ac:graphicFrameMkLst>
        </pc:graphicFrameChg>
        <pc:graphicFrameChg chg="add del mod">
          <ac:chgData name="Xin Zhang (FA Talent)" userId="474f572f-8271-4f60-858e-cee871e0aec6" providerId="ADAL" clId="{3F71202C-CA5A-4F4E-AF8C-BB1CC3F0E996}" dt="2021-10-22T10:16:05.572" v="4378" actId="478"/>
          <ac:graphicFrameMkLst>
            <pc:docMk/>
            <pc:sldMk cId="2981864292" sldId="319"/>
            <ac:graphicFrameMk id="13" creationId="{4CCEDB59-18BD-465D-BA8B-F008C04C869C}"/>
          </ac:graphicFrameMkLst>
        </pc:graphicFrameChg>
        <pc:graphicFrameChg chg="add mod topLvl">
          <ac:chgData name="Xin Zhang (FA Talent)" userId="474f572f-8271-4f60-858e-cee871e0aec6" providerId="ADAL" clId="{3F71202C-CA5A-4F4E-AF8C-BB1CC3F0E996}" dt="2021-10-23T09:46:37.474" v="6730" actId="165"/>
          <ac:graphicFrameMkLst>
            <pc:docMk/>
            <pc:sldMk cId="2981864292" sldId="319"/>
            <ac:graphicFrameMk id="58" creationId="{0B9FF74B-A37A-444F-BA45-2E877DC0410E}"/>
          </ac:graphicFrameMkLst>
        </pc:graphicFrameChg>
        <pc:graphicFrameChg chg="mod topLvl">
          <ac:chgData name="Xin Zhang (FA Talent)" userId="474f572f-8271-4f60-858e-cee871e0aec6" providerId="ADAL" clId="{3F71202C-CA5A-4F4E-AF8C-BB1CC3F0E996}" dt="2021-10-23T09:46:37.474" v="6730" actId="165"/>
          <ac:graphicFrameMkLst>
            <pc:docMk/>
            <pc:sldMk cId="2981864292" sldId="319"/>
            <ac:graphicFrameMk id="64" creationId="{86C9F254-5CA4-45FF-BD4F-0024A6EDEECE}"/>
          </ac:graphicFrameMkLst>
        </pc:graphicFrameChg>
        <pc:picChg chg="add mod ord topLvl">
          <ac:chgData name="Xin Zhang (FA Talent)" userId="474f572f-8271-4f60-858e-cee871e0aec6" providerId="ADAL" clId="{3F71202C-CA5A-4F4E-AF8C-BB1CC3F0E996}" dt="2021-10-23T09:46:37.474" v="6730" actId="165"/>
          <ac:picMkLst>
            <pc:docMk/>
            <pc:sldMk cId="2981864292" sldId="319"/>
            <ac:picMk id="59" creationId="{68026089-3E7A-4E26-9C93-ED3CA3D337D5}"/>
          </ac:picMkLst>
        </pc:picChg>
        <pc:picChg chg="mod topLvl">
          <ac:chgData name="Xin Zhang (FA Talent)" userId="474f572f-8271-4f60-858e-cee871e0aec6" providerId="ADAL" clId="{3F71202C-CA5A-4F4E-AF8C-BB1CC3F0E996}" dt="2021-10-23T09:46:37.474" v="6730" actId="165"/>
          <ac:picMkLst>
            <pc:docMk/>
            <pc:sldMk cId="2981864292" sldId="319"/>
            <ac:picMk id="66" creationId="{B71CD8ED-4AFD-4CEA-B8EA-903FAB64F2FD}"/>
          </ac:picMkLst>
        </pc:picChg>
        <pc:cxnChg chg="del mod topLvl">
          <ac:chgData name="Xin Zhang (FA Talent)" userId="474f572f-8271-4f60-858e-cee871e0aec6" providerId="ADAL" clId="{3F71202C-CA5A-4F4E-AF8C-BB1CC3F0E996}" dt="2021-10-22T10:16:12.708" v="4380" actId="478"/>
          <ac:cxnSpMkLst>
            <pc:docMk/>
            <pc:sldMk cId="2981864292" sldId="319"/>
            <ac:cxnSpMk id="48" creationId="{0F680D1A-5CDE-4AAB-A8A2-10450E3DA660}"/>
          </ac:cxnSpMkLst>
        </pc:cxnChg>
        <pc:cxnChg chg="del mod topLvl">
          <ac:chgData name="Xin Zhang (FA Talent)" userId="474f572f-8271-4f60-858e-cee871e0aec6" providerId="ADAL" clId="{3F71202C-CA5A-4F4E-AF8C-BB1CC3F0E996}" dt="2021-10-22T10:18:14.003" v="4397" actId="478"/>
          <ac:cxnSpMkLst>
            <pc:docMk/>
            <pc:sldMk cId="2981864292" sldId="319"/>
            <ac:cxnSpMk id="49" creationId="{CC99C0D1-48AF-4F22-B2C9-F8DBE1C7BD5E}"/>
          </ac:cxnSpMkLst>
        </pc:cxnChg>
        <pc:cxnChg chg="del mod topLvl">
          <ac:chgData name="Xin Zhang (FA Talent)" userId="474f572f-8271-4f60-858e-cee871e0aec6" providerId="ADAL" clId="{3F71202C-CA5A-4F4E-AF8C-BB1CC3F0E996}" dt="2021-10-22T10:18:06.687" v="4395" actId="478"/>
          <ac:cxnSpMkLst>
            <pc:docMk/>
            <pc:sldMk cId="2981864292" sldId="319"/>
            <ac:cxnSpMk id="50" creationId="{C465268C-F654-4408-ADD6-14EB2F008D4B}"/>
          </ac:cxnSpMkLst>
        </pc:cxnChg>
      </pc:sldChg>
      <pc:sldChg chg="addSp delSp modSp add mod">
        <pc:chgData name="Xin Zhang (FA Talent)" userId="474f572f-8271-4f60-858e-cee871e0aec6" providerId="ADAL" clId="{3F71202C-CA5A-4F4E-AF8C-BB1CC3F0E996}" dt="2021-10-23T09:44:04.307" v="6714" actId="478"/>
        <pc:sldMkLst>
          <pc:docMk/>
          <pc:sldMk cId="3264548069" sldId="320"/>
        </pc:sldMkLst>
        <pc:spChg chg="mod topLvl">
          <ac:chgData name="Xin Zhang (FA Talent)" userId="474f572f-8271-4f60-858e-cee871e0aec6" providerId="ADAL" clId="{3F71202C-CA5A-4F4E-AF8C-BB1CC3F0E996}" dt="2021-10-23T06:49:24.019" v="5169" actId="165"/>
          <ac:spMkLst>
            <pc:docMk/>
            <pc:sldMk cId="3264548069" sldId="320"/>
            <ac:spMk id="10" creationId="{D5B9415D-2A6F-450B-B198-5689A40B1338}"/>
          </ac:spMkLst>
        </pc:spChg>
        <pc:spChg chg="mod topLvl">
          <ac:chgData name="Xin Zhang (FA Talent)" userId="474f572f-8271-4f60-858e-cee871e0aec6" providerId="ADAL" clId="{3F71202C-CA5A-4F4E-AF8C-BB1CC3F0E996}" dt="2021-10-23T06:49:24.019" v="5169" actId="165"/>
          <ac:spMkLst>
            <pc:docMk/>
            <pc:sldMk cId="3264548069" sldId="320"/>
            <ac:spMk id="12" creationId="{E528160A-0FB2-41BA-8D6D-B309D766D501}"/>
          </ac:spMkLst>
        </pc:spChg>
        <pc:spChg chg="del mod topLvl">
          <ac:chgData name="Xin Zhang (FA Talent)" userId="474f572f-8271-4f60-858e-cee871e0aec6" providerId="ADAL" clId="{3F71202C-CA5A-4F4E-AF8C-BB1CC3F0E996}" dt="2021-10-23T06:20:47.766" v="4889" actId="478"/>
          <ac:spMkLst>
            <pc:docMk/>
            <pc:sldMk cId="3264548069" sldId="320"/>
            <ac:spMk id="13" creationId="{546D90C1-4BD7-4904-A49A-72F35AE7F63A}"/>
          </ac:spMkLst>
        </pc:spChg>
        <pc:spChg chg="del mod ord topLvl">
          <ac:chgData name="Xin Zhang (FA Talent)" userId="474f572f-8271-4f60-858e-cee871e0aec6" providerId="ADAL" clId="{3F71202C-CA5A-4F4E-AF8C-BB1CC3F0E996}" dt="2021-10-23T06:45:41.285" v="4969" actId="478"/>
          <ac:spMkLst>
            <pc:docMk/>
            <pc:sldMk cId="3264548069" sldId="320"/>
            <ac:spMk id="14" creationId="{21281435-EE37-4201-B3EF-9CF1DCB9C06A}"/>
          </ac:spMkLst>
        </pc:spChg>
        <pc:spChg chg="add mod">
          <ac:chgData name="Xin Zhang (FA Talent)" userId="474f572f-8271-4f60-858e-cee871e0aec6" providerId="ADAL" clId="{3F71202C-CA5A-4F4E-AF8C-BB1CC3F0E996}" dt="2021-10-23T06:20:59.886" v="4893" actId="571"/>
          <ac:spMkLst>
            <pc:docMk/>
            <pc:sldMk cId="3264548069" sldId="320"/>
            <ac:spMk id="16" creationId="{0AB8C7C3-E646-41F3-AD17-4291A88C9809}"/>
          </ac:spMkLst>
        </pc:spChg>
        <pc:spChg chg="add mod topLvl">
          <ac:chgData name="Xin Zhang (FA Talent)" userId="474f572f-8271-4f60-858e-cee871e0aec6" providerId="ADAL" clId="{3F71202C-CA5A-4F4E-AF8C-BB1CC3F0E996}" dt="2021-10-23T06:49:24.019" v="5169" actId="165"/>
          <ac:spMkLst>
            <pc:docMk/>
            <pc:sldMk cId="3264548069" sldId="320"/>
            <ac:spMk id="21" creationId="{F2317EAD-B0B0-4F70-97C7-9B161F8E42E6}"/>
          </ac:spMkLst>
        </pc:spChg>
        <pc:spChg chg="add mod topLvl">
          <ac:chgData name="Xin Zhang (FA Talent)" userId="474f572f-8271-4f60-858e-cee871e0aec6" providerId="ADAL" clId="{3F71202C-CA5A-4F4E-AF8C-BB1CC3F0E996}" dt="2021-10-23T07:09:38.539" v="5484" actId="207"/>
          <ac:spMkLst>
            <pc:docMk/>
            <pc:sldMk cId="3264548069" sldId="320"/>
            <ac:spMk id="22" creationId="{A524A9CF-C2FF-416F-A81D-74792BCBB1A9}"/>
          </ac:spMkLst>
        </pc:spChg>
        <pc:spChg chg="mod topLvl">
          <ac:chgData name="Xin Zhang (FA Talent)" userId="474f572f-8271-4f60-858e-cee871e0aec6" providerId="ADAL" clId="{3F71202C-CA5A-4F4E-AF8C-BB1CC3F0E996}" dt="2021-10-23T06:49:23.308" v="5168" actId="165"/>
          <ac:spMkLst>
            <pc:docMk/>
            <pc:sldMk cId="3264548069" sldId="320"/>
            <ac:spMk id="26" creationId="{AD01D7F7-C26C-43FA-BA38-C77DCFFE2E64}"/>
          </ac:spMkLst>
        </pc:spChg>
        <pc:spChg chg="mod topLvl">
          <ac:chgData name="Xin Zhang (FA Talent)" userId="474f572f-8271-4f60-858e-cee871e0aec6" providerId="ADAL" clId="{3F71202C-CA5A-4F4E-AF8C-BB1CC3F0E996}" dt="2021-10-23T06:49:23.308" v="5168" actId="165"/>
          <ac:spMkLst>
            <pc:docMk/>
            <pc:sldMk cId="3264548069" sldId="320"/>
            <ac:spMk id="28" creationId="{DABCB524-CF29-4DA9-AE15-4DB90ACC9ED1}"/>
          </ac:spMkLst>
        </pc:spChg>
        <pc:spChg chg="mod topLvl">
          <ac:chgData name="Xin Zhang (FA Talent)" userId="474f572f-8271-4f60-858e-cee871e0aec6" providerId="ADAL" clId="{3F71202C-CA5A-4F4E-AF8C-BB1CC3F0E996}" dt="2021-10-23T06:49:23.308" v="5168" actId="165"/>
          <ac:spMkLst>
            <pc:docMk/>
            <pc:sldMk cId="3264548069" sldId="320"/>
            <ac:spMk id="29" creationId="{098FF9A7-BE29-4E36-9ABD-5A39E5A26356}"/>
          </ac:spMkLst>
        </pc:spChg>
        <pc:spChg chg="mod topLvl">
          <ac:chgData name="Xin Zhang (FA Talent)" userId="474f572f-8271-4f60-858e-cee871e0aec6" providerId="ADAL" clId="{3F71202C-CA5A-4F4E-AF8C-BB1CC3F0E996}" dt="2021-10-23T07:09:38.539" v="5484" actId="207"/>
          <ac:spMkLst>
            <pc:docMk/>
            <pc:sldMk cId="3264548069" sldId="320"/>
            <ac:spMk id="30" creationId="{8F61D8B6-F583-496E-A22A-DFD7C41CF23A}"/>
          </ac:spMkLst>
        </pc:spChg>
        <pc:spChg chg="mod topLvl">
          <ac:chgData name="Xin Zhang (FA Talent)" userId="474f572f-8271-4f60-858e-cee871e0aec6" providerId="ADAL" clId="{3F71202C-CA5A-4F4E-AF8C-BB1CC3F0E996}" dt="2021-10-23T06:49:02.465" v="5164" actId="164"/>
          <ac:spMkLst>
            <pc:docMk/>
            <pc:sldMk cId="3264548069" sldId="320"/>
            <ac:spMk id="32" creationId="{DF3B79D0-1188-48DF-9F8C-3DB9B1613484}"/>
          </ac:spMkLst>
        </pc:spChg>
        <pc:spChg chg="mod topLvl">
          <ac:chgData name="Xin Zhang (FA Talent)" userId="474f572f-8271-4f60-858e-cee871e0aec6" providerId="ADAL" clId="{3F71202C-CA5A-4F4E-AF8C-BB1CC3F0E996}" dt="2021-10-23T06:49:02.465" v="5164" actId="164"/>
          <ac:spMkLst>
            <pc:docMk/>
            <pc:sldMk cId="3264548069" sldId="320"/>
            <ac:spMk id="34" creationId="{6D8D9AE3-D12A-48F9-9F33-43B5C9CE0571}"/>
          </ac:spMkLst>
        </pc:spChg>
        <pc:spChg chg="mod topLvl">
          <ac:chgData name="Xin Zhang (FA Talent)" userId="474f572f-8271-4f60-858e-cee871e0aec6" providerId="ADAL" clId="{3F71202C-CA5A-4F4E-AF8C-BB1CC3F0E996}" dt="2021-10-23T06:49:02.465" v="5164" actId="164"/>
          <ac:spMkLst>
            <pc:docMk/>
            <pc:sldMk cId="3264548069" sldId="320"/>
            <ac:spMk id="35" creationId="{526F8693-5774-4B08-8F02-68370BD99B8B}"/>
          </ac:spMkLst>
        </pc:spChg>
        <pc:spChg chg="mod topLvl">
          <ac:chgData name="Xin Zhang (FA Talent)" userId="474f572f-8271-4f60-858e-cee871e0aec6" providerId="ADAL" clId="{3F71202C-CA5A-4F4E-AF8C-BB1CC3F0E996}" dt="2021-10-23T06:49:02.465" v="5164" actId="164"/>
          <ac:spMkLst>
            <pc:docMk/>
            <pc:sldMk cId="3264548069" sldId="320"/>
            <ac:spMk id="36" creationId="{A6D0194D-21C0-487C-B0B7-0DCE6589F9F4}"/>
          </ac:spMkLst>
        </pc:spChg>
        <pc:spChg chg="add mod">
          <ac:chgData name="Xin Zhang (FA Talent)" userId="474f572f-8271-4f60-858e-cee871e0aec6" providerId="ADAL" clId="{3F71202C-CA5A-4F4E-AF8C-BB1CC3F0E996}" dt="2021-10-23T06:51:35.064" v="5259" actId="1076"/>
          <ac:spMkLst>
            <pc:docMk/>
            <pc:sldMk cId="3264548069" sldId="320"/>
            <ac:spMk id="40" creationId="{3DF440E4-DB24-4512-B5E9-92DD2E58D280}"/>
          </ac:spMkLst>
        </pc:spChg>
        <pc:spChg chg="add mod">
          <ac:chgData name="Xin Zhang (FA Talent)" userId="474f572f-8271-4f60-858e-cee871e0aec6" providerId="ADAL" clId="{3F71202C-CA5A-4F4E-AF8C-BB1CC3F0E996}" dt="2021-10-23T06:51:41.825" v="5263" actId="14100"/>
          <ac:spMkLst>
            <pc:docMk/>
            <pc:sldMk cId="3264548069" sldId="320"/>
            <ac:spMk id="41" creationId="{0D7B8054-D780-46CB-825E-3973F2058604}"/>
          </ac:spMkLst>
        </pc:spChg>
        <pc:spChg chg="add del mod">
          <ac:chgData name="Xin Zhang (FA Talent)" userId="474f572f-8271-4f60-858e-cee871e0aec6" providerId="ADAL" clId="{3F71202C-CA5A-4F4E-AF8C-BB1CC3F0E996}" dt="2021-10-23T06:51:05.713" v="5250" actId="21"/>
          <ac:spMkLst>
            <pc:docMk/>
            <pc:sldMk cId="3264548069" sldId="320"/>
            <ac:spMk id="42" creationId="{B6EBBBBB-3AC9-4032-A56B-6039C28FD780}"/>
          </ac:spMkLst>
        </pc:spChg>
        <pc:spChg chg="add del mod">
          <ac:chgData name="Xin Zhang (FA Talent)" userId="474f572f-8271-4f60-858e-cee871e0aec6" providerId="ADAL" clId="{3F71202C-CA5A-4F4E-AF8C-BB1CC3F0E996}" dt="2021-10-23T06:52:12.267" v="5266" actId="478"/>
          <ac:spMkLst>
            <pc:docMk/>
            <pc:sldMk cId="3264548069" sldId="320"/>
            <ac:spMk id="45" creationId="{C2982DE1-B9A7-45C5-83E9-C96F611C7B18}"/>
          </ac:spMkLst>
        </pc:spChg>
        <pc:spChg chg="add mod">
          <ac:chgData name="Xin Zhang (FA Talent)" userId="474f572f-8271-4f60-858e-cee871e0aec6" providerId="ADAL" clId="{3F71202C-CA5A-4F4E-AF8C-BB1CC3F0E996}" dt="2021-10-23T07:09:42.919" v="5485" actId="207"/>
          <ac:spMkLst>
            <pc:docMk/>
            <pc:sldMk cId="3264548069" sldId="320"/>
            <ac:spMk id="46" creationId="{D0CC24A9-F864-4FDC-A8D9-9CAB0C84DF6B}"/>
          </ac:spMkLst>
        </pc:spChg>
        <pc:spChg chg="add mod">
          <ac:chgData name="Xin Zhang (FA Talent)" userId="474f572f-8271-4f60-858e-cee871e0aec6" providerId="ADAL" clId="{3F71202C-CA5A-4F4E-AF8C-BB1CC3F0E996}" dt="2021-10-23T06:53:31.098" v="5331" actId="12789"/>
          <ac:spMkLst>
            <pc:docMk/>
            <pc:sldMk cId="3264548069" sldId="320"/>
            <ac:spMk id="47" creationId="{C814D421-18D4-4BDA-955E-D179BCD03937}"/>
          </ac:spMkLst>
        </pc:spChg>
        <pc:grpChg chg="add del mod">
          <ac:chgData name="Xin Zhang (FA Talent)" userId="474f572f-8271-4f60-858e-cee871e0aec6" providerId="ADAL" clId="{3F71202C-CA5A-4F4E-AF8C-BB1CC3F0E996}" dt="2021-10-23T06:20:14.835" v="4884" actId="165"/>
          <ac:grpSpMkLst>
            <pc:docMk/>
            <pc:sldMk cId="3264548069" sldId="320"/>
            <ac:grpSpMk id="9" creationId="{09365174-6092-4973-8A14-2B55E7DEDD79}"/>
          </ac:grpSpMkLst>
        </pc:grpChg>
        <pc:grpChg chg="del mod topLvl">
          <ac:chgData name="Xin Zhang (FA Talent)" userId="474f572f-8271-4f60-858e-cee871e0aec6" providerId="ADAL" clId="{3F71202C-CA5A-4F4E-AF8C-BB1CC3F0E996}" dt="2021-10-23T06:21:29.706" v="4912" actId="165"/>
          <ac:grpSpMkLst>
            <pc:docMk/>
            <pc:sldMk cId="3264548069" sldId="320"/>
            <ac:grpSpMk id="11" creationId="{F3E84156-8DCE-4C60-B710-4DA9F3766729}"/>
          </ac:grpSpMkLst>
        </pc:grpChg>
        <pc:grpChg chg="add del mod">
          <ac:chgData name="Xin Zhang (FA Talent)" userId="474f572f-8271-4f60-858e-cee871e0aec6" providerId="ADAL" clId="{3F71202C-CA5A-4F4E-AF8C-BB1CC3F0E996}" dt="2021-10-23T06:46:52.486" v="5024" actId="165"/>
          <ac:grpSpMkLst>
            <pc:docMk/>
            <pc:sldMk cId="3264548069" sldId="320"/>
            <ac:grpSpMk id="23" creationId="{D367BBE2-5AB7-4554-AC4F-70076FDEAC11}"/>
          </ac:grpSpMkLst>
        </pc:grpChg>
        <pc:grpChg chg="add del mod topLvl">
          <ac:chgData name="Xin Zhang (FA Talent)" userId="474f572f-8271-4f60-858e-cee871e0aec6" providerId="ADAL" clId="{3F71202C-CA5A-4F4E-AF8C-BB1CC3F0E996}" dt="2021-10-23T06:49:24.019" v="5169" actId="165"/>
          <ac:grpSpMkLst>
            <pc:docMk/>
            <pc:sldMk cId="3264548069" sldId="320"/>
            <ac:grpSpMk id="24" creationId="{2EF976D8-A4B8-48CE-8FEC-A9F0A848F85E}"/>
          </ac:grpSpMkLst>
        </pc:grpChg>
        <pc:grpChg chg="add del mod topLvl">
          <ac:chgData name="Xin Zhang (FA Talent)" userId="474f572f-8271-4f60-858e-cee871e0aec6" providerId="ADAL" clId="{3F71202C-CA5A-4F4E-AF8C-BB1CC3F0E996}" dt="2021-10-23T06:47:36.762" v="5037" actId="165"/>
          <ac:grpSpMkLst>
            <pc:docMk/>
            <pc:sldMk cId="3264548069" sldId="320"/>
            <ac:grpSpMk id="25" creationId="{391B94C3-35E7-460C-92A2-4D573089DA5C}"/>
          </ac:grpSpMkLst>
        </pc:grpChg>
        <pc:grpChg chg="add del mod topLvl">
          <ac:chgData name="Xin Zhang (FA Talent)" userId="474f572f-8271-4f60-858e-cee871e0aec6" providerId="ADAL" clId="{3F71202C-CA5A-4F4E-AF8C-BB1CC3F0E996}" dt="2021-10-23T06:47:37.051" v="5038" actId="165"/>
          <ac:grpSpMkLst>
            <pc:docMk/>
            <pc:sldMk cId="3264548069" sldId="320"/>
            <ac:grpSpMk id="31" creationId="{E8D983AB-E8DD-4896-BAA2-CA597CBEFD84}"/>
          </ac:grpSpMkLst>
        </pc:grpChg>
        <pc:grpChg chg="add del mod">
          <ac:chgData name="Xin Zhang (FA Talent)" userId="474f572f-8271-4f60-858e-cee871e0aec6" providerId="ADAL" clId="{3F71202C-CA5A-4F4E-AF8C-BB1CC3F0E996}" dt="2021-10-23T06:47:35.109" v="5036" actId="165"/>
          <ac:grpSpMkLst>
            <pc:docMk/>
            <pc:sldMk cId="3264548069" sldId="320"/>
            <ac:grpSpMk id="37" creationId="{9277E121-CE57-448A-BFF2-F5EB861C318E}"/>
          </ac:grpSpMkLst>
        </pc:grpChg>
        <pc:grpChg chg="add del mod">
          <ac:chgData name="Xin Zhang (FA Talent)" userId="474f572f-8271-4f60-858e-cee871e0aec6" providerId="ADAL" clId="{3F71202C-CA5A-4F4E-AF8C-BB1CC3F0E996}" dt="2021-10-23T06:49:23.308" v="5168" actId="165"/>
          <ac:grpSpMkLst>
            <pc:docMk/>
            <pc:sldMk cId="3264548069" sldId="320"/>
            <ac:grpSpMk id="38" creationId="{9832055D-C825-475B-A0BE-A3AADA8E4C69}"/>
          </ac:grpSpMkLst>
        </pc:grpChg>
        <pc:grpChg chg="add del mod">
          <ac:chgData name="Xin Zhang (FA Talent)" userId="474f572f-8271-4f60-858e-cee871e0aec6" providerId="ADAL" clId="{3F71202C-CA5A-4F4E-AF8C-BB1CC3F0E996}" dt="2021-10-23T06:49:19.060" v="5167" actId="478"/>
          <ac:grpSpMkLst>
            <pc:docMk/>
            <pc:sldMk cId="3264548069" sldId="320"/>
            <ac:grpSpMk id="39" creationId="{89B6F9B0-ADCD-4FC6-A5AB-A8A3FAF4BE69}"/>
          </ac:grpSpMkLst>
        </pc:grpChg>
        <pc:graphicFrameChg chg="add del mod">
          <ac:chgData name="Xin Zhang (FA Talent)" userId="474f572f-8271-4f60-858e-cee871e0aec6" providerId="ADAL" clId="{3F71202C-CA5A-4F4E-AF8C-BB1CC3F0E996}" dt="2021-10-23T06:11:54.316" v="4539" actId="21"/>
          <ac:graphicFrameMkLst>
            <pc:docMk/>
            <pc:sldMk cId="3264548069" sldId="320"/>
            <ac:graphicFrameMk id="6" creationId="{A9517F4D-A143-492A-8DC6-C7C417ED3CB0}"/>
          </ac:graphicFrameMkLst>
        </pc:graphicFrameChg>
        <pc:picChg chg="add del mod">
          <ac:chgData name="Xin Zhang (FA Talent)" userId="474f572f-8271-4f60-858e-cee871e0aec6" providerId="ADAL" clId="{3F71202C-CA5A-4F4E-AF8C-BB1CC3F0E996}" dt="2021-10-23T06:12:00.527" v="4541" actId="478"/>
          <ac:picMkLst>
            <pc:docMk/>
            <pc:sldMk cId="3264548069" sldId="320"/>
            <ac:picMk id="5" creationId="{62E98641-1FDD-4BB1-97D5-46EE00F2BEFF}"/>
          </ac:picMkLst>
        </pc:picChg>
        <pc:picChg chg="add del mod">
          <ac:chgData name="Xin Zhang (FA Talent)" userId="474f572f-8271-4f60-858e-cee871e0aec6" providerId="ADAL" clId="{3F71202C-CA5A-4F4E-AF8C-BB1CC3F0E996}" dt="2021-10-23T09:44:04.307" v="6714" actId="478"/>
          <ac:picMkLst>
            <pc:docMk/>
            <pc:sldMk cId="3264548069" sldId="320"/>
            <ac:picMk id="8" creationId="{AF874E32-46D8-4C89-8CEB-1293B0EE8640}"/>
          </ac:picMkLst>
        </pc:picChg>
        <pc:picChg chg="del mod topLvl">
          <ac:chgData name="Xin Zhang (FA Talent)" userId="474f572f-8271-4f60-858e-cee871e0aec6" providerId="ADAL" clId="{3F71202C-CA5A-4F4E-AF8C-BB1CC3F0E996}" dt="2021-10-23T06:21:31.072" v="4913" actId="478"/>
          <ac:picMkLst>
            <pc:docMk/>
            <pc:sldMk cId="3264548069" sldId="320"/>
            <ac:picMk id="15" creationId="{ABFDD4D3-A0B5-43D3-A473-E87224414890}"/>
          </ac:picMkLst>
        </pc:picChg>
        <pc:picChg chg="add mod ord topLvl">
          <ac:chgData name="Xin Zhang (FA Talent)" userId="474f572f-8271-4f60-858e-cee871e0aec6" providerId="ADAL" clId="{3F71202C-CA5A-4F4E-AF8C-BB1CC3F0E996}" dt="2021-10-23T06:49:23.308" v="5168" actId="165"/>
          <ac:picMkLst>
            <pc:docMk/>
            <pc:sldMk cId="3264548069" sldId="320"/>
            <ac:picMk id="17" creationId="{B1214862-CCBE-40A3-8B72-9D6FF7A9A289}"/>
          </ac:picMkLst>
        </pc:picChg>
        <pc:picChg chg="add mod ord topLvl">
          <ac:chgData name="Xin Zhang (FA Talent)" userId="474f572f-8271-4f60-858e-cee871e0aec6" providerId="ADAL" clId="{3F71202C-CA5A-4F4E-AF8C-BB1CC3F0E996}" dt="2021-10-23T06:49:24.019" v="5169" actId="165"/>
          <ac:picMkLst>
            <pc:docMk/>
            <pc:sldMk cId="3264548069" sldId="320"/>
            <ac:picMk id="18" creationId="{9C1721F2-4E14-409B-B15D-1D401F6F1E6C}"/>
          </ac:picMkLst>
        </pc:picChg>
        <pc:picChg chg="add mod ord">
          <ac:chgData name="Xin Zhang (FA Talent)" userId="474f572f-8271-4f60-858e-cee871e0aec6" providerId="ADAL" clId="{3F71202C-CA5A-4F4E-AF8C-BB1CC3F0E996}" dt="2021-10-23T06:49:02.465" v="5164" actId="164"/>
          <ac:picMkLst>
            <pc:docMk/>
            <pc:sldMk cId="3264548069" sldId="320"/>
            <ac:picMk id="19" creationId="{962B4620-5E37-44AF-9993-650B1BA21A1D}"/>
          </ac:picMkLst>
        </pc:picChg>
        <pc:picChg chg="add del mod">
          <ac:chgData name="Xin Zhang (FA Talent)" userId="474f572f-8271-4f60-858e-cee871e0aec6" providerId="ADAL" clId="{3F71202C-CA5A-4F4E-AF8C-BB1CC3F0E996}" dt="2021-10-23T06:47:49.168" v="5127" actId="478"/>
          <ac:picMkLst>
            <pc:docMk/>
            <pc:sldMk cId="3264548069" sldId="320"/>
            <ac:picMk id="20" creationId="{9FFA329E-74D9-42D1-A704-C917F8C9894D}"/>
          </ac:picMkLst>
        </pc:picChg>
        <pc:picChg chg="del mod ord topLvl">
          <ac:chgData name="Xin Zhang (FA Talent)" userId="474f572f-8271-4f60-858e-cee871e0aec6" providerId="ADAL" clId="{3F71202C-CA5A-4F4E-AF8C-BB1CC3F0E996}" dt="2021-10-23T06:47:49.168" v="5127" actId="478"/>
          <ac:picMkLst>
            <pc:docMk/>
            <pc:sldMk cId="3264548069" sldId="320"/>
            <ac:picMk id="27" creationId="{6109A2B1-4FF1-4F12-B431-7497A40311D6}"/>
          </ac:picMkLst>
        </pc:picChg>
        <pc:picChg chg="del mod ord topLvl">
          <ac:chgData name="Xin Zhang (FA Talent)" userId="474f572f-8271-4f60-858e-cee871e0aec6" providerId="ADAL" clId="{3F71202C-CA5A-4F4E-AF8C-BB1CC3F0E996}" dt="2021-10-23T06:47:49.168" v="5127" actId="478"/>
          <ac:picMkLst>
            <pc:docMk/>
            <pc:sldMk cId="3264548069" sldId="320"/>
            <ac:picMk id="33" creationId="{11E442A9-9647-4DFA-8B60-8846DCE3D4DD}"/>
          </ac:picMkLst>
        </pc:picChg>
        <pc:picChg chg="add mod modCrop">
          <ac:chgData name="Xin Zhang (FA Talent)" userId="474f572f-8271-4f60-858e-cee871e0aec6" providerId="ADAL" clId="{3F71202C-CA5A-4F4E-AF8C-BB1CC3F0E996}" dt="2021-10-23T06:51:28.461" v="5258" actId="1076"/>
          <ac:picMkLst>
            <pc:docMk/>
            <pc:sldMk cId="3264548069" sldId="320"/>
            <ac:picMk id="43" creationId="{86727FC2-9F8C-4849-8D53-7BA147DB67A9}"/>
          </ac:picMkLst>
        </pc:picChg>
        <pc:picChg chg="add del mod">
          <ac:chgData name="Xin Zhang (FA Talent)" userId="474f572f-8271-4f60-858e-cee871e0aec6" providerId="ADAL" clId="{3F71202C-CA5A-4F4E-AF8C-BB1CC3F0E996}" dt="2021-10-23T06:51:26.280" v="5257" actId="478"/>
          <ac:picMkLst>
            <pc:docMk/>
            <pc:sldMk cId="3264548069" sldId="320"/>
            <ac:picMk id="44" creationId="{A86E22EC-81AF-4386-A6B1-5A9A539045BE}"/>
          </ac:picMkLst>
        </pc:picChg>
      </pc:sldChg>
      <pc:sldChg chg="addSp delSp modSp add mod ord">
        <pc:chgData name="Xin Zhang (FA Talent)" userId="474f572f-8271-4f60-858e-cee871e0aec6" providerId="ADAL" clId="{3F71202C-CA5A-4F4E-AF8C-BB1CC3F0E996}" dt="2021-10-23T09:27:17.985" v="6456" actId="11530"/>
        <pc:sldMkLst>
          <pc:docMk/>
          <pc:sldMk cId="4057719977" sldId="321"/>
        </pc:sldMkLst>
        <pc:spChg chg="del mod topLvl">
          <ac:chgData name="Xin Zhang (FA Talent)" userId="474f572f-8271-4f60-858e-cee871e0aec6" providerId="ADAL" clId="{3F71202C-CA5A-4F4E-AF8C-BB1CC3F0E996}" dt="2021-10-23T07:23:48.620" v="5754" actId="478"/>
          <ac:spMkLst>
            <pc:docMk/>
            <pc:sldMk cId="4057719977" sldId="321"/>
            <ac:spMk id="5" creationId="{2E9E3829-3205-4AF9-ACE3-29C4A4766B1B}"/>
          </ac:spMkLst>
        </pc:spChg>
        <pc:spChg chg="del mod topLvl">
          <ac:chgData name="Xin Zhang (FA Talent)" userId="474f572f-8271-4f60-858e-cee871e0aec6" providerId="ADAL" clId="{3F71202C-CA5A-4F4E-AF8C-BB1CC3F0E996}" dt="2021-10-23T07:33:19.124" v="6219"/>
          <ac:spMkLst>
            <pc:docMk/>
            <pc:sldMk cId="4057719977" sldId="321"/>
            <ac:spMk id="6" creationId="{CE1E9E1B-BC5D-47A6-9416-7F0128EE499D}"/>
          </ac:spMkLst>
        </pc:spChg>
        <pc:spChg chg="del mod topLvl">
          <ac:chgData name="Xin Zhang (FA Talent)" userId="474f572f-8271-4f60-858e-cee871e0aec6" providerId="ADAL" clId="{3F71202C-CA5A-4F4E-AF8C-BB1CC3F0E996}" dt="2021-10-23T07:23:27.919" v="5751" actId="478"/>
          <ac:spMkLst>
            <pc:docMk/>
            <pc:sldMk cId="4057719977" sldId="321"/>
            <ac:spMk id="7" creationId="{F4DB01F9-318A-4141-813C-2695C3236751}"/>
          </ac:spMkLst>
        </pc:spChg>
        <pc:spChg chg="del mod topLvl">
          <ac:chgData name="Xin Zhang (FA Talent)" userId="474f572f-8271-4f60-858e-cee871e0aec6" providerId="ADAL" clId="{3F71202C-CA5A-4F4E-AF8C-BB1CC3F0E996}" dt="2021-10-23T07:23:27.919" v="5751" actId="478"/>
          <ac:spMkLst>
            <pc:docMk/>
            <pc:sldMk cId="4057719977" sldId="321"/>
            <ac:spMk id="8" creationId="{82FACFAA-9822-444F-ADEC-E9627531246F}"/>
          </ac:spMkLst>
        </pc:spChg>
        <pc:spChg chg="mod topLvl">
          <ac:chgData name="Xin Zhang (FA Talent)" userId="474f572f-8271-4f60-858e-cee871e0aec6" providerId="ADAL" clId="{3F71202C-CA5A-4F4E-AF8C-BB1CC3F0E996}" dt="2021-10-23T07:24:31.374" v="5816" actId="20577"/>
          <ac:spMkLst>
            <pc:docMk/>
            <pc:sldMk cId="4057719977" sldId="321"/>
            <ac:spMk id="13" creationId="{E904185E-E62F-48A9-AE0B-3A4D2E53C148}"/>
          </ac:spMkLst>
        </pc:spChg>
        <pc:spChg chg="mod topLvl">
          <ac:chgData name="Xin Zhang (FA Talent)" userId="474f572f-8271-4f60-858e-cee871e0aec6" providerId="ADAL" clId="{3F71202C-CA5A-4F4E-AF8C-BB1CC3F0E996}" dt="2021-10-23T09:27:17.985" v="6456" actId="11530"/>
          <ac:spMkLst>
            <pc:docMk/>
            <pc:sldMk cId="4057719977" sldId="321"/>
            <ac:spMk id="15" creationId="{60F17640-0FF1-4352-B393-56E4105C6B5E}"/>
          </ac:spMkLst>
        </pc:spChg>
        <pc:spChg chg="del mod topLvl">
          <ac:chgData name="Xin Zhang (FA Talent)" userId="474f572f-8271-4f60-858e-cee871e0aec6" providerId="ADAL" clId="{3F71202C-CA5A-4F4E-AF8C-BB1CC3F0E996}" dt="2021-10-23T09:26:57.567" v="6449" actId="478"/>
          <ac:spMkLst>
            <pc:docMk/>
            <pc:sldMk cId="4057719977" sldId="321"/>
            <ac:spMk id="16" creationId="{7D3CB14D-6FE4-412C-880C-7F218CAA6EAB}"/>
          </ac:spMkLst>
        </pc:spChg>
        <pc:spChg chg="add del mod topLvl">
          <ac:chgData name="Xin Zhang (FA Talent)" userId="474f572f-8271-4f60-858e-cee871e0aec6" providerId="ADAL" clId="{3F71202C-CA5A-4F4E-AF8C-BB1CC3F0E996}" dt="2021-10-23T07:29:46.335" v="6196" actId="478"/>
          <ac:spMkLst>
            <pc:docMk/>
            <pc:sldMk cId="4057719977" sldId="321"/>
            <ac:spMk id="17" creationId="{9805DEB3-8571-416F-A05F-BB3C5B49F505}"/>
          </ac:spMkLst>
        </pc:spChg>
        <pc:spChg chg="mod topLvl">
          <ac:chgData name="Xin Zhang (FA Talent)" userId="474f572f-8271-4f60-858e-cee871e0aec6" providerId="ADAL" clId="{3F71202C-CA5A-4F4E-AF8C-BB1CC3F0E996}" dt="2021-10-23T07:27:28.807" v="6147" actId="20577"/>
          <ac:spMkLst>
            <pc:docMk/>
            <pc:sldMk cId="4057719977" sldId="321"/>
            <ac:spMk id="18" creationId="{C6DFBCDF-01AA-44FF-A6A0-5CB81586D3AB}"/>
          </ac:spMkLst>
        </pc:spChg>
        <pc:spChg chg="del mod topLvl">
          <ac:chgData name="Xin Zhang (FA Talent)" userId="474f572f-8271-4f60-858e-cee871e0aec6" providerId="ADAL" clId="{3F71202C-CA5A-4F4E-AF8C-BB1CC3F0E996}" dt="2021-10-23T07:25:35.125" v="5823" actId="478"/>
          <ac:spMkLst>
            <pc:docMk/>
            <pc:sldMk cId="4057719977" sldId="321"/>
            <ac:spMk id="19" creationId="{CCB97825-7072-44F8-9D44-FB8E14198310}"/>
          </ac:spMkLst>
        </pc:spChg>
        <pc:spChg chg="mod topLvl">
          <ac:chgData name="Xin Zhang (FA Talent)" userId="474f572f-8271-4f60-858e-cee871e0aec6" providerId="ADAL" clId="{3F71202C-CA5A-4F4E-AF8C-BB1CC3F0E996}" dt="2021-10-23T09:27:17.985" v="6456" actId="11530"/>
          <ac:spMkLst>
            <pc:docMk/>
            <pc:sldMk cId="4057719977" sldId="321"/>
            <ac:spMk id="21" creationId="{F67ABD37-B988-44FF-BA1A-1A69AF07324D}"/>
          </ac:spMkLst>
        </pc:spChg>
        <pc:spChg chg="del mod topLvl">
          <ac:chgData name="Xin Zhang (FA Talent)" userId="474f572f-8271-4f60-858e-cee871e0aec6" providerId="ADAL" clId="{3F71202C-CA5A-4F4E-AF8C-BB1CC3F0E996}" dt="2021-10-23T09:26:57.567" v="6449" actId="478"/>
          <ac:spMkLst>
            <pc:docMk/>
            <pc:sldMk cId="4057719977" sldId="321"/>
            <ac:spMk id="22" creationId="{A4D07EF4-B81F-4EC1-9420-D606CF1A3820}"/>
          </ac:spMkLst>
        </pc:spChg>
        <pc:spChg chg="add del mod topLvl">
          <ac:chgData name="Xin Zhang (FA Talent)" userId="474f572f-8271-4f60-858e-cee871e0aec6" providerId="ADAL" clId="{3F71202C-CA5A-4F4E-AF8C-BB1CC3F0E996}" dt="2021-10-23T07:29:46.335" v="6196" actId="478"/>
          <ac:spMkLst>
            <pc:docMk/>
            <pc:sldMk cId="4057719977" sldId="321"/>
            <ac:spMk id="23" creationId="{8B5452AA-0D69-4922-89C5-ACA3B681D83D}"/>
          </ac:spMkLst>
        </pc:spChg>
        <pc:spChg chg="mod topLvl">
          <ac:chgData name="Xin Zhang (FA Talent)" userId="474f572f-8271-4f60-858e-cee871e0aec6" providerId="ADAL" clId="{3F71202C-CA5A-4F4E-AF8C-BB1CC3F0E996}" dt="2021-10-23T07:27:23.260" v="6143" actId="20577"/>
          <ac:spMkLst>
            <pc:docMk/>
            <pc:sldMk cId="4057719977" sldId="321"/>
            <ac:spMk id="24" creationId="{89A27D89-5822-4C17-A884-5EA4D2E503EE}"/>
          </ac:spMkLst>
        </pc:spChg>
        <pc:spChg chg="del mod topLvl">
          <ac:chgData name="Xin Zhang (FA Talent)" userId="474f572f-8271-4f60-858e-cee871e0aec6" providerId="ADAL" clId="{3F71202C-CA5A-4F4E-AF8C-BB1CC3F0E996}" dt="2021-10-23T07:25:35.125" v="5823" actId="478"/>
          <ac:spMkLst>
            <pc:docMk/>
            <pc:sldMk cId="4057719977" sldId="321"/>
            <ac:spMk id="25" creationId="{A44F76E5-09D6-49EE-9442-B5B8BFD05558}"/>
          </ac:spMkLst>
        </pc:spChg>
        <pc:spChg chg="mod topLvl">
          <ac:chgData name="Xin Zhang (FA Talent)" userId="474f572f-8271-4f60-858e-cee871e0aec6" providerId="ADAL" clId="{3F71202C-CA5A-4F4E-AF8C-BB1CC3F0E996}" dt="2021-10-23T09:27:17.985" v="6456" actId="11530"/>
          <ac:spMkLst>
            <pc:docMk/>
            <pc:sldMk cId="4057719977" sldId="321"/>
            <ac:spMk id="27" creationId="{56363D47-6276-497D-93AC-5A3BD01C86A0}"/>
          </ac:spMkLst>
        </pc:spChg>
        <pc:spChg chg="del mod topLvl">
          <ac:chgData name="Xin Zhang (FA Talent)" userId="474f572f-8271-4f60-858e-cee871e0aec6" providerId="ADAL" clId="{3F71202C-CA5A-4F4E-AF8C-BB1CC3F0E996}" dt="2021-10-23T09:26:57.567" v="6449" actId="478"/>
          <ac:spMkLst>
            <pc:docMk/>
            <pc:sldMk cId="4057719977" sldId="321"/>
            <ac:spMk id="28" creationId="{D71206BC-2AFE-4BC4-A986-AC94FA7685B3}"/>
          </ac:spMkLst>
        </pc:spChg>
        <pc:spChg chg="add del mod topLvl">
          <ac:chgData name="Xin Zhang (FA Talent)" userId="474f572f-8271-4f60-858e-cee871e0aec6" providerId="ADAL" clId="{3F71202C-CA5A-4F4E-AF8C-BB1CC3F0E996}" dt="2021-10-23T07:29:46.335" v="6196" actId="478"/>
          <ac:spMkLst>
            <pc:docMk/>
            <pc:sldMk cId="4057719977" sldId="321"/>
            <ac:spMk id="29" creationId="{FC74C793-308C-4B79-8A6B-D90100C0EEB8}"/>
          </ac:spMkLst>
        </pc:spChg>
        <pc:spChg chg="mod topLvl">
          <ac:chgData name="Xin Zhang (FA Talent)" userId="474f572f-8271-4f60-858e-cee871e0aec6" providerId="ADAL" clId="{3F71202C-CA5A-4F4E-AF8C-BB1CC3F0E996}" dt="2021-10-23T07:27:25.903" v="6145" actId="20577"/>
          <ac:spMkLst>
            <pc:docMk/>
            <pc:sldMk cId="4057719977" sldId="321"/>
            <ac:spMk id="30" creationId="{ECB6814B-DB64-4255-9B1D-FAA2A657443A}"/>
          </ac:spMkLst>
        </pc:spChg>
        <pc:spChg chg="del mod topLvl">
          <ac:chgData name="Xin Zhang (FA Talent)" userId="474f572f-8271-4f60-858e-cee871e0aec6" providerId="ADAL" clId="{3F71202C-CA5A-4F4E-AF8C-BB1CC3F0E996}" dt="2021-10-23T07:25:35.125" v="5823" actId="478"/>
          <ac:spMkLst>
            <pc:docMk/>
            <pc:sldMk cId="4057719977" sldId="321"/>
            <ac:spMk id="31" creationId="{2C6E7AEB-2F7A-40E2-AA44-80FF0CCDE7A4}"/>
          </ac:spMkLst>
        </pc:spChg>
        <pc:spChg chg="mod topLvl">
          <ac:chgData name="Xin Zhang (FA Talent)" userId="474f572f-8271-4f60-858e-cee871e0aec6" providerId="ADAL" clId="{3F71202C-CA5A-4F4E-AF8C-BB1CC3F0E996}" dt="2021-10-23T09:27:17.985" v="6456" actId="11530"/>
          <ac:spMkLst>
            <pc:docMk/>
            <pc:sldMk cId="4057719977" sldId="321"/>
            <ac:spMk id="33" creationId="{4BD1E8FF-3238-487F-8A3F-A425E36EEAB1}"/>
          </ac:spMkLst>
        </pc:spChg>
        <pc:spChg chg="del mod topLvl">
          <ac:chgData name="Xin Zhang (FA Talent)" userId="474f572f-8271-4f60-858e-cee871e0aec6" providerId="ADAL" clId="{3F71202C-CA5A-4F4E-AF8C-BB1CC3F0E996}" dt="2021-10-23T09:26:57.567" v="6449" actId="478"/>
          <ac:spMkLst>
            <pc:docMk/>
            <pc:sldMk cId="4057719977" sldId="321"/>
            <ac:spMk id="34" creationId="{10368731-D7E6-4691-87DD-B9BBD8EC5858}"/>
          </ac:spMkLst>
        </pc:spChg>
        <pc:spChg chg="mod topLvl">
          <ac:chgData name="Xin Zhang (FA Talent)" userId="474f572f-8271-4f60-858e-cee871e0aec6" providerId="ADAL" clId="{3F71202C-CA5A-4F4E-AF8C-BB1CC3F0E996}" dt="2021-10-23T07:30:38.103" v="6207" actId="1076"/>
          <ac:spMkLst>
            <pc:docMk/>
            <pc:sldMk cId="4057719977" sldId="321"/>
            <ac:spMk id="35" creationId="{8CA2DE38-0295-4052-8BBD-40561AB41099}"/>
          </ac:spMkLst>
        </pc:spChg>
        <pc:spChg chg="mod topLvl">
          <ac:chgData name="Xin Zhang (FA Talent)" userId="474f572f-8271-4f60-858e-cee871e0aec6" providerId="ADAL" clId="{3F71202C-CA5A-4F4E-AF8C-BB1CC3F0E996}" dt="2021-10-23T07:29:13.587" v="6186" actId="1076"/>
          <ac:spMkLst>
            <pc:docMk/>
            <pc:sldMk cId="4057719977" sldId="321"/>
            <ac:spMk id="36" creationId="{BF142AE6-9020-4257-B2D9-8DAC184431CE}"/>
          </ac:spMkLst>
        </pc:spChg>
        <pc:spChg chg="del mod topLvl">
          <ac:chgData name="Xin Zhang (FA Talent)" userId="474f572f-8271-4f60-858e-cee871e0aec6" providerId="ADAL" clId="{3F71202C-CA5A-4F4E-AF8C-BB1CC3F0E996}" dt="2021-10-23T07:25:35.125" v="5823" actId="478"/>
          <ac:spMkLst>
            <pc:docMk/>
            <pc:sldMk cId="4057719977" sldId="321"/>
            <ac:spMk id="37" creationId="{5ACFBA45-2DA3-4F5D-A81C-DC288D1FEA38}"/>
          </ac:spMkLst>
        </pc:spChg>
        <pc:spChg chg="add mod">
          <ac:chgData name="Xin Zhang (FA Talent)" userId="474f572f-8271-4f60-858e-cee871e0aec6" providerId="ADAL" clId="{3F71202C-CA5A-4F4E-AF8C-BB1CC3F0E996}" dt="2021-10-23T07:31:25.896" v="6216" actId="465"/>
          <ac:spMkLst>
            <pc:docMk/>
            <pc:sldMk cId="4057719977" sldId="321"/>
            <ac:spMk id="43" creationId="{23A6A1E3-0999-42FB-A2E6-479E4A9C4891}"/>
          </ac:spMkLst>
        </pc:spChg>
        <pc:spChg chg="add mod">
          <ac:chgData name="Xin Zhang (FA Talent)" userId="474f572f-8271-4f60-858e-cee871e0aec6" providerId="ADAL" clId="{3F71202C-CA5A-4F4E-AF8C-BB1CC3F0E996}" dt="2021-10-23T07:31:25.896" v="6216" actId="465"/>
          <ac:spMkLst>
            <pc:docMk/>
            <pc:sldMk cId="4057719977" sldId="321"/>
            <ac:spMk id="44" creationId="{0CADEA72-2337-4C47-AA89-DA0FF2BE4367}"/>
          </ac:spMkLst>
        </pc:spChg>
        <pc:spChg chg="add mod">
          <ac:chgData name="Xin Zhang (FA Talent)" userId="474f572f-8271-4f60-858e-cee871e0aec6" providerId="ADAL" clId="{3F71202C-CA5A-4F4E-AF8C-BB1CC3F0E996}" dt="2021-10-23T07:31:13.196" v="6215" actId="1076"/>
          <ac:spMkLst>
            <pc:docMk/>
            <pc:sldMk cId="4057719977" sldId="321"/>
            <ac:spMk id="45" creationId="{B7017879-CD02-45D4-BE1E-E7038B7FA80A}"/>
          </ac:spMkLst>
        </pc:spChg>
        <pc:spChg chg="add mod">
          <ac:chgData name="Xin Zhang (FA Talent)" userId="474f572f-8271-4f60-858e-cee871e0aec6" providerId="ADAL" clId="{3F71202C-CA5A-4F4E-AF8C-BB1CC3F0E996}" dt="2021-10-23T07:31:04.046" v="6214" actId="571"/>
          <ac:spMkLst>
            <pc:docMk/>
            <pc:sldMk cId="4057719977" sldId="321"/>
            <ac:spMk id="46" creationId="{E020EDB5-7437-4412-BAFD-32B151F2E432}"/>
          </ac:spMkLst>
        </pc:spChg>
        <pc:spChg chg="add del mod">
          <ac:chgData name="Xin Zhang (FA Talent)" userId="474f572f-8271-4f60-858e-cee871e0aec6" providerId="ADAL" clId="{3F71202C-CA5A-4F4E-AF8C-BB1CC3F0E996}" dt="2021-10-23T07:33:19.124" v="6219"/>
          <ac:spMkLst>
            <pc:docMk/>
            <pc:sldMk cId="4057719977" sldId="321"/>
            <ac:spMk id="47" creationId="{F1F04216-CE35-4BD7-B875-06C223AB5D26}"/>
          </ac:spMkLst>
        </pc:spChg>
        <pc:spChg chg="del mod">
          <ac:chgData name="Xin Zhang (FA Talent)" userId="474f572f-8271-4f60-858e-cee871e0aec6" providerId="ADAL" clId="{3F71202C-CA5A-4F4E-AF8C-BB1CC3F0E996}" dt="2021-10-23T07:33:36.645" v="6223"/>
          <ac:spMkLst>
            <pc:docMk/>
            <pc:sldMk cId="4057719977" sldId="321"/>
            <ac:spMk id="48" creationId="{5B50E714-6FD6-4C8A-AEE0-74B56C0556B2}"/>
          </ac:spMkLst>
        </pc:spChg>
        <pc:spChg chg="add del mod">
          <ac:chgData name="Xin Zhang (FA Talent)" userId="474f572f-8271-4f60-858e-cee871e0aec6" providerId="ADAL" clId="{3F71202C-CA5A-4F4E-AF8C-BB1CC3F0E996}" dt="2021-10-23T07:33:36.645" v="6223"/>
          <ac:spMkLst>
            <pc:docMk/>
            <pc:sldMk cId="4057719977" sldId="321"/>
            <ac:spMk id="49" creationId="{44829D0C-A239-4927-B515-121006392283}"/>
          </ac:spMkLst>
        </pc:spChg>
        <pc:spChg chg="del mod">
          <ac:chgData name="Xin Zhang (FA Talent)" userId="474f572f-8271-4f60-858e-cee871e0aec6" providerId="ADAL" clId="{3F71202C-CA5A-4F4E-AF8C-BB1CC3F0E996}" dt="2021-10-23T07:33:51.427" v="6226"/>
          <ac:spMkLst>
            <pc:docMk/>
            <pc:sldMk cId="4057719977" sldId="321"/>
            <ac:spMk id="50" creationId="{F3D5DFE0-AE97-4C61-81D4-01D204C39099}"/>
          </ac:spMkLst>
        </pc:spChg>
        <pc:spChg chg="add del mod">
          <ac:chgData name="Xin Zhang (FA Talent)" userId="474f572f-8271-4f60-858e-cee871e0aec6" providerId="ADAL" clId="{3F71202C-CA5A-4F4E-AF8C-BB1CC3F0E996}" dt="2021-10-23T07:33:51.427" v="6226"/>
          <ac:spMkLst>
            <pc:docMk/>
            <pc:sldMk cId="4057719977" sldId="321"/>
            <ac:spMk id="51" creationId="{03528BFD-829B-458E-90B2-94FD5196B6AD}"/>
          </ac:spMkLst>
        </pc:spChg>
        <pc:spChg chg="mod">
          <ac:chgData name="Xin Zhang (FA Talent)" userId="474f572f-8271-4f60-858e-cee871e0aec6" providerId="ADAL" clId="{3F71202C-CA5A-4F4E-AF8C-BB1CC3F0E996}" dt="2021-10-23T07:33:55.812" v="6227" actId="14100"/>
          <ac:spMkLst>
            <pc:docMk/>
            <pc:sldMk cId="4057719977" sldId="321"/>
            <ac:spMk id="52" creationId="{DC185B37-6302-42ED-AC5C-D51CA8F106D9}"/>
          </ac:spMkLst>
        </pc:spChg>
        <pc:spChg chg="add mod">
          <ac:chgData name="Xin Zhang (FA Talent)" userId="474f572f-8271-4f60-858e-cee871e0aec6" providerId="ADAL" clId="{3F71202C-CA5A-4F4E-AF8C-BB1CC3F0E996}" dt="2021-10-23T09:27:04.904" v="6453" actId="571"/>
          <ac:spMkLst>
            <pc:docMk/>
            <pc:sldMk cId="4057719977" sldId="321"/>
            <ac:spMk id="53" creationId="{29DDB508-42BD-4A0C-97A3-26AD81373113}"/>
          </ac:spMkLst>
        </pc:spChg>
        <pc:spChg chg="add mod">
          <ac:chgData name="Xin Zhang (FA Talent)" userId="474f572f-8271-4f60-858e-cee871e0aec6" providerId="ADAL" clId="{3F71202C-CA5A-4F4E-AF8C-BB1CC3F0E996}" dt="2021-10-23T09:27:04.904" v="6453" actId="571"/>
          <ac:spMkLst>
            <pc:docMk/>
            <pc:sldMk cId="4057719977" sldId="321"/>
            <ac:spMk id="54" creationId="{B0C11580-AFEA-498A-B393-032DE0C451EA}"/>
          </ac:spMkLst>
        </pc:spChg>
        <pc:spChg chg="add mod">
          <ac:chgData name="Xin Zhang (FA Talent)" userId="474f572f-8271-4f60-858e-cee871e0aec6" providerId="ADAL" clId="{3F71202C-CA5A-4F4E-AF8C-BB1CC3F0E996}" dt="2021-10-23T09:27:04.904" v="6453" actId="571"/>
          <ac:spMkLst>
            <pc:docMk/>
            <pc:sldMk cId="4057719977" sldId="321"/>
            <ac:spMk id="55" creationId="{22AFDB76-BB6E-43B5-A5A4-FF071659A98C}"/>
          </ac:spMkLst>
        </pc:spChg>
        <pc:spChg chg="add mod">
          <ac:chgData name="Xin Zhang (FA Talent)" userId="474f572f-8271-4f60-858e-cee871e0aec6" providerId="ADAL" clId="{3F71202C-CA5A-4F4E-AF8C-BB1CC3F0E996}" dt="2021-10-23T09:27:04.904" v="6453" actId="571"/>
          <ac:spMkLst>
            <pc:docMk/>
            <pc:sldMk cId="4057719977" sldId="321"/>
            <ac:spMk id="56" creationId="{DDB95084-3966-4F41-A712-2BB703DD28DF}"/>
          </ac:spMkLst>
        </pc:spChg>
        <pc:grpChg chg="add del mod">
          <ac:chgData name="Xin Zhang (FA Talent)" userId="474f572f-8271-4f60-858e-cee871e0aec6" providerId="ADAL" clId="{3F71202C-CA5A-4F4E-AF8C-BB1CC3F0E996}" dt="2021-10-23T07:23:24.336" v="5750" actId="165"/>
          <ac:grpSpMkLst>
            <pc:docMk/>
            <pc:sldMk cId="4057719977" sldId="321"/>
            <ac:grpSpMk id="4" creationId="{B679A972-ADEC-4378-A613-32EA8FFA959C}"/>
          </ac:grpSpMkLst>
        </pc:grpChg>
        <pc:grpChg chg="del mod topLvl">
          <ac:chgData name="Xin Zhang (FA Talent)" userId="474f572f-8271-4f60-858e-cee871e0aec6" providerId="ADAL" clId="{3F71202C-CA5A-4F4E-AF8C-BB1CC3F0E996}" dt="2021-10-23T07:24:37.465" v="5817" actId="165"/>
          <ac:grpSpMkLst>
            <pc:docMk/>
            <pc:sldMk cId="4057719977" sldId="321"/>
            <ac:grpSpMk id="9" creationId="{87DAF9A6-6EB8-4FC3-B964-4DA62D41003B}"/>
          </ac:grpSpMkLst>
        </pc:grpChg>
        <pc:grpChg chg="del mod topLvl">
          <ac:chgData name="Xin Zhang (FA Talent)" userId="474f572f-8271-4f60-858e-cee871e0aec6" providerId="ADAL" clId="{3F71202C-CA5A-4F4E-AF8C-BB1CC3F0E996}" dt="2021-10-23T07:24:37.465" v="5817" actId="165"/>
          <ac:grpSpMkLst>
            <pc:docMk/>
            <pc:sldMk cId="4057719977" sldId="321"/>
            <ac:grpSpMk id="10" creationId="{1836CEB0-30D2-4E6B-9BC9-917A7E007448}"/>
          </ac:grpSpMkLst>
        </pc:grpChg>
        <pc:grpChg chg="del mod topLvl">
          <ac:chgData name="Xin Zhang (FA Talent)" userId="474f572f-8271-4f60-858e-cee871e0aec6" providerId="ADAL" clId="{3F71202C-CA5A-4F4E-AF8C-BB1CC3F0E996}" dt="2021-10-23T07:24:37.465" v="5817" actId="165"/>
          <ac:grpSpMkLst>
            <pc:docMk/>
            <pc:sldMk cId="4057719977" sldId="321"/>
            <ac:grpSpMk id="11" creationId="{0E49D72A-B33B-440A-A47C-EA3B12238D2C}"/>
          </ac:grpSpMkLst>
        </pc:grpChg>
        <pc:grpChg chg="del mod topLvl">
          <ac:chgData name="Xin Zhang (FA Talent)" userId="474f572f-8271-4f60-858e-cee871e0aec6" providerId="ADAL" clId="{3F71202C-CA5A-4F4E-AF8C-BB1CC3F0E996}" dt="2021-10-23T07:24:37.465" v="5817" actId="165"/>
          <ac:grpSpMkLst>
            <pc:docMk/>
            <pc:sldMk cId="4057719977" sldId="321"/>
            <ac:grpSpMk id="12" creationId="{947A6814-72E3-4CC1-8B3D-C66C69FAB7F7}"/>
          </ac:grpSpMkLst>
        </pc:grpChg>
        <pc:picChg chg="del mod ord topLvl">
          <ac:chgData name="Xin Zhang (FA Talent)" userId="474f572f-8271-4f60-858e-cee871e0aec6" providerId="ADAL" clId="{3F71202C-CA5A-4F4E-AF8C-BB1CC3F0E996}" dt="2021-10-23T07:26:57.754" v="6120" actId="478"/>
          <ac:picMkLst>
            <pc:docMk/>
            <pc:sldMk cId="4057719977" sldId="321"/>
            <ac:picMk id="20" creationId="{11F0674B-7044-434D-8781-0F604622598B}"/>
          </ac:picMkLst>
        </pc:picChg>
        <pc:picChg chg="del mod ord topLvl">
          <ac:chgData name="Xin Zhang (FA Talent)" userId="474f572f-8271-4f60-858e-cee871e0aec6" providerId="ADAL" clId="{3F71202C-CA5A-4F4E-AF8C-BB1CC3F0E996}" dt="2021-10-23T07:26:57.754" v="6120" actId="478"/>
          <ac:picMkLst>
            <pc:docMk/>
            <pc:sldMk cId="4057719977" sldId="321"/>
            <ac:picMk id="26" creationId="{1786AC5F-BD22-4A6C-AB01-B01833B6A26D}"/>
          </ac:picMkLst>
        </pc:picChg>
        <pc:picChg chg="del mod ord topLvl">
          <ac:chgData name="Xin Zhang (FA Talent)" userId="474f572f-8271-4f60-858e-cee871e0aec6" providerId="ADAL" clId="{3F71202C-CA5A-4F4E-AF8C-BB1CC3F0E996}" dt="2021-10-23T07:26:57.754" v="6120" actId="478"/>
          <ac:picMkLst>
            <pc:docMk/>
            <pc:sldMk cId="4057719977" sldId="321"/>
            <ac:picMk id="32" creationId="{DCD855A9-455C-4FFE-89E0-A39509DFE924}"/>
          </ac:picMkLst>
        </pc:picChg>
        <pc:picChg chg="del mod ord topLvl">
          <ac:chgData name="Xin Zhang (FA Talent)" userId="474f572f-8271-4f60-858e-cee871e0aec6" providerId="ADAL" clId="{3F71202C-CA5A-4F4E-AF8C-BB1CC3F0E996}" dt="2021-10-23T07:26:57.754" v="6120" actId="478"/>
          <ac:picMkLst>
            <pc:docMk/>
            <pc:sldMk cId="4057719977" sldId="321"/>
            <ac:picMk id="38" creationId="{872A0CF9-077C-4EE2-AFEF-E4493C5116B3}"/>
          </ac:picMkLst>
        </pc:picChg>
        <pc:picChg chg="add mod ord">
          <ac:chgData name="Xin Zhang (FA Talent)" userId="474f572f-8271-4f60-858e-cee871e0aec6" providerId="ADAL" clId="{3F71202C-CA5A-4F4E-AF8C-BB1CC3F0E996}" dt="2021-10-23T07:26:48.252" v="5991"/>
          <ac:picMkLst>
            <pc:docMk/>
            <pc:sldMk cId="4057719977" sldId="321"/>
            <ac:picMk id="39" creationId="{C908996E-EA33-47D6-BD23-9EDCB591041B}"/>
          </ac:picMkLst>
        </pc:picChg>
        <pc:picChg chg="add mod ord">
          <ac:chgData name="Xin Zhang (FA Talent)" userId="474f572f-8271-4f60-858e-cee871e0aec6" providerId="ADAL" clId="{3F71202C-CA5A-4F4E-AF8C-BB1CC3F0E996}" dt="2021-10-23T07:26:51.369" v="6059"/>
          <ac:picMkLst>
            <pc:docMk/>
            <pc:sldMk cId="4057719977" sldId="321"/>
            <ac:picMk id="40" creationId="{B0BC4DF7-95A8-4D2E-B813-E8CC2B313AD8}"/>
          </ac:picMkLst>
        </pc:picChg>
        <pc:picChg chg="add mod ord">
          <ac:chgData name="Xin Zhang (FA Talent)" userId="474f572f-8271-4f60-858e-cee871e0aec6" providerId="ADAL" clId="{3F71202C-CA5A-4F4E-AF8C-BB1CC3F0E996}" dt="2021-10-23T07:26:54.163" v="6115"/>
          <ac:picMkLst>
            <pc:docMk/>
            <pc:sldMk cId="4057719977" sldId="321"/>
            <ac:picMk id="41" creationId="{424160B3-5879-4F48-8ACE-E4589D6519A6}"/>
          </ac:picMkLst>
        </pc:picChg>
        <pc:picChg chg="add mod ord">
          <ac:chgData name="Xin Zhang (FA Talent)" userId="474f572f-8271-4f60-858e-cee871e0aec6" providerId="ADAL" clId="{3F71202C-CA5A-4F4E-AF8C-BB1CC3F0E996}" dt="2021-10-23T07:26:43.110" v="5963"/>
          <ac:picMkLst>
            <pc:docMk/>
            <pc:sldMk cId="4057719977" sldId="321"/>
            <ac:picMk id="42" creationId="{5AC557D4-6674-4548-8CA4-73386B9A1834}"/>
          </ac:picMkLst>
        </pc:picChg>
        <pc:cxnChg chg="mod topLvl">
          <ac:chgData name="Xin Zhang (FA Talent)" userId="474f572f-8271-4f60-858e-cee871e0aec6" providerId="ADAL" clId="{3F71202C-CA5A-4F4E-AF8C-BB1CC3F0E996}" dt="2021-10-23T07:23:24.336" v="5750" actId="165"/>
          <ac:cxnSpMkLst>
            <pc:docMk/>
            <pc:sldMk cId="4057719977" sldId="321"/>
            <ac:cxnSpMk id="14" creationId="{CCF047E6-2227-4FE9-924E-87E5ED5D1E57}"/>
          </ac:cxnSpMkLst>
        </pc:cxnChg>
      </pc:sldChg>
      <pc:sldChg chg="addSp delSp modSp add mod">
        <pc:chgData name="Xin Zhang (FA Talent)" userId="474f572f-8271-4f60-858e-cee871e0aec6" providerId="ADAL" clId="{3F71202C-CA5A-4F4E-AF8C-BB1CC3F0E996}" dt="2021-10-23T09:48:40.184" v="6784" actId="207"/>
        <pc:sldMkLst>
          <pc:docMk/>
          <pc:sldMk cId="4128931269" sldId="322"/>
        </pc:sldMkLst>
        <pc:spChg chg="mod">
          <ac:chgData name="Xin Zhang (FA Talent)" userId="474f572f-8271-4f60-858e-cee871e0aec6" providerId="ADAL" clId="{3F71202C-CA5A-4F4E-AF8C-BB1CC3F0E996}" dt="2021-10-23T09:31:29.552" v="6561" actId="1076"/>
          <ac:spMkLst>
            <pc:docMk/>
            <pc:sldMk cId="4128931269" sldId="322"/>
            <ac:spMk id="3" creationId="{379CAB2E-243A-4955-968B-C5B34A646668}"/>
          </ac:spMkLst>
        </pc:spChg>
        <pc:spChg chg="mod topLvl">
          <ac:chgData name="Xin Zhang (FA Talent)" userId="474f572f-8271-4f60-858e-cee871e0aec6" providerId="ADAL" clId="{3F71202C-CA5A-4F4E-AF8C-BB1CC3F0E996}" dt="2021-10-23T09:47:48.361" v="6742" actId="165"/>
          <ac:spMkLst>
            <pc:docMk/>
            <pc:sldMk cId="4128931269" sldId="322"/>
            <ac:spMk id="5" creationId="{EBC5C226-D84D-456A-AD4C-CB87F5AD1939}"/>
          </ac:spMkLst>
        </pc:spChg>
        <pc:spChg chg="mod topLvl">
          <ac:chgData name="Xin Zhang (FA Talent)" userId="474f572f-8271-4f60-858e-cee871e0aec6" providerId="ADAL" clId="{3F71202C-CA5A-4F4E-AF8C-BB1CC3F0E996}" dt="2021-10-23T09:47:48.361" v="6742" actId="165"/>
          <ac:spMkLst>
            <pc:docMk/>
            <pc:sldMk cId="4128931269" sldId="322"/>
            <ac:spMk id="6" creationId="{BFD0CCBE-2101-42AC-8BD2-FC9A61A8A63E}"/>
          </ac:spMkLst>
        </pc:spChg>
        <pc:spChg chg="mod topLvl">
          <ac:chgData name="Xin Zhang (FA Talent)" userId="474f572f-8271-4f60-858e-cee871e0aec6" providerId="ADAL" clId="{3F71202C-CA5A-4F4E-AF8C-BB1CC3F0E996}" dt="2021-10-23T09:47:48.361" v="6742" actId="165"/>
          <ac:spMkLst>
            <pc:docMk/>
            <pc:sldMk cId="4128931269" sldId="322"/>
            <ac:spMk id="7" creationId="{BF645726-3198-4396-BEBB-BA4AC32CA0B2}"/>
          </ac:spMkLst>
        </pc:spChg>
        <pc:spChg chg="mod topLvl">
          <ac:chgData name="Xin Zhang (FA Talent)" userId="474f572f-8271-4f60-858e-cee871e0aec6" providerId="ADAL" clId="{3F71202C-CA5A-4F4E-AF8C-BB1CC3F0E996}" dt="2021-10-23T09:47:48.361" v="6742" actId="165"/>
          <ac:spMkLst>
            <pc:docMk/>
            <pc:sldMk cId="4128931269" sldId="322"/>
            <ac:spMk id="8" creationId="{C0ED5E1E-3CA7-40BE-AE58-3F022F561344}"/>
          </ac:spMkLst>
        </pc:spChg>
        <pc:spChg chg="mod topLvl">
          <ac:chgData name="Xin Zhang (FA Talent)" userId="474f572f-8271-4f60-858e-cee871e0aec6" providerId="ADAL" clId="{3F71202C-CA5A-4F4E-AF8C-BB1CC3F0E996}" dt="2021-10-23T09:48:13.880" v="6758" actId="20577"/>
          <ac:spMkLst>
            <pc:docMk/>
            <pc:sldMk cId="4128931269" sldId="322"/>
            <ac:spMk id="9" creationId="{C69F8FC6-528B-407C-8074-7594685CD203}"/>
          </ac:spMkLst>
        </pc:spChg>
        <pc:spChg chg="mod topLvl">
          <ac:chgData name="Xin Zhang (FA Talent)" userId="474f572f-8271-4f60-858e-cee871e0aec6" providerId="ADAL" clId="{3F71202C-CA5A-4F4E-AF8C-BB1CC3F0E996}" dt="2021-10-23T09:48:40.184" v="6784" actId="207"/>
          <ac:spMkLst>
            <pc:docMk/>
            <pc:sldMk cId="4128931269" sldId="322"/>
            <ac:spMk id="10" creationId="{5B2F992A-452B-4D87-A2E8-94150EC69BED}"/>
          </ac:spMkLst>
        </pc:spChg>
        <pc:spChg chg="mod topLvl">
          <ac:chgData name="Xin Zhang (FA Talent)" userId="474f572f-8271-4f60-858e-cee871e0aec6" providerId="ADAL" clId="{3F71202C-CA5A-4F4E-AF8C-BB1CC3F0E996}" dt="2021-10-23T09:48:40.184" v="6784" actId="207"/>
          <ac:spMkLst>
            <pc:docMk/>
            <pc:sldMk cId="4128931269" sldId="322"/>
            <ac:spMk id="11" creationId="{26956626-C0E4-4FA8-A067-9F50E107F858}"/>
          </ac:spMkLst>
        </pc:spChg>
        <pc:spChg chg="mod topLvl">
          <ac:chgData name="Xin Zhang (FA Talent)" userId="474f572f-8271-4f60-858e-cee871e0aec6" providerId="ADAL" clId="{3F71202C-CA5A-4F4E-AF8C-BB1CC3F0E996}" dt="2021-10-23T09:48:40.184" v="6784" actId="207"/>
          <ac:spMkLst>
            <pc:docMk/>
            <pc:sldMk cId="4128931269" sldId="322"/>
            <ac:spMk id="12" creationId="{45F67220-C1D1-4D79-ABEC-F5D335F70F9C}"/>
          </ac:spMkLst>
        </pc:spChg>
        <pc:spChg chg="mod topLvl">
          <ac:chgData name="Xin Zhang (FA Talent)" userId="474f572f-8271-4f60-858e-cee871e0aec6" providerId="ADAL" clId="{3F71202C-CA5A-4F4E-AF8C-BB1CC3F0E996}" dt="2021-10-23T09:48:40.184" v="6784" actId="207"/>
          <ac:spMkLst>
            <pc:docMk/>
            <pc:sldMk cId="4128931269" sldId="322"/>
            <ac:spMk id="13" creationId="{4E746631-2A58-4A48-8AD7-330E4623FBC6}"/>
          </ac:spMkLst>
        </pc:spChg>
        <pc:spChg chg="add del mod">
          <ac:chgData name="Xin Zhang (FA Talent)" userId="474f572f-8271-4f60-858e-cee871e0aec6" providerId="ADAL" clId="{3F71202C-CA5A-4F4E-AF8C-BB1CC3F0E996}" dt="2021-10-23T09:28:12.911" v="6468" actId="21"/>
          <ac:spMkLst>
            <pc:docMk/>
            <pc:sldMk cId="4128931269" sldId="322"/>
            <ac:spMk id="14" creationId="{B19146F0-CFE7-4CB1-8997-58699A929D76}"/>
          </ac:spMkLst>
        </pc:spChg>
        <pc:spChg chg="add del mod">
          <ac:chgData name="Xin Zhang (FA Talent)" userId="474f572f-8271-4f60-858e-cee871e0aec6" providerId="ADAL" clId="{3F71202C-CA5A-4F4E-AF8C-BB1CC3F0E996}" dt="2021-10-23T09:28:12.911" v="6468" actId="21"/>
          <ac:spMkLst>
            <pc:docMk/>
            <pc:sldMk cId="4128931269" sldId="322"/>
            <ac:spMk id="15" creationId="{59D05FF4-8D90-4570-B95A-3ECF3A64B00B}"/>
          </ac:spMkLst>
        </pc:spChg>
        <pc:spChg chg="add del mod">
          <ac:chgData name="Xin Zhang (FA Talent)" userId="474f572f-8271-4f60-858e-cee871e0aec6" providerId="ADAL" clId="{3F71202C-CA5A-4F4E-AF8C-BB1CC3F0E996}" dt="2021-10-23T09:28:12.911" v="6468" actId="21"/>
          <ac:spMkLst>
            <pc:docMk/>
            <pc:sldMk cId="4128931269" sldId="322"/>
            <ac:spMk id="16" creationId="{F7F84902-EBBA-4618-8323-FC175BF6A0FA}"/>
          </ac:spMkLst>
        </pc:spChg>
        <pc:spChg chg="add del mod">
          <ac:chgData name="Xin Zhang (FA Talent)" userId="474f572f-8271-4f60-858e-cee871e0aec6" providerId="ADAL" clId="{3F71202C-CA5A-4F4E-AF8C-BB1CC3F0E996}" dt="2021-10-23T09:28:12.911" v="6468" actId="21"/>
          <ac:spMkLst>
            <pc:docMk/>
            <pc:sldMk cId="4128931269" sldId="322"/>
            <ac:spMk id="17" creationId="{20E22102-F663-48FB-A02D-A3E5F3E9C4A1}"/>
          </ac:spMkLst>
        </pc:spChg>
        <pc:spChg chg="add mod topLvl">
          <ac:chgData name="Xin Zhang (FA Talent)" userId="474f572f-8271-4f60-858e-cee871e0aec6" providerId="ADAL" clId="{3F71202C-CA5A-4F4E-AF8C-BB1CC3F0E996}" dt="2021-10-23T09:47:49.048" v="6743" actId="165"/>
          <ac:spMkLst>
            <pc:docMk/>
            <pc:sldMk cId="4128931269" sldId="322"/>
            <ac:spMk id="18" creationId="{71A9DC05-C6C8-45E8-A7AD-D7B0027C4F23}"/>
          </ac:spMkLst>
        </pc:spChg>
        <pc:spChg chg="add del mod topLvl">
          <ac:chgData name="Xin Zhang (FA Talent)" userId="474f572f-8271-4f60-858e-cee871e0aec6" providerId="ADAL" clId="{3F71202C-CA5A-4F4E-AF8C-BB1CC3F0E996}" dt="2021-10-23T09:29:20.432" v="6491" actId="478"/>
          <ac:spMkLst>
            <pc:docMk/>
            <pc:sldMk cId="4128931269" sldId="322"/>
            <ac:spMk id="19" creationId="{BB19C2FB-36F8-4CCE-850A-D3ACA82EECF4}"/>
          </ac:spMkLst>
        </pc:spChg>
        <pc:spChg chg="add del mod topLvl">
          <ac:chgData name="Xin Zhang (FA Talent)" userId="474f572f-8271-4f60-858e-cee871e0aec6" providerId="ADAL" clId="{3F71202C-CA5A-4F4E-AF8C-BB1CC3F0E996}" dt="2021-10-23T09:29:20.432" v="6491" actId="478"/>
          <ac:spMkLst>
            <pc:docMk/>
            <pc:sldMk cId="4128931269" sldId="322"/>
            <ac:spMk id="20" creationId="{BA6FE637-1152-49AD-9F0E-22D0E08AD2A2}"/>
          </ac:spMkLst>
        </pc:spChg>
        <pc:spChg chg="add del mod topLvl">
          <ac:chgData name="Xin Zhang (FA Talent)" userId="474f572f-8271-4f60-858e-cee871e0aec6" providerId="ADAL" clId="{3F71202C-CA5A-4F4E-AF8C-BB1CC3F0E996}" dt="2021-10-23T09:29:20.432" v="6491" actId="478"/>
          <ac:spMkLst>
            <pc:docMk/>
            <pc:sldMk cId="4128931269" sldId="322"/>
            <ac:spMk id="21" creationId="{129DBBC0-7CF5-438F-B4FD-9993C7F6A7AF}"/>
          </ac:spMkLst>
        </pc:spChg>
        <pc:spChg chg="mod topLvl">
          <ac:chgData name="Xin Zhang (FA Talent)" userId="474f572f-8271-4f60-858e-cee871e0aec6" providerId="ADAL" clId="{3F71202C-CA5A-4F4E-AF8C-BB1CC3F0E996}" dt="2021-10-23T09:47:54.513" v="6745" actId="165"/>
          <ac:spMkLst>
            <pc:docMk/>
            <pc:sldMk cId="4128931269" sldId="322"/>
            <ac:spMk id="27" creationId="{2912CC88-D5F7-482A-BC04-6651D7BE222A}"/>
          </ac:spMkLst>
        </pc:spChg>
        <pc:spChg chg="mod topLvl">
          <ac:chgData name="Xin Zhang (FA Talent)" userId="474f572f-8271-4f60-858e-cee871e0aec6" providerId="ADAL" clId="{3F71202C-CA5A-4F4E-AF8C-BB1CC3F0E996}" dt="2021-10-23T09:47:54.513" v="6745" actId="165"/>
          <ac:spMkLst>
            <pc:docMk/>
            <pc:sldMk cId="4128931269" sldId="322"/>
            <ac:spMk id="29" creationId="{2F24D44A-AF01-41A1-9DCE-24709EE07C34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32" creationId="{9C030E85-A083-472A-86EC-3AE5E0354830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34" creationId="{ED0A403A-4EB2-433F-A7F0-483D37E24AB4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36" creationId="{6BF9C329-D941-498A-8170-F430C2CD84B1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38" creationId="{45A2EBF1-B015-47C3-B858-8777CFC4017A}"/>
          </ac:spMkLst>
        </pc:spChg>
        <pc:spChg chg="del mod topLvl">
          <ac:chgData name="Xin Zhang (FA Talent)" userId="474f572f-8271-4f60-858e-cee871e0aec6" providerId="ADAL" clId="{3F71202C-CA5A-4F4E-AF8C-BB1CC3F0E996}" dt="2021-10-23T09:33:25.237" v="6606" actId="478"/>
          <ac:spMkLst>
            <pc:docMk/>
            <pc:sldMk cId="4128931269" sldId="322"/>
            <ac:spMk id="42" creationId="{5FE4CB2A-BEB6-4DDA-9AEC-96A617C5B7DC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47" creationId="{5ED2382A-292B-401D-876B-F38466CAD15D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49" creationId="{33C07384-5F31-4C89-A952-6554FFEEF81D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50" creationId="{3B9486E4-0E23-4800-B5C0-18675039CEB8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52" creationId="{DFABA7BC-7392-4CAD-8DD3-37ABDAAB370E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53" creationId="{3F244CB6-A053-42C4-B5AD-A0BCF5895DE0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55" creationId="{D2644676-E241-45E5-BAF5-482765E02834}"/>
          </ac:spMkLst>
        </pc:spChg>
        <pc:spChg chg="del mod topLvl">
          <ac:chgData name="Xin Zhang (FA Talent)" userId="474f572f-8271-4f60-858e-cee871e0aec6" providerId="ADAL" clId="{3F71202C-CA5A-4F4E-AF8C-BB1CC3F0E996}" dt="2021-10-23T09:30:56.278" v="6551" actId="478"/>
          <ac:spMkLst>
            <pc:docMk/>
            <pc:sldMk cId="4128931269" sldId="322"/>
            <ac:spMk id="57" creationId="{9855193D-AA25-48E8-8C44-145EA52100B9}"/>
          </ac:spMkLst>
        </pc:spChg>
        <pc:spChg chg="mod">
          <ac:chgData name="Xin Zhang (FA Talent)" userId="474f572f-8271-4f60-858e-cee871e0aec6" providerId="ADAL" clId="{3F71202C-CA5A-4F4E-AF8C-BB1CC3F0E996}" dt="2021-10-23T09:30:42.899" v="6547" actId="165"/>
          <ac:spMkLst>
            <pc:docMk/>
            <pc:sldMk cId="4128931269" sldId="322"/>
            <ac:spMk id="62" creationId="{0ED53CB8-1554-4D17-86C0-BD072DBACFF8}"/>
          </ac:spMkLst>
        </pc:spChg>
        <pc:spChg chg="mod">
          <ac:chgData name="Xin Zhang (FA Talent)" userId="474f572f-8271-4f60-858e-cee871e0aec6" providerId="ADAL" clId="{3F71202C-CA5A-4F4E-AF8C-BB1CC3F0E996}" dt="2021-10-23T09:30:42.899" v="6547" actId="165"/>
          <ac:spMkLst>
            <pc:docMk/>
            <pc:sldMk cId="4128931269" sldId="322"/>
            <ac:spMk id="64" creationId="{5EA03747-6CFB-496B-86EE-07D53BB8AC04}"/>
          </ac:spMkLst>
        </pc:spChg>
        <pc:spChg chg="mod">
          <ac:chgData name="Xin Zhang (FA Talent)" userId="474f572f-8271-4f60-858e-cee871e0aec6" providerId="ADAL" clId="{3F71202C-CA5A-4F4E-AF8C-BB1CC3F0E996}" dt="2021-10-23T09:30:42.899" v="6547" actId="165"/>
          <ac:spMkLst>
            <pc:docMk/>
            <pc:sldMk cId="4128931269" sldId="322"/>
            <ac:spMk id="65" creationId="{71E44398-6894-4F44-8740-08E4E9938209}"/>
          </ac:spMkLst>
        </pc:spChg>
        <pc:spChg chg="mod">
          <ac:chgData name="Xin Zhang (FA Talent)" userId="474f572f-8271-4f60-858e-cee871e0aec6" providerId="ADAL" clId="{3F71202C-CA5A-4F4E-AF8C-BB1CC3F0E996}" dt="2021-10-23T09:30:42.899" v="6547" actId="165"/>
          <ac:spMkLst>
            <pc:docMk/>
            <pc:sldMk cId="4128931269" sldId="322"/>
            <ac:spMk id="67" creationId="{8BD60F23-5FB9-44AC-93A9-CCEAF42C48FE}"/>
          </ac:spMkLst>
        </pc:spChg>
        <pc:spChg chg="mod">
          <ac:chgData name="Xin Zhang (FA Talent)" userId="474f572f-8271-4f60-858e-cee871e0aec6" providerId="ADAL" clId="{3F71202C-CA5A-4F4E-AF8C-BB1CC3F0E996}" dt="2021-10-23T09:30:42.899" v="6547" actId="165"/>
          <ac:spMkLst>
            <pc:docMk/>
            <pc:sldMk cId="4128931269" sldId="322"/>
            <ac:spMk id="68" creationId="{23DED557-5D29-490A-B59F-2465675DD3CD}"/>
          </ac:spMkLst>
        </pc:spChg>
        <pc:spChg chg="mod">
          <ac:chgData name="Xin Zhang (FA Talent)" userId="474f572f-8271-4f60-858e-cee871e0aec6" providerId="ADAL" clId="{3F71202C-CA5A-4F4E-AF8C-BB1CC3F0E996}" dt="2021-10-23T09:30:42.899" v="6547" actId="165"/>
          <ac:spMkLst>
            <pc:docMk/>
            <pc:sldMk cId="4128931269" sldId="322"/>
            <ac:spMk id="70" creationId="{CB8AE78B-A342-4B9F-A8D2-EE72A676B32E}"/>
          </ac:spMkLst>
        </pc:spChg>
        <pc:spChg chg="del mod topLvl">
          <ac:chgData name="Xin Zhang (FA Talent)" userId="474f572f-8271-4f60-858e-cee871e0aec6" providerId="ADAL" clId="{3F71202C-CA5A-4F4E-AF8C-BB1CC3F0E996}" dt="2021-10-23T09:33:25.237" v="6606" actId="478"/>
          <ac:spMkLst>
            <pc:docMk/>
            <pc:sldMk cId="4128931269" sldId="322"/>
            <ac:spMk id="72" creationId="{C94E7E5B-C478-4E9F-B88E-5ED820D0581D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77" creationId="{A1EF0CCD-7C4E-4625-83E8-05B28B567C04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79" creationId="{4C964E2B-9304-4CC8-8295-3498EFC1224E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80" creationId="{880C76EA-8FA8-4F38-B500-48B6D567DC15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82" creationId="{5BBAE0E5-F472-4A26-9564-F69B08D49DB7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83" creationId="{0EC7328C-FC2C-4ACE-88EE-07B3455C279F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85" creationId="{D8BAA955-EE13-46FD-A029-8DE5196132F6}"/>
          </ac:spMkLst>
        </pc:spChg>
        <pc:spChg chg="del mod topLvl">
          <ac:chgData name="Xin Zhang (FA Talent)" userId="474f572f-8271-4f60-858e-cee871e0aec6" providerId="ADAL" clId="{3F71202C-CA5A-4F4E-AF8C-BB1CC3F0E996}" dt="2021-10-23T09:33:25.237" v="6606" actId="478"/>
          <ac:spMkLst>
            <pc:docMk/>
            <pc:sldMk cId="4128931269" sldId="322"/>
            <ac:spMk id="90" creationId="{EA1A76C1-B25C-4FF7-91B2-CE4EB6358651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95" creationId="{6FECF39C-6F6A-49C5-8C1B-617B9A8296D5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97" creationId="{EB1921F4-151A-4C76-BA85-EA67F39BE770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98" creationId="{AE63CB3E-80B6-4C2B-9152-D00DB0D120C5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100" creationId="{54DED58C-8B4F-469E-B748-2F895443A09B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101" creationId="{B9F0505C-5765-4B48-8552-9F0C16865CF7}"/>
          </ac:spMkLst>
        </pc:spChg>
        <pc:spChg chg="mod">
          <ac:chgData name="Xin Zhang (FA Talent)" userId="474f572f-8271-4f60-858e-cee871e0aec6" providerId="ADAL" clId="{3F71202C-CA5A-4F4E-AF8C-BB1CC3F0E996}" dt="2021-10-23T09:31:31.789" v="6562" actId="165"/>
          <ac:spMkLst>
            <pc:docMk/>
            <pc:sldMk cId="4128931269" sldId="322"/>
            <ac:spMk id="103" creationId="{16817B5F-CAA7-4798-B095-F9BD012A9903}"/>
          </ac:spMkLst>
        </pc:spChg>
        <pc:spChg chg="add mod topLvl">
          <ac:chgData name="Xin Zhang (FA Talent)" userId="474f572f-8271-4f60-858e-cee871e0aec6" providerId="ADAL" clId="{3F71202C-CA5A-4F4E-AF8C-BB1CC3F0E996}" dt="2021-10-23T09:47:52.026" v="6744" actId="165"/>
          <ac:spMkLst>
            <pc:docMk/>
            <pc:sldMk cId="4128931269" sldId="322"/>
            <ac:spMk id="104" creationId="{5B653D60-5044-47F2-83E1-B66566C79CF4}"/>
          </ac:spMkLst>
        </pc:spChg>
        <pc:spChg chg="mod topLvl">
          <ac:chgData name="Xin Zhang (FA Talent)" userId="474f572f-8271-4f60-858e-cee871e0aec6" providerId="ADAL" clId="{3F71202C-CA5A-4F4E-AF8C-BB1CC3F0E996}" dt="2021-10-23T09:47:49.048" v="6743" actId="165"/>
          <ac:spMkLst>
            <pc:docMk/>
            <pc:sldMk cId="4128931269" sldId="322"/>
            <ac:spMk id="109" creationId="{91A4274F-D782-4AF2-84B0-9CFDCC829AED}"/>
          </ac:spMkLst>
        </pc:spChg>
        <pc:spChg chg="mod topLvl">
          <ac:chgData name="Xin Zhang (FA Talent)" userId="474f572f-8271-4f60-858e-cee871e0aec6" providerId="ADAL" clId="{3F71202C-CA5A-4F4E-AF8C-BB1CC3F0E996}" dt="2021-10-23T09:47:52.026" v="6744" actId="165"/>
          <ac:spMkLst>
            <pc:docMk/>
            <pc:sldMk cId="4128931269" sldId="322"/>
            <ac:spMk id="112" creationId="{34D3C7F8-E61F-4872-8DFF-9629F4260582}"/>
          </ac:spMkLst>
        </pc:spChg>
        <pc:spChg chg="mod topLvl">
          <ac:chgData name="Xin Zhang (FA Talent)" userId="474f572f-8271-4f60-858e-cee871e0aec6" providerId="ADAL" clId="{3F71202C-CA5A-4F4E-AF8C-BB1CC3F0E996}" dt="2021-10-23T09:47:56.014" v="6747" actId="165"/>
          <ac:spMkLst>
            <pc:docMk/>
            <pc:sldMk cId="4128931269" sldId="322"/>
            <ac:spMk id="113" creationId="{B6378EA0-1E02-48B3-8B59-3800B600B80B}"/>
          </ac:spMkLst>
        </pc:spChg>
        <pc:spChg chg="mod topLvl">
          <ac:chgData name="Xin Zhang (FA Talent)" userId="474f572f-8271-4f60-858e-cee871e0aec6" providerId="ADAL" clId="{3F71202C-CA5A-4F4E-AF8C-BB1CC3F0E996}" dt="2021-10-23T09:47:56.014" v="6747" actId="165"/>
          <ac:spMkLst>
            <pc:docMk/>
            <pc:sldMk cId="4128931269" sldId="322"/>
            <ac:spMk id="115" creationId="{8F2EA03F-9C4C-4271-B7BF-97FD5D5320EF}"/>
          </ac:spMkLst>
        </pc:spChg>
        <pc:spChg chg="mod topLvl">
          <ac:chgData name="Xin Zhang (FA Talent)" userId="474f572f-8271-4f60-858e-cee871e0aec6" providerId="ADAL" clId="{3F71202C-CA5A-4F4E-AF8C-BB1CC3F0E996}" dt="2021-10-23T09:47:49.048" v="6743" actId="165"/>
          <ac:spMkLst>
            <pc:docMk/>
            <pc:sldMk cId="4128931269" sldId="322"/>
            <ac:spMk id="117" creationId="{5DBD9CC1-839E-4C8C-9109-CE6CF7541447}"/>
          </ac:spMkLst>
        </pc:spChg>
        <pc:spChg chg="mod topLvl">
          <ac:chgData name="Xin Zhang (FA Talent)" userId="474f572f-8271-4f60-858e-cee871e0aec6" providerId="ADAL" clId="{3F71202C-CA5A-4F4E-AF8C-BB1CC3F0E996}" dt="2021-10-23T09:47:52.026" v="6744" actId="165"/>
          <ac:spMkLst>
            <pc:docMk/>
            <pc:sldMk cId="4128931269" sldId="322"/>
            <ac:spMk id="120" creationId="{AAC8FFBF-AC3A-447D-B507-ED62A1558CEC}"/>
          </ac:spMkLst>
        </pc:spChg>
        <pc:spChg chg="mod topLvl">
          <ac:chgData name="Xin Zhang (FA Talent)" userId="474f572f-8271-4f60-858e-cee871e0aec6" providerId="ADAL" clId="{3F71202C-CA5A-4F4E-AF8C-BB1CC3F0E996}" dt="2021-10-23T09:47:55.479" v="6746" actId="165"/>
          <ac:spMkLst>
            <pc:docMk/>
            <pc:sldMk cId="4128931269" sldId="322"/>
            <ac:spMk id="121" creationId="{3B0DB6AF-746E-423F-BEED-84B56E927DE8}"/>
          </ac:spMkLst>
        </pc:spChg>
        <pc:spChg chg="mod topLvl">
          <ac:chgData name="Xin Zhang (FA Talent)" userId="474f572f-8271-4f60-858e-cee871e0aec6" providerId="ADAL" clId="{3F71202C-CA5A-4F4E-AF8C-BB1CC3F0E996}" dt="2021-10-23T09:47:55.479" v="6746" actId="165"/>
          <ac:spMkLst>
            <pc:docMk/>
            <pc:sldMk cId="4128931269" sldId="322"/>
            <ac:spMk id="123" creationId="{8F7588B1-9375-42E2-96F5-F3AC06CAD3D9}"/>
          </ac:spMkLst>
        </pc:spChg>
        <pc:spChg chg="mod topLvl">
          <ac:chgData name="Xin Zhang (FA Talent)" userId="474f572f-8271-4f60-858e-cee871e0aec6" providerId="ADAL" clId="{3F71202C-CA5A-4F4E-AF8C-BB1CC3F0E996}" dt="2021-10-23T09:47:49.048" v="6743" actId="165"/>
          <ac:spMkLst>
            <pc:docMk/>
            <pc:sldMk cId="4128931269" sldId="322"/>
            <ac:spMk id="125" creationId="{1A042E04-9033-4040-9CCB-E105F09AE57A}"/>
          </ac:spMkLst>
        </pc:spChg>
        <pc:spChg chg="mod topLvl">
          <ac:chgData name="Xin Zhang (FA Talent)" userId="474f572f-8271-4f60-858e-cee871e0aec6" providerId="ADAL" clId="{3F71202C-CA5A-4F4E-AF8C-BB1CC3F0E996}" dt="2021-10-23T09:47:52.026" v="6744" actId="165"/>
          <ac:spMkLst>
            <pc:docMk/>
            <pc:sldMk cId="4128931269" sldId="322"/>
            <ac:spMk id="128" creationId="{5E6AB8D4-4AF9-467A-A9AB-0D47B4B44C03}"/>
          </ac:spMkLst>
        </pc:spChg>
        <pc:spChg chg="mod topLvl">
          <ac:chgData name="Xin Zhang (FA Talent)" userId="474f572f-8271-4f60-858e-cee871e0aec6" providerId="ADAL" clId="{3F71202C-CA5A-4F4E-AF8C-BB1CC3F0E996}" dt="2021-10-23T09:47:58.938" v="6748" actId="165"/>
          <ac:spMkLst>
            <pc:docMk/>
            <pc:sldMk cId="4128931269" sldId="322"/>
            <ac:spMk id="129" creationId="{AC7B20E5-D174-4E71-934F-B65717CF214F}"/>
          </ac:spMkLst>
        </pc:spChg>
        <pc:spChg chg="mod topLvl">
          <ac:chgData name="Xin Zhang (FA Talent)" userId="474f572f-8271-4f60-858e-cee871e0aec6" providerId="ADAL" clId="{3F71202C-CA5A-4F4E-AF8C-BB1CC3F0E996}" dt="2021-10-23T09:47:58.938" v="6748" actId="165"/>
          <ac:spMkLst>
            <pc:docMk/>
            <pc:sldMk cId="4128931269" sldId="322"/>
            <ac:spMk id="131" creationId="{88A25416-D5D6-47BE-AAFF-9ADB2B85FC71}"/>
          </ac:spMkLst>
        </pc:spChg>
        <pc:grpChg chg="add del mod">
          <ac:chgData name="Xin Zhang (FA Talent)" userId="474f572f-8271-4f60-858e-cee871e0aec6" providerId="ADAL" clId="{3F71202C-CA5A-4F4E-AF8C-BB1CC3F0E996}" dt="2021-10-23T08:11:13.553" v="6446" actId="165"/>
          <ac:grpSpMkLst>
            <pc:docMk/>
            <pc:sldMk cId="4128931269" sldId="322"/>
            <ac:grpSpMk id="4" creationId="{6B208BF4-F682-4065-AF92-328AEBBA0291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48.361" v="6742" actId="165"/>
          <ac:grpSpMkLst>
            <pc:docMk/>
            <pc:sldMk cId="4128931269" sldId="322"/>
            <ac:grpSpMk id="22" creationId="{BB782807-4A5F-4F41-AC33-70E45723E14D}"/>
          </ac:grpSpMkLst>
        </pc:grpChg>
        <pc:grpChg chg="add del mod topLvl">
          <ac:chgData name="Xin Zhang (FA Talent)" userId="474f572f-8271-4f60-858e-cee871e0aec6" providerId="ADAL" clId="{3F71202C-CA5A-4F4E-AF8C-BB1CC3F0E996}" dt="2021-10-23T09:28:55.480" v="6487" actId="165"/>
          <ac:grpSpMkLst>
            <pc:docMk/>
            <pc:sldMk cId="4128931269" sldId="322"/>
            <ac:grpSpMk id="23" creationId="{D829A1AF-A80E-4AD6-ACB1-683774195BF9}"/>
          </ac:grpSpMkLst>
        </pc:grpChg>
        <pc:grpChg chg="add del mod">
          <ac:chgData name="Xin Zhang (FA Talent)" userId="474f572f-8271-4f60-858e-cee871e0aec6" providerId="ADAL" clId="{3F71202C-CA5A-4F4E-AF8C-BB1CC3F0E996}" dt="2021-10-23T09:28:52.598" v="6484" actId="165"/>
          <ac:grpSpMkLst>
            <pc:docMk/>
            <pc:sldMk cId="4128931269" sldId="322"/>
            <ac:grpSpMk id="24" creationId="{9FA2F0ED-6259-47B5-B6A7-2B38762D24AE}"/>
          </ac:grpSpMkLst>
        </pc:grpChg>
        <pc:grpChg chg="add del mod">
          <ac:chgData name="Xin Zhang (FA Talent)" userId="474f572f-8271-4f60-858e-cee871e0aec6" providerId="ADAL" clId="{3F71202C-CA5A-4F4E-AF8C-BB1CC3F0E996}" dt="2021-10-23T09:28:54.603" v="6486" actId="165"/>
          <ac:grpSpMkLst>
            <pc:docMk/>
            <pc:sldMk cId="4128931269" sldId="322"/>
            <ac:grpSpMk id="25" creationId="{312FAC6B-4EA4-4578-9CE0-735419E3FA76}"/>
          </ac:grpSpMkLst>
        </pc:grpChg>
        <pc:grpChg chg="add del mod">
          <ac:chgData name="Xin Zhang (FA Talent)" userId="474f572f-8271-4f60-858e-cee871e0aec6" providerId="ADAL" clId="{3F71202C-CA5A-4F4E-AF8C-BB1CC3F0E996}" dt="2021-10-23T09:29:55.606" v="6529" actId="165"/>
          <ac:grpSpMkLst>
            <pc:docMk/>
            <pc:sldMk cId="4128931269" sldId="322"/>
            <ac:grpSpMk id="26" creationId="{8C32FA09-C79D-4656-B18D-F63FF091FBC1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54.513" v="6745" actId="165"/>
          <ac:grpSpMkLst>
            <pc:docMk/>
            <pc:sldMk cId="4128931269" sldId="322"/>
            <ac:grpSpMk id="30" creationId="{FD85CD32-B8BC-488C-BFF0-BE866EA132A1}"/>
          </ac:grpSpMkLst>
        </pc:grpChg>
        <pc:grpChg chg="add del mod topLvl">
          <ac:chgData name="Xin Zhang (FA Talent)" userId="474f572f-8271-4f60-858e-cee871e0aec6" providerId="ADAL" clId="{3F71202C-CA5A-4F4E-AF8C-BB1CC3F0E996}" dt="2021-10-23T09:31:34.343" v="6563" actId="478"/>
          <ac:grpSpMkLst>
            <pc:docMk/>
            <pc:sldMk cId="4128931269" sldId="322"/>
            <ac:grpSpMk id="31" creationId="{5E90DF7E-6BD5-4C5E-8D76-5823478A6288}"/>
          </ac:grpSpMkLst>
        </pc:grpChg>
        <pc:grpChg chg="add del mod topLvl">
          <ac:chgData name="Xin Zhang (FA Talent)" userId="474f572f-8271-4f60-858e-cee871e0aec6" providerId="ADAL" clId="{3F71202C-CA5A-4F4E-AF8C-BB1CC3F0E996}" dt="2021-10-23T09:31:34.343" v="6563" actId="478"/>
          <ac:grpSpMkLst>
            <pc:docMk/>
            <pc:sldMk cId="4128931269" sldId="322"/>
            <ac:grpSpMk id="35" creationId="{5E4E540E-6D57-4033-A7D0-6D1E0FD671F2}"/>
          </ac:grpSpMkLst>
        </pc:grpChg>
        <pc:grpChg chg="add del mod topLvl">
          <ac:chgData name="Xin Zhang (FA Talent)" userId="474f572f-8271-4f60-858e-cee871e0aec6" providerId="ADAL" clId="{3F71202C-CA5A-4F4E-AF8C-BB1CC3F0E996}" dt="2021-10-23T09:31:31.789" v="6562" actId="165"/>
          <ac:grpSpMkLst>
            <pc:docMk/>
            <pc:sldMk cId="4128931269" sldId="322"/>
            <ac:grpSpMk id="39" creationId="{A04CB5D2-45C6-4929-A86B-E2F296F3EC75}"/>
          </ac:grpSpMkLst>
        </pc:grpChg>
        <pc:grpChg chg="add del mod">
          <ac:chgData name="Xin Zhang (FA Talent)" userId="474f572f-8271-4f60-858e-cee871e0aec6" providerId="ADAL" clId="{3F71202C-CA5A-4F4E-AF8C-BB1CC3F0E996}" dt="2021-10-23T09:31:22.868" v="6559" actId="165"/>
          <ac:grpSpMkLst>
            <pc:docMk/>
            <pc:sldMk cId="4128931269" sldId="322"/>
            <ac:grpSpMk id="40" creationId="{FE69A884-9EC7-41EE-AC5A-2CE5858A203F}"/>
          </ac:grpSpMkLst>
        </pc:grpChg>
        <pc:grpChg chg="add del mod">
          <ac:chgData name="Xin Zhang (FA Talent)" userId="474f572f-8271-4f60-858e-cee871e0aec6" providerId="ADAL" clId="{3F71202C-CA5A-4F4E-AF8C-BB1CC3F0E996}" dt="2021-10-23T09:31:22.868" v="6559" actId="165"/>
          <ac:grpSpMkLst>
            <pc:docMk/>
            <pc:sldMk cId="4128931269" sldId="322"/>
            <ac:grpSpMk id="41" creationId="{4B1D49D5-198C-49AA-842C-3C120DE6E2AD}"/>
          </ac:grpSpMkLst>
        </pc:grpChg>
        <pc:grpChg chg="del mod topLvl">
          <ac:chgData name="Xin Zhang (FA Talent)" userId="474f572f-8271-4f60-858e-cee871e0aec6" providerId="ADAL" clId="{3F71202C-CA5A-4F4E-AF8C-BB1CC3F0E996}" dt="2021-10-23T09:31:31.789" v="6562" actId="165"/>
          <ac:grpSpMkLst>
            <pc:docMk/>
            <pc:sldMk cId="4128931269" sldId="322"/>
            <ac:grpSpMk id="43" creationId="{8B4FAEC7-8959-4AA6-9CED-9D1FF3CDFBC5}"/>
          </ac:grpSpMkLst>
        </pc:grpChg>
        <pc:grpChg chg="del mod topLvl">
          <ac:chgData name="Xin Zhang (FA Talent)" userId="474f572f-8271-4f60-858e-cee871e0aec6" providerId="ADAL" clId="{3F71202C-CA5A-4F4E-AF8C-BB1CC3F0E996}" dt="2021-10-23T09:33:25.237" v="6606" actId="478"/>
          <ac:grpSpMkLst>
            <pc:docMk/>
            <pc:sldMk cId="4128931269" sldId="322"/>
            <ac:grpSpMk id="44" creationId="{67861BB7-229A-4E71-9A05-13333FEC7057}"/>
          </ac:grpSpMkLst>
        </pc:grpChg>
        <pc:grpChg chg="del mod topLvl">
          <ac:chgData name="Xin Zhang (FA Talent)" userId="474f572f-8271-4f60-858e-cee871e0aec6" providerId="ADAL" clId="{3F71202C-CA5A-4F4E-AF8C-BB1CC3F0E996}" dt="2021-10-23T09:31:34.343" v="6563" actId="478"/>
          <ac:grpSpMkLst>
            <pc:docMk/>
            <pc:sldMk cId="4128931269" sldId="322"/>
            <ac:grpSpMk id="45" creationId="{FF121377-8BDB-48BF-8027-C82AF3896411}"/>
          </ac:grpSpMkLst>
        </pc:grpChg>
        <pc:grpChg chg="del mod topLvl">
          <ac:chgData name="Xin Zhang (FA Talent)" userId="474f572f-8271-4f60-858e-cee871e0aec6" providerId="ADAL" clId="{3F71202C-CA5A-4F4E-AF8C-BB1CC3F0E996}" dt="2021-10-23T09:31:34.343" v="6563" actId="478"/>
          <ac:grpSpMkLst>
            <pc:docMk/>
            <pc:sldMk cId="4128931269" sldId="322"/>
            <ac:grpSpMk id="46" creationId="{8514C575-EE49-45D5-BAE1-FCF084FAA4B4}"/>
          </ac:grpSpMkLst>
        </pc:grpChg>
        <pc:grpChg chg="add del mod topLvl">
          <ac:chgData name="Xin Zhang (FA Talent)" userId="474f572f-8271-4f60-858e-cee871e0aec6" providerId="ADAL" clId="{3F71202C-CA5A-4F4E-AF8C-BB1CC3F0E996}" dt="2021-10-23T09:30:32.538" v="6545" actId="165"/>
          <ac:grpSpMkLst>
            <pc:docMk/>
            <pc:sldMk cId="4128931269" sldId="322"/>
            <ac:grpSpMk id="56" creationId="{9504860A-E474-4762-A123-DA023258D41A}"/>
          </ac:grpSpMkLst>
        </pc:grpChg>
        <pc:grpChg chg="del mod topLvl">
          <ac:chgData name="Xin Zhang (FA Talent)" userId="474f572f-8271-4f60-858e-cee871e0aec6" providerId="ADAL" clId="{3F71202C-CA5A-4F4E-AF8C-BB1CC3F0E996}" dt="2021-10-23T09:30:42.899" v="6547" actId="165"/>
          <ac:grpSpMkLst>
            <pc:docMk/>
            <pc:sldMk cId="4128931269" sldId="322"/>
            <ac:grpSpMk id="58" creationId="{35672A00-9F78-43FB-B332-E5F8111ECAB3}"/>
          </ac:grpSpMkLst>
        </pc:grpChg>
        <pc:grpChg chg="del mod topLvl">
          <ac:chgData name="Xin Zhang (FA Talent)" userId="474f572f-8271-4f60-858e-cee871e0aec6" providerId="ADAL" clId="{3F71202C-CA5A-4F4E-AF8C-BB1CC3F0E996}" dt="2021-10-23T09:30:56.278" v="6551" actId="478"/>
          <ac:grpSpMkLst>
            <pc:docMk/>
            <pc:sldMk cId="4128931269" sldId="322"/>
            <ac:grpSpMk id="59" creationId="{65E9F37B-6ABF-49A9-94FA-89407B9C67D4}"/>
          </ac:grpSpMkLst>
        </pc:grpChg>
        <pc:grpChg chg="del mod topLvl">
          <ac:chgData name="Xin Zhang (FA Talent)" userId="474f572f-8271-4f60-858e-cee871e0aec6" providerId="ADAL" clId="{3F71202C-CA5A-4F4E-AF8C-BB1CC3F0E996}" dt="2021-10-23T09:30:56.278" v="6551" actId="478"/>
          <ac:grpSpMkLst>
            <pc:docMk/>
            <pc:sldMk cId="4128931269" sldId="322"/>
            <ac:grpSpMk id="60" creationId="{C50E323F-1A87-4312-88B8-6F0394665B58}"/>
          </ac:grpSpMkLst>
        </pc:grpChg>
        <pc:grpChg chg="del mod topLvl">
          <ac:chgData name="Xin Zhang (FA Talent)" userId="474f572f-8271-4f60-858e-cee871e0aec6" providerId="ADAL" clId="{3F71202C-CA5A-4F4E-AF8C-BB1CC3F0E996}" dt="2021-10-23T09:30:56.278" v="6551" actId="478"/>
          <ac:grpSpMkLst>
            <pc:docMk/>
            <pc:sldMk cId="4128931269" sldId="322"/>
            <ac:grpSpMk id="61" creationId="{986573DD-ACB3-4AA7-AD11-DE61AE69033D}"/>
          </ac:grpSpMkLst>
        </pc:grpChg>
        <pc:grpChg chg="add del mod topLvl">
          <ac:chgData name="Xin Zhang (FA Talent)" userId="474f572f-8271-4f60-858e-cee871e0aec6" providerId="ADAL" clId="{3F71202C-CA5A-4F4E-AF8C-BB1CC3F0E996}" dt="2021-10-23T09:30:32.538" v="6545" actId="165"/>
          <ac:grpSpMkLst>
            <pc:docMk/>
            <pc:sldMk cId="4128931269" sldId="322"/>
            <ac:grpSpMk id="71" creationId="{FD7669DC-AAA0-4B96-AD92-130D6781A0DA}"/>
          </ac:grpSpMkLst>
        </pc:grpChg>
        <pc:grpChg chg="del mod topLvl">
          <ac:chgData name="Xin Zhang (FA Talent)" userId="474f572f-8271-4f60-858e-cee871e0aec6" providerId="ADAL" clId="{3F71202C-CA5A-4F4E-AF8C-BB1CC3F0E996}" dt="2021-10-23T09:30:42.899" v="6547" actId="165"/>
          <ac:grpSpMkLst>
            <pc:docMk/>
            <pc:sldMk cId="4128931269" sldId="322"/>
            <ac:grpSpMk id="73" creationId="{C29ABDA1-1459-422A-B126-B15FC3A1017B}"/>
          </ac:grpSpMkLst>
        </pc:grpChg>
        <pc:grpChg chg="del mod topLvl">
          <ac:chgData name="Xin Zhang (FA Talent)" userId="474f572f-8271-4f60-858e-cee871e0aec6" providerId="ADAL" clId="{3F71202C-CA5A-4F4E-AF8C-BB1CC3F0E996}" dt="2021-10-23T09:33:25.237" v="6606" actId="478"/>
          <ac:grpSpMkLst>
            <pc:docMk/>
            <pc:sldMk cId="4128931269" sldId="322"/>
            <ac:grpSpMk id="74" creationId="{ECB0E307-8106-4FD5-BBDA-179BB9ACC1C4}"/>
          </ac:grpSpMkLst>
        </pc:grpChg>
        <pc:grpChg chg="del mod topLvl">
          <ac:chgData name="Xin Zhang (FA Talent)" userId="474f572f-8271-4f60-858e-cee871e0aec6" providerId="ADAL" clId="{3F71202C-CA5A-4F4E-AF8C-BB1CC3F0E996}" dt="2021-10-23T09:31:34.343" v="6563" actId="478"/>
          <ac:grpSpMkLst>
            <pc:docMk/>
            <pc:sldMk cId="4128931269" sldId="322"/>
            <ac:grpSpMk id="75" creationId="{6FDED08F-4BE2-4CE6-994B-0B5F05A1C1F9}"/>
          </ac:grpSpMkLst>
        </pc:grpChg>
        <pc:grpChg chg="del mod topLvl">
          <ac:chgData name="Xin Zhang (FA Talent)" userId="474f572f-8271-4f60-858e-cee871e0aec6" providerId="ADAL" clId="{3F71202C-CA5A-4F4E-AF8C-BB1CC3F0E996}" dt="2021-10-23T09:31:34.343" v="6563" actId="478"/>
          <ac:grpSpMkLst>
            <pc:docMk/>
            <pc:sldMk cId="4128931269" sldId="322"/>
            <ac:grpSpMk id="76" creationId="{D9BF452F-4428-4653-ADED-A2879CE099C1}"/>
          </ac:grpSpMkLst>
        </pc:grpChg>
        <pc:grpChg chg="add del mod">
          <ac:chgData name="Xin Zhang (FA Talent)" userId="474f572f-8271-4f60-858e-cee871e0aec6" providerId="ADAL" clId="{3F71202C-CA5A-4F4E-AF8C-BB1CC3F0E996}" dt="2021-10-23T09:30:32.161" v="6544" actId="165"/>
          <ac:grpSpMkLst>
            <pc:docMk/>
            <pc:sldMk cId="4128931269" sldId="322"/>
            <ac:grpSpMk id="86" creationId="{724A81A2-E350-40EE-8CE6-3FD555BAD68F}"/>
          </ac:grpSpMkLst>
        </pc:grpChg>
        <pc:grpChg chg="add del mod topLvl">
          <ac:chgData name="Xin Zhang (FA Talent)" userId="474f572f-8271-4f60-858e-cee871e0aec6" providerId="ADAL" clId="{3F71202C-CA5A-4F4E-AF8C-BB1CC3F0E996}" dt="2021-10-23T09:31:31.789" v="6562" actId="165"/>
          <ac:grpSpMkLst>
            <pc:docMk/>
            <pc:sldMk cId="4128931269" sldId="322"/>
            <ac:grpSpMk id="87" creationId="{650B5EF3-973C-4A34-B754-17AC527F7C58}"/>
          </ac:grpSpMkLst>
        </pc:grpChg>
        <pc:grpChg chg="add del mod">
          <ac:chgData name="Xin Zhang (FA Talent)" userId="474f572f-8271-4f60-858e-cee871e0aec6" providerId="ADAL" clId="{3F71202C-CA5A-4F4E-AF8C-BB1CC3F0E996}" dt="2021-10-23T09:31:22.868" v="6559" actId="165"/>
          <ac:grpSpMkLst>
            <pc:docMk/>
            <pc:sldMk cId="4128931269" sldId="322"/>
            <ac:grpSpMk id="88" creationId="{7AE140A7-5EE4-49B4-9D51-F26C0BA981F5}"/>
          </ac:grpSpMkLst>
        </pc:grpChg>
        <pc:grpChg chg="add del mod">
          <ac:chgData name="Xin Zhang (FA Talent)" userId="474f572f-8271-4f60-858e-cee871e0aec6" providerId="ADAL" clId="{3F71202C-CA5A-4F4E-AF8C-BB1CC3F0E996}" dt="2021-10-23T09:31:22.868" v="6559" actId="165"/>
          <ac:grpSpMkLst>
            <pc:docMk/>
            <pc:sldMk cId="4128931269" sldId="322"/>
            <ac:grpSpMk id="89" creationId="{EC87214C-981A-4F7F-B2B3-D3A0AF283279}"/>
          </ac:grpSpMkLst>
        </pc:grpChg>
        <pc:grpChg chg="del mod topLvl">
          <ac:chgData name="Xin Zhang (FA Talent)" userId="474f572f-8271-4f60-858e-cee871e0aec6" providerId="ADAL" clId="{3F71202C-CA5A-4F4E-AF8C-BB1CC3F0E996}" dt="2021-10-23T09:31:31.789" v="6562" actId="165"/>
          <ac:grpSpMkLst>
            <pc:docMk/>
            <pc:sldMk cId="4128931269" sldId="322"/>
            <ac:grpSpMk id="91" creationId="{7235CFF7-7A83-4C84-B224-1B91D523D603}"/>
          </ac:grpSpMkLst>
        </pc:grpChg>
        <pc:grpChg chg="del mod topLvl">
          <ac:chgData name="Xin Zhang (FA Talent)" userId="474f572f-8271-4f60-858e-cee871e0aec6" providerId="ADAL" clId="{3F71202C-CA5A-4F4E-AF8C-BB1CC3F0E996}" dt="2021-10-23T09:33:25.237" v="6606" actId="478"/>
          <ac:grpSpMkLst>
            <pc:docMk/>
            <pc:sldMk cId="4128931269" sldId="322"/>
            <ac:grpSpMk id="92" creationId="{81F40998-047F-43D5-BFA4-AD8C7326A4A7}"/>
          </ac:grpSpMkLst>
        </pc:grpChg>
        <pc:grpChg chg="del mod topLvl">
          <ac:chgData name="Xin Zhang (FA Talent)" userId="474f572f-8271-4f60-858e-cee871e0aec6" providerId="ADAL" clId="{3F71202C-CA5A-4F4E-AF8C-BB1CC3F0E996}" dt="2021-10-23T09:31:34.343" v="6563" actId="478"/>
          <ac:grpSpMkLst>
            <pc:docMk/>
            <pc:sldMk cId="4128931269" sldId="322"/>
            <ac:grpSpMk id="93" creationId="{6D4E9A9C-8A6F-4C14-A9D6-66087FD3C9EB}"/>
          </ac:grpSpMkLst>
        </pc:grpChg>
        <pc:grpChg chg="del mod topLvl">
          <ac:chgData name="Xin Zhang (FA Talent)" userId="474f572f-8271-4f60-858e-cee871e0aec6" providerId="ADAL" clId="{3F71202C-CA5A-4F4E-AF8C-BB1CC3F0E996}" dt="2021-10-23T09:31:34.343" v="6563" actId="478"/>
          <ac:grpSpMkLst>
            <pc:docMk/>
            <pc:sldMk cId="4128931269" sldId="322"/>
            <ac:grpSpMk id="94" creationId="{295036C4-03B7-4962-89D1-1D8F323A13D8}"/>
          </ac:grpSpMkLst>
        </pc:grpChg>
        <pc:grpChg chg="add del mod">
          <ac:chgData name="Xin Zhang (FA Talent)" userId="474f572f-8271-4f60-858e-cee871e0aec6" providerId="ADAL" clId="{3F71202C-CA5A-4F4E-AF8C-BB1CC3F0E996}" dt="2021-10-23T09:32:48.402" v="6599" actId="165"/>
          <ac:grpSpMkLst>
            <pc:docMk/>
            <pc:sldMk cId="4128931269" sldId="322"/>
            <ac:grpSpMk id="105" creationId="{D35F0241-48A1-40B6-8B1F-9E378CE441B4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52.026" v="6744" actId="165"/>
          <ac:grpSpMkLst>
            <pc:docMk/>
            <pc:sldMk cId="4128931269" sldId="322"/>
            <ac:grpSpMk id="106" creationId="{92DBDBBC-9CC9-413E-B853-EF01F3C2BBD5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49.048" v="6743" actId="165"/>
          <ac:grpSpMkLst>
            <pc:docMk/>
            <pc:sldMk cId="4128931269" sldId="322"/>
            <ac:grpSpMk id="107" creationId="{EFFA2EF7-ACC2-4DD7-B90E-F4AC14BD8C9C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49.048" v="6743" actId="165"/>
          <ac:grpSpMkLst>
            <pc:docMk/>
            <pc:sldMk cId="4128931269" sldId="322"/>
            <ac:grpSpMk id="108" creationId="{EF5B8D53-76B6-44B3-AD19-981E9ACBE1E2}"/>
          </ac:grpSpMkLst>
        </pc:grpChg>
        <pc:grpChg chg="del mod topLvl">
          <ac:chgData name="Xin Zhang (FA Talent)" userId="474f572f-8271-4f60-858e-cee871e0aec6" providerId="ADAL" clId="{3F71202C-CA5A-4F4E-AF8C-BB1CC3F0E996}" dt="2021-10-23T09:47:52.026" v="6744" actId="165"/>
          <ac:grpSpMkLst>
            <pc:docMk/>
            <pc:sldMk cId="4128931269" sldId="322"/>
            <ac:grpSpMk id="110" creationId="{DE53231F-C1C8-4C8B-A22A-A42B83A7966F}"/>
          </ac:grpSpMkLst>
        </pc:grpChg>
        <pc:grpChg chg="del mod topLvl">
          <ac:chgData name="Xin Zhang (FA Talent)" userId="474f572f-8271-4f60-858e-cee871e0aec6" providerId="ADAL" clId="{3F71202C-CA5A-4F4E-AF8C-BB1CC3F0E996}" dt="2021-10-23T09:47:56.014" v="6747" actId="165"/>
          <ac:grpSpMkLst>
            <pc:docMk/>
            <pc:sldMk cId="4128931269" sldId="322"/>
            <ac:grpSpMk id="111" creationId="{77C29D56-2216-4BFF-996E-CF6B1079D8D8}"/>
          </ac:grpSpMkLst>
        </pc:grpChg>
        <pc:grpChg chg="add del mod">
          <ac:chgData name="Xin Zhang (FA Talent)" userId="474f572f-8271-4f60-858e-cee871e0aec6" providerId="ADAL" clId="{3F71202C-CA5A-4F4E-AF8C-BB1CC3F0E996}" dt="2021-10-23T09:33:46.218" v="6613" actId="165"/>
          <ac:grpSpMkLst>
            <pc:docMk/>
            <pc:sldMk cId="4128931269" sldId="322"/>
            <ac:grpSpMk id="116" creationId="{740348BE-A9FD-405F-AE0D-B4DC61A24F59}"/>
          </ac:grpSpMkLst>
        </pc:grpChg>
        <pc:grpChg chg="del mod topLvl">
          <ac:chgData name="Xin Zhang (FA Talent)" userId="474f572f-8271-4f60-858e-cee871e0aec6" providerId="ADAL" clId="{3F71202C-CA5A-4F4E-AF8C-BB1CC3F0E996}" dt="2021-10-23T09:47:52.026" v="6744" actId="165"/>
          <ac:grpSpMkLst>
            <pc:docMk/>
            <pc:sldMk cId="4128931269" sldId="322"/>
            <ac:grpSpMk id="118" creationId="{E07A351E-E4F7-420D-BC51-A62377E355E9}"/>
          </ac:grpSpMkLst>
        </pc:grpChg>
        <pc:grpChg chg="del mod topLvl">
          <ac:chgData name="Xin Zhang (FA Talent)" userId="474f572f-8271-4f60-858e-cee871e0aec6" providerId="ADAL" clId="{3F71202C-CA5A-4F4E-AF8C-BB1CC3F0E996}" dt="2021-10-23T09:47:55.479" v="6746" actId="165"/>
          <ac:grpSpMkLst>
            <pc:docMk/>
            <pc:sldMk cId="4128931269" sldId="322"/>
            <ac:grpSpMk id="119" creationId="{FE2C395B-3DC3-46E7-9ADE-FF8FC491A6FE}"/>
          </ac:grpSpMkLst>
        </pc:grpChg>
        <pc:grpChg chg="add del mod">
          <ac:chgData name="Xin Zhang (FA Talent)" userId="474f572f-8271-4f60-858e-cee871e0aec6" providerId="ADAL" clId="{3F71202C-CA5A-4F4E-AF8C-BB1CC3F0E996}" dt="2021-10-23T09:33:46.218" v="6613" actId="165"/>
          <ac:grpSpMkLst>
            <pc:docMk/>
            <pc:sldMk cId="4128931269" sldId="322"/>
            <ac:grpSpMk id="124" creationId="{1FDD8371-3CCA-42B9-B431-F226B86843CF}"/>
          </ac:grpSpMkLst>
        </pc:grpChg>
        <pc:grpChg chg="del mod topLvl">
          <ac:chgData name="Xin Zhang (FA Talent)" userId="474f572f-8271-4f60-858e-cee871e0aec6" providerId="ADAL" clId="{3F71202C-CA5A-4F4E-AF8C-BB1CC3F0E996}" dt="2021-10-23T09:47:52.026" v="6744" actId="165"/>
          <ac:grpSpMkLst>
            <pc:docMk/>
            <pc:sldMk cId="4128931269" sldId="322"/>
            <ac:grpSpMk id="126" creationId="{1757E40D-FB30-4D01-A23B-2F69A82578F4}"/>
          </ac:grpSpMkLst>
        </pc:grpChg>
        <pc:grpChg chg="del mod topLvl">
          <ac:chgData name="Xin Zhang (FA Talent)" userId="474f572f-8271-4f60-858e-cee871e0aec6" providerId="ADAL" clId="{3F71202C-CA5A-4F4E-AF8C-BB1CC3F0E996}" dt="2021-10-23T09:47:58.938" v="6748" actId="165"/>
          <ac:grpSpMkLst>
            <pc:docMk/>
            <pc:sldMk cId="4128931269" sldId="322"/>
            <ac:grpSpMk id="127" creationId="{9EE7C73B-AEED-47D0-94BC-DEBC91192452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49.048" v="6743" actId="165"/>
          <ac:grpSpMkLst>
            <pc:docMk/>
            <pc:sldMk cId="4128931269" sldId="322"/>
            <ac:grpSpMk id="132" creationId="{2D731C71-EF3B-4125-9C1C-FDECE524D09C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49.048" v="6743" actId="165"/>
          <ac:grpSpMkLst>
            <pc:docMk/>
            <pc:sldMk cId="4128931269" sldId="322"/>
            <ac:grpSpMk id="133" creationId="{BB30375A-B1B1-45D6-8ACF-D65E9B8757B3}"/>
          </ac:grpSpMkLst>
        </pc:grpChg>
        <pc:grpChg chg="add del mod topLvl">
          <ac:chgData name="Xin Zhang (FA Talent)" userId="474f572f-8271-4f60-858e-cee871e0aec6" providerId="ADAL" clId="{3F71202C-CA5A-4F4E-AF8C-BB1CC3F0E996}" dt="2021-10-23T09:47:48.361" v="6742" actId="165"/>
          <ac:grpSpMkLst>
            <pc:docMk/>
            <pc:sldMk cId="4128931269" sldId="322"/>
            <ac:grpSpMk id="134" creationId="{110D393B-B3A1-427C-9719-FAC601695E51}"/>
          </ac:grpSpMkLst>
        </pc:grpChg>
        <pc:grpChg chg="add del mod">
          <ac:chgData name="Xin Zhang (FA Talent)" userId="474f572f-8271-4f60-858e-cee871e0aec6" providerId="ADAL" clId="{3F71202C-CA5A-4F4E-AF8C-BB1CC3F0E996}" dt="2021-10-23T09:34:27.030" v="6624" actId="165"/>
          <ac:grpSpMkLst>
            <pc:docMk/>
            <pc:sldMk cId="4128931269" sldId="322"/>
            <ac:grpSpMk id="135" creationId="{933DAB81-306C-434A-8FC0-CBACA7E4D228}"/>
          </ac:grpSpMkLst>
        </pc:grpChg>
        <pc:picChg chg="mod topLvl">
          <ac:chgData name="Xin Zhang (FA Talent)" userId="474f572f-8271-4f60-858e-cee871e0aec6" providerId="ADAL" clId="{3F71202C-CA5A-4F4E-AF8C-BB1CC3F0E996}" dt="2021-10-23T09:47:54.513" v="6745" actId="165"/>
          <ac:picMkLst>
            <pc:docMk/>
            <pc:sldMk cId="4128931269" sldId="322"/>
            <ac:picMk id="28" creationId="{54741DAC-DBD2-45C5-A07F-8B7F895CB2A3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33" creationId="{826AA7E0-548E-4066-B127-26BC6BDB1B62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37" creationId="{E84B18AC-6E56-456C-AB1D-1BF9D0DBA30F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48" creationId="{0A7AB545-2C1A-4DB1-8254-C20DFBD9FCE6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51" creationId="{4EB21817-2532-42D3-8D9A-60311C050A8B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54" creationId="{EBD4FC1E-33B4-4AA1-A7F9-E90AD06F51CE}"/>
          </ac:picMkLst>
        </pc:picChg>
        <pc:picChg chg="mod">
          <ac:chgData name="Xin Zhang (FA Talent)" userId="474f572f-8271-4f60-858e-cee871e0aec6" providerId="ADAL" clId="{3F71202C-CA5A-4F4E-AF8C-BB1CC3F0E996}" dt="2021-10-23T09:30:42.899" v="6547" actId="165"/>
          <ac:picMkLst>
            <pc:docMk/>
            <pc:sldMk cId="4128931269" sldId="322"/>
            <ac:picMk id="63" creationId="{D84385FE-A62B-4DE9-A362-7E8705123399}"/>
          </ac:picMkLst>
        </pc:picChg>
        <pc:picChg chg="mod">
          <ac:chgData name="Xin Zhang (FA Talent)" userId="474f572f-8271-4f60-858e-cee871e0aec6" providerId="ADAL" clId="{3F71202C-CA5A-4F4E-AF8C-BB1CC3F0E996}" dt="2021-10-23T09:30:42.899" v="6547" actId="165"/>
          <ac:picMkLst>
            <pc:docMk/>
            <pc:sldMk cId="4128931269" sldId="322"/>
            <ac:picMk id="66" creationId="{95C36ECC-B175-4913-BD14-CCC28A012A6C}"/>
          </ac:picMkLst>
        </pc:picChg>
        <pc:picChg chg="mod">
          <ac:chgData name="Xin Zhang (FA Talent)" userId="474f572f-8271-4f60-858e-cee871e0aec6" providerId="ADAL" clId="{3F71202C-CA5A-4F4E-AF8C-BB1CC3F0E996}" dt="2021-10-23T09:30:42.899" v="6547" actId="165"/>
          <ac:picMkLst>
            <pc:docMk/>
            <pc:sldMk cId="4128931269" sldId="322"/>
            <ac:picMk id="69" creationId="{5FCA2309-22FD-418A-A723-C489C46EBE81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78" creationId="{FED7564D-D366-452D-B7B6-0B61E2C55655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81" creationId="{9AAE1981-E2E3-4FA8-A9BB-DB222E54A545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84" creationId="{71958E6D-E1DA-4704-8816-1FA8CD6C5E3F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96" creationId="{0225F8BC-9059-40DC-96EE-738CE5DAD20C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99" creationId="{D83BF699-1753-4981-80DF-9318843AB33D}"/>
          </ac:picMkLst>
        </pc:picChg>
        <pc:picChg chg="mod">
          <ac:chgData name="Xin Zhang (FA Talent)" userId="474f572f-8271-4f60-858e-cee871e0aec6" providerId="ADAL" clId="{3F71202C-CA5A-4F4E-AF8C-BB1CC3F0E996}" dt="2021-10-23T09:31:31.789" v="6562" actId="165"/>
          <ac:picMkLst>
            <pc:docMk/>
            <pc:sldMk cId="4128931269" sldId="322"/>
            <ac:picMk id="102" creationId="{EE476F98-03D0-4210-B0DB-C45B9CD9334A}"/>
          </ac:picMkLst>
        </pc:picChg>
        <pc:picChg chg="mod topLvl">
          <ac:chgData name="Xin Zhang (FA Talent)" userId="474f572f-8271-4f60-858e-cee871e0aec6" providerId="ADAL" clId="{3F71202C-CA5A-4F4E-AF8C-BB1CC3F0E996}" dt="2021-10-23T09:47:56.014" v="6747" actId="165"/>
          <ac:picMkLst>
            <pc:docMk/>
            <pc:sldMk cId="4128931269" sldId="322"/>
            <ac:picMk id="114" creationId="{F80AAE33-8EB8-4E75-B0E8-668C1C1D6CBD}"/>
          </ac:picMkLst>
        </pc:picChg>
        <pc:picChg chg="mod topLvl">
          <ac:chgData name="Xin Zhang (FA Talent)" userId="474f572f-8271-4f60-858e-cee871e0aec6" providerId="ADAL" clId="{3F71202C-CA5A-4F4E-AF8C-BB1CC3F0E996}" dt="2021-10-23T09:47:55.479" v="6746" actId="165"/>
          <ac:picMkLst>
            <pc:docMk/>
            <pc:sldMk cId="4128931269" sldId="322"/>
            <ac:picMk id="122" creationId="{2A8EFCCE-A107-4A4D-9BEB-9FDAA1D8A4EE}"/>
          </ac:picMkLst>
        </pc:picChg>
        <pc:picChg chg="mod topLvl">
          <ac:chgData name="Xin Zhang (FA Talent)" userId="474f572f-8271-4f60-858e-cee871e0aec6" providerId="ADAL" clId="{3F71202C-CA5A-4F4E-AF8C-BB1CC3F0E996}" dt="2021-10-23T09:47:58.938" v="6748" actId="165"/>
          <ac:picMkLst>
            <pc:docMk/>
            <pc:sldMk cId="4128931269" sldId="322"/>
            <ac:picMk id="130" creationId="{8DCBE91D-804A-4071-8760-934F395EDB3E}"/>
          </ac:picMkLst>
        </pc:picChg>
      </pc:sldChg>
      <pc:sldChg chg="addSp delSp modSp add mod">
        <pc:chgData name="Xin Zhang (FA Talent)" userId="474f572f-8271-4f60-858e-cee871e0aec6" providerId="ADAL" clId="{3F71202C-CA5A-4F4E-AF8C-BB1CC3F0E996}" dt="2021-10-23T09:48:48.280" v="6785" actId="165"/>
        <pc:sldMkLst>
          <pc:docMk/>
          <pc:sldMk cId="2329003052" sldId="323"/>
        </pc:sldMkLst>
        <pc:spChg chg="add mod ord">
          <ac:chgData name="Xin Zhang (FA Talent)" userId="474f572f-8271-4f60-858e-cee871e0aec6" providerId="ADAL" clId="{3F71202C-CA5A-4F4E-AF8C-BB1CC3F0E996}" dt="2021-10-23T09:41:59.779" v="6664" actId="1036"/>
          <ac:spMkLst>
            <pc:docMk/>
            <pc:sldMk cId="2329003052" sldId="323"/>
            <ac:spMk id="10" creationId="{7E929D83-03D2-4FF5-9C96-574183847F7F}"/>
          </ac:spMkLst>
        </pc:spChg>
        <pc:spChg chg="add mod ord">
          <ac:chgData name="Xin Zhang (FA Talent)" userId="474f572f-8271-4f60-858e-cee871e0aec6" providerId="ADAL" clId="{3F71202C-CA5A-4F4E-AF8C-BB1CC3F0E996}" dt="2021-10-23T09:42:07.893" v="6666" actId="1076"/>
          <ac:spMkLst>
            <pc:docMk/>
            <pc:sldMk cId="2329003052" sldId="323"/>
            <ac:spMk id="11" creationId="{B13F9CE2-1D65-4829-B094-74A98D01FA2D}"/>
          </ac:spMkLst>
        </pc:spChg>
        <pc:spChg chg="mod topLvl">
          <ac:chgData name="Xin Zhang (FA Talent)" userId="474f572f-8271-4f60-858e-cee871e0aec6" providerId="ADAL" clId="{3F71202C-CA5A-4F4E-AF8C-BB1CC3F0E996}" dt="2021-10-23T09:48:48.280" v="6785" actId="165"/>
          <ac:spMkLst>
            <pc:docMk/>
            <pc:sldMk cId="2329003052" sldId="323"/>
            <ac:spMk id="13" creationId="{5B12F1D7-3F36-4E25-A500-7CA5C0BD437C}"/>
          </ac:spMkLst>
        </pc:spChg>
        <pc:spChg chg="mod topLvl">
          <ac:chgData name="Xin Zhang (FA Talent)" userId="474f572f-8271-4f60-858e-cee871e0aec6" providerId="ADAL" clId="{3F71202C-CA5A-4F4E-AF8C-BB1CC3F0E996}" dt="2021-10-23T09:48:48.280" v="6785" actId="165"/>
          <ac:spMkLst>
            <pc:docMk/>
            <pc:sldMk cId="2329003052" sldId="323"/>
            <ac:spMk id="14" creationId="{2E650E48-2848-479E-A62C-702049C4FD05}"/>
          </ac:spMkLst>
        </pc:spChg>
        <pc:spChg chg="add mod ord">
          <ac:chgData name="Xin Zhang (FA Talent)" userId="474f572f-8271-4f60-858e-cee871e0aec6" providerId="ADAL" clId="{3F71202C-CA5A-4F4E-AF8C-BB1CC3F0E996}" dt="2021-10-23T09:42:28.518" v="6689" actId="20577"/>
          <ac:spMkLst>
            <pc:docMk/>
            <pc:sldMk cId="2329003052" sldId="323"/>
            <ac:spMk id="15" creationId="{8D5F8ABF-1EFB-4A07-8B2F-24598D8B32E7}"/>
          </ac:spMkLst>
        </pc:spChg>
        <pc:spChg chg="add mod ord">
          <ac:chgData name="Xin Zhang (FA Talent)" userId="474f572f-8271-4f60-858e-cee871e0aec6" providerId="ADAL" clId="{3F71202C-CA5A-4F4E-AF8C-BB1CC3F0E996}" dt="2021-10-23T09:42:54.938" v="6710" actId="465"/>
          <ac:spMkLst>
            <pc:docMk/>
            <pc:sldMk cId="2329003052" sldId="323"/>
            <ac:spMk id="16" creationId="{6BF0D3B8-FFB3-4B45-A993-F2711AA21C6A}"/>
          </ac:spMkLst>
        </pc:spChg>
        <pc:spChg chg="add mod">
          <ac:chgData name="Xin Zhang (FA Talent)" userId="474f572f-8271-4f60-858e-cee871e0aec6" providerId="ADAL" clId="{3F71202C-CA5A-4F4E-AF8C-BB1CC3F0E996}" dt="2021-10-23T09:42:50.272" v="6709"/>
          <ac:spMkLst>
            <pc:docMk/>
            <pc:sldMk cId="2329003052" sldId="323"/>
            <ac:spMk id="17" creationId="{71F98954-4B24-45BB-A029-07565F3A40D8}"/>
          </ac:spMkLst>
        </pc:spChg>
        <pc:grpChg chg="add del mod ord">
          <ac:chgData name="Xin Zhang (FA Talent)" userId="474f572f-8271-4f60-858e-cee871e0aec6" providerId="ADAL" clId="{3F71202C-CA5A-4F4E-AF8C-BB1CC3F0E996}" dt="2021-10-23T09:48:48.280" v="6785" actId="165"/>
          <ac:grpSpMkLst>
            <pc:docMk/>
            <pc:sldMk cId="2329003052" sldId="323"/>
            <ac:grpSpMk id="12" creationId="{A4318F4A-0428-493C-AC02-1EAA36E6E723}"/>
          </ac:grpSpMkLst>
        </pc:grpChg>
        <pc:picChg chg="add del mod">
          <ac:chgData name="Xin Zhang (FA Talent)" userId="474f572f-8271-4f60-858e-cee871e0aec6" providerId="ADAL" clId="{3F71202C-CA5A-4F4E-AF8C-BB1CC3F0E996}" dt="2021-10-23T09:35:12.912" v="6628" actId="478"/>
          <ac:picMkLst>
            <pc:docMk/>
            <pc:sldMk cId="2329003052" sldId="323"/>
            <ac:picMk id="5" creationId="{B4C46BB5-869C-43DF-B702-77A9135989E9}"/>
          </ac:picMkLst>
        </pc:picChg>
        <pc:picChg chg="add del mod">
          <ac:chgData name="Xin Zhang (FA Talent)" userId="474f572f-8271-4f60-858e-cee871e0aec6" providerId="ADAL" clId="{3F71202C-CA5A-4F4E-AF8C-BB1CC3F0E996}" dt="2021-10-23T09:36:34.773" v="6636" actId="478"/>
          <ac:picMkLst>
            <pc:docMk/>
            <pc:sldMk cId="2329003052" sldId="323"/>
            <ac:picMk id="7" creationId="{431F96F0-8AF6-4B92-BDA7-BB9EB84DD9B0}"/>
          </ac:picMkLst>
        </pc:picChg>
        <pc:picChg chg="add mod modCrop">
          <ac:chgData name="Xin Zhang (FA Talent)" userId="474f572f-8271-4f60-858e-cee871e0aec6" providerId="ADAL" clId="{3F71202C-CA5A-4F4E-AF8C-BB1CC3F0E996}" dt="2021-10-23T09:41:13.307" v="6649" actId="14100"/>
          <ac:picMkLst>
            <pc:docMk/>
            <pc:sldMk cId="2329003052" sldId="323"/>
            <ac:picMk id="9" creationId="{88736A43-C8C2-4980-A39F-9BCC1A25F195}"/>
          </ac:picMkLst>
        </pc:picChg>
      </pc:sldChg>
      <pc:sldChg chg="delSp modSp add mod modTransition">
        <pc:chgData name="Xin Zhang (FA Talent)" userId="474f572f-8271-4f60-858e-cee871e0aec6" providerId="ADAL" clId="{3F71202C-CA5A-4F4E-AF8C-BB1CC3F0E996}" dt="2021-10-23T07:09:18.800" v="5481" actId="207"/>
        <pc:sldMkLst>
          <pc:docMk/>
          <pc:sldMk cId="3515592739" sldId="324"/>
        </pc:sldMkLst>
        <pc:spChg chg="mod topLvl">
          <ac:chgData name="Xin Zhang (FA Talent)" userId="474f572f-8271-4f60-858e-cee871e0aec6" providerId="ADAL" clId="{3F71202C-CA5A-4F4E-AF8C-BB1CC3F0E996}" dt="2021-10-22T10:08:55.595" v="4310" actId="1076"/>
          <ac:spMkLst>
            <pc:docMk/>
            <pc:sldMk cId="3515592739" sldId="324"/>
            <ac:spMk id="153" creationId="{EAB99D8E-DB39-44F8-AE39-7FF416AEAC79}"/>
          </ac:spMkLst>
        </pc:spChg>
        <pc:spChg chg="mod topLvl">
          <ac:chgData name="Xin Zhang (FA Talent)" userId="474f572f-8271-4f60-858e-cee871e0aec6" providerId="ADAL" clId="{3F71202C-CA5A-4F4E-AF8C-BB1CC3F0E996}" dt="2021-10-22T10:09:03.435" v="4312" actId="1076"/>
          <ac:spMkLst>
            <pc:docMk/>
            <pc:sldMk cId="3515592739" sldId="324"/>
            <ac:spMk id="157" creationId="{0C5A7DC6-477A-4118-BCEA-392AB13E22F6}"/>
          </ac:spMkLst>
        </pc:spChg>
        <pc:spChg chg="mod topLvl">
          <ac:chgData name="Xin Zhang (FA Talent)" userId="474f572f-8271-4f60-858e-cee871e0aec6" providerId="ADAL" clId="{3F71202C-CA5A-4F4E-AF8C-BB1CC3F0E996}" dt="2021-10-22T10:04:07.355" v="4199" actId="165"/>
          <ac:spMkLst>
            <pc:docMk/>
            <pc:sldMk cId="3515592739" sldId="324"/>
            <ac:spMk id="159" creationId="{6CB656AB-B03B-4AEC-9C85-9488C9D14007}"/>
          </ac:spMkLst>
        </pc:spChg>
        <pc:spChg chg="mod topLvl">
          <ac:chgData name="Xin Zhang (FA Talent)" userId="474f572f-8271-4f60-858e-cee871e0aec6" providerId="ADAL" clId="{3F71202C-CA5A-4F4E-AF8C-BB1CC3F0E996}" dt="2021-10-22T10:08:59.470" v="4311" actId="1076"/>
          <ac:spMkLst>
            <pc:docMk/>
            <pc:sldMk cId="3515592739" sldId="324"/>
            <ac:spMk id="160" creationId="{70DC1BC1-43B8-4830-90A4-28572F132633}"/>
          </ac:spMkLst>
        </pc:spChg>
        <pc:spChg chg="mod topLvl">
          <ac:chgData name="Xin Zhang (FA Talent)" userId="474f572f-8271-4f60-858e-cee871e0aec6" providerId="ADAL" clId="{3F71202C-CA5A-4F4E-AF8C-BB1CC3F0E996}" dt="2021-10-22T10:09:03.435" v="4312" actId="1076"/>
          <ac:spMkLst>
            <pc:docMk/>
            <pc:sldMk cId="3515592739" sldId="324"/>
            <ac:spMk id="162" creationId="{D2817C94-523B-49FD-8D27-4D34AB7EAF1B}"/>
          </ac:spMkLst>
        </pc:spChg>
        <pc:spChg chg="mod topLvl">
          <ac:chgData name="Xin Zhang (FA Talent)" userId="474f572f-8271-4f60-858e-cee871e0aec6" providerId="ADAL" clId="{3F71202C-CA5A-4F4E-AF8C-BB1CC3F0E996}" dt="2021-10-23T07:09:18.800" v="5481" actId="207"/>
          <ac:spMkLst>
            <pc:docMk/>
            <pc:sldMk cId="3515592739" sldId="324"/>
            <ac:spMk id="163" creationId="{746EE62D-6974-4378-A458-4D6E29CB73DC}"/>
          </ac:spMkLst>
        </pc:spChg>
        <pc:spChg chg="mod topLvl">
          <ac:chgData name="Xin Zhang (FA Talent)" userId="474f572f-8271-4f60-858e-cee871e0aec6" providerId="ADAL" clId="{3F71202C-CA5A-4F4E-AF8C-BB1CC3F0E996}" dt="2021-10-22T10:08:59.470" v="4311" actId="1076"/>
          <ac:spMkLst>
            <pc:docMk/>
            <pc:sldMk cId="3515592739" sldId="324"/>
            <ac:spMk id="164" creationId="{AF6B7CDC-06CF-4FE8-A10F-1F430009616C}"/>
          </ac:spMkLst>
        </pc:spChg>
        <pc:spChg chg="mod topLvl">
          <ac:chgData name="Xin Zhang (FA Talent)" userId="474f572f-8271-4f60-858e-cee871e0aec6" providerId="ADAL" clId="{3F71202C-CA5A-4F4E-AF8C-BB1CC3F0E996}" dt="2021-10-23T07:09:18.800" v="5481" actId="207"/>
          <ac:spMkLst>
            <pc:docMk/>
            <pc:sldMk cId="3515592739" sldId="324"/>
            <ac:spMk id="165" creationId="{921D8667-FA80-475D-B408-F724BE85D9FA}"/>
          </ac:spMkLst>
        </pc:spChg>
        <pc:spChg chg="mod topLvl">
          <ac:chgData name="Xin Zhang (FA Talent)" userId="474f572f-8271-4f60-858e-cee871e0aec6" providerId="ADAL" clId="{3F71202C-CA5A-4F4E-AF8C-BB1CC3F0E996}" dt="2021-10-22T10:04:07.355" v="4199" actId="165"/>
          <ac:spMkLst>
            <pc:docMk/>
            <pc:sldMk cId="3515592739" sldId="324"/>
            <ac:spMk id="166" creationId="{EF07DA04-1547-468F-A1A8-38CF08621926}"/>
          </ac:spMkLst>
        </pc:spChg>
        <pc:spChg chg="mod topLvl">
          <ac:chgData name="Xin Zhang (FA Talent)" userId="474f572f-8271-4f60-858e-cee871e0aec6" providerId="ADAL" clId="{3F71202C-CA5A-4F4E-AF8C-BB1CC3F0E996}" dt="2021-10-23T07:09:18.800" v="5481" actId="207"/>
          <ac:spMkLst>
            <pc:docMk/>
            <pc:sldMk cId="3515592739" sldId="324"/>
            <ac:spMk id="167" creationId="{C4947EAE-FCF9-4710-AA7D-6D678CC64E28}"/>
          </ac:spMkLst>
        </pc:spChg>
        <pc:spChg chg="mod topLvl">
          <ac:chgData name="Xin Zhang (FA Talent)" userId="474f572f-8271-4f60-858e-cee871e0aec6" providerId="ADAL" clId="{3F71202C-CA5A-4F4E-AF8C-BB1CC3F0E996}" dt="2021-10-22T10:08:55.595" v="4310" actId="1076"/>
          <ac:spMkLst>
            <pc:docMk/>
            <pc:sldMk cId="3515592739" sldId="324"/>
            <ac:spMk id="168" creationId="{37F9ECC6-FAF5-4408-9085-1691D3DA44F5}"/>
          </ac:spMkLst>
        </pc:spChg>
        <pc:spChg chg="mod topLvl">
          <ac:chgData name="Xin Zhang (FA Talent)" userId="474f572f-8271-4f60-858e-cee871e0aec6" providerId="ADAL" clId="{3F71202C-CA5A-4F4E-AF8C-BB1CC3F0E996}" dt="2021-10-23T07:09:18.800" v="5481" actId="207"/>
          <ac:spMkLst>
            <pc:docMk/>
            <pc:sldMk cId="3515592739" sldId="324"/>
            <ac:spMk id="169" creationId="{32AD7C05-B226-42A0-882F-32228DAC07C5}"/>
          </ac:spMkLst>
        </pc:spChg>
        <pc:spChg chg="mod topLvl">
          <ac:chgData name="Xin Zhang (FA Talent)" userId="474f572f-8271-4f60-858e-cee871e0aec6" providerId="ADAL" clId="{3F71202C-CA5A-4F4E-AF8C-BB1CC3F0E996}" dt="2021-10-23T07:09:13.225" v="5480" actId="207"/>
          <ac:spMkLst>
            <pc:docMk/>
            <pc:sldMk cId="3515592739" sldId="324"/>
            <ac:spMk id="170" creationId="{ED51A788-5E83-488D-B342-35B3571F9764}"/>
          </ac:spMkLst>
        </pc:spChg>
        <pc:spChg chg="mod topLvl">
          <ac:chgData name="Xin Zhang (FA Talent)" userId="474f572f-8271-4f60-858e-cee871e0aec6" providerId="ADAL" clId="{3F71202C-CA5A-4F4E-AF8C-BB1CC3F0E996}" dt="2021-10-22T10:09:03.435" v="4312" actId="1076"/>
          <ac:spMkLst>
            <pc:docMk/>
            <pc:sldMk cId="3515592739" sldId="324"/>
            <ac:spMk id="171" creationId="{633E5091-83C8-4A3E-A637-9E0055A598CE}"/>
          </ac:spMkLst>
        </pc:spChg>
        <pc:spChg chg="mod topLvl">
          <ac:chgData name="Xin Zhang (FA Talent)" userId="474f572f-8271-4f60-858e-cee871e0aec6" providerId="ADAL" clId="{3F71202C-CA5A-4F4E-AF8C-BB1CC3F0E996}" dt="2021-10-23T07:09:13.225" v="5480" actId="207"/>
          <ac:spMkLst>
            <pc:docMk/>
            <pc:sldMk cId="3515592739" sldId="324"/>
            <ac:spMk id="172" creationId="{9890C575-7A04-4D09-A6D8-A7A15A06A12D}"/>
          </ac:spMkLst>
        </pc:spChg>
        <pc:spChg chg="mod topLvl">
          <ac:chgData name="Xin Zhang (FA Talent)" userId="474f572f-8271-4f60-858e-cee871e0aec6" providerId="ADAL" clId="{3F71202C-CA5A-4F4E-AF8C-BB1CC3F0E996}" dt="2021-10-22T10:08:59.470" v="4311" actId="1076"/>
          <ac:spMkLst>
            <pc:docMk/>
            <pc:sldMk cId="3515592739" sldId="324"/>
            <ac:spMk id="173" creationId="{0558F2F7-698B-45B4-BC76-16405CD14EB2}"/>
          </ac:spMkLst>
        </pc:spChg>
        <pc:spChg chg="mod topLvl">
          <ac:chgData name="Xin Zhang (FA Talent)" userId="474f572f-8271-4f60-858e-cee871e0aec6" providerId="ADAL" clId="{3F71202C-CA5A-4F4E-AF8C-BB1CC3F0E996}" dt="2021-10-23T07:09:13.225" v="5480" actId="207"/>
          <ac:spMkLst>
            <pc:docMk/>
            <pc:sldMk cId="3515592739" sldId="324"/>
            <ac:spMk id="174" creationId="{7A2CA8D9-9D9B-4D92-AC26-33CA7008D996}"/>
          </ac:spMkLst>
        </pc:spChg>
        <pc:spChg chg="mod topLvl">
          <ac:chgData name="Xin Zhang (FA Talent)" userId="474f572f-8271-4f60-858e-cee871e0aec6" providerId="ADAL" clId="{3F71202C-CA5A-4F4E-AF8C-BB1CC3F0E996}" dt="2021-10-22T10:08:55.595" v="4310" actId="1076"/>
          <ac:spMkLst>
            <pc:docMk/>
            <pc:sldMk cId="3515592739" sldId="324"/>
            <ac:spMk id="175" creationId="{2EEAD965-3976-4EC1-8887-0B37C17A5AD4}"/>
          </ac:spMkLst>
        </pc:spChg>
        <pc:spChg chg="mod topLvl">
          <ac:chgData name="Xin Zhang (FA Talent)" userId="474f572f-8271-4f60-858e-cee871e0aec6" providerId="ADAL" clId="{3F71202C-CA5A-4F4E-AF8C-BB1CC3F0E996}" dt="2021-10-23T07:09:13.225" v="5480" actId="207"/>
          <ac:spMkLst>
            <pc:docMk/>
            <pc:sldMk cId="3515592739" sldId="324"/>
            <ac:spMk id="176" creationId="{9CDABE96-D51C-4C09-AA1B-32020E04BBBD}"/>
          </ac:spMkLst>
        </pc:spChg>
        <pc:spChg chg="mod topLvl">
          <ac:chgData name="Xin Zhang (FA Talent)" userId="474f572f-8271-4f60-858e-cee871e0aec6" providerId="ADAL" clId="{3F71202C-CA5A-4F4E-AF8C-BB1CC3F0E996}" dt="2021-10-22T10:04:24.303" v="4207" actId="20577"/>
          <ac:spMkLst>
            <pc:docMk/>
            <pc:sldMk cId="3515592739" sldId="324"/>
            <ac:spMk id="177" creationId="{98F05027-8CB1-47FA-8C81-CCCC7BEE0701}"/>
          </ac:spMkLst>
        </pc:spChg>
        <pc:grpChg chg="del">
          <ac:chgData name="Xin Zhang (FA Talent)" userId="474f572f-8271-4f60-858e-cee871e0aec6" providerId="ADAL" clId="{3F71202C-CA5A-4F4E-AF8C-BB1CC3F0E996}" dt="2021-10-22T10:04:07.355" v="4199" actId="165"/>
          <ac:grpSpMkLst>
            <pc:docMk/>
            <pc:sldMk cId="3515592739" sldId="324"/>
            <ac:grpSpMk id="184" creationId="{2DE84DC7-8F00-4AA8-9D07-FFC516092553}"/>
          </ac:grpSpMkLst>
        </pc:grpChg>
        <pc:cxnChg chg="mod topLvl">
          <ac:chgData name="Xin Zhang (FA Talent)" userId="474f572f-8271-4f60-858e-cee871e0aec6" providerId="ADAL" clId="{3F71202C-CA5A-4F4E-AF8C-BB1CC3F0E996}" dt="2021-10-22T10:08:59.470" v="4311" actId="1076"/>
          <ac:cxnSpMkLst>
            <pc:docMk/>
            <pc:sldMk cId="3515592739" sldId="324"/>
            <ac:cxnSpMk id="142" creationId="{9479F130-4F7A-435C-9997-0C1059213800}"/>
          </ac:cxnSpMkLst>
        </pc:cxnChg>
        <pc:cxnChg chg="mod topLvl">
          <ac:chgData name="Xin Zhang (FA Talent)" userId="474f572f-8271-4f60-858e-cee871e0aec6" providerId="ADAL" clId="{3F71202C-CA5A-4F4E-AF8C-BB1CC3F0E996}" dt="2021-10-22T10:08:55.595" v="4310" actId="1076"/>
          <ac:cxnSpMkLst>
            <pc:docMk/>
            <pc:sldMk cId="3515592739" sldId="324"/>
            <ac:cxnSpMk id="144" creationId="{320A2CD1-7907-437E-A22E-BFFBA6FE85C5}"/>
          </ac:cxnSpMkLst>
        </pc:cxnChg>
        <pc:cxnChg chg="mod topLvl">
          <ac:chgData name="Xin Zhang (FA Talent)" userId="474f572f-8271-4f60-858e-cee871e0aec6" providerId="ADAL" clId="{3F71202C-CA5A-4F4E-AF8C-BB1CC3F0E996}" dt="2021-10-22T10:04:10.395" v="4203"/>
          <ac:cxnSpMkLst>
            <pc:docMk/>
            <pc:sldMk cId="3515592739" sldId="324"/>
            <ac:cxnSpMk id="145" creationId="{0A20D878-F360-4B24-A42F-84FDF41F7B3D}"/>
          </ac:cxnSpMkLst>
        </pc:cxnChg>
        <pc:cxnChg chg="mod topLvl">
          <ac:chgData name="Xin Zhang (FA Talent)" userId="474f572f-8271-4f60-858e-cee871e0aec6" providerId="ADAL" clId="{3F71202C-CA5A-4F4E-AF8C-BB1CC3F0E996}" dt="2021-10-22T10:04:07.355" v="4199" actId="165"/>
          <ac:cxnSpMkLst>
            <pc:docMk/>
            <pc:sldMk cId="3515592739" sldId="324"/>
            <ac:cxnSpMk id="178" creationId="{8B61E2A8-E3CA-4ED4-B8B2-78395B9DD03D}"/>
          </ac:cxnSpMkLst>
        </pc:cxnChg>
        <pc:cxnChg chg="mod topLvl">
          <ac:chgData name="Xin Zhang (FA Talent)" userId="474f572f-8271-4f60-858e-cee871e0aec6" providerId="ADAL" clId="{3F71202C-CA5A-4F4E-AF8C-BB1CC3F0E996}" dt="2021-10-22T10:09:03.435" v="4312" actId="1076"/>
          <ac:cxnSpMkLst>
            <pc:docMk/>
            <pc:sldMk cId="3515592739" sldId="324"/>
            <ac:cxnSpMk id="179" creationId="{B5F236EC-338E-45DC-BE90-09F48714CF69}"/>
          </ac:cxnSpMkLst>
        </pc:cxnChg>
      </pc:sldChg>
      <pc:sldMasterChg chg="setBg modSldLayout">
        <pc:chgData name="Xin Zhang (FA Talent)" userId="474f572f-8271-4f60-858e-cee871e0aec6" providerId="ADAL" clId="{3F71202C-CA5A-4F4E-AF8C-BB1CC3F0E996}" dt="2021-10-22T08:27:46.632" v="3539"/>
        <pc:sldMasterMkLst>
          <pc:docMk/>
          <pc:sldMasterMk cId="1805131957" sldId="2147483656"/>
        </pc:sldMasterMkLst>
        <pc:sldLayoutChg chg="addSp delSp modSp mod setBg">
          <pc:chgData name="Xin Zhang (FA Talent)" userId="474f572f-8271-4f60-858e-cee871e0aec6" providerId="ADAL" clId="{3F71202C-CA5A-4F4E-AF8C-BB1CC3F0E996}" dt="2021-10-22T06:21:35.315" v="2367" actId="21"/>
          <pc:sldLayoutMkLst>
            <pc:docMk/>
            <pc:sldMasterMk cId="1805131957" sldId="2147483656"/>
            <pc:sldLayoutMk cId="3978560216" sldId="2147483659"/>
          </pc:sldLayoutMkLst>
          <pc:spChg chg="add mod">
            <ac:chgData name="Xin Zhang (FA Talent)" userId="474f572f-8271-4f60-858e-cee871e0aec6" providerId="ADAL" clId="{3F71202C-CA5A-4F4E-AF8C-BB1CC3F0E996}" dt="2021-10-22T01:24:26.101" v="1615"/>
            <ac:spMkLst>
              <pc:docMk/>
              <pc:sldMasterMk cId="1805131957" sldId="2147483656"/>
              <pc:sldLayoutMk cId="3978560216" sldId="2147483659"/>
              <ac:spMk id="2" creationId="{F514D555-E121-486D-9970-C3467E33ABA5}"/>
            </ac:spMkLst>
          </pc:spChg>
          <pc:spChg chg="add del mod">
            <ac:chgData name="Xin Zhang (FA Talent)" userId="474f572f-8271-4f60-858e-cee871e0aec6" providerId="ADAL" clId="{3F71202C-CA5A-4F4E-AF8C-BB1CC3F0E996}" dt="2021-10-22T01:25:48.266" v="1634" actId="21"/>
            <ac:spMkLst>
              <pc:docMk/>
              <pc:sldMasterMk cId="1805131957" sldId="2147483656"/>
              <pc:sldLayoutMk cId="3978560216" sldId="2147483659"/>
              <ac:spMk id="3" creationId="{190163A9-90E5-4900-9083-E3D6ABC2199B}"/>
            </ac:spMkLst>
          </pc:spChg>
          <pc:spChg chg="del">
            <ac:chgData name="Xin Zhang (FA Talent)" userId="474f572f-8271-4f60-858e-cee871e0aec6" providerId="ADAL" clId="{3F71202C-CA5A-4F4E-AF8C-BB1CC3F0E996}" dt="2021-10-21T06:48:58.171" v="1" actId="478"/>
            <ac:spMkLst>
              <pc:docMk/>
              <pc:sldMasterMk cId="1805131957" sldId="2147483656"/>
              <pc:sldLayoutMk cId="3978560216" sldId="2147483659"/>
              <ac:spMk id="3" creationId="{B31F4C7A-D23A-4559-96FA-1F4B87035593}"/>
            </ac:spMkLst>
          </pc:spChg>
          <pc:spChg chg="add del mod">
            <ac:chgData name="Xin Zhang (FA Talent)" userId="474f572f-8271-4f60-858e-cee871e0aec6" providerId="ADAL" clId="{3F71202C-CA5A-4F4E-AF8C-BB1CC3F0E996}" dt="2021-10-22T01:25:48.266" v="1634" actId="21"/>
            <ac:spMkLst>
              <pc:docMk/>
              <pc:sldMasterMk cId="1805131957" sldId="2147483656"/>
              <pc:sldLayoutMk cId="3978560216" sldId="2147483659"/>
              <ac:spMk id="4" creationId="{1F742F7E-B6D5-4232-9E78-429B1A909E3D}"/>
            </ac:spMkLst>
          </pc:spChg>
          <pc:spChg chg="add mod">
            <ac:chgData name="Xin Zhang (FA Talent)" userId="474f572f-8271-4f60-858e-cee871e0aec6" providerId="ADAL" clId="{3F71202C-CA5A-4F4E-AF8C-BB1CC3F0E996}" dt="2021-10-22T01:24:26.101" v="1615"/>
            <ac:spMkLst>
              <pc:docMk/>
              <pc:sldMasterMk cId="1805131957" sldId="2147483656"/>
              <pc:sldLayoutMk cId="3978560216" sldId="2147483659"/>
              <ac:spMk id="6" creationId="{3F43E74B-D5F8-4DCF-BE46-D1FA715970F6}"/>
            </ac:spMkLst>
          </pc:spChg>
          <pc:spChg chg="mod">
            <ac:chgData name="Xin Zhang (FA Talent)" userId="474f572f-8271-4f60-858e-cee871e0aec6" providerId="ADAL" clId="{3F71202C-CA5A-4F4E-AF8C-BB1CC3F0E996}" dt="2021-10-21T07:13:42.213" v="177"/>
            <ac:spMkLst>
              <pc:docMk/>
              <pc:sldMasterMk cId="1805131957" sldId="2147483656"/>
              <pc:sldLayoutMk cId="3978560216" sldId="2147483659"/>
              <ac:spMk id="7" creationId="{73A5F1F7-620D-44F8-91FD-1A48C20FDEBD}"/>
            </ac:spMkLst>
          </pc:spChg>
          <pc:spChg chg="add del mod">
            <ac:chgData name="Xin Zhang (FA Talent)" userId="474f572f-8271-4f60-858e-cee871e0aec6" providerId="ADAL" clId="{3F71202C-CA5A-4F4E-AF8C-BB1CC3F0E996}" dt="2021-10-22T01:25:48.266" v="1634" actId="21"/>
            <ac:spMkLst>
              <pc:docMk/>
              <pc:sldMasterMk cId="1805131957" sldId="2147483656"/>
              <pc:sldLayoutMk cId="3978560216" sldId="2147483659"/>
              <ac:spMk id="7" creationId="{A4C3B4AD-B9F1-47BB-ADD5-D892B3360B61}"/>
            </ac:spMkLst>
          </pc:spChg>
          <pc:spChg chg="add mod">
            <ac:chgData name="Xin Zhang (FA Talent)" userId="474f572f-8271-4f60-858e-cee871e0aec6" providerId="ADAL" clId="{3F71202C-CA5A-4F4E-AF8C-BB1CC3F0E996}" dt="2021-10-22T01:24:26.101" v="1615"/>
            <ac:spMkLst>
              <pc:docMk/>
              <pc:sldMasterMk cId="1805131957" sldId="2147483656"/>
              <pc:sldLayoutMk cId="3978560216" sldId="2147483659"/>
              <ac:spMk id="8" creationId="{966E36C8-6955-41C8-8823-D38F7AAF8265}"/>
            </ac:spMkLst>
          </pc:spChg>
          <pc:spChg chg="add del">
            <ac:chgData name="Xin Zhang (FA Talent)" userId="474f572f-8271-4f60-858e-cee871e0aec6" providerId="ADAL" clId="{3F71202C-CA5A-4F4E-AF8C-BB1CC3F0E996}" dt="2021-10-22T01:24:39.270" v="1616" actId="11529"/>
            <ac:spMkLst>
              <pc:docMk/>
              <pc:sldMasterMk cId="1805131957" sldId="2147483656"/>
              <pc:sldLayoutMk cId="3978560216" sldId="2147483659"/>
              <ac:spMk id="9" creationId="{A77D00E6-4D0D-492C-B0D3-27D7A72877C8}"/>
            </ac:spMkLst>
          </pc:spChg>
          <pc:spChg chg="add mod">
            <ac:chgData name="Xin Zhang (FA Talent)" userId="474f572f-8271-4f60-858e-cee871e0aec6" providerId="ADAL" clId="{3F71202C-CA5A-4F4E-AF8C-BB1CC3F0E996}" dt="2021-10-22T03:51:49.137" v="2168" actId="1076"/>
            <ac:spMkLst>
              <pc:docMk/>
              <pc:sldMasterMk cId="1805131957" sldId="2147483656"/>
              <pc:sldLayoutMk cId="3978560216" sldId="2147483659"/>
              <ac:spMk id="10" creationId="{8E547215-1DE1-4330-8FA7-BE3FF715708F}"/>
            </ac:spMkLst>
          </pc:spChg>
          <pc:spChg chg="add del">
            <ac:chgData name="Xin Zhang (FA Talent)" userId="474f572f-8271-4f60-858e-cee871e0aec6" providerId="ADAL" clId="{3F71202C-CA5A-4F4E-AF8C-BB1CC3F0E996}" dt="2021-10-22T01:25:06.183" v="1622" actId="11529"/>
            <ac:spMkLst>
              <pc:docMk/>
              <pc:sldMasterMk cId="1805131957" sldId="2147483656"/>
              <pc:sldLayoutMk cId="3978560216" sldId="2147483659"/>
              <ac:spMk id="11" creationId="{98B311E7-03AD-47DF-8867-5C1DB130F6FF}"/>
            </ac:spMkLst>
          </pc:spChg>
          <pc:spChg chg="add mod">
            <ac:chgData name="Xin Zhang (FA Talent)" userId="474f572f-8271-4f60-858e-cee871e0aec6" providerId="ADAL" clId="{3F71202C-CA5A-4F4E-AF8C-BB1CC3F0E996}" dt="2021-10-22T03:51:10.204" v="2153" actId="242"/>
            <ac:spMkLst>
              <pc:docMk/>
              <pc:sldMasterMk cId="1805131957" sldId="2147483656"/>
              <pc:sldLayoutMk cId="3978560216" sldId="2147483659"/>
              <ac:spMk id="12" creationId="{7B93FC47-C01F-4E15-985B-51D1D348BE4F}"/>
            </ac:spMkLst>
          </pc:spChg>
          <pc:spChg chg="add del">
            <ac:chgData name="Xin Zhang (FA Talent)" userId="474f572f-8271-4f60-858e-cee871e0aec6" providerId="ADAL" clId="{3F71202C-CA5A-4F4E-AF8C-BB1CC3F0E996}" dt="2021-10-22T01:25:31.170" v="1627" actId="11529"/>
            <ac:spMkLst>
              <pc:docMk/>
              <pc:sldMasterMk cId="1805131957" sldId="2147483656"/>
              <pc:sldLayoutMk cId="3978560216" sldId="2147483659"/>
              <ac:spMk id="13" creationId="{B58FDFA0-00B5-4E52-ACDE-CC5CB1A16113}"/>
            </ac:spMkLst>
          </pc:spChg>
          <pc:spChg chg="add mod">
            <ac:chgData name="Xin Zhang (FA Talent)" userId="474f572f-8271-4f60-858e-cee871e0aec6" providerId="ADAL" clId="{3F71202C-CA5A-4F4E-AF8C-BB1CC3F0E996}" dt="2021-10-22T03:51:10.204" v="2153" actId="242"/>
            <ac:spMkLst>
              <pc:docMk/>
              <pc:sldMasterMk cId="1805131957" sldId="2147483656"/>
              <pc:sldLayoutMk cId="3978560216" sldId="2147483659"/>
              <ac:spMk id="14" creationId="{27BAFBC5-0549-433E-B5A0-327123775BB6}"/>
            </ac:spMkLst>
          </pc:spChg>
          <pc:spChg chg="add del mod">
            <ac:chgData name="Xin Zhang (FA Talent)" userId="474f572f-8271-4f60-858e-cee871e0aec6" providerId="ADAL" clId="{3F71202C-CA5A-4F4E-AF8C-BB1CC3F0E996}" dt="2021-10-22T03:56:46.239" v="2214" actId="478"/>
            <ac:spMkLst>
              <pc:docMk/>
              <pc:sldMasterMk cId="1805131957" sldId="2147483656"/>
              <pc:sldLayoutMk cId="3978560216" sldId="2147483659"/>
              <ac:spMk id="15" creationId="{FD0BC7E8-4BEF-4E9D-92DF-12E0DA74418B}"/>
            </ac:spMkLst>
          </pc:spChg>
          <pc:spChg chg="add del mod">
            <ac:chgData name="Xin Zhang (FA Talent)" userId="474f572f-8271-4f60-858e-cee871e0aec6" providerId="ADAL" clId="{3F71202C-CA5A-4F4E-AF8C-BB1CC3F0E996}" dt="2021-10-22T03:55:49.586" v="2213"/>
            <ac:spMkLst>
              <pc:docMk/>
              <pc:sldMasterMk cId="1805131957" sldId="2147483656"/>
              <pc:sldLayoutMk cId="3978560216" sldId="2147483659"/>
              <ac:spMk id="16" creationId="{1BCE86A6-F34A-49AC-9C71-385F5B56E733}"/>
            </ac:spMkLst>
          </pc:spChg>
          <pc:spChg chg="mod">
            <ac:chgData name="Xin Zhang (FA Talent)" userId="474f572f-8271-4f60-858e-cee871e0aec6" providerId="ADAL" clId="{3F71202C-CA5A-4F4E-AF8C-BB1CC3F0E996}" dt="2021-10-22T04:04:46.294" v="2278"/>
            <ac:spMkLst>
              <pc:docMk/>
              <pc:sldMasterMk cId="1805131957" sldId="2147483656"/>
              <pc:sldLayoutMk cId="3978560216" sldId="2147483659"/>
              <ac:spMk id="22" creationId="{A63AAF54-0903-43CB-9589-D00E5A340109}"/>
            </ac:spMkLst>
          </pc:spChg>
          <pc:spChg chg="mod">
            <ac:chgData name="Xin Zhang (FA Talent)" userId="474f572f-8271-4f60-858e-cee871e0aec6" providerId="ADAL" clId="{3F71202C-CA5A-4F4E-AF8C-BB1CC3F0E996}" dt="2021-10-22T04:04:46.294" v="2278"/>
            <ac:spMkLst>
              <pc:docMk/>
              <pc:sldMasterMk cId="1805131957" sldId="2147483656"/>
              <pc:sldLayoutMk cId="3978560216" sldId="2147483659"/>
              <ac:spMk id="24" creationId="{66759057-40B6-488F-BAFE-89127AA8D334}"/>
            </ac:spMkLst>
          </pc:spChg>
          <pc:spChg chg="mod">
            <ac:chgData name="Xin Zhang (FA Talent)" userId="474f572f-8271-4f60-858e-cee871e0aec6" providerId="ADAL" clId="{3F71202C-CA5A-4F4E-AF8C-BB1CC3F0E996}" dt="2021-10-22T04:04:46.294" v="2278"/>
            <ac:spMkLst>
              <pc:docMk/>
              <pc:sldMasterMk cId="1805131957" sldId="2147483656"/>
              <pc:sldLayoutMk cId="3978560216" sldId="2147483659"/>
              <ac:spMk id="25" creationId="{5142DCC7-A502-4383-8BD5-EEC5534FA9C2}"/>
            </ac:spMkLst>
          </pc:spChg>
          <pc:spChg chg="add del mod">
            <ac:chgData name="Xin Zhang (FA Talent)" userId="474f572f-8271-4f60-858e-cee871e0aec6" providerId="ADAL" clId="{3F71202C-CA5A-4F4E-AF8C-BB1CC3F0E996}" dt="2021-10-22T06:21:35.315" v="2367" actId="21"/>
            <ac:spMkLst>
              <pc:docMk/>
              <pc:sldMasterMk cId="1805131957" sldId="2147483656"/>
              <pc:sldLayoutMk cId="3978560216" sldId="2147483659"/>
              <ac:spMk id="26" creationId="{00173254-8C30-48C8-B5AE-368C1F6D06A8}"/>
            </ac:spMkLst>
          </pc:spChg>
          <pc:grpChg chg="add del mod">
            <ac:chgData name="Xin Zhang (FA Talent)" userId="474f572f-8271-4f60-858e-cee871e0aec6" providerId="ADAL" clId="{3F71202C-CA5A-4F4E-AF8C-BB1CC3F0E996}" dt="2021-10-21T08:02:46.951" v="205" actId="21"/>
            <ac:grpSpMkLst>
              <pc:docMk/>
              <pc:sldMasterMk cId="1805131957" sldId="2147483656"/>
              <pc:sldLayoutMk cId="3978560216" sldId="2147483659"/>
              <ac:grpSpMk id="4" creationId="{F8476B1E-698B-42C3-AB6A-01AB66E8BCE3}"/>
            </ac:grpSpMkLst>
          </pc:grpChg>
          <pc:grpChg chg="add mod">
            <ac:chgData name="Xin Zhang (FA Talent)" userId="474f572f-8271-4f60-858e-cee871e0aec6" providerId="ADAL" clId="{3F71202C-CA5A-4F4E-AF8C-BB1CC3F0E996}" dt="2021-10-22T04:05:05.008" v="2288" actId="1035"/>
            <ac:grpSpMkLst>
              <pc:docMk/>
              <pc:sldMasterMk cId="1805131957" sldId="2147483656"/>
              <pc:sldLayoutMk cId="3978560216" sldId="2147483659"/>
              <ac:grpSpMk id="21" creationId="{B07F8B27-BB52-4DAC-8E4C-E11EB0E35745}"/>
            </ac:grpSpMkLst>
          </pc:grpChg>
          <pc:grpChg chg="mod">
            <ac:chgData name="Xin Zhang (FA Talent)" userId="474f572f-8271-4f60-858e-cee871e0aec6" providerId="ADAL" clId="{3F71202C-CA5A-4F4E-AF8C-BB1CC3F0E996}" dt="2021-10-22T04:04:46.294" v="2278"/>
            <ac:grpSpMkLst>
              <pc:docMk/>
              <pc:sldMasterMk cId="1805131957" sldId="2147483656"/>
              <pc:sldLayoutMk cId="3978560216" sldId="2147483659"/>
              <ac:grpSpMk id="23" creationId="{2E32257C-5C0F-4E39-B81E-304A65F36579}"/>
            </ac:grpSpMkLst>
          </pc:grpChg>
          <pc:picChg chg="add mod">
            <ac:chgData name="Xin Zhang (FA Talent)" userId="474f572f-8271-4f60-858e-cee871e0aec6" providerId="ADAL" clId="{3F71202C-CA5A-4F4E-AF8C-BB1CC3F0E996}" dt="2021-10-22T01:24:26.101" v="1615"/>
            <ac:picMkLst>
              <pc:docMk/>
              <pc:sldMasterMk cId="1805131957" sldId="2147483656"/>
              <pc:sldLayoutMk cId="3978560216" sldId="2147483659"/>
              <ac:picMk id="5" creationId="{18178902-2BEB-4EC5-90AE-825C6143D0D6}"/>
            </ac:picMkLst>
          </pc:picChg>
          <pc:picChg chg="mod">
            <ac:chgData name="Xin Zhang (FA Talent)" userId="474f572f-8271-4f60-858e-cee871e0aec6" providerId="ADAL" clId="{3F71202C-CA5A-4F4E-AF8C-BB1CC3F0E996}" dt="2021-10-21T07:13:42.213" v="177"/>
            <ac:picMkLst>
              <pc:docMk/>
              <pc:sldMasterMk cId="1805131957" sldId="2147483656"/>
              <pc:sldLayoutMk cId="3978560216" sldId="2147483659"/>
              <ac:picMk id="5" creationId="{B8269216-112C-421F-9153-871D1F8766F1}"/>
            </ac:picMkLst>
          </pc:picChg>
          <pc:picChg chg="del">
            <ac:chgData name="Xin Zhang (FA Talent)" userId="474f572f-8271-4f60-858e-cee871e0aec6" providerId="ADAL" clId="{3F71202C-CA5A-4F4E-AF8C-BB1CC3F0E996}" dt="2021-10-21T06:48:59.301" v="2" actId="478"/>
            <ac:picMkLst>
              <pc:docMk/>
              <pc:sldMasterMk cId="1805131957" sldId="2147483656"/>
              <pc:sldLayoutMk cId="3978560216" sldId="2147483659"/>
              <ac:picMk id="6" creationId="{675E4031-17BA-4556-91B5-1ACEACECFCFA}"/>
            </ac:picMkLst>
          </pc:picChg>
          <pc:cxnChg chg="add mod">
            <ac:chgData name="Xin Zhang (FA Talent)" userId="474f572f-8271-4f60-858e-cee871e0aec6" providerId="ADAL" clId="{3F71202C-CA5A-4F4E-AF8C-BB1CC3F0E996}" dt="2021-10-22T04:00:13.408" v="2253" actId="1037"/>
            <ac:cxnSpMkLst>
              <pc:docMk/>
              <pc:sldMasterMk cId="1805131957" sldId="2147483656"/>
              <pc:sldLayoutMk cId="3978560216" sldId="2147483659"/>
              <ac:cxnSpMk id="17" creationId="{D866572A-DAF0-4027-B4A4-BB05E67E5FDD}"/>
            </ac:cxnSpMkLst>
          </pc:cxnChg>
          <pc:cxnChg chg="add mod">
            <ac:chgData name="Xin Zhang (FA Talent)" userId="474f572f-8271-4f60-858e-cee871e0aec6" providerId="ADAL" clId="{3F71202C-CA5A-4F4E-AF8C-BB1CC3F0E996}" dt="2021-10-22T04:00:13.408" v="2253" actId="1037"/>
            <ac:cxnSpMkLst>
              <pc:docMk/>
              <pc:sldMasterMk cId="1805131957" sldId="2147483656"/>
              <pc:sldLayoutMk cId="3978560216" sldId="2147483659"/>
              <ac:cxnSpMk id="18" creationId="{707D2252-9E07-4E96-8CCC-6A6A203C0D7B}"/>
            </ac:cxnSpMkLst>
          </pc:cxnChg>
        </pc:sldLayoutChg>
        <pc:sldLayoutChg chg="addSp delSp modSp mod setBg">
          <pc:chgData name="Xin Zhang (FA Talent)" userId="474f572f-8271-4f60-858e-cee871e0aec6" providerId="ADAL" clId="{3F71202C-CA5A-4F4E-AF8C-BB1CC3F0E996}" dt="2021-10-22T07:54:59.871" v="3261" actId="2711"/>
          <pc:sldLayoutMkLst>
            <pc:docMk/>
            <pc:sldMasterMk cId="1805131957" sldId="2147483656"/>
            <pc:sldLayoutMk cId="1298106875" sldId="2147483660"/>
          </pc:sldLayoutMkLst>
          <pc:spChg chg="del">
            <ac:chgData name="Xin Zhang (FA Talent)" userId="474f572f-8271-4f60-858e-cee871e0aec6" providerId="ADAL" clId="{3F71202C-CA5A-4F4E-AF8C-BB1CC3F0E996}" dt="2021-10-22T06:44:14.104" v="2612" actId="478"/>
            <ac:spMkLst>
              <pc:docMk/>
              <pc:sldMasterMk cId="1805131957" sldId="2147483656"/>
              <pc:sldLayoutMk cId="1298106875" sldId="2147483660"/>
              <ac:spMk id="2" creationId="{4245C2AA-CAB8-4630-A270-D4AE11CE29C1}"/>
            </ac:spMkLst>
          </pc:spChg>
          <pc:spChg chg="mod">
            <ac:chgData name="Xin Zhang (FA Talent)" userId="474f572f-8271-4f60-858e-cee871e0aec6" providerId="ADAL" clId="{3F71202C-CA5A-4F4E-AF8C-BB1CC3F0E996}" dt="2021-10-22T07:16:33.244" v="2851" actId="1076"/>
            <ac:spMkLst>
              <pc:docMk/>
              <pc:sldMasterMk cId="1805131957" sldId="2147483656"/>
              <pc:sldLayoutMk cId="1298106875" sldId="2147483660"/>
              <ac:spMk id="3" creationId="{D5693BDC-E90B-465A-B90A-0C8F27C2F521}"/>
            </ac:spMkLst>
          </pc:spChg>
          <pc:spChg chg="add mod">
            <ac:chgData name="Xin Zhang (FA Talent)" userId="474f572f-8271-4f60-858e-cee871e0aec6" providerId="ADAL" clId="{3F71202C-CA5A-4F4E-AF8C-BB1CC3F0E996}" dt="2021-10-22T07:54:59.871" v="3261" actId="2711"/>
            <ac:spMkLst>
              <pc:docMk/>
              <pc:sldMasterMk cId="1805131957" sldId="2147483656"/>
              <pc:sldLayoutMk cId="1298106875" sldId="2147483660"/>
              <ac:spMk id="4" creationId="{CA08CD49-82D0-4AE4-A520-C4CC9EADB800}"/>
            </ac:spMkLst>
          </pc:spChg>
          <pc:spChg chg="add mod">
            <ac:chgData name="Xin Zhang (FA Talent)" userId="474f572f-8271-4f60-858e-cee871e0aec6" providerId="ADAL" clId="{3F71202C-CA5A-4F4E-AF8C-BB1CC3F0E996}" dt="2021-10-22T07:17:47.788" v="2878" actId="164"/>
            <ac:spMkLst>
              <pc:docMk/>
              <pc:sldMasterMk cId="1805131957" sldId="2147483656"/>
              <pc:sldLayoutMk cId="1298106875" sldId="2147483660"/>
              <ac:spMk id="5" creationId="{037EF425-2C74-4338-B50E-84BB74A80237}"/>
            </ac:spMkLst>
          </pc:spChg>
          <pc:spChg chg="add mod topLvl">
            <ac:chgData name="Xin Zhang (FA Talent)" userId="474f572f-8271-4f60-858e-cee871e0aec6" providerId="ADAL" clId="{3F71202C-CA5A-4F4E-AF8C-BB1CC3F0E996}" dt="2021-10-22T07:31:07.968" v="3106" actId="164"/>
            <ac:spMkLst>
              <pc:docMk/>
              <pc:sldMasterMk cId="1805131957" sldId="2147483656"/>
              <pc:sldLayoutMk cId="1298106875" sldId="2147483660"/>
              <ac:spMk id="9" creationId="{988A76D9-81B4-434C-AD19-3C883B14BF1E}"/>
            </ac:spMkLst>
          </pc:spChg>
          <pc:spChg chg="add mod topLvl">
            <ac:chgData name="Xin Zhang (FA Talent)" userId="474f572f-8271-4f60-858e-cee871e0aec6" providerId="ADAL" clId="{3F71202C-CA5A-4F4E-AF8C-BB1CC3F0E996}" dt="2021-10-22T07:31:07.968" v="3106" actId="164"/>
            <ac:spMkLst>
              <pc:docMk/>
              <pc:sldMasterMk cId="1805131957" sldId="2147483656"/>
              <pc:sldLayoutMk cId="1298106875" sldId="2147483660"/>
              <ac:spMk id="10" creationId="{31B153D5-F382-45A4-BFCA-3EF2C05102B1}"/>
            </ac:spMkLst>
          </pc:spChg>
          <pc:grpChg chg="add del mod">
            <ac:chgData name="Xin Zhang (FA Talent)" userId="474f572f-8271-4f60-858e-cee871e0aec6" providerId="ADAL" clId="{3F71202C-CA5A-4F4E-AF8C-BB1CC3F0E996}" dt="2021-10-22T07:19:35.283" v="2920" actId="478"/>
            <ac:grpSpMkLst>
              <pc:docMk/>
              <pc:sldMasterMk cId="1805131957" sldId="2147483656"/>
              <pc:sldLayoutMk cId="1298106875" sldId="2147483660"/>
              <ac:grpSpMk id="8" creationId="{48B2EE5E-9EC9-4922-BB01-497462D22FA3}"/>
            </ac:grpSpMkLst>
          </pc:grpChg>
          <pc:grpChg chg="add del mod">
            <ac:chgData name="Xin Zhang (FA Talent)" userId="474f572f-8271-4f60-858e-cee871e0aec6" providerId="ADAL" clId="{3F71202C-CA5A-4F4E-AF8C-BB1CC3F0E996}" dt="2021-10-22T07:20:06.764" v="2928" actId="165"/>
            <ac:grpSpMkLst>
              <pc:docMk/>
              <pc:sldMasterMk cId="1805131957" sldId="2147483656"/>
              <pc:sldLayoutMk cId="1298106875" sldId="2147483660"/>
              <ac:grpSpMk id="11" creationId="{EF0CD367-27C7-4B32-863B-A50A87967CCB}"/>
            </ac:grpSpMkLst>
          </pc:grpChg>
          <pc:grpChg chg="add mod">
            <ac:chgData name="Xin Zhang (FA Talent)" userId="474f572f-8271-4f60-858e-cee871e0aec6" providerId="ADAL" clId="{3F71202C-CA5A-4F4E-AF8C-BB1CC3F0E996}" dt="2021-10-22T07:31:17.248" v="3108" actId="14100"/>
            <ac:grpSpMkLst>
              <pc:docMk/>
              <pc:sldMasterMk cId="1805131957" sldId="2147483656"/>
              <pc:sldLayoutMk cId="1298106875" sldId="2147483660"/>
              <ac:grpSpMk id="13" creationId="{05135549-11C1-4C5E-9816-D928060E9E81}"/>
            </ac:grpSpMkLst>
          </pc:grpChg>
          <pc:picChg chg="add del mod ord">
            <ac:chgData name="Xin Zhang (FA Talent)" userId="474f572f-8271-4f60-858e-cee871e0aec6" providerId="ADAL" clId="{3F71202C-CA5A-4F4E-AF8C-BB1CC3F0E996}" dt="2021-10-22T07:46:53.762" v="3172" actId="21"/>
            <ac:picMkLst>
              <pc:docMk/>
              <pc:sldMasterMk cId="1805131957" sldId="2147483656"/>
              <pc:sldLayoutMk cId="1298106875" sldId="2147483660"/>
              <ac:picMk id="12" creationId="{7902FE13-9BED-409D-B0BE-3E66C6FD6162}"/>
            </ac:picMkLst>
          </pc:picChg>
          <pc:cxnChg chg="add mod">
            <ac:chgData name="Xin Zhang (FA Talent)" userId="474f572f-8271-4f60-858e-cee871e0aec6" providerId="ADAL" clId="{3F71202C-CA5A-4F4E-AF8C-BB1CC3F0E996}" dt="2021-10-22T07:17:47.788" v="2878" actId="164"/>
            <ac:cxnSpMkLst>
              <pc:docMk/>
              <pc:sldMasterMk cId="1805131957" sldId="2147483656"/>
              <pc:sldLayoutMk cId="1298106875" sldId="2147483660"/>
              <ac:cxnSpMk id="7" creationId="{A9A6AE04-3EA8-4E1B-BEE7-D9442815A525}"/>
            </ac:cxnSpMkLst>
          </pc:cxnChg>
        </pc:sldLayoutChg>
        <pc:sldLayoutChg chg="addSp delSp modSp mod setBg">
          <pc:chgData name="Xin Zhang (FA Talent)" userId="474f572f-8271-4f60-858e-cee871e0aec6" providerId="ADAL" clId="{3F71202C-CA5A-4F4E-AF8C-BB1CC3F0E996}" dt="2021-10-22T07:25:16.661" v="2969" actId="164"/>
          <pc:sldLayoutMkLst>
            <pc:docMk/>
            <pc:sldMasterMk cId="1805131957" sldId="2147483656"/>
            <pc:sldLayoutMk cId="3647897909" sldId="2147483664"/>
          </pc:sldLayoutMkLst>
          <pc:spChg chg="add del mod">
            <ac:chgData name="Xin Zhang (FA Talent)" userId="474f572f-8271-4f60-858e-cee871e0aec6" providerId="ADAL" clId="{3F71202C-CA5A-4F4E-AF8C-BB1CC3F0E996}" dt="2021-10-22T03:39:06.805" v="1827"/>
            <ac:spMkLst>
              <pc:docMk/>
              <pc:sldMasterMk cId="1805131957" sldId="2147483656"/>
              <pc:sldLayoutMk cId="3647897909" sldId="2147483664"/>
              <ac:spMk id="2" creationId="{E89E717A-8A61-4235-86ED-21C0287A3A88}"/>
            </ac:spMkLst>
          </pc:spChg>
          <pc:spChg chg="del">
            <ac:chgData name="Xin Zhang (FA Talent)" userId="474f572f-8271-4f60-858e-cee871e0aec6" providerId="ADAL" clId="{3F71202C-CA5A-4F4E-AF8C-BB1CC3F0E996}" dt="2021-10-21T06:49:12.661" v="6" actId="478"/>
            <ac:spMkLst>
              <pc:docMk/>
              <pc:sldMasterMk cId="1805131957" sldId="2147483656"/>
              <pc:sldLayoutMk cId="3647897909" sldId="2147483664"/>
              <ac:spMk id="3" creationId="{8F78322D-1966-41A1-8887-74F2B0BCB10A}"/>
            </ac:spMkLst>
          </pc:spChg>
          <pc:spChg chg="add del mod">
            <ac:chgData name="Xin Zhang (FA Talent)" userId="474f572f-8271-4f60-858e-cee871e0aec6" providerId="ADAL" clId="{3F71202C-CA5A-4F4E-AF8C-BB1CC3F0E996}" dt="2021-10-22T03:39:17.900" v="1830"/>
            <ac:spMkLst>
              <pc:docMk/>
              <pc:sldMasterMk cId="1805131957" sldId="2147483656"/>
              <pc:sldLayoutMk cId="3647897909" sldId="2147483664"/>
              <ac:spMk id="3" creationId="{D0DE9657-C1AA-4B34-AE02-0FF8D12FBC0D}"/>
            </ac:spMkLst>
          </pc:spChg>
          <pc:spChg chg="add del mod">
            <ac:chgData name="Xin Zhang (FA Talent)" userId="474f572f-8271-4f60-858e-cee871e0aec6" providerId="ADAL" clId="{3F71202C-CA5A-4F4E-AF8C-BB1CC3F0E996}" dt="2021-10-22T03:30:55.070" v="1784" actId="478"/>
            <ac:spMkLst>
              <pc:docMk/>
              <pc:sldMasterMk cId="1805131957" sldId="2147483656"/>
              <pc:sldLayoutMk cId="3647897909" sldId="2147483664"/>
              <ac:spMk id="4" creationId="{7721938B-7071-4ACB-827B-11321062C481}"/>
            </ac:spMkLst>
          </pc:spChg>
          <pc:spChg chg="add del mod">
            <ac:chgData name="Xin Zhang (FA Talent)" userId="474f572f-8271-4f60-858e-cee871e0aec6" providerId="ADAL" clId="{3F71202C-CA5A-4F4E-AF8C-BB1CC3F0E996}" dt="2021-10-22T03:39:06.805" v="1827"/>
            <ac:spMkLst>
              <pc:docMk/>
              <pc:sldMasterMk cId="1805131957" sldId="2147483656"/>
              <pc:sldLayoutMk cId="3647897909" sldId="2147483664"/>
              <ac:spMk id="5" creationId="{683C3352-0A3C-4716-8632-0551279B9BD4}"/>
            </ac:spMkLst>
          </pc:spChg>
          <pc:spChg chg="add del mod">
            <ac:chgData name="Xin Zhang (FA Talent)" userId="474f572f-8271-4f60-858e-cee871e0aec6" providerId="ADAL" clId="{3F71202C-CA5A-4F4E-AF8C-BB1CC3F0E996}" dt="2021-10-22T07:25:16.661" v="2969" actId="164"/>
            <ac:spMkLst>
              <pc:docMk/>
              <pc:sldMasterMk cId="1805131957" sldId="2147483656"/>
              <pc:sldLayoutMk cId="3647897909" sldId="2147483664"/>
              <ac:spMk id="6" creationId="{DDB8C964-DE99-4E28-8460-A3F8ECA94D0A}"/>
            </ac:spMkLst>
          </pc:spChg>
          <pc:spChg chg="add del mod">
            <ac:chgData name="Xin Zhang (FA Talent)" userId="474f572f-8271-4f60-858e-cee871e0aec6" providerId="ADAL" clId="{3F71202C-CA5A-4F4E-AF8C-BB1CC3F0E996}" dt="2021-10-22T07:25:16.661" v="2969" actId="164"/>
            <ac:spMkLst>
              <pc:docMk/>
              <pc:sldMasterMk cId="1805131957" sldId="2147483656"/>
              <pc:sldLayoutMk cId="3647897909" sldId="2147483664"/>
              <ac:spMk id="7" creationId="{432DB8A8-EE38-473C-9390-36F2F463CA6F}"/>
            </ac:spMkLst>
          </pc:spChg>
          <pc:spChg chg="del">
            <ac:chgData name="Xin Zhang (FA Talent)" userId="474f572f-8271-4f60-858e-cee871e0aec6" providerId="ADAL" clId="{3F71202C-CA5A-4F4E-AF8C-BB1CC3F0E996}" dt="2021-10-21T06:49:14.639" v="9" actId="478"/>
            <ac:spMkLst>
              <pc:docMk/>
              <pc:sldMasterMk cId="1805131957" sldId="2147483656"/>
              <pc:sldLayoutMk cId="3647897909" sldId="2147483664"/>
              <ac:spMk id="8" creationId="{06831132-C5F8-48F2-977B-FE9B90E2D2FA}"/>
            </ac:spMkLst>
          </pc:spChg>
          <pc:spChg chg="del mod">
            <ac:chgData name="Xin Zhang (FA Talent)" userId="474f572f-8271-4f60-858e-cee871e0aec6" providerId="ADAL" clId="{3F71202C-CA5A-4F4E-AF8C-BB1CC3F0E996}" dt="2021-10-22T03:39:17.900" v="1830"/>
            <ac:spMkLst>
              <pc:docMk/>
              <pc:sldMasterMk cId="1805131957" sldId="2147483656"/>
              <pc:sldLayoutMk cId="3647897909" sldId="2147483664"/>
              <ac:spMk id="9" creationId="{ED880DA8-9A3C-4C8C-BD4C-CF78D93A6462}"/>
            </ac:spMkLst>
          </pc:spChg>
          <pc:spChg chg="mod">
            <ac:chgData name="Xin Zhang (FA Talent)" userId="474f572f-8271-4f60-858e-cee871e0aec6" providerId="ADAL" clId="{3F71202C-CA5A-4F4E-AF8C-BB1CC3F0E996}" dt="2021-10-22T03:48:08.104" v="2132" actId="206"/>
            <ac:spMkLst>
              <pc:docMk/>
              <pc:sldMasterMk cId="1805131957" sldId="2147483656"/>
              <pc:sldLayoutMk cId="3647897909" sldId="2147483664"/>
              <ac:spMk id="11" creationId="{278C403B-C4CF-4A75-A24B-85F159883E6A}"/>
            </ac:spMkLst>
          </pc:spChg>
          <pc:spChg chg="del mod">
            <ac:chgData name="Xin Zhang (FA Talent)" userId="474f572f-8271-4f60-858e-cee871e0aec6" providerId="ADAL" clId="{3F71202C-CA5A-4F4E-AF8C-BB1CC3F0E996}" dt="2021-10-22T03:30:44.321" v="1782" actId="478"/>
            <ac:spMkLst>
              <pc:docMk/>
              <pc:sldMasterMk cId="1805131957" sldId="2147483656"/>
              <pc:sldLayoutMk cId="3647897909" sldId="2147483664"/>
              <ac:spMk id="14" creationId="{0C49B6B2-5AD4-49AB-8534-73EFE381A584}"/>
            </ac:spMkLst>
          </pc:spChg>
          <pc:spChg chg="mod">
            <ac:chgData name="Xin Zhang (FA Talent)" userId="474f572f-8271-4f60-858e-cee871e0aec6" providerId="ADAL" clId="{3F71202C-CA5A-4F4E-AF8C-BB1CC3F0E996}" dt="2021-10-22T03:41:36.175" v="1839"/>
            <ac:spMkLst>
              <pc:docMk/>
              <pc:sldMasterMk cId="1805131957" sldId="2147483656"/>
              <pc:sldLayoutMk cId="3647897909" sldId="2147483664"/>
              <ac:spMk id="15" creationId="{5BAD5026-0926-4F0B-96F5-8D4A84C26F53}"/>
            </ac:spMkLst>
          </pc:spChg>
          <pc:spChg chg="del mod">
            <ac:chgData name="Xin Zhang (FA Talent)" userId="474f572f-8271-4f60-858e-cee871e0aec6" providerId="ADAL" clId="{3F71202C-CA5A-4F4E-AF8C-BB1CC3F0E996}" dt="2021-10-22T03:30:44.321" v="1782" actId="478"/>
            <ac:spMkLst>
              <pc:docMk/>
              <pc:sldMasterMk cId="1805131957" sldId="2147483656"/>
              <pc:sldLayoutMk cId="3647897909" sldId="2147483664"/>
              <ac:spMk id="16" creationId="{C9BCCFE4-6FAC-4D4C-8463-F861D496EE40}"/>
            </ac:spMkLst>
          </pc:spChg>
          <pc:spChg chg="mod">
            <ac:chgData name="Xin Zhang (FA Talent)" userId="474f572f-8271-4f60-858e-cee871e0aec6" providerId="ADAL" clId="{3F71202C-CA5A-4F4E-AF8C-BB1CC3F0E996}" dt="2021-10-22T03:41:36.175" v="1839"/>
            <ac:spMkLst>
              <pc:docMk/>
              <pc:sldMasterMk cId="1805131957" sldId="2147483656"/>
              <pc:sldLayoutMk cId="3647897909" sldId="2147483664"/>
              <ac:spMk id="18" creationId="{CE334C24-1E51-4770-97ED-3136863ADE09}"/>
            </ac:spMkLst>
          </pc:spChg>
          <pc:spChg chg="mod">
            <ac:chgData name="Xin Zhang (FA Talent)" userId="474f572f-8271-4f60-858e-cee871e0aec6" providerId="ADAL" clId="{3F71202C-CA5A-4F4E-AF8C-BB1CC3F0E996}" dt="2021-10-22T03:41:36.175" v="1839"/>
            <ac:spMkLst>
              <pc:docMk/>
              <pc:sldMasterMk cId="1805131957" sldId="2147483656"/>
              <pc:sldLayoutMk cId="3647897909" sldId="2147483664"/>
              <ac:spMk id="19" creationId="{2D689470-2BD5-44BF-AD21-1386699BFCDC}"/>
            </ac:spMkLst>
          </pc:spChg>
          <pc:grpChg chg="add mod">
            <ac:chgData name="Xin Zhang (FA Talent)" userId="474f572f-8271-4f60-858e-cee871e0aec6" providerId="ADAL" clId="{3F71202C-CA5A-4F4E-AF8C-BB1CC3F0E996}" dt="2021-10-22T07:25:16.661" v="2969" actId="164"/>
            <ac:grpSpMkLst>
              <pc:docMk/>
              <pc:sldMasterMk cId="1805131957" sldId="2147483656"/>
              <pc:sldLayoutMk cId="3647897909" sldId="2147483664"/>
              <ac:grpSpMk id="8" creationId="{8F3A5B5C-5A0E-41AD-9F8F-A047F57878C9}"/>
            </ac:grpSpMkLst>
          </pc:grpChg>
          <pc:grpChg chg="add mod">
            <ac:chgData name="Xin Zhang (FA Talent)" userId="474f572f-8271-4f60-858e-cee871e0aec6" providerId="ADAL" clId="{3F71202C-CA5A-4F4E-AF8C-BB1CC3F0E996}" dt="2021-10-22T03:41:36.175" v="1839"/>
            <ac:grpSpMkLst>
              <pc:docMk/>
              <pc:sldMasterMk cId="1805131957" sldId="2147483656"/>
              <pc:sldLayoutMk cId="3647897909" sldId="2147483664"/>
              <ac:grpSpMk id="13" creationId="{4241BB3C-05EC-44F9-A626-A66D7762DAD1}"/>
            </ac:grpSpMkLst>
          </pc:grpChg>
          <pc:grpChg chg="mod">
            <ac:chgData name="Xin Zhang (FA Talent)" userId="474f572f-8271-4f60-858e-cee871e0aec6" providerId="ADAL" clId="{3F71202C-CA5A-4F4E-AF8C-BB1CC3F0E996}" dt="2021-10-22T03:41:36.175" v="1839"/>
            <ac:grpSpMkLst>
              <pc:docMk/>
              <pc:sldMasterMk cId="1805131957" sldId="2147483656"/>
              <pc:sldLayoutMk cId="3647897909" sldId="2147483664"/>
              <ac:grpSpMk id="17" creationId="{6A3A96E7-F390-41CD-8C32-8DE77A96FDE0}"/>
            </ac:grpSpMkLst>
          </pc:grpChg>
          <pc:picChg chg="del">
            <ac:chgData name="Xin Zhang (FA Talent)" userId="474f572f-8271-4f60-858e-cee871e0aec6" providerId="ADAL" clId="{3F71202C-CA5A-4F4E-AF8C-BB1CC3F0E996}" dt="2021-10-21T06:49:13.635" v="8" actId="478"/>
            <ac:picMkLst>
              <pc:docMk/>
              <pc:sldMasterMk cId="1805131957" sldId="2147483656"/>
              <pc:sldLayoutMk cId="3647897909" sldId="2147483664"/>
              <ac:picMk id="2" creationId="{E61D0CF8-90EE-4E7B-98B6-0067985253BE}"/>
            </ac:picMkLst>
          </pc:picChg>
          <pc:picChg chg="del">
            <ac:chgData name="Xin Zhang (FA Talent)" userId="474f572f-8271-4f60-858e-cee871e0aec6" providerId="ADAL" clId="{3F71202C-CA5A-4F4E-AF8C-BB1CC3F0E996}" dt="2021-10-21T06:49:13.197" v="7" actId="478"/>
            <ac:picMkLst>
              <pc:docMk/>
              <pc:sldMasterMk cId="1805131957" sldId="2147483656"/>
              <pc:sldLayoutMk cId="3647897909" sldId="2147483664"/>
              <ac:picMk id="9" creationId="{B62223F8-095F-4AB4-B8C9-98337DD9B53C}"/>
            </ac:picMkLst>
          </pc:picChg>
          <pc:picChg chg="del">
            <ac:chgData name="Xin Zhang (FA Talent)" userId="474f572f-8271-4f60-858e-cee871e0aec6" providerId="ADAL" clId="{3F71202C-CA5A-4F4E-AF8C-BB1CC3F0E996}" dt="2021-10-21T06:49:15.516" v="10" actId="478"/>
            <ac:picMkLst>
              <pc:docMk/>
              <pc:sldMasterMk cId="1805131957" sldId="2147483656"/>
              <pc:sldLayoutMk cId="3647897909" sldId="2147483664"/>
              <ac:picMk id="10" creationId="{2DCF715E-3DF2-4F05-9F73-D2592DBAAA48}"/>
            </ac:picMkLst>
          </pc:picChg>
          <pc:picChg chg="add del mod">
            <ac:chgData name="Xin Zhang (FA Talent)" userId="474f572f-8271-4f60-858e-cee871e0aec6" providerId="ADAL" clId="{3F71202C-CA5A-4F4E-AF8C-BB1CC3F0E996}" dt="2021-10-22T03:41:23.969" v="1837" actId="478"/>
            <ac:picMkLst>
              <pc:docMk/>
              <pc:sldMasterMk cId="1805131957" sldId="2147483656"/>
              <pc:sldLayoutMk cId="3647897909" sldId="2147483664"/>
              <ac:picMk id="12" creationId="{F2B1409C-F4E0-4452-8C09-917802323D94}"/>
            </ac:picMkLst>
          </pc:picChg>
          <pc:picChg chg="add mod">
            <ac:chgData name="Xin Zhang (FA Talent)" userId="474f572f-8271-4f60-858e-cee871e0aec6" providerId="ADAL" clId="{3F71202C-CA5A-4F4E-AF8C-BB1CC3F0E996}" dt="2021-10-22T04:01:12.124" v="2254"/>
            <ac:picMkLst>
              <pc:docMk/>
              <pc:sldMasterMk cId="1805131957" sldId="2147483656"/>
              <pc:sldLayoutMk cId="3647897909" sldId="2147483664"/>
              <ac:picMk id="20" creationId="{E4E99F14-B9CF-4E01-8BB4-E7D2F03885B1}"/>
            </ac:picMkLst>
          </pc:picChg>
        </pc:sldLayoutChg>
        <pc:sldLayoutChg chg="addSp delSp modSp mod setBg">
          <pc:chgData name="Xin Zhang (FA Talent)" userId="474f572f-8271-4f60-858e-cee871e0aec6" providerId="ADAL" clId="{3F71202C-CA5A-4F4E-AF8C-BB1CC3F0E996}" dt="2021-10-22T08:27:46.632" v="3539"/>
          <pc:sldLayoutMkLst>
            <pc:docMk/>
            <pc:sldMasterMk cId="1805131957" sldId="2147483656"/>
            <pc:sldLayoutMk cId="1492256569" sldId="2147483665"/>
          </pc:sldLayoutMkLst>
          <pc:spChg chg="mod">
            <ac:chgData name="Xin Zhang (FA Talent)" userId="474f572f-8271-4f60-858e-cee871e0aec6" providerId="ADAL" clId="{3F71202C-CA5A-4F4E-AF8C-BB1CC3F0E996}" dt="2021-10-21T08:02:49.360" v="206"/>
            <ac:spMkLst>
              <pc:docMk/>
              <pc:sldMasterMk cId="1805131957" sldId="2147483656"/>
              <pc:sldLayoutMk cId="1492256569" sldId="2147483665"/>
              <ac:spMk id="4" creationId="{FCDE6DE5-7529-4B94-9BA6-5E5F39FD0163}"/>
            </ac:spMkLst>
          </pc:spChg>
          <pc:grpChg chg="add del mod">
            <ac:chgData name="Xin Zhang (FA Talent)" userId="474f572f-8271-4f60-858e-cee871e0aec6" providerId="ADAL" clId="{3F71202C-CA5A-4F4E-AF8C-BB1CC3F0E996}" dt="2021-10-22T01:31:08.461" v="1670" actId="478"/>
            <ac:grpSpMkLst>
              <pc:docMk/>
              <pc:sldMasterMk cId="1805131957" sldId="2147483656"/>
              <pc:sldLayoutMk cId="1492256569" sldId="2147483665"/>
              <ac:grpSpMk id="2" creationId="{3A1E56F8-57F5-4816-95B2-D2888504BB89}"/>
            </ac:grpSpMkLst>
          </pc:grpChg>
          <pc:picChg chg="mod">
            <ac:chgData name="Xin Zhang (FA Talent)" userId="474f572f-8271-4f60-858e-cee871e0aec6" providerId="ADAL" clId="{3F71202C-CA5A-4F4E-AF8C-BB1CC3F0E996}" dt="2021-10-21T08:02:49.360" v="206"/>
            <ac:picMkLst>
              <pc:docMk/>
              <pc:sldMasterMk cId="1805131957" sldId="2147483656"/>
              <pc:sldLayoutMk cId="1492256569" sldId="2147483665"/>
              <ac:picMk id="3" creationId="{020B5E85-2DDF-4DA2-9CFD-513223B61714}"/>
            </ac:picMkLst>
          </pc:picChg>
        </pc:sldLayoutChg>
        <pc:sldLayoutChg chg="delSp mod setBg">
          <pc:chgData name="Xin Zhang (FA Talent)" userId="474f572f-8271-4f60-858e-cee871e0aec6" providerId="ADAL" clId="{3F71202C-CA5A-4F4E-AF8C-BB1CC3F0E996}" dt="2021-10-22T02:01:26.088" v="1712" actId="6014"/>
          <pc:sldLayoutMkLst>
            <pc:docMk/>
            <pc:sldMasterMk cId="1805131957" sldId="2147483656"/>
            <pc:sldLayoutMk cId="2502211041" sldId="2147483671"/>
          </pc:sldLayoutMkLst>
          <pc:spChg chg="del">
            <ac:chgData name="Xin Zhang (FA Talent)" userId="474f572f-8271-4f60-858e-cee871e0aec6" providerId="ADAL" clId="{3F71202C-CA5A-4F4E-AF8C-BB1CC3F0E996}" dt="2021-10-21T06:49:58.151" v="12" actId="478"/>
            <ac:spMkLst>
              <pc:docMk/>
              <pc:sldMasterMk cId="1805131957" sldId="2147483656"/>
              <pc:sldLayoutMk cId="2502211041" sldId="2147483671"/>
              <ac:spMk id="3" creationId="{807966BD-6AF1-4077-A256-3F996BC0A173}"/>
            </ac:spMkLst>
          </pc:spChg>
          <pc:spChg chg="del">
            <ac:chgData name="Xin Zhang (FA Talent)" userId="474f572f-8271-4f60-858e-cee871e0aec6" providerId="ADAL" clId="{3F71202C-CA5A-4F4E-AF8C-BB1CC3F0E996}" dt="2021-10-21T06:49:58.151" v="12" actId="478"/>
            <ac:spMkLst>
              <pc:docMk/>
              <pc:sldMasterMk cId="1805131957" sldId="2147483656"/>
              <pc:sldLayoutMk cId="2502211041" sldId="2147483671"/>
              <ac:spMk id="4" creationId="{A5A73659-7521-47B6-8415-34BD858DD4FE}"/>
            </ac:spMkLst>
          </pc:spChg>
          <pc:spChg chg="del">
            <ac:chgData name="Xin Zhang (FA Talent)" userId="474f572f-8271-4f60-858e-cee871e0aec6" providerId="ADAL" clId="{3F71202C-CA5A-4F4E-AF8C-BB1CC3F0E996}" dt="2021-10-21T06:49:58.151" v="12" actId="478"/>
            <ac:spMkLst>
              <pc:docMk/>
              <pc:sldMasterMk cId="1805131957" sldId="2147483656"/>
              <pc:sldLayoutMk cId="2502211041" sldId="2147483671"/>
              <ac:spMk id="5" creationId="{638274C1-A07D-4F7C-B6B6-8F84616FC2CA}"/>
            </ac:spMkLst>
          </pc:spChg>
          <pc:spChg chg="del">
            <ac:chgData name="Xin Zhang (FA Talent)" userId="474f572f-8271-4f60-858e-cee871e0aec6" providerId="ADAL" clId="{3F71202C-CA5A-4F4E-AF8C-BB1CC3F0E996}" dt="2021-10-21T06:49:58.151" v="12" actId="478"/>
            <ac:spMkLst>
              <pc:docMk/>
              <pc:sldMasterMk cId="1805131957" sldId="2147483656"/>
              <pc:sldLayoutMk cId="2502211041" sldId="2147483671"/>
              <ac:spMk id="6" creationId="{AB816A2E-DC06-42FE-800B-0514DAB425EE}"/>
            </ac:spMkLst>
          </pc:spChg>
          <pc:spChg chg="del">
            <ac:chgData name="Xin Zhang (FA Talent)" userId="474f572f-8271-4f60-858e-cee871e0aec6" providerId="ADAL" clId="{3F71202C-CA5A-4F4E-AF8C-BB1CC3F0E996}" dt="2021-10-21T06:49:58.151" v="12" actId="478"/>
            <ac:spMkLst>
              <pc:docMk/>
              <pc:sldMasterMk cId="1805131957" sldId="2147483656"/>
              <pc:sldLayoutMk cId="2502211041" sldId="2147483671"/>
              <ac:spMk id="7" creationId="{59E19071-697A-4658-A8DF-6DD32B00B00A}"/>
            </ac:spMkLst>
          </pc:spChg>
          <pc:spChg chg="del">
            <ac:chgData name="Xin Zhang (FA Talent)" userId="474f572f-8271-4f60-858e-cee871e0aec6" providerId="ADAL" clId="{3F71202C-CA5A-4F4E-AF8C-BB1CC3F0E996}" dt="2021-10-21T06:49:58.151" v="12" actId="478"/>
            <ac:spMkLst>
              <pc:docMk/>
              <pc:sldMasterMk cId="1805131957" sldId="2147483656"/>
              <pc:sldLayoutMk cId="2502211041" sldId="2147483671"/>
              <ac:spMk id="8" creationId="{D57E5723-0D09-4B14-B497-E8C124A26633}"/>
            </ac:spMkLst>
          </pc:spChg>
          <pc:spChg chg="del">
            <ac:chgData name="Xin Zhang (FA Talent)" userId="474f572f-8271-4f60-858e-cee871e0aec6" providerId="ADAL" clId="{3F71202C-CA5A-4F4E-AF8C-BB1CC3F0E996}" dt="2021-10-22T02:00:51.552" v="1710" actId="478"/>
            <ac:spMkLst>
              <pc:docMk/>
              <pc:sldMasterMk cId="1805131957" sldId="2147483656"/>
              <pc:sldLayoutMk cId="2502211041" sldId="2147483671"/>
              <ac:spMk id="9" creationId="{7A3A5057-9D30-4FD6-8888-79BCFFAF2842}"/>
            </ac:spMkLst>
          </pc:spChg>
          <pc:spChg chg="del">
            <ac:chgData name="Xin Zhang (FA Talent)" userId="474f572f-8271-4f60-858e-cee871e0aec6" providerId="ADAL" clId="{3F71202C-CA5A-4F4E-AF8C-BB1CC3F0E996}" dt="2021-10-22T02:00:51.552" v="1710" actId="478"/>
            <ac:spMkLst>
              <pc:docMk/>
              <pc:sldMasterMk cId="1805131957" sldId="2147483656"/>
              <pc:sldLayoutMk cId="2502211041" sldId="2147483671"/>
              <ac:spMk id="10" creationId="{510CD00C-9985-4F6F-B560-40939360EC6E}"/>
            </ac:spMkLst>
          </pc:spChg>
        </pc:sldLayoutChg>
        <pc:sldLayoutChg chg="addSp delSp modSp mod setBg">
          <pc:chgData name="Xin Zhang (FA Talent)" userId="474f572f-8271-4f60-858e-cee871e0aec6" providerId="ADAL" clId="{3F71202C-CA5A-4F4E-AF8C-BB1CC3F0E996}" dt="2021-10-22T07:14:25.741" v="2840" actId="12788"/>
          <pc:sldLayoutMkLst>
            <pc:docMk/>
            <pc:sldMasterMk cId="1805131957" sldId="2147483656"/>
            <pc:sldLayoutMk cId="1093134644" sldId="2147483672"/>
          </pc:sldLayoutMkLst>
          <pc:spChg chg="mod">
            <ac:chgData name="Xin Zhang (FA Talent)" userId="474f572f-8271-4f60-858e-cee871e0aec6" providerId="ADAL" clId="{3F71202C-CA5A-4F4E-AF8C-BB1CC3F0E996}" dt="2021-10-22T07:14:25.741" v="2840" actId="12788"/>
            <ac:spMkLst>
              <pc:docMk/>
              <pc:sldMasterMk cId="1805131957" sldId="2147483656"/>
              <pc:sldLayoutMk cId="1093134644" sldId="2147483672"/>
              <ac:spMk id="3" creationId="{A5C711CD-23CF-45AF-AB59-B267E01E4369}"/>
            </ac:spMkLst>
          </pc:spChg>
          <pc:spChg chg="mod">
            <ac:chgData name="Xin Zhang (FA Talent)" userId="474f572f-8271-4f60-858e-cee871e0aec6" providerId="ADAL" clId="{3F71202C-CA5A-4F4E-AF8C-BB1CC3F0E996}" dt="2021-10-22T07:13:04.766" v="2812" actId="21"/>
            <ac:spMkLst>
              <pc:docMk/>
              <pc:sldMasterMk cId="1805131957" sldId="2147483656"/>
              <pc:sldLayoutMk cId="1093134644" sldId="2147483672"/>
              <ac:spMk id="4" creationId="{9C331C7C-3B5E-4850-8D5F-540D7CC79E8C}"/>
            </ac:spMkLst>
          </pc:spChg>
          <pc:spChg chg="add del mod ord">
            <ac:chgData name="Xin Zhang (FA Talent)" userId="474f572f-8271-4f60-858e-cee871e0aec6" providerId="ADAL" clId="{3F71202C-CA5A-4F4E-AF8C-BB1CC3F0E996}" dt="2021-10-22T02:04:41.279" v="1722" actId="478"/>
            <ac:spMkLst>
              <pc:docMk/>
              <pc:sldMasterMk cId="1805131957" sldId="2147483656"/>
              <pc:sldLayoutMk cId="1093134644" sldId="2147483672"/>
              <ac:spMk id="5" creationId="{DB825710-1097-4C36-B52B-AE1CB0AF3EAB}"/>
            </ac:spMkLst>
          </pc:spChg>
          <pc:spChg chg="del">
            <ac:chgData name="Xin Zhang (FA Talent)" userId="474f572f-8271-4f60-858e-cee871e0aec6" providerId="ADAL" clId="{3F71202C-CA5A-4F4E-AF8C-BB1CC3F0E996}" dt="2021-10-21T06:49:01.052" v="3" actId="478"/>
            <ac:spMkLst>
              <pc:docMk/>
              <pc:sldMasterMk cId="1805131957" sldId="2147483656"/>
              <pc:sldLayoutMk cId="1093134644" sldId="2147483672"/>
              <ac:spMk id="6" creationId="{02C70027-824F-4139-A1AE-10595ADBEED6}"/>
            </ac:spMkLst>
          </pc:spChg>
          <pc:spChg chg="add del mod ord">
            <ac:chgData name="Xin Zhang (FA Talent)" userId="474f572f-8271-4f60-858e-cee871e0aec6" providerId="ADAL" clId="{3F71202C-CA5A-4F4E-AF8C-BB1CC3F0E996}" dt="2021-10-22T02:04:41.279" v="1722" actId="478"/>
            <ac:spMkLst>
              <pc:docMk/>
              <pc:sldMasterMk cId="1805131957" sldId="2147483656"/>
              <pc:sldLayoutMk cId="1093134644" sldId="2147483672"/>
              <ac:spMk id="6" creationId="{7C5F1A14-1604-4BD8-9C38-01332C31F927}"/>
            </ac:spMkLst>
          </pc:spChg>
          <pc:spChg chg="add mod topLvl">
            <ac:chgData name="Xin Zhang (FA Talent)" userId="474f572f-8271-4f60-858e-cee871e0aec6" providerId="ADAL" clId="{3F71202C-CA5A-4F4E-AF8C-BB1CC3F0E996}" dt="2021-10-22T04:07:52.809" v="2356" actId="207"/>
            <ac:spMkLst>
              <pc:docMk/>
              <pc:sldMasterMk cId="1805131957" sldId="2147483656"/>
              <pc:sldLayoutMk cId="1093134644" sldId="2147483672"/>
              <ac:spMk id="7" creationId="{C9E2EC02-1757-4657-BB14-C3B56D38950D}"/>
            </ac:spMkLst>
          </pc:spChg>
          <pc:spChg chg="add mod topLvl">
            <ac:chgData name="Xin Zhang (FA Talent)" userId="474f572f-8271-4f60-858e-cee871e0aec6" providerId="ADAL" clId="{3F71202C-CA5A-4F4E-AF8C-BB1CC3F0E996}" dt="2021-10-22T06:39:25.716" v="2430" actId="1076"/>
            <ac:spMkLst>
              <pc:docMk/>
              <pc:sldMasterMk cId="1805131957" sldId="2147483656"/>
              <pc:sldLayoutMk cId="1093134644" sldId="2147483672"/>
              <ac:spMk id="8" creationId="{20864848-554C-4AD0-8E1B-2208DC009145}"/>
            </ac:spMkLst>
          </pc:spChg>
          <pc:spChg chg="add del mod">
            <ac:chgData name="Xin Zhang (FA Talent)" userId="474f572f-8271-4f60-858e-cee871e0aec6" providerId="ADAL" clId="{3F71202C-CA5A-4F4E-AF8C-BB1CC3F0E996}" dt="2021-10-22T02:38:32.638" v="1757" actId="21"/>
            <ac:spMkLst>
              <pc:docMk/>
              <pc:sldMasterMk cId="1805131957" sldId="2147483656"/>
              <pc:sldLayoutMk cId="1093134644" sldId="2147483672"/>
              <ac:spMk id="9" creationId="{08C605CC-1126-4476-9170-8FFA03BAF0F9}"/>
            </ac:spMkLst>
          </pc:spChg>
          <pc:spChg chg="add del mod">
            <ac:chgData name="Xin Zhang (FA Talent)" userId="474f572f-8271-4f60-858e-cee871e0aec6" providerId="ADAL" clId="{3F71202C-CA5A-4F4E-AF8C-BB1CC3F0E996}" dt="2021-10-22T02:38:32.638" v="1757" actId="21"/>
            <ac:spMkLst>
              <pc:docMk/>
              <pc:sldMasterMk cId="1805131957" sldId="2147483656"/>
              <pc:sldLayoutMk cId="1093134644" sldId="2147483672"/>
              <ac:spMk id="10" creationId="{97A69F10-EBA5-4CEF-AF5F-1B22EA31B52D}"/>
            </ac:spMkLst>
          </pc:spChg>
          <pc:spChg chg="add mod topLvl">
            <ac:chgData name="Xin Zhang (FA Talent)" userId="474f572f-8271-4f60-858e-cee871e0aec6" providerId="ADAL" clId="{3F71202C-CA5A-4F4E-AF8C-BB1CC3F0E996}" dt="2021-10-22T04:07:52.809" v="2356" actId="207"/>
            <ac:spMkLst>
              <pc:docMk/>
              <pc:sldMasterMk cId="1805131957" sldId="2147483656"/>
              <pc:sldLayoutMk cId="1093134644" sldId="2147483672"/>
              <ac:spMk id="11" creationId="{BBFACC64-B8A1-4DA2-B9BC-6377D7C248E9}"/>
            </ac:spMkLst>
          </pc:spChg>
          <pc:spChg chg="add mod topLvl">
            <ac:chgData name="Xin Zhang (FA Talent)" userId="474f572f-8271-4f60-858e-cee871e0aec6" providerId="ADAL" clId="{3F71202C-CA5A-4F4E-AF8C-BB1CC3F0E996}" dt="2021-10-22T06:39:05.372" v="2425" actId="12789"/>
            <ac:spMkLst>
              <pc:docMk/>
              <pc:sldMasterMk cId="1805131957" sldId="2147483656"/>
              <pc:sldLayoutMk cId="1093134644" sldId="2147483672"/>
              <ac:spMk id="12" creationId="{FCD7E38D-A7D7-48D2-A33C-69F0D3894EF1}"/>
            </ac:spMkLst>
          </pc:spChg>
          <pc:spChg chg="add del mod">
            <ac:chgData name="Xin Zhang (FA Talent)" userId="474f572f-8271-4f60-858e-cee871e0aec6" providerId="ADAL" clId="{3F71202C-CA5A-4F4E-AF8C-BB1CC3F0E996}" dt="2021-10-22T02:38:32.638" v="1757" actId="21"/>
            <ac:spMkLst>
              <pc:docMk/>
              <pc:sldMasterMk cId="1805131957" sldId="2147483656"/>
              <pc:sldLayoutMk cId="1093134644" sldId="2147483672"/>
              <ac:spMk id="13" creationId="{7EAB061D-3837-470C-B0F8-0A290F650613}"/>
            </ac:spMkLst>
          </pc:spChg>
          <pc:spChg chg="add del mod">
            <ac:chgData name="Xin Zhang (FA Talent)" userId="474f572f-8271-4f60-858e-cee871e0aec6" providerId="ADAL" clId="{3F71202C-CA5A-4F4E-AF8C-BB1CC3F0E996}" dt="2021-10-22T02:38:32.638" v="1757" actId="21"/>
            <ac:spMkLst>
              <pc:docMk/>
              <pc:sldMasterMk cId="1805131957" sldId="2147483656"/>
              <pc:sldLayoutMk cId="1093134644" sldId="2147483672"/>
              <ac:spMk id="14" creationId="{A5E64AC6-0F9A-47E3-A765-619B921DD105}"/>
            </ac:spMkLst>
          </pc:spChg>
          <pc:spChg chg="add mod">
            <ac:chgData name="Xin Zhang (FA Talent)" userId="474f572f-8271-4f60-858e-cee871e0aec6" providerId="ADAL" clId="{3F71202C-CA5A-4F4E-AF8C-BB1CC3F0E996}" dt="2021-10-22T04:07:52.809" v="2356" actId="207"/>
            <ac:spMkLst>
              <pc:docMk/>
              <pc:sldMasterMk cId="1805131957" sldId="2147483656"/>
              <pc:sldLayoutMk cId="1093134644" sldId="2147483672"/>
              <ac:spMk id="15" creationId="{476ED148-F461-40D5-AE0E-80853B2E92EF}"/>
            </ac:spMkLst>
          </pc:spChg>
          <pc:spChg chg="add mod">
            <ac:chgData name="Xin Zhang (FA Talent)" userId="474f572f-8271-4f60-858e-cee871e0aec6" providerId="ADAL" clId="{3F71202C-CA5A-4F4E-AF8C-BB1CC3F0E996}" dt="2021-10-22T06:39:11.306" v="2426" actId="12789"/>
            <ac:spMkLst>
              <pc:docMk/>
              <pc:sldMasterMk cId="1805131957" sldId="2147483656"/>
              <pc:sldLayoutMk cId="1093134644" sldId="2147483672"/>
              <ac:spMk id="16" creationId="{989FC43C-0029-4CEA-ACB3-B123B4941151}"/>
            </ac:spMkLst>
          </pc:spChg>
          <pc:spChg chg="add del mod">
            <ac:chgData name="Xin Zhang (FA Talent)" userId="474f572f-8271-4f60-858e-cee871e0aec6" providerId="ADAL" clId="{3F71202C-CA5A-4F4E-AF8C-BB1CC3F0E996}" dt="2021-10-22T02:38:32.638" v="1757" actId="21"/>
            <ac:spMkLst>
              <pc:docMk/>
              <pc:sldMasterMk cId="1805131957" sldId="2147483656"/>
              <pc:sldLayoutMk cId="1093134644" sldId="2147483672"/>
              <ac:spMk id="17" creationId="{C3118D52-E622-4E02-8ECC-861267A36058}"/>
            </ac:spMkLst>
          </pc:spChg>
          <pc:spChg chg="add del mod">
            <ac:chgData name="Xin Zhang (FA Talent)" userId="474f572f-8271-4f60-858e-cee871e0aec6" providerId="ADAL" clId="{3F71202C-CA5A-4F4E-AF8C-BB1CC3F0E996}" dt="2021-10-22T02:38:32.638" v="1757" actId="21"/>
            <ac:spMkLst>
              <pc:docMk/>
              <pc:sldMasterMk cId="1805131957" sldId="2147483656"/>
              <pc:sldLayoutMk cId="1093134644" sldId="2147483672"/>
              <ac:spMk id="18" creationId="{FC490657-6068-4ED5-A7F4-AC4AC13F8F94}"/>
            </ac:spMkLst>
          </pc:spChg>
          <pc:spChg chg="add mod">
            <ac:chgData name="Xin Zhang (FA Talent)" userId="474f572f-8271-4f60-858e-cee871e0aec6" providerId="ADAL" clId="{3F71202C-CA5A-4F4E-AF8C-BB1CC3F0E996}" dt="2021-10-22T04:07:52.809" v="2356" actId="207"/>
            <ac:spMkLst>
              <pc:docMk/>
              <pc:sldMasterMk cId="1805131957" sldId="2147483656"/>
              <pc:sldLayoutMk cId="1093134644" sldId="2147483672"/>
              <ac:spMk id="19" creationId="{DF7F0322-507A-4410-B268-F77ADC4AF0C6}"/>
            </ac:spMkLst>
          </pc:spChg>
          <pc:spChg chg="add mod">
            <ac:chgData name="Xin Zhang (FA Talent)" userId="474f572f-8271-4f60-858e-cee871e0aec6" providerId="ADAL" clId="{3F71202C-CA5A-4F4E-AF8C-BB1CC3F0E996}" dt="2021-10-22T06:39:11.306" v="2426" actId="12789"/>
            <ac:spMkLst>
              <pc:docMk/>
              <pc:sldMasterMk cId="1805131957" sldId="2147483656"/>
              <pc:sldLayoutMk cId="1093134644" sldId="2147483672"/>
              <ac:spMk id="20" creationId="{C3A66937-CC14-4DB1-A9F4-59397409B3E5}"/>
            </ac:spMkLst>
          </pc:spChg>
          <pc:spChg chg="add del mod">
            <ac:chgData name="Xin Zhang (FA Talent)" userId="474f572f-8271-4f60-858e-cee871e0aec6" providerId="ADAL" clId="{3F71202C-CA5A-4F4E-AF8C-BB1CC3F0E996}" dt="2021-10-22T02:38:32.638" v="1757" actId="21"/>
            <ac:spMkLst>
              <pc:docMk/>
              <pc:sldMasterMk cId="1805131957" sldId="2147483656"/>
              <pc:sldLayoutMk cId="1093134644" sldId="2147483672"/>
              <ac:spMk id="21" creationId="{06524211-BE2B-46E2-B08A-2D62743B1013}"/>
            </ac:spMkLst>
          </pc:spChg>
          <pc:spChg chg="add del mod">
            <ac:chgData name="Xin Zhang (FA Talent)" userId="474f572f-8271-4f60-858e-cee871e0aec6" providerId="ADAL" clId="{3F71202C-CA5A-4F4E-AF8C-BB1CC3F0E996}" dt="2021-10-22T02:38:32.638" v="1757" actId="21"/>
            <ac:spMkLst>
              <pc:docMk/>
              <pc:sldMasterMk cId="1805131957" sldId="2147483656"/>
              <pc:sldLayoutMk cId="1093134644" sldId="2147483672"/>
              <ac:spMk id="22" creationId="{DCC4DECD-C6E8-4413-A9F6-9DFBF4D856B7}"/>
            </ac:spMkLst>
          </pc:spChg>
          <pc:spChg chg="mod">
            <ac:chgData name="Xin Zhang (FA Talent)" userId="474f572f-8271-4f60-858e-cee871e0aec6" providerId="ADAL" clId="{3F71202C-CA5A-4F4E-AF8C-BB1CC3F0E996}" dt="2021-10-22T02:36:23.072" v="1732" actId="571"/>
            <ac:spMkLst>
              <pc:docMk/>
              <pc:sldMasterMk cId="1805131957" sldId="2147483656"/>
              <pc:sldLayoutMk cId="1093134644" sldId="2147483672"/>
              <ac:spMk id="24" creationId="{33C31CC1-0837-42BB-8606-4D8679D4049B}"/>
            </ac:spMkLst>
          </pc:spChg>
          <pc:spChg chg="mod">
            <ac:chgData name="Xin Zhang (FA Talent)" userId="474f572f-8271-4f60-858e-cee871e0aec6" providerId="ADAL" clId="{3F71202C-CA5A-4F4E-AF8C-BB1CC3F0E996}" dt="2021-10-22T02:36:23.072" v="1732" actId="571"/>
            <ac:spMkLst>
              <pc:docMk/>
              <pc:sldMasterMk cId="1805131957" sldId="2147483656"/>
              <pc:sldLayoutMk cId="1093134644" sldId="2147483672"/>
              <ac:spMk id="25" creationId="{DC3E39F2-6D91-48FF-86DC-20A39EBF3D54}"/>
            </ac:spMkLst>
          </pc:spChg>
          <pc:spChg chg="mod">
            <ac:chgData name="Xin Zhang (FA Talent)" userId="474f572f-8271-4f60-858e-cee871e0aec6" providerId="ADAL" clId="{3F71202C-CA5A-4F4E-AF8C-BB1CC3F0E996}" dt="2021-10-22T02:36:27.058" v="1733" actId="571"/>
            <ac:spMkLst>
              <pc:docMk/>
              <pc:sldMasterMk cId="1805131957" sldId="2147483656"/>
              <pc:sldLayoutMk cId="1093134644" sldId="2147483672"/>
              <ac:spMk id="27" creationId="{43E44AB8-A648-4C55-B170-40F97E5FADD6}"/>
            </ac:spMkLst>
          </pc:spChg>
          <pc:spChg chg="mod">
            <ac:chgData name="Xin Zhang (FA Talent)" userId="474f572f-8271-4f60-858e-cee871e0aec6" providerId="ADAL" clId="{3F71202C-CA5A-4F4E-AF8C-BB1CC3F0E996}" dt="2021-10-22T02:36:27.058" v="1733" actId="571"/>
            <ac:spMkLst>
              <pc:docMk/>
              <pc:sldMasterMk cId="1805131957" sldId="2147483656"/>
              <pc:sldLayoutMk cId="1093134644" sldId="2147483672"/>
              <ac:spMk id="28" creationId="{14FB97B5-9014-434F-8A98-BEACDC51CF3A}"/>
            </ac:spMkLst>
          </pc:spChg>
          <pc:spChg chg="add del">
            <ac:chgData name="Xin Zhang (FA Talent)" userId="474f572f-8271-4f60-858e-cee871e0aec6" providerId="ADAL" clId="{3F71202C-CA5A-4F4E-AF8C-BB1CC3F0E996}" dt="2021-10-22T02:36:32.298" v="1734" actId="11529"/>
            <ac:spMkLst>
              <pc:docMk/>
              <pc:sldMasterMk cId="1805131957" sldId="2147483656"/>
              <pc:sldLayoutMk cId="1093134644" sldId="2147483672"/>
              <ac:spMk id="29" creationId="{6545BF51-BD09-41FB-B665-B850FA2E5F9B}"/>
            </ac:spMkLst>
          </pc:spChg>
          <pc:spChg chg="add del mod">
            <ac:chgData name="Xin Zhang (FA Talent)" userId="474f572f-8271-4f60-858e-cee871e0aec6" providerId="ADAL" clId="{3F71202C-CA5A-4F4E-AF8C-BB1CC3F0E996}" dt="2021-10-22T02:38:15.186" v="1754" actId="478"/>
            <ac:spMkLst>
              <pc:docMk/>
              <pc:sldMasterMk cId="1805131957" sldId="2147483656"/>
              <pc:sldLayoutMk cId="1093134644" sldId="2147483672"/>
              <ac:spMk id="30" creationId="{3FB308C1-06B0-4257-AF57-E32B17737995}"/>
            </ac:spMkLst>
          </pc:spChg>
          <pc:spChg chg="add del">
            <ac:chgData name="Xin Zhang (FA Talent)" userId="474f572f-8271-4f60-858e-cee871e0aec6" providerId="ADAL" clId="{3F71202C-CA5A-4F4E-AF8C-BB1CC3F0E996}" dt="2021-10-22T02:36:44.943" v="1737" actId="11529"/>
            <ac:spMkLst>
              <pc:docMk/>
              <pc:sldMasterMk cId="1805131957" sldId="2147483656"/>
              <pc:sldLayoutMk cId="1093134644" sldId="2147483672"/>
              <ac:spMk id="31" creationId="{2B79A866-35CD-4CE7-AE80-043FBEFCDF3E}"/>
            </ac:spMkLst>
          </pc:spChg>
          <pc:spChg chg="add del mod">
            <ac:chgData name="Xin Zhang (FA Talent)" userId="474f572f-8271-4f60-858e-cee871e0aec6" providerId="ADAL" clId="{3F71202C-CA5A-4F4E-AF8C-BB1CC3F0E996}" dt="2021-10-22T02:38:15.186" v="1754" actId="478"/>
            <ac:spMkLst>
              <pc:docMk/>
              <pc:sldMasterMk cId="1805131957" sldId="2147483656"/>
              <pc:sldLayoutMk cId="1093134644" sldId="2147483672"/>
              <ac:spMk id="32" creationId="{6AFD66BB-DAB6-40C6-A07E-1D5C937F0BD4}"/>
            </ac:spMkLst>
          </pc:spChg>
          <pc:spChg chg="add del mod ord">
            <ac:chgData name="Xin Zhang (FA Talent)" userId="474f572f-8271-4f60-858e-cee871e0aec6" providerId="ADAL" clId="{3F71202C-CA5A-4F4E-AF8C-BB1CC3F0E996}" dt="2021-10-22T06:22:57.877" v="2377" actId="478"/>
            <ac:spMkLst>
              <pc:docMk/>
              <pc:sldMasterMk cId="1805131957" sldId="2147483656"/>
              <pc:sldLayoutMk cId="1093134644" sldId="2147483672"/>
              <ac:spMk id="34" creationId="{E6DF1012-1C67-46B5-94B6-6B38B2D2ACA6}"/>
            </ac:spMkLst>
          </pc:spChg>
          <pc:spChg chg="mod">
            <ac:chgData name="Xin Zhang (FA Talent)" userId="474f572f-8271-4f60-858e-cee871e0aec6" providerId="ADAL" clId="{3F71202C-CA5A-4F4E-AF8C-BB1CC3F0E996}" dt="2021-10-22T06:21:49.370" v="2370"/>
            <ac:spMkLst>
              <pc:docMk/>
              <pc:sldMasterMk cId="1805131957" sldId="2147483656"/>
              <pc:sldLayoutMk cId="1093134644" sldId="2147483672"/>
              <ac:spMk id="36" creationId="{A5950D51-8370-4C2D-99D6-A0ECCA8CAF42}"/>
            </ac:spMkLst>
          </pc:spChg>
          <pc:spChg chg="mod">
            <ac:chgData name="Xin Zhang (FA Talent)" userId="474f572f-8271-4f60-858e-cee871e0aec6" providerId="ADAL" clId="{3F71202C-CA5A-4F4E-AF8C-BB1CC3F0E996}" dt="2021-10-22T06:21:49.370" v="2370"/>
            <ac:spMkLst>
              <pc:docMk/>
              <pc:sldMasterMk cId="1805131957" sldId="2147483656"/>
              <pc:sldLayoutMk cId="1093134644" sldId="2147483672"/>
              <ac:spMk id="38" creationId="{67A29F8F-194C-4FEB-89BF-EA5AF3D183A8}"/>
            </ac:spMkLst>
          </pc:spChg>
          <pc:spChg chg="mod">
            <ac:chgData name="Xin Zhang (FA Talent)" userId="474f572f-8271-4f60-858e-cee871e0aec6" providerId="ADAL" clId="{3F71202C-CA5A-4F4E-AF8C-BB1CC3F0E996}" dt="2021-10-22T06:21:49.370" v="2370"/>
            <ac:spMkLst>
              <pc:docMk/>
              <pc:sldMasterMk cId="1805131957" sldId="2147483656"/>
              <pc:sldLayoutMk cId="1093134644" sldId="2147483672"/>
              <ac:spMk id="39" creationId="{E9AACD7A-F4D9-4C45-BA55-C24D8EEEBCF7}"/>
            </ac:spMkLst>
          </pc:spChg>
          <pc:spChg chg="mod">
            <ac:chgData name="Xin Zhang (FA Talent)" userId="474f572f-8271-4f60-858e-cee871e0aec6" providerId="ADAL" clId="{3F71202C-CA5A-4F4E-AF8C-BB1CC3F0E996}" dt="2021-10-22T06:22:02.871" v="2375" actId="571"/>
            <ac:spMkLst>
              <pc:docMk/>
              <pc:sldMasterMk cId="1805131957" sldId="2147483656"/>
              <pc:sldLayoutMk cId="1093134644" sldId="2147483672"/>
              <ac:spMk id="41" creationId="{34809E5F-336A-470E-A487-48D8629D6F2E}"/>
            </ac:spMkLst>
          </pc:spChg>
          <pc:spChg chg="mod">
            <ac:chgData name="Xin Zhang (FA Talent)" userId="474f572f-8271-4f60-858e-cee871e0aec6" providerId="ADAL" clId="{3F71202C-CA5A-4F4E-AF8C-BB1CC3F0E996}" dt="2021-10-22T06:22:02.871" v="2375" actId="571"/>
            <ac:spMkLst>
              <pc:docMk/>
              <pc:sldMasterMk cId="1805131957" sldId="2147483656"/>
              <pc:sldLayoutMk cId="1093134644" sldId="2147483672"/>
              <ac:spMk id="43" creationId="{9F3D03C2-00A0-40AD-AC69-4B834744762C}"/>
            </ac:spMkLst>
          </pc:spChg>
          <pc:spChg chg="mod">
            <ac:chgData name="Xin Zhang (FA Talent)" userId="474f572f-8271-4f60-858e-cee871e0aec6" providerId="ADAL" clId="{3F71202C-CA5A-4F4E-AF8C-BB1CC3F0E996}" dt="2021-10-22T06:22:02.871" v="2375" actId="571"/>
            <ac:spMkLst>
              <pc:docMk/>
              <pc:sldMasterMk cId="1805131957" sldId="2147483656"/>
              <pc:sldLayoutMk cId="1093134644" sldId="2147483672"/>
              <ac:spMk id="44" creationId="{057D7942-8632-4530-BAA3-E7CA9F0513F3}"/>
            </ac:spMkLst>
          </pc:spChg>
          <pc:spChg chg="mod">
            <ac:chgData name="Xin Zhang (FA Talent)" userId="474f572f-8271-4f60-858e-cee871e0aec6" providerId="ADAL" clId="{3F71202C-CA5A-4F4E-AF8C-BB1CC3F0E996}" dt="2021-10-22T06:38:59.786" v="2424"/>
            <ac:spMkLst>
              <pc:docMk/>
              <pc:sldMasterMk cId="1805131957" sldId="2147483656"/>
              <pc:sldLayoutMk cId="1093134644" sldId="2147483672"/>
              <ac:spMk id="46" creationId="{82DEBCDA-CAA5-41E5-87C0-DA03EF177D45}"/>
            </ac:spMkLst>
          </pc:spChg>
          <pc:spChg chg="mod">
            <ac:chgData name="Xin Zhang (FA Talent)" userId="474f572f-8271-4f60-858e-cee871e0aec6" providerId="ADAL" clId="{3F71202C-CA5A-4F4E-AF8C-BB1CC3F0E996}" dt="2021-10-22T06:38:59.786" v="2424"/>
            <ac:spMkLst>
              <pc:docMk/>
              <pc:sldMasterMk cId="1805131957" sldId="2147483656"/>
              <pc:sldLayoutMk cId="1093134644" sldId="2147483672"/>
              <ac:spMk id="49" creationId="{F3414F37-C0AA-48D1-8E4F-7873CF8B6B25}"/>
            </ac:spMkLst>
          </pc:spChg>
          <pc:spChg chg="mod">
            <ac:chgData name="Xin Zhang (FA Talent)" userId="474f572f-8271-4f60-858e-cee871e0aec6" providerId="ADAL" clId="{3F71202C-CA5A-4F4E-AF8C-BB1CC3F0E996}" dt="2021-10-22T06:38:59.786" v="2424"/>
            <ac:spMkLst>
              <pc:docMk/>
              <pc:sldMasterMk cId="1805131957" sldId="2147483656"/>
              <pc:sldLayoutMk cId="1093134644" sldId="2147483672"/>
              <ac:spMk id="52" creationId="{3FCE862E-965E-47C8-84EF-AF24F593B106}"/>
            </ac:spMkLst>
          </pc:spChg>
          <pc:spChg chg="mod">
            <ac:chgData name="Xin Zhang (FA Talent)" userId="474f572f-8271-4f60-858e-cee871e0aec6" providerId="ADAL" clId="{3F71202C-CA5A-4F4E-AF8C-BB1CC3F0E996}" dt="2021-10-22T06:38:59.786" v="2424"/>
            <ac:spMkLst>
              <pc:docMk/>
              <pc:sldMasterMk cId="1805131957" sldId="2147483656"/>
              <pc:sldLayoutMk cId="1093134644" sldId="2147483672"/>
              <ac:spMk id="55" creationId="{AD1BC091-87CC-485E-94D4-6A0A36685FCB}"/>
            </ac:spMkLst>
          </pc:spChg>
          <pc:grpChg chg="add del mod">
            <ac:chgData name="Xin Zhang (FA Talent)" userId="474f572f-8271-4f60-858e-cee871e0aec6" providerId="ADAL" clId="{3F71202C-CA5A-4F4E-AF8C-BB1CC3F0E996}" dt="2021-10-22T02:39:21.864" v="1762" actId="165"/>
            <ac:grpSpMkLst>
              <pc:docMk/>
              <pc:sldMasterMk cId="1805131957" sldId="2147483656"/>
              <pc:sldLayoutMk cId="1093134644" sldId="2147483672"/>
              <ac:grpSpMk id="2" creationId="{568A8C7D-60F3-4614-A3F2-DC9FD244DC08}"/>
            </ac:grpSpMkLst>
          </pc:grpChg>
          <pc:grpChg chg="add del mod">
            <ac:chgData name="Xin Zhang (FA Talent)" userId="474f572f-8271-4f60-858e-cee871e0aec6" providerId="ADAL" clId="{3F71202C-CA5A-4F4E-AF8C-BB1CC3F0E996}" dt="2021-10-22T02:38:18.284" v="1755" actId="478"/>
            <ac:grpSpMkLst>
              <pc:docMk/>
              <pc:sldMasterMk cId="1805131957" sldId="2147483656"/>
              <pc:sldLayoutMk cId="1093134644" sldId="2147483672"/>
              <ac:grpSpMk id="23" creationId="{71F5ACA1-DD12-441D-9A06-676BA6870434}"/>
            </ac:grpSpMkLst>
          </pc:grpChg>
          <pc:grpChg chg="add del mod">
            <ac:chgData name="Xin Zhang (FA Talent)" userId="474f572f-8271-4f60-858e-cee871e0aec6" providerId="ADAL" clId="{3F71202C-CA5A-4F4E-AF8C-BB1CC3F0E996}" dt="2021-10-22T02:38:18.284" v="1755" actId="478"/>
            <ac:grpSpMkLst>
              <pc:docMk/>
              <pc:sldMasterMk cId="1805131957" sldId="2147483656"/>
              <pc:sldLayoutMk cId="1093134644" sldId="2147483672"/>
              <ac:grpSpMk id="26" creationId="{69AFEAC0-35BD-4896-B854-F7054383DFFF}"/>
            </ac:grpSpMkLst>
          </pc:grpChg>
          <pc:grpChg chg="add del mod">
            <ac:chgData name="Xin Zhang (FA Talent)" userId="474f572f-8271-4f60-858e-cee871e0aec6" providerId="ADAL" clId="{3F71202C-CA5A-4F4E-AF8C-BB1CC3F0E996}" dt="2021-10-22T02:39:21.864" v="1762" actId="165"/>
            <ac:grpSpMkLst>
              <pc:docMk/>
              <pc:sldMasterMk cId="1805131957" sldId="2147483656"/>
              <pc:sldLayoutMk cId="1093134644" sldId="2147483672"/>
              <ac:grpSpMk id="33" creationId="{EAEB2555-CB4C-4061-92CC-4AF2A9309F13}"/>
            </ac:grpSpMkLst>
          </pc:grpChg>
          <pc:grpChg chg="add del mod">
            <ac:chgData name="Xin Zhang (FA Talent)" userId="474f572f-8271-4f60-858e-cee871e0aec6" providerId="ADAL" clId="{3F71202C-CA5A-4F4E-AF8C-BB1CC3F0E996}" dt="2021-10-22T06:22:06.372" v="2376" actId="478"/>
            <ac:grpSpMkLst>
              <pc:docMk/>
              <pc:sldMasterMk cId="1805131957" sldId="2147483656"/>
              <pc:sldLayoutMk cId="1093134644" sldId="2147483672"/>
              <ac:grpSpMk id="35" creationId="{BA1251BB-27A8-406A-B5C2-E1246ED6077E}"/>
            </ac:grpSpMkLst>
          </pc:grpChg>
          <pc:grpChg chg="mod">
            <ac:chgData name="Xin Zhang (FA Talent)" userId="474f572f-8271-4f60-858e-cee871e0aec6" providerId="ADAL" clId="{3F71202C-CA5A-4F4E-AF8C-BB1CC3F0E996}" dt="2021-10-22T06:21:49.370" v="2370"/>
            <ac:grpSpMkLst>
              <pc:docMk/>
              <pc:sldMasterMk cId="1805131957" sldId="2147483656"/>
              <pc:sldLayoutMk cId="1093134644" sldId="2147483672"/>
              <ac:grpSpMk id="37" creationId="{397E8FF0-C6CC-4727-9D0B-8E48035384E9}"/>
            </ac:grpSpMkLst>
          </pc:grpChg>
          <pc:grpChg chg="add del mod">
            <ac:chgData name="Xin Zhang (FA Talent)" userId="474f572f-8271-4f60-858e-cee871e0aec6" providerId="ADAL" clId="{3F71202C-CA5A-4F4E-AF8C-BB1CC3F0E996}" dt="2021-10-22T06:22:06.372" v="2376" actId="478"/>
            <ac:grpSpMkLst>
              <pc:docMk/>
              <pc:sldMasterMk cId="1805131957" sldId="2147483656"/>
              <pc:sldLayoutMk cId="1093134644" sldId="2147483672"/>
              <ac:grpSpMk id="40" creationId="{F1CABC31-615A-42AD-BF88-70C3A66FA424}"/>
            </ac:grpSpMkLst>
          </pc:grpChg>
          <pc:grpChg chg="mod">
            <ac:chgData name="Xin Zhang (FA Talent)" userId="474f572f-8271-4f60-858e-cee871e0aec6" providerId="ADAL" clId="{3F71202C-CA5A-4F4E-AF8C-BB1CC3F0E996}" dt="2021-10-22T06:22:02.871" v="2375" actId="571"/>
            <ac:grpSpMkLst>
              <pc:docMk/>
              <pc:sldMasterMk cId="1805131957" sldId="2147483656"/>
              <pc:sldLayoutMk cId="1093134644" sldId="2147483672"/>
              <ac:grpSpMk id="42" creationId="{DE48FBEA-8FDB-4A18-81BA-40C4CFFF7048}"/>
            </ac:grpSpMkLst>
          </pc:grpChg>
          <pc:grpChg chg="add mod">
            <ac:chgData name="Xin Zhang (FA Talent)" userId="474f572f-8271-4f60-858e-cee871e0aec6" providerId="ADAL" clId="{3F71202C-CA5A-4F4E-AF8C-BB1CC3F0E996}" dt="2021-10-22T06:39:16.504" v="2427" actId="164"/>
            <ac:grpSpMkLst>
              <pc:docMk/>
              <pc:sldMasterMk cId="1805131957" sldId="2147483656"/>
              <pc:sldLayoutMk cId="1093134644" sldId="2147483672"/>
              <ac:grpSpMk id="45" creationId="{E8DC6AF9-F563-4C92-87A2-C3A4C4EE611D}"/>
            </ac:grpSpMkLst>
          </pc:grpChg>
          <pc:grpChg chg="add mod">
            <ac:chgData name="Xin Zhang (FA Talent)" userId="474f572f-8271-4f60-858e-cee871e0aec6" providerId="ADAL" clId="{3F71202C-CA5A-4F4E-AF8C-BB1CC3F0E996}" dt="2021-10-22T06:39:17.714" v="2428" actId="164"/>
            <ac:grpSpMkLst>
              <pc:docMk/>
              <pc:sldMasterMk cId="1805131957" sldId="2147483656"/>
              <pc:sldLayoutMk cId="1093134644" sldId="2147483672"/>
              <ac:grpSpMk id="48" creationId="{B66317B0-A7D6-4A07-AF37-AA33519C3F91}"/>
            </ac:grpSpMkLst>
          </pc:grpChg>
          <pc:grpChg chg="add mod">
            <ac:chgData name="Xin Zhang (FA Talent)" userId="474f572f-8271-4f60-858e-cee871e0aec6" providerId="ADAL" clId="{3F71202C-CA5A-4F4E-AF8C-BB1CC3F0E996}" dt="2021-10-22T06:39:16.504" v="2427" actId="164"/>
            <ac:grpSpMkLst>
              <pc:docMk/>
              <pc:sldMasterMk cId="1805131957" sldId="2147483656"/>
              <pc:sldLayoutMk cId="1093134644" sldId="2147483672"/>
              <ac:grpSpMk id="51" creationId="{E242DFC3-3A31-458F-9199-B425B0E737C4}"/>
            </ac:grpSpMkLst>
          </pc:grpChg>
          <pc:grpChg chg="add mod">
            <ac:chgData name="Xin Zhang (FA Talent)" userId="474f572f-8271-4f60-858e-cee871e0aec6" providerId="ADAL" clId="{3F71202C-CA5A-4F4E-AF8C-BB1CC3F0E996}" dt="2021-10-22T06:39:17.714" v="2428" actId="164"/>
            <ac:grpSpMkLst>
              <pc:docMk/>
              <pc:sldMasterMk cId="1805131957" sldId="2147483656"/>
              <pc:sldLayoutMk cId="1093134644" sldId="2147483672"/>
              <ac:grpSpMk id="54" creationId="{AD0BD6A8-2DFB-42B0-B22E-D5458C716DB9}"/>
            </ac:grpSpMkLst>
          </pc:grpChg>
          <pc:grpChg chg="add del mod">
            <ac:chgData name="Xin Zhang (FA Talent)" userId="474f572f-8271-4f60-858e-cee871e0aec6" providerId="ADAL" clId="{3F71202C-CA5A-4F4E-AF8C-BB1CC3F0E996}" dt="2021-10-22T06:39:35.902" v="2432" actId="21"/>
            <ac:grpSpMkLst>
              <pc:docMk/>
              <pc:sldMasterMk cId="1805131957" sldId="2147483656"/>
              <pc:sldLayoutMk cId="1093134644" sldId="2147483672"/>
              <ac:grpSpMk id="57" creationId="{1F75A18B-3C23-4C1E-B86F-F3E61620F86D}"/>
            </ac:grpSpMkLst>
          </pc:grpChg>
          <pc:grpChg chg="add del mod">
            <ac:chgData name="Xin Zhang (FA Talent)" userId="474f572f-8271-4f60-858e-cee871e0aec6" providerId="ADAL" clId="{3F71202C-CA5A-4F4E-AF8C-BB1CC3F0E996}" dt="2021-10-22T06:39:35.902" v="2432" actId="21"/>
            <ac:grpSpMkLst>
              <pc:docMk/>
              <pc:sldMasterMk cId="1805131957" sldId="2147483656"/>
              <pc:sldLayoutMk cId="1093134644" sldId="2147483672"/>
              <ac:grpSpMk id="58" creationId="{09C586FD-8FEF-42F6-8F6B-2ACC384AC073}"/>
            </ac:grpSpMkLst>
          </pc:grpChg>
          <pc:picChg chg="del">
            <ac:chgData name="Xin Zhang (FA Talent)" userId="474f572f-8271-4f60-858e-cee871e0aec6" providerId="ADAL" clId="{3F71202C-CA5A-4F4E-AF8C-BB1CC3F0E996}" dt="2021-10-21T06:49:01.598" v="4" actId="478"/>
            <ac:picMkLst>
              <pc:docMk/>
              <pc:sldMasterMk cId="1805131957" sldId="2147483656"/>
              <pc:sldLayoutMk cId="1093134644" sldId="2147483672"/>
              <ac:picMk id="5" creationId="{51D40F4F-6575-4375-AF01-35BF5A51FD00}"/>
            </ac:picMkLst>
          </pc:picChg>
          <pc:picChg chg="mod">
            <ac:chgData name="Xin Zhang (FA Talent)" userId="474f572f-8271-4f60-858e-cee871e0aec6" providerId="ADAL" clId="{3F71202C-CA5A-4F4E-AF8C-BB1CC3F0E996}" dt="2021-10-22T06:38:59.786" v="2424"/>
            <ac:picMkLst>
              <pc:docMk/>
              <pc:sldMasterMk cId="1805131957" sldId="2147483656"/>
              <pc:sldLayoutMk cId="1093134644" sldId="2147483672"/>
              <ac:picMk id="47" creationId="{9FBA277D-306C-4055-A8DD-33D58E14C745}"/>
            </ac:picMkLst>
          </pc:picChg>
          <pc:picChg chg="mod">
            <ac:chgData name="Xin Zhang (FA Talent)" userId="474f572f-8271-4f60-858e-cee871e0aec6" providerId="ADAL" clId="{3F71202C-CA5A-4F4E-AF8C-BB1CC3F0E996}" dt="2021-10-22T06:38:59.786" v="2424"/>
            <ac:picMkLst>
              <pc:docMk/>
              <pc:sldMasterMk cId="1805131957" sldId="2147483656"/>
              <pc:sldLayoutMk cId="1093134644" sldId="2147483672"/>
              <ac:picMk id="50" creationId="{A75D9C61-3C0C-4DB5-9DB4-85E3AB859D6D}"/>
            </ac:picMkLst>
          </pc:picChg>
          <pc:picChg chg="mod">
            <ac:chgData name="Xin Zhang (FA Talent)" userId="474f572f-8271-4f60-858e-cee871e0aec6" providerId="ADAL" clId="{3F71202C-CA5A-4F4E-AF8C-BB1CC3F0E996}" dt="2021-10-22T06:38:59.786" v="2424"/>
            <ac:picMkLst>
              <pc:docMk/>
              <pc:sldMasterMk cId="1805131957" sldId="2147483656"/>
              <pc:sldLayoutMk cId="1093134644" sldId="2147483672"/>
              <ac:picMk id="53" creationId="{DFCA716C-D32A-4270-BA4C-78AE7C17E829}"/>
            </ac:picMkLst>
          </pc:picChg>
          <pc:picChg chg="mod">
            <ac:chgData name="Xin Zhang (FA Talent)" userId="474f572f-8271-4f60-858e-cee871e0aec6" providerId="ADAL" clId="{3F71202C-CA5A-4F4E-AF8C-BB1CC3F0E996}" dt="2021-10-22T06:38:59.786" v="2424"/>
            <ac:picMkLst>
              <pc:docMk/>
              <pc:sldMasterMk cId="1805131957" sldId="2147483656"/>
              <pc:sldLayoutMk cId="1093134644" sldId="2147483672"/>
              <ac:picMk id="56" creationId="{20663308-23D4-4FC7-8BCC-6532FD670D3D}"/>
            </ac:picMkLst>
          </pc:picChg>
        </pc:sldLayoutChg>
      </pc:sldMasterChg>
      <pc:sldMasterChg chg="setBg modSldLayout">
        <pc:chgData name="Xin Zhang (FA Talent)" userId="474f572f-8271-4f60-858e-cee871e0aec6" providerId="ADAL" clId="{3F71202C-CA5A-4F4E-AF8C-BB1CC3F0E996}" dt="2021-10-26T06:03:00.097" v="6789" actId="14100"/>
        <pc:sldMasterMkLst>
          <pc:docMk/>
          <pc:sldMasterMk cId="4047269013" sldId="2147483666"/>
        </pc:sldMasterMkLst>
        <pc:sldLayoutChg chg="setBg">
          <pc:chgData name="Xin Zhang (FA Talent)" userId="474f572f-8271-4f60-858e-cee871e0aec6" providerId="ADAL" clId="{3F71202C-CA5A-4F4E-AF8C-BB1CC3F0E996}" dt="2021-10-21T15:28:30.425" v="1529"/>
          <pc:sldLayoutMkLst>
            <pc:docMk/>
            <pc:sldMasterMk cId="4047269013" sldId="2147483666"/>
            <pc:sldLayoutMk cId="2911841027" sldId="2147483668"/>
          </pc:sldLayoutMkLst>
        </pc:sldLayoutChg>
        <pc:sldLayoutChg chg="setBg">
          <pc:chgData name="Xin Zhang (FA Talent)" userId="474f572f-8271-4f60-858e-cee871e0aec6" providerId="ADAL" clId="{3F71202C-CA5A-4F4E-AF8C-BB1CC3F0E996}" dt="2021-10-21T15:28:30.425" v="1529"/>
          <pc:sldLayoutMkLst>
            <pc:docMk/>
            <pc:sldMasterMk cId="4047269013" sldId="2147483666"/>
            <pc:sldLayoutMk cId="1442015027" sldId="2147483669"/>
          </pc:sldLayoutMkLst>
        </pc:sldLayoutChg>
        <pc:sldLayoutChg chg="modSp mod setBg">
          <pc:chgData name="Xin Zhang (FA Talent)" userId="474f572f-8271-4f60-858e-cee871e0aec6" providerId="ADAL" clId="{3F71202C-CA5A-4F4E-AF8C-BB1CC3F0E996}" dt="2021-10-26T06:03:00.097" v="6789" actId="14100"/>
          <pc:sldLayoutMkLst>
            <pc:docMk/>
            <pc:sldMasterMk cId="4047269013" sldId="2147483666"/>
            <pc:sldLayoutMk cId="251042974" sldId="2147483670"/>
          </pc:sldLayoutMkLst>
          <pc:spChg chg="mod">
            <ac:chgData name="Xin Zhang (FA Talent)" userId="474f572f-8271-4f60-858e-cee871e0aec6" providerId="ADAL" clId="{3F71202C-CA5A-4F4E-AF8C-BB1CC3F0E996}" dt="2021-10-26T06:03:00.097" v="6789" actId="14100"/>
            <ac:spMkLst>
              <pc:docMk/>
              <pc:sldMasterMk cId="4047269013" sldId="2147483666"/>
              <pc:sldLayoutMk cId="251042974" sldId="2147483670"/>
              <ac:spMk id="10" creationId="{DA26FEDE-D57B-454A-8A81-21DB79A277C4}"/>
            </ac:spMkLst>
          </pc:spChg>
          <pc:spChg chg="mod">
            <ac:chgData name="Xin Zhang (FA Talent)" userId="474f572f-8271-4f60-858e-cee871e0aec6" providerId="ADAL" clId="{3F71202C-CA5A-4F4E-AF8C-BB1CC3F0E996}" dt="2021-10-22T01:33:01.833" v="1709" actId="20577"/>
            <ac:spMkLst>
              <pc:docMk/>
              <pc:sldMasterMk cId="4047269013" sldId="2147483666"/>
              <pc:sldLayoutMk cId="251042974" sldId="2147483670"/>
              <ac:spMk id="13" creationId="{90543E7D-F508-46B2-BAAF-FA9CC22C8201}"/>
            </ac:spMkLst>
          </pc:spChg>
        </pc:sldLayoutChg>
      </pc:sldMasterChg>
    </pc:docChg>
  </pc:docChgLst>
  <pc:docChgLst>
    <pc:chgData name="Xin Zhang (FA Talent)" userId="474f572f-8271-4f60-858e-cee871e0aec6" providerId="ADAL" clId="{F325A477-07DD-405A-B026-89D15A582EAD}"/>
    <pc:docChg chg="undo custSel addSld delSld modSld sldOrd modMainMaster modSection">
      <pc:chgData name="Xin Zhang (FA Talent)" userId="474f572f-8271-4f60-858e-cee871e0aec6" providerId="ADAL" clId="{F325A477-07DD-405A-B026-89D15A582EAD}" dt="2022-01-20T09:41:08.306" v="10004"/>
      <pc:docMkLst>
        <pc:docMk/>
      </pc:docMkLst>
      <pc:sldChg chg="addSp delSp modSp mod">
        <pc:chgData name="Xin Zhang (FA Talent)" userId="474f572f-8271-4f60-858e-cee871e0aec6" providerId="ADAL" clId="{F325A477-07DD-405A-B026-89D15A582EAD}" dt="2022-01-18T07:34:27.442" v="4760" actId="20577"/>
        <pc:sldMkLst>
          <pc:docMk/>
          <pc:sldMk cId="2325116254" sldId="259"/>
        </pc:sldMkLst>
        <pc:spChg chg="add del mod ord">
          <ac:chgData name="Xin Zhang (FA Talent)" userId="474f572f-8271-4f60-858e-cee871e0aec6" providerId="ADAL" clId="{F325A477-07DD-405A-B026-89D15A582EAD}" dt="2022-01-14T02:15:45.187" v="1040" actId="21"/>
          <ac:spMkLst>
            <pc:docMk/>
            <pc:sldMk cId="2325116254" sldId="259"/>
            <ac:spMk id="4" creationId="{4433FE50-D28A-47FB-AB37-EAE1450639A3}"/>
          </ac:spMkLst>
        </pc:spChg>
        <pc:spChg chg="add mod">
          <ac:chgData name="Xin Zhang (FA Talent)" userId="474f572f-8271-4f60-858e-cee871e0aec6" providerId="ADAL" clId="{F325A477-07DD-405A-B026-89D15A582EAD}" dt="2022-01-14T03:13:59.935" v="1616" actId="692"/>
          <ac:spMkLst>
            <pc:docMk/>
            <pc:sldMk cId="2325116254" sldId="259"/>
            <ac:spMk id="4" creationId="{FF524048-4D04-40A8-B2C6-F9E6FB444182}"/>
          </ac:spMkLst>
        </pc:spChg>
        <pc:spChg chg="add del mod">
          <ac:chgData name="Xin Zhang (FA Talent)" userId="474f572f-8271-4f60-858e-cee871e0aec6" providerId="ADAL" clId="{F325A477-07DD-405A-B026-89D15A582EAD}" dt="2022-01-14T05:57:18.289" v="1755" actId="478"/>
          <ac:spMkLst>
            <pc:docMk/>
            <pc:sldMk cId="2325116254" sldId="259"/>
            <ac:spMk id="10" creationId="{3BA1DC16-013E-4E09-BBEA-E7E9984C3655}"/>
          </ac:spMkLst>
        </pc:spChg>
        <pc:spChg chg="add del mod">
          <ac:chgData name="Xin Zhang (FA Talent)" userId="474f572f-8271-4f60-858e-cee871e0aec6" providerId="ADAL" clId="{F325A477-07DD-405A-B026-89D15A582EAD}" dt="2022-01-14T05:58:32.441" v="1761" actId="478"/>
          <ac:spMkLst>
            <pc:docMk/>
            <pc:sldMk cId="2325116254" sldId="259"/>
            <ac:spMk id="11" creationId="{87B9548E-5A4E-4613-89F5-31814BD1F961}"/>
          </ac:spMkLst>
        </pc:spChg>
        <pc:spChg chg="add del mod">
          <ac:chgData name="Xin Zhang (FA Talent)" userId="474f572f-8271-4f60-858e-cee871e0aec6" providerId="ADAL" clId="{F325A477-07DD-405A-B026-89D15A582EAD}" dt="2022-01-14T02:16:48.712" v="1088" actId="478"/>
          <ac:spMkLst>
            <pc:docMk/>
            <pc:sldMk cId="2325116254" sldId="259"/>
            <ac:spMk id="13" creationId="{FFF42BC2-D5EF-4780-BBFC-B2B5126CDC80}"/>
          </ac:spMkLst>
        </pc:spChg>
        <pc:spChg chg="add mod">
          <ac:chgData name="Xin Zhang (FA Talent)" userId="474f572f-8271-4f60-858e-cee871e0aec6" providerId="ADAL" clId="{F325A477-07DD-405A-B026-89D15A582EAD}" dt="2022-01-18T07:34:27.442" v="4760" actId="20577"/>
          <ac:spMkLst>
            <pc:docMk/>
            <pc:sldMk cId="2325116254" sldId="259"/>
            <ac:spMk id="15" creationId="{5B3EA4AA-6DE4-47B8-82E3-2991022E5F1A}"/>
          </ac:spMkLst>
        </pc:spChg>
        <pc:spChg chg="add mod">
          <ac:chgData name="Xin Zhang (FA Talent)" userId="474f572f-8271-4f60-858e-cee871e0aec6" providerId="ADAL" clId="{F325A477-07DD-405A-B026-89D15A582EAD}" dt="2022-01-14T03:14:38.165" v="1624" actId="20577"/>
          <ac:spMkLst>
            <pc:docMk/>
            <pc:sldMk cId="2325116254" sldId="259"/>
            <ac:spMk id="20" creationId="{1F18CA56-BF97-4F96-A849-AE3F1A1155F9}"/>
          </ac:spMkLst>
        </pc:spChg>
        <pc:spChg chg="add del">
          <ac:chgData name="Xin Zhang (FA Talent)" userId="474f572f-8271-4f60-858e-cee871e0aec6" providerId="ADAL" clId="{F325A477-07DD-405A-B026-89D15A582EAD}" dt="2022-01-14T05:46:59.739" v="1626" actId="22"/>
          <ac:spMkLst>
            <pc:docMk/>
            <pc:sldMk cId="2325116254" sldId="259"/>
            <ac:spMk id="24" creationId="{447697DE-4BB9-419B-9EEC-C6F3BEE7F52A}"/>
          </ac:spMkLst>
        </pc:spChg>
        <pc:spChg chg="add del">
          <ac:chgData name="Xin Zhang (FA Talent)" userId="474f572f-8271-4f60-858e-cee871e0aec6" providerId="ADAL" clId="{F325A477-07DD-405A-B026-89D15A582EAD}" dt="2022-01-14T05:47:13.933" v="1628" actId="22"/>
          <ac:spMkLst>
            <pc:docMk/>
            <pc:sldMk cId="2325116254" sldId="259"/>
            <ac:spMk id="26" creationId="{33E20C9B-90D1-48CE-8A1D-B6A4DA4D697D}"/>
          </ac:spMkLst>
        </pc:spChg>
        <pc:spChg chg="add del">
          <ac:chgData name="Xin Zhang (FA Talent)" userId="474f572f-8271-4f60-858e-cee871e0aec6" providerId="ADAL" clId="{F325A477-07DD-405A-B026-89D15A582EAD}" dt="2022-01-14T05:47:21.412" v="1630" actId="22"/>
          <ac:spMkLst>
            <pc:docMk/>
            <pc:sldMk cId="2325116254" sldId="259"/>
            <ac:spMk id="28" creationId="{F2499C40-26DE-4788-8263-DEAFB71B9596}"/>
          </ac:spMkLst>
        </pc:spChg>
        <pc:spChg chg="add del mod">
          <ac:chgData name="Xin Zhang (FA Talent)" userId="474f572f-8271-4f60-858e-cee871e0aec6" providerId="ADAL" clId="{F325A477-07DD-405A-B026-89D15A582EAD}" dt="2022-01-14T05:58:32.441" v="1761" actId="478"/>
          <ac:spMkLst>
            <pc:docMk/>
            <pc:sldMk cId="2325116254" sldId="259"/>
            <ac:spMk id="29" creationId="{30E3D92F-0C84-4B9C-9424-BB04D8A9A692}"/>
          </ac:spMkLst>
        </pc:spChg>
        <pc:spChg chg="add del mod">
          <ac:chgData name="Xin Zhang (FA Talent)" userId="474f572f-8271-4f60-858e-cee871e0aec6" providerId="ADAL" clId="{F325A477-07DD-405A-B026-89D15A582EAD}" dt="2022-01-14T05:57:18.289" v="1755" actId="478"/>
          <ac:spMkLst>
            <pc:docMk/>
            <pc:sldMk cId="2325116254" sldId="259"/>
            <ac:spMk id="32" creationId="{A006EFCD-AE2F-4C25-BC4B-59C3BCD85AB0}"/>
          </ac:spMkLst>
        </pc:spChg>
        <pc:spChg chg="add del mod">
          <ac:chgData name="Xin Zhang (FA Talent)" userId="474f572f-8271-4f60-858e-cee871e0aec6" providerId="ADAL" clId="{F325A477-07DD-405A-B026-89D15A582EAD}" dt="2022-01-14T05:57:18.289" v="1755" actId="478"/>
          <ac:spMkLst>
            <pc:docMk/>
            <pc:sldMk cId="2325116254" sldId="259"/>
            <ac:spMk id="33" creationId="{7A5CFC74-BCD5-40C6-B357-DEA8CDCA1608}"/>
          </ac:spMkLst>
        </pc:spChg>
        <pc:spChg chg="add del mod">
          <ac:chgData name="Xin Zhang (FA Talent)" userId="474f572f-8271-4f60-858e-cee871e0aec6" providerId="ADAL" clId="{F325A477-07DD-405A-B026-89D15A582EAD}" dt="2022-01-14T05:57:18.289" v="1755" actId="478"/>
          <ac:spMkLst>
            <pc:docMk/>
            <pc:sldMk cId="2325116254" sldId="259"/>
            <ac:spMk id="34" creationId="{2375A040-A48A-4E82-A011-5EDD44CE8E66}"/>
          </ac:spMkLst>
        </pc:spChg>
        <pc:spChg chg="mod topLvl">
          <ac:chgData name="Xin Zhang (FA Talent)" userId="474f572f-8271-4f60-858e-cee871e0aec6" providerId="ADAL" clId="{F325A477-07DD-405A-B026-89D15A582EAD}" dt="2022-01-14T03:00:59.206" v="1369" actId="1076"/>
          <ac:spMkLst>
            <pc:docMk/>
            <pc:sldMk cId="2325116254" sldId="259"/>
            <ac:spMk id="37" creationId="{1D8BF186-D954-4BA1-BCA7-2A7CABE4E24B}"/>
          </ac:spMkLst>
        </pc:spChg>
        <pc:spChg chg="mod topLvl">
          <ac:chgData name="Xin Zhang (FA Talent)" userId="474f572f-8271-4f60-858e-cee871e0aec6" providerId="ADAL" clId="{F325A477-07DD-405A-B026-89D15A582EAD}" dt="2022-01-14T05:54:10.925" v="1726" actId="14100"/>
          <ac:spMkLst>
            <pc:docMk/>
            <pc:sldMk cId="2325116254" sldId="259"/>
            <ac:spMk id="38" creationId="{832E1270-96D6-41FA-A836-B0D51A45D8FA}"/>
          </ac:spMkLst>
        </pc:spChg>
        <pc:spChg chg="mod">
          <ac:chgData name="Xin Zhang (FA Talent)" userId="474f572f-8271-4f60-858e-cee871e0aec6" providerId="ADAL" clId="{F325A477-07DD-405A-B026-89D15A582EAD}" dt="2022-01-14T08:35:53.611" v="1951"/>
          <ac:spMkLst>
            <pc:docMk/>
            <pc:sldMk cId="2325116254" sldId="259"/>
            <ac:spMk id="42" creationId="{8A363B83-04AE-4B68-8CC4-2F84E86DB7EF}"/>
          </ac:spMkLst>
        </pc:spChg>
        <pc:spChg chg="add mod">
          <ac:chgData name="Xin Zhang (FA Talent)" userId="474f572f-8271-4f60-858e-cee871e0aec6" providerId="ADAL" clId="{F325A477-07DD-405A-B026-89D15A582EAD}" dt="2022-01-14T08:37:54.857" v="1986" actId="20577"/>
          <ac:spMkLst>
            <pc:docMk/>
            <pc:sldMk cId="2325116254" sldId="259"/>
            <ac:spMk id="45" creationId="{8879F14D-55AE-40FC-B026-60E85EEA9EEA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67" creationId="{B0721A61-7169-49BE-8E84-9D303AEEF74B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68" creationId="{B49939EA-385A-4AA1-A5A7-3F0FB4553FDE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69" creationId="{E53481AF-2681-4747-B7F7-A45306B2647F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71" creationId="{9D7521C7-C5FF-4B35-A91B-126ED98AE2E9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72" creationId="{D83BE252-67DA-44B4-B265-BEE3672068C4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74" creationId="{2889E966-D5F2-48CE-9BD0-86BC1B8FB606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75" creationId="{334109DA-0A15-49F6-BE55-6C1BDC1F17B2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76" creationId="{BC1B7444-36EF-4CD0-9B0A-23C22A2D5DC7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78" creationId="{E4EF02D0-20E2-48C1-9DD5-4C9C9C41569A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79" creationId="{5471857D-F18A-459D-ACA2-7FF162F60AF5}"/>
          </ac:spMkLst>
        </pc:spChg>
        <pc:spChg chg="mod">
          <ac:chgData name="Xin Zhang (FA Talent)" userId="474f572f-8271-4f60-858e-cee871e0aec6" providerId="ADAL" clId="{F325A477-07DD-405A-B026-89D15A582EAD}" dt="2022-01-14T02:16:23.088" v="1083" actId="207"/>
          <ac:spMkLst>
            <pc:docMk/>
            <pc:sldMk cId="2325116254" sldId="259"/>
            <ac:spMk id="780" creationId="{D5597FD8-2B8E-4EBC-912E-0B01EB43BE83}"/>
          </ac:spMkLst>
        </pc:spChg>
        <pc:grpChg chg="del mod">
          <ac:chgData name="Xin Zhang (FA Talent)" userId="474f572f-8271-4f60-858e-cee871e0aec6" providerId="ADAL" clId="{F325A477-07DD-405A-B026-89D15A582EAD}" dt="2022-01-13T10:53:49.817" v="218" actId="165"/>
          <ac:grpSpMkLst>
            <pc:docMk/>
            <pc:sldMk cId="2325116254" sldId="259"/>
            <ac:grpSpMk id="5" creationId="{FC63E6A8-4D60-4DF2-A4D6-DD62A16795FA}"/>
          </ac:grpSpMkLst>
        </pc:grpChg>
        <pc:grpChg chg="del mod topLvl">
          <ac:chgData name="Xin Zhang (FA Talent)" userId="474f572f-8271-4f60-858e-cee871e0aec6" providerId="ADAL" clId="{F325A477-07DD-405A-B026-89D15A582EAD}" dt="2022-01-14T02:16:37.128" v="1086" actId="478"/>
          <ac:grpSpMkLst>
            <pc:docMk/>
            <pc:sldMk cId="2325116254" sldId="259"/>
            <ac:grpSpMk id="14" creationId="{E165D5C0-34EC-4FA6-81FD-19F14604D168}"/>
          </ac:grpSpMkLst>
        </pc:grpChg>
        <pc:grpChg chg="add del mod">
          <ac:chgData name="Xin Zhang (FA Talent)" userId="474f572f-8271-4f60-858e-cee871e0aec6" providerId="ADAL" clId="{F325A477-07DD-405A-B026-89D15A582EAD}" dt="2022-01-14T08:36:01.213" v="1954" actId="478"/>
          <ac:grpSpMkLst>
            <pc:docMk/>
            <pc:sldMk cId="2325116254" sldId="259"/>
            <ac:grpSpMk id="39" creationId="{BFF346F4-1C52-44DE-8D6A-F53F0AD65001}"/>
          </ac:grpSpMkLst>
        </pc:grpChg>
        <pc:grpChg chg="mod">
          <ac:chgData name="Xin Zhang (FA Talent)" userId="474f572f-8271-4f60-858e-cee871e0aec6" providerId="ADAL" clId="{F325A477-07DD-405A-B026-89D15A582EAD}" dt="2022-01-14T02:16:23.088" v="1083" actId="207"/>
          <ac:grpSpMkLst>
            <pc:docMk/>
            <pc:sldMk cId="2325116254" sldId="259"/>
            <ac:grpSpMk id="766" creationId="{85D1D9F4-A509-428F-B6FF-19D5CA47E16B}"/>
          </ac:grpSpMkLst>
        </pc:grpChg>
        <pc:grpChg chg="mod">
          <ac:chgData name="Xin Zhang (FA Talent)" userId="474f572f-8271-4f60-858e-cee871e0aec6" providerId="ADAL" clId="{F325A477-07DD-405A-B026-89D15A582EAD}" dt="2022-01-14T02:16:23.088" v="1083" actId="207"/>
          <ac:grpSpMkLst>
            <pc:docMk/>
            <pc:sldMk cId="2325116254" sldId="259"/>
            <ac:grpSpMk id="770" creationId="{E74BF076-F6D7-424B-89C9-79DA8D3425FA}"/>
          </ac:grpSpMkLst>
        </pc:grpChg>
        <pc:grpChg chg="mod">
          <ac:chgData name="Xin Zhang (FA Talent)" userId="474f572f-8271-4f60-858e-cee871e0aec6" providerId="ADAL" clId="{F325A477-07DD-405A-B026-89D15A582EAD}" dt="2022-01-14T02:16:23.088" v="1083" actId="207"/>
          <ac:grpSpMkLst>
            <pc:docMk/>
            <pc:sldMk cId="2325116254" sldId="259"/>
            <ac:grpSpMk id="773" creationId="{31222E8D-7030-41F8-8B1D-F7AE3E19011D}"/>
          </ac:grpSpMkLst>
        </pc:grpChg>
        <pc:grpChg chg="mod">
          <ac:chgData name="Xin Zhang (FA Talent)" userId="474f572f-8271-4f60-858e-cee871e0aec6" providerId="ADAL" clId="{F325A477-07DD-405A-B026-89D15A582EAD}" dt="2022-01-14T02:16:23.088" v="1083" actId="207"/>
          <ac:grpSpMkLst>
            <pc:docMk/>
            <pc:sldMk cId="2325116254" sldId="259"/>
            <ac:grpSpMk id="777" creationId="{55E256DB-FD79-4360-9142-03D8DC49D5AC}"/>
          </ac:grpSpMkLst>
        </pc:grpChg>
        <pc:picChg chg="add del mod modCrop">
          <ac:chgData name="Xin Zhang (FA Talent)" userId="474f572f-8271-4f60-858e-cee871e0aec6" providerId="ADAL" clId="{F325A477-07DD-405A-B026-89D15A582EAD}" dt="2022-01-14T02:15:54.748" v="1043" actId="21"/>
          <ac:picMkLst>
            <pc:docMk/>
            <pc:sldMk cId="2325116254" sldId="259"/>
            <ac:picMk id="3" creationId="{35F36BEA-358B-4ADD-A5AD-CE142F7585A1}"/>
          </ac:picMkLst>
        </pc:picChg>
        <pc:picChg chg="add del mod ord">
          <ac:chgData name="Xin Zhang (FA Talent)" userId="474f572f-8271-4f60-858e-cee871e0aec6" providerId="ADAL" clId="{F325A477-07DD-405A-B026-89D15A582EAD}" dt="2022-01-14T02:10:30.885" v="593" actId="21"/>
          <ac:picMkLst>
            <pc:docMk/>
            <pc:sldMk cId="2325116254" sldId="259"/>
            <ac:picMk id="6" creationId="{4B4BC364-69A6-4794-B863-E2F7F18E1192}"/>
          </ac:picMkLst>
        </pc:picChg>
        <pc:picChg chg="add del mod modCrop">
          <ac:chgData name="Xin Zhang (FA Talent)" userId="474f572f-8271-4f60-858e-cee871e0aec6" providerId="ADAL" clId="{F325A477-07DD-405A-B026-89D15A582EAD}" dt="2022-01-14T02:09:56.770" v="566" actId="21"/>
          <ac:picMkLst>
            <pc:docMk/>
            <pc:sldMk cId="2325116254" sldId="259"/>
            <ac:picMk id="8" creationId="{F28FD6DF-1352-41CC-87A7-3F25B2780A34}"/>
          </ac:picMkLst>
        </pc:picChg>
        <pc:picChg chg="add del mod ord">
          <ac:chgData name="Xin Zhang (FA Talent)" userId="474f572f-8271-4f60-858e-cee871e0aec6" providerId="ADAL" clId="{F325A477-07DD-405A-B026-89D15A582EAD}" dt="2022-01-14T09:00:08.464" v="2423" actId="21"/>
          <ac:picMkLst>
            <pc:docMk/>
            <pc:sldMk cId="2325116254" sldId="259"/>
            <ac:picMk id="9" creationId="{E3E4FE70-0F24-480A-926A-3D583657C8D2}"/>
          </ac:picMkLst>
        </pc:picChg>
        <pc:picChg chg="add del mod">
          <ac:chgData name="Xin Zhang (FA Talent)" userId="474f572f-8271-4f60-858e-cee871e0aec6" providerId="ADAL" clId="{F325A477-07DD-405A-B026-89D15A582EAD}" dt="2022-01-14T01:54:48.843" v="471" actId="478"/>
          <ac:picMkLst>
            <pc:docMk/>
            <pc:sldMk cId="2325116254" sldId="259"/>
            <ac:picMk id="10" creationId="{1948749B-4FE6-467D-BECA-C7FF2730EC78}"/>
          </ac:picMkLst>
        </pc:picChg>
        <pc:picChg chg="add del mod ord modCrop">
          <ac:chgData name="Xin Zhang (FA Talent)" userId="474f572f-8271-4f60-858e-cee871e0aec6" providerId="ADAL" clId="{F325A477-07DD-405A-B026-89D15A582EAD}" dt="2022-01-14T02:09:56.770" v="566" actId="21"/>
          <ac:picMkLst>
            <pc:docMk/>
            <pc:sldMk cId="2325116254" sldId="259"/>
            <ac:picMk id="12" creationId="{67FF27BF-927F-4FA8-BDF5-6B42837E0824}"/>
          </ac:picMkLst>
        </pc:picChg>
        <pc:picChg chg="add mod">
          <ac:chgData name="Xin Zhang (FA Talent)" userId="474f572f-8271-4f60-858e-cee871e0aec6" providerId="ADAL" clId="{F325A477-07DD-405A-B026-89D15A582EAD}" dt="2022-01-14T02:28:31.616" v="1154" actId="1362"/>
          <ac:picMkLst>
            <pc:docMk/>
            <pc:sldMk cId="2325116254" sldId="259"/>
            <ac:picMk id="14" creationId="{1CB7A150-11F2-4C4E-B4AF-D064D6D9977D}"/>
          </ac:picMkLst>
        </pc:picChg>
        <pc:picChg chg="add del mod">
          <ac:chgData name="Xin Zhang (FA Talent)" userId="474f572f-8271-4f60-858e-cee871e0aec6" providerId="ADAL" clId="{F325A477-07DD-405A-B026-89D15A582EAD}" dt="2022-01-14T09:00:08.464" v="2423" actId="21"/>
          <ac:picMkLst>
            <pc:docMk/>
            <pc:sldMk cId="2325116254" sldId="259"/>
            <ac:picMk id="16" creationId="{133A107C-6B06-42E1-8614-DDB5E8C1703B}"/>
          </ac:picMkLst>
        </pc:picChg>
        <pc:picChg chg="add del mod">
          <ac:chgData name="Xin Zhang (FA Talent)" userId="474f572f-8271-4f60-858e-cee871e0aec6" providerId="ADAL" clId="{F325A477-07DD-405A-B026-89D15A582EAD}" dt="2022-01-14T08:59:55.511" v="2422" actId="21"/>
          <ac:picMkLst>
            <pc:docMk/>
            <pc:sldMk cId="2325116254" sldId="259"/>
            <ac:picMk id="17" creationId="{0391ACDA-5A44-4551-9383-575A989A9A7D}"/>
          </ac:picMkLst>
        </pc:picChg>
        <pc:picChg chg="add del mod">
          <ac:chgData name="Xin Zhang (FA Talent)" userId="474f572f-8271-4f60-858e-cee871e0aec6" providerId="ADAL" clId="{F325A477-07DD-405A-B026-89D15A582EAD}" dt="2022-01-14T08:59:55.511" v="2422" actId="21"/>
          <ac:picMkLst>
            <pc:docMk/>
            <pc:sldMk cId="2325116254" sldId="259"/>
            <ac:picMk id="18" creationId="{BD86296A-95E3-43DC-81E5-9A4CC1B486D1}"/>
          </ac:picMkLst>
        </pc:picChg>
        <pc:picChg chg="add del mod">
          <ac:chgData name="Xin Zhang (FA Talent)" userId="474f572f-8271-4f60-858e-cee871e0aec6" providerId="ADAL" clId="{F325A477-07DD-405A-B026-89D15A582EAD}" dt="2022-01-13T10:57:30.276" v="235" actId="21"/>
          <ac:picMkLst>
            <pc:docMk/>
            <pc:sldMk cId="2325116254" sldId="259"/>
            <ac:picMk id="30" creationId="{66267C37-7964-4C71-82CA-A6A2A09D03CC}"/>
          </ac:picMkLst>
        </pc:picChg>
        <pc:picChg chg="add del mod">
          <ac:chgData name="Xin Zhang (FA Talent)" userId="474f572f-8271-4f60-858e-cee871e0aec6" providerId="ADAL" clId="{F325A477-07DD-405A-B026-89D15A582EAD}" dt="2022-01-14T08:35:22.790" v="1950" actId="478"/>
          <ac:picMkLst>
            <pc:docMk/>
            <pc:sldMk cId="2325116254" sldId="259"/>
            <ac:picMk id="36" creationId="{7D563CB7-3FB3-444A-8381-F87FBE9A149A}"/>
          </ac:picMkLst>
        </pc:picChg>
        <pc:picChg chg="add del mod">
          <ac:chgData name="Xin Zhang (FA Talent)" userId="474f572f-8271-4f60-858e-cee871e0aec6" providerId="ADAL" clId="{F325A477-07DD-405A-B026-89D15A582EAD}" dt="2022-01-14T08:59:55.511" v="2422" actId="21"/>
          <ac:picMkLst>
            <pc:docMk/>
            <pc:sldMk cId="2325116254" sldId="259"/>
            <ac:picMk id="40" creationId="{092DE780-FDF2-42F6-88F9-06ED0BE61E47}"/>
          </ac:picMkLst>
        </pc:picChg>
        <pc:picChg chg="add del mod">
          <ac:chgData name="Xin Zhang (FA Talent)" userId="474f572f-8271-4f60-858e-cee871e0aec6" providerId="ADAL" clId="{F325A477-07DD-405A-B026-89D15A582EAD}" dt="2022-01-14T08:59:55.511" v="2422" actId="21"/>
          <ac:picMkLst>
            <pc:docMk/>
            <pc:sldMk cId="2325116254" sldId="259"/>
            <ac:picMk id="41" creationId="{9E6127B4-F624-4BEB-9265-DD640BB7AF61}"/>
          </ac:picMkLst>
        </pc:picChg>
        <pc:picChg chg="mod">
          <ac:chgData name="Xin Zhang (FA Talent)" userId="474f572f-8271-4f60-858e-cee871e0aec6" providerId="ADAL" clId="{F325A477-07DD-405A-B026-89D15A582EAD}" dt="2022-01-14T08:35:58.821" v="1953"/>
          <ac:picMkLst>
            <pc:docMk/>
            <pc:sldMk cId="2325116254" sldId="259"/>
            <ac:picMk id="43" creationId="{5EF23402-159D-4F39-A3C2-FDBA30B568FD}"/>
          </ac:picMkLst>
        </pc:picChg>
        <pc:picChg chg="add mod ord">
          <ac:chgData name="Xin Zhang (FA Talent)" userId="474f572f-8271-4f60-858e-cee871e0aec6" providerId="ADAL" clId="{F325A477-07DD-405A-B026-89D15A582EAD}" dt="2022-01-14T08:37:12.171" v="1965"/>
          <ac:picMkLst>
            <pc:docMk/>
            <pc:sldMk cId="2325116254" sldId="259"/>
            <ac:picMk id="44" creationId="{C17C34D6-7BF0-4F5C-8AAB-C47E39188B25}"/>
          </ac:picMkLst>
        </pc:picChg>
        <pc:cxnChg chg="add mod">
          <ac:chgData name="Xin Zhang (FA Talent)" userId="474f572f-8271-4f60-858e-cee871e0aec6" providerId="ADAL" clId="{F325A477-07DD-405A-B026-89D15A582EAD}" dt="2022-01-14T03:05:44.036" v="1569" actId="692"/>
          <ac:cxnSpMkLst>
            <pc:docMk/>
            <pc:sldMk cId="2325116254" sldId="259"/>
            <ac:cxnSpMk id="3" creationId="{A471175D-A620-49C1-A25F-C648972A3596}"/>
          </ac:cxnSpMkLst>
        </pc:cxnChg>
      </pc:sldChg>
      <pc:sldChg chg="addSp delSp modSp mod ord">
        <pc:chgData name="Xin Zhang (FA Talent)" userId="474f572f-8271-4f60-858e-cee871e0aec6" providerId="ADAL" clId="{F325A477-07DD-405A-B026-89D15A582EAD}" dt="2022-01-18T08:28:04.269" v="5422" actId="207"/>
        <pc:sldMkLst>
          <pc:docMk/>
          <pc:sldMk cId="3659766544" sldId="261"/>
        </pc:sldMkLst>
        <pc:spChg chg="mod">
          <ac:chgData name="Xin Zhang (FA Talent)" userId="474f572f-8271-4f60-858e-cee871e0aec6" providerId="ADAL" clId="{F325A477-07DD-405A-B026-89D15A582EAD}" dt="2022-01-18T07:33:38.706" v="4748"/>
          <ac:spMkLst>
            <pc:docMk/>
            <pc:sldMk cId="3659766544" sldId="261"/>
            <ac:spMk id="7" creationId="{86FF1E7C-3521-441F-8C1C-09A1E56601BD}"/>
          </ac:spMkLst>
        </pc:spChg>
        <pc:spChg chg="add mod topLvl">
          <ac:chgData name="Xin Zhang (FA Talent)" userId="474f572f-8271-4f60-858e-cee871e0aec6" providerId="ADAL" clId="{F325A477-07DD-405A-B026-89D15A582EAD}" dt="2022-01-18T07:37:52.431" v="5229" actId="1076"/>
          <ac:spMkLst>
            <pc:docMk/>
            <pc:sldMk cId="3659766544" sldId="261"/>
            <ac:spMk id="39" creationId="{571FD7D3-391C-4366-AD6E-5FF31DB0472D}"/>
          </ac:spMkLst>
        </pc:spChg>
        <pc:spChg chg="add mod topLvl">
          <ac:chgData name="Xin Zhang (FA Talent)" userId="474f572f-8271-4f60-858e-cee871e0aec6" providerId="ADAL" clId="{F325A477-07DD-405A-B026-89D15A582EAD}" dt="2022-01-18T07:32:43.313" v="4714" actId="165"/>
          <ac:spMkLst>
            <pc:docMk/>
            <pc:sldMk cId="3659766544" sldId="261"/>
            <ac:spMk id="40" creationId="{25A66A4D-79D3-401F-9298-674140BEA8A6}"/>
          </ac:spMkLst>
        </pc:spChg>
        <pc:spChg chg="mod">
          <ac:chgData name="Xin Zhang (FA Talent)" userId="474f572f-8271-4f60-858e-cee871e0aec6" providerId="ADAL" clId="{F325A477-07DD-405A-B026-89D15A582EAD}" dt="2022-01-18T07:31:20.910" v="4641" actId="571"/>
          <ac:spMkLst>
            <pc:docMk/>
            <pc:sldMk cId="3659766544" sldId="261"/>
            <ac:spMk id="47" creationId="{0BC085DA-665B-4F1C-AAF1-19A04BD1D1A6}"/>
          </ac:spMkLst>
        </pc:spChg>
        <pc:spChg chg="del mod">
          <ac:chgData name="Xin Zhang (FA Talent)" userId="474f572f-8271-4f60-858e-cee871e0aec6" providerId="ADAL" clId="{F325A477-07DD-405A-B026-89D15A582EAD}" dt="2022-01-18T07:30:16.704" v="4620" actId="478"/>
          <ac:spMkLst>
            <pc:docMk/>
            <pc:sldMk cId="3659766544" sldId="261"/>
            <ac:spMk id="48" creationId="{7BB563FB-4812-4977-A322-02ADC4AAC11D}"/>
          </ac:spMkLst>
        </pc:spChg>
        <pc:spChg chg="mod">
          <ac:chgData name="Xin Zhang (FA Talent)" userId="474f572f-8271-4f60-858e-cee871e0aec6" providerId="ADAL" clId="{F325A477-07DD-405A-B026-89D15A582EAD}" dt="2022-01-18T07:31:20.910" v="4641" actId="571"/>
          <ac:spMkLst>
            <pc:docMk/>
            <pc:sldMk cId="3659766544" sldId="261"/>
            <ac:spMk id="49" creationId="{67138C72-FD75-4053-AD9C-24392E1388EC}"/>
          </ac:spMkLst>
        </pc:spChg>
        <pc:spChg chg="mod">
          <ac:chgData name="Xin Zhang (FA Talent)" userId="474f572f-8271-4f60-858e-cee871e0aec6" providerId="ADAL" clId="{F325A477-07DD-405A-B026-89D15A582EAD}" dt="2022-01-18T07:31:21.911" v="4642" actId="571"/>
          <ac:spMkLst>
            <pc:docMk/>
            <pc:sldMk cId="3659766544" sldId="261"/>
            <ac:spMk id="52" creationId="{A3B9B11B-A7F8-4263-8D2B-104F3FC9817F}"/>
          </ac:spMkLst>
        </pc:spChg>
        <pc:spChg chg="mod">
          <ac:chgData name="Xin Zhang (FA Talent)" userId="474f572f-8271-4f60-858e-cee871e0aec6" providerId="ADAL" clId="{F325A477-07DD-405A-B026-89D15A582EAD}" dt="2022-01-18T07:31:21.911" v="4642" actId="571"/>
          <ac:spMkLst>
            <pc:docMk/>
            <pc:sldMk cId="3659766544" sldId="261"/>
            <ac:spMk id="53" creationId="{81184F97-C247-467A-B4AC-DC47B1E8CA29}"/>
          </ac:spMkLst>
        </pc:spChg>
        <pc:spChg chg="add mod ord topLvl">
          <ac:chgData name="Xin Zhang (FA Talent)" userId="474f572f-8271-4f60-858e-cee871e0aec6" providerId="ADAL" clId="{F325A477-07DD-405A-B026-89D15A582EAD}" dt="2022-01-18T07:37:43.570" v="5227"/>
          <ac:spMkLst>
            <pc:docMk/>
            <pc:sldMk cId="3659766544" sldId="261"/>
            <ac:spMk id="55" creationId="{106FC9A2-F963-43A4-887E-A1D0B5B54E3E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56" creationId="{0D07DBB2-85FF-49B7-9AF6-84723BED4ADB}"/>
          </ac:spMkLst>
        </pc:spChg>
        <pc:spChg chg="mod ord topLvl">
          <ac:chgData name="Xin Zhang (FA Talent)" userId="474f572f-8271-4f60-858e-cee871e0aec6" providerId="ADAL" clId="{F325A477-07DD-405A-B026-89D15A582EAD}" dt="2022-01-18T08:28:04.269" v="5422" actId="207"/>
          <ac:spMkLst>
            <pc:docMk/>
            <pc:sldMk cId="3659766544" sldId="261"/>
            <ac:spMk id="58" creationId="{927B0A47-2C3C-4032-891F-491C1C500B68}"/>
          </ac:spMkLst>
        </pc:spChg>
        <pc:spChg chg="mod topLvl">
          <ac:chgData name="Xin Zhang (FA Talent)" userId="474f572f-8271-4f60-858e-cee871e0aec6" providerId="ADAL" clId="{F325A477-07DD-405A-B026-89D15A582EAD}" dt="2022-01-18T07:37:52.431" v="5229" actId="1076"/>
          <ac:spMkLst>
            <pc:docMk/>
            <pc:sldMk cId="3659766544" sldId="261"/>
            <ac:spMk id="60" creationId="{564AA273-DBF3-40B4-A7CA-F95C1FA319C1}"/>
          </ac:spMkLst>
        </pc:spChg>
        <pc:spChg chg="mod topLvl">
          <ac:chgData name="Xin Zhang (FA Talent)" userId="474f572f-8271-4f60-858e-cee871e0aec6" providerId="ADAL" clId="{F325A477-07DD-405A-B026-89D15A582EAD}" dt="2022-01-18T07:32:43.313" v="4714" actId="165"/>
          <ac:spMkLst>
            <pc:docMk/>
            <pc:sldMk cId="3659766544" sldId="261"/>
            <ac:spMk id="61" creationId="{BAF1F709-5B8F-4CCA-B948-DED845A8A804}"/>
          </ac:spMkLst>
        </pc:spChg>
        <pc:spChg chg="mod topLvl">
          <ac:chgData name="Xin Zhang (FA Talent)" userId="474f572f-8271-4f60-858e-cee871e0aec6" providerId="ADAL" clId="{F325A477-07DD-405A-B026-89D15A582EAD}" dt="2022-01-18T07:37:25.209" v="5223" actId="1076"/>
          <ac:spMkLst>
            <pc:docMk/>
            <pc:sldMk cId="3659766544" sldId="261"/>
            <ac:spMk id="64" creationId="{EF21DC30-B9B3-411F-8F20-79AC82010187}"/>
          </ac:spMkLst>
        </pc:spChg>
        <pc:spChg chg="mod ord topLvl">
          <ac:chgData name="Xin Zhang (FA Talent)" userId="474f572f-8271-4f60-858e-cee871e0aec6" providerId="ADAL" clId="{F325A477-07DD-405A-B026-89D15A582EAD}" dt="2022-01-18T07:37:43.570" v="5227"/>
          <ac:spMkLst>
            <pc:docMk/>
            <pc:sldMk cId="3659766544" sldId="261"/>
            <ac:spMk id="65" creationId="{EF0BF067-18BF-4246-A8F5-18C7E14299E1}"/>
          </ac:spMkLst>
        </pc:spChg>
        <pc:spChg chg="mod topLvl">
          <ac:chgData name="Xin Zhang (FA Talent)" userId="474f572f-8271-4f60-858e-cee871e0aec6" providerId="ADAL" clId="{F325A477-07DD-405A-B026-89D15A582EAD}" dt="2022-01-18T07:37:52.431" v="5229" actId="1076"/>
          <ac:spMkLst>
            <pc:docMk/>
            <pc:sldMk cId="3659766544" sldId="261"/>
            <ac:spMk id="67" creationId="{93303B15-8CDC-4A49-96ED-B307741D9346}"/>
          </ac:spMkLst>
        </pc:spChg>
        <pc:spChg chg="mod topLvl">
          <ac:chgData name="Xin Zhang (FA Talent)" userId="474f572f-8271-4f60-858e-cee871e0aec6" providerId="ADAL" clId="{F325A477-07DD-405A-B026-89D15A582EAD}" dt="2022-01-18T07:32:41.566" v="4713" actId="165"/>
          <ac:spMkLst>
            <pc:docMk/>
            <pc:sldMk cId="3659766544" sldId="261"/>
            <ac:spMk id="68" creationId="{66FDE537-1D8A-4ACB-8DB3-377C2C4F05F7}"/>
          </ac:spMkLst>
        </pc:spChg>
        <pc:spChg chg="add del mod ord">
          <ac:chgData name="Xin Zhang (FA Talent)" userId="474f572f-8271-4f60-858e-cee871e0aec6" providerId="ADAL" clId="{F325A477-07DD-405A-B026-89D15A582EAD}" dt="2022-01-18T07:37:47.188" v="5228" actId="478"/>
          <ac:spMkLst>
            <pc:docMk/>
            <pc:sldMk cId="3659766544" sldId="261"/>
            <ac:spMk id="71" creationId="{21BDD504-62AA-459E-B558-6A117112BEF5}"/>
          </ac:spMkLst>
        </pc:spChg>
        <pc:spChg chg="add del mod ord">
          <ac:chgData name="Xin Zhang (FA Talent)" userId="474f572f-8271-4f60-858e-cee871e0aec6" providerId="ADAL" clId="{F325A477-07DD-405A-B026-89D15A582EAD}" dt="2022-01-18T07:37:47.188" v="5228" actId="478"/>
          <ac:spMkLst>
            <pc:docMk/>
            <pc:sldMk cId="3659766544" sldId="261"/>
            <ac:spMk id="72" creationId="{A707CD89-AEFF-41C3-A760-7DFCBEE9265B}"/>
          </ac:spMkLst>
        </pc:spChg>
        <pc:spChg chg="add del mod ord">
          <ac:chgData name="Xin Zhang (FA Talent)" userId="474f572f-8271-4f60-858e-cee871e0aec6" providerId="ADAL" clId="{F325A477-07DD-405A-B026-89D15A582EAD}" dt="2022-01-18T07:37:47.188" v="5228" actId="478"/>
          <ac:spMkLst>
            <pc:docMk/>
            <pc:sldMk cId="3659766544" sldId="261"/>
            <ac:spMk id="73" creationId="{772D77B7-1382-46C9-83CB-BC66E79E5DA7}"/>
          </ac:spMkLst>
        </pc:spChg>
        <pc:spChg chg="del mod">
          <ac:chgData name="Xin Zhang (FA Talent)" userId="474f572f-8271-4f60-858e-cee871e0aec6" providerId="ADAL" clId="{F325A477-07DD-405A-B026-89D15A582EAD}" dt="2022-01-18T07:30:16.704" v="4620" actId="478"/>
          <ac:spMkLst>
            <pc:docMk/>
            <pc:sldMk cId="3659766544" sldId="261"/>
            <ac:spMk id="92" creationId="{98C136FA-5FD2-4900-8E2C-6EA982B48EBB}"/>
          </ac:spMkLst>
        </pc:spChg>
        <pc:spChg chg="del mod">
          <ac:chgData name="Xin Zhang (FA Talent)" userId="474f572f-8271-4f60-858e-cee871e0aec6" providerId="ADAL" clId="{F325A477-07DD-405A-B026-89D15A582EAD}" dt="2022-01-18T07:30:16.704" v="4620" actId="478"/>
          <ac:spMkLst>
            <pc:docMk/>
            <pc:sldMk cId="3659766544" sldId="261"/>
            <ac:spMk id="95" creationId="{F08A4C7E-4479-4F6E-A777-4D13B337FF16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99" creationId="{D98C3949-27ED-4682-BC13-3BF6B3FEE5B7}"/>
          </ac:spMkLst>
        </pc:spChg>
        <pc:spChg chg="mod topLvl">
          <ac:chgData name="Xin Zhang (FA Talent)" userId="474f572f-8271-4f60-858e-cee871e0aec6" providerId="ADAL" clId="{F325A477-07DD-405A-B026-89D15A582EAD}" dt="2022-01-18T07:37:25.209" v="5223" actId="1076"/>
          <ac:spMkLst>
            <pc:docMk/>
            <pc:sldMk cId="3659766544" sldId="261"/>
            <ac:spMk id="100" creationId="{DF66EC32-B120-492A-8CF8-E600788394F3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01" creationId="{482B0C91-3F77-4B49-9462-6287D9CA982D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02" creationId="{E87BD709-7261-462C-82F2-C306516D5E1B}"/>
          </ac:spMkLst>
        </pc:spChg>
        <pc:spChg chg="del mod topLvl">
          <ac:chgData name="Xin Zhang (FA Talent)" userId="474f572f-8271-4f60-858e-cee871e0aec6" providerId="ADAL" clId="{F325A477-07DD-405A-B026-89D15A582EAD}" dt="2022-01-18T07:36:48.200" v="5206" actId="478"/>
          <ac:spMkLst>
            <pc:docMk/>
            <pc:sldMk cId="3659766544" sldId="261"/>
            <ac:spMk id="103" creationId="{6C080DED-289E-45E0-AD09-958C4191CC40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04" creationId="{37EDE1CA-758B-4EA0-977D-B0CFFA2BAF73}"/>
          </ac:spMkLst>
        </pc:spChg>
        <pc:spChg chg="del mod">
          <ac:chgData name="Xin Zhang (FA Talent)" userId="474f572f-8271-4f60-858e-cee871e0aec6" providerId="ADAL" clId="{F325A477-07DD-405A-B026-89D15A582EAD}" dt="2022-01-18T07:30:16.704" v="4620" actId="478"/>
          <ac:spMkLst>
            <pc:docMk/>
            <pc:sldMk cId="3659766544" sldId="261"/>
            <ac:spMk id="109" creationId="{763A60B0-2760-4072-B2DA-A14A800FEFDF}"/>
          </ac:spMkLst>
        </pc:spChg>
        <pc:spChg chg="del mod">
          <ac:chgData name="Xin Zhang (FA Talent)" userId="474f572f-8271-4f60-858e-cee871e0aec6" providerId="ADAL" clId="{F325A477-07DD-405A-B026-89D15A582EAD}" dt="2022-01-18T07:30:16.704" v="4620" actId="478"/>
          <ac:spMkLst>
            <pc:docMk/>
            <pc:sldMk cId="3659766544" sldId="261"/>
            <ac:spMk id="112" creationId="{C1CE6699-A71A-42DA-99BE-D69984C1B58C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15" creationId="{A9B11B72-365B-4807-9699-567372B3B9EA}"/>
          </ac:spMkLst>
        </pc:spChg>
        <pc:spChg chg="mod topLvl">
          <ac:chgData name="Xin Zhang (FA Talent)" userId="474f572f-8271-4f60-858e-cee871e0aec6" providerId="ADAL" clId="{F325A477-07DD-405A-B026-89D15A582EAD}" dt="2022-01-18T07:37:25.209" v="5223" actId="1076"/>
          <ac:spMkLst>
            <pc:docMk/>
            <pc:sldMk cId="3659766544" sldId="261"/>
            <ac:spMk id="116" creationId="{32F22CBA-24FE-4243-8D2A-CAAC3D4F7382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17" creationId="{28F463CA-1F67-4ED6-9932-F0AB4BFFFC17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18" creationId="{5912C79B-D81D-46ED-B509-F06F6636DDAF}"/>
          </ac:spMkLst>
        </pc:spChg>
        <pc:spChg chg="del mod topLvl">
          <ac:chgData name="Xin Zhang (FA Talent)" userId="474f572f-8271-4f60-858e-cee871e0aec6" providerId="ADAL" clId="{F325A477-07DD-405A-B026-89D15A582EAD}" dt="2022-01-18T07:36:48.200" v="5206" actId="478"/>
          <ac:spMkLst>
            <pc:docMk/>
            <pc:sldMk cId="3659766544" sldId="261"/>
            <ac:spMk id="119" creationId="{24F1D729-A64F-401E-9E0C-2B6369947FA1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20" creationId="{D4F73931-DB72-46A3-BBB8-7ACB59384DFC}"/>
          </ac:spMkLst>
        </pc:spChg>
        <pc:spChg chg="del mod">
          <ac:chgData name="Xin Zhang (FA Talent)" userId="474f572f-8271-4f60-858e-cee871e0aec6" providerId="ADAL" clId="{F325A477-07DD-405A-B026-89D15A582EAD}" dt="2022-01-18T07:30:16.704" v="4620" actId="478"/>
          <ac:spMkLst>
            <pc:docMk/>
            <pc:sldMk cId="3659766544" sldId="261"/>
            <ac:spMk id="131" creationId="{38DDA61D-5F61-4918-8437-BA798293F0AA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37" creationId="{63BEA9FD-9A2F-4A8D-BD01-7052C035C069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40" creationId="{3B6E6EBD-C4B2-4D95-B534-05D4942FA3BA}"/>
          </ac:spMkLst>
        </pc:spChg>
        <pc:spChg chg="del mod topLvl">
          <ac:chgData name="Xin Zhang (FA Talent)" userId="474f572f-8271-4f60-858e-cee871e0aec6" providerId="ADAL" clId="{F325A477-07DD-405A-B026-89D15A582EAD}" dt="2022-01-18T07:36:48.200" v="5206" actId="478"/>
          <ac:spMkLst>
            <pc:docMk/>
            <pc:sldMk cId="3659766544" sldId="261"/>
            <ac:spMk id="141" creationId="{DF7CE114-E239-4570-B322-38362F76BF6C}"/>
          </ac:spMkLst>
        </pc:spChg>
        <pc:spChg chg="mod topLvl">
          <ac:chgData name="Xin Zhang (FA Talent)" userId="474f572f-8271-4f60-858e-cee871e0aec6" providerId="ADAL" clId="{F325A477-07DD-405A-B026-89D15A582EAD}" dt="2022-01-18T07:37:30.237" v="5224" actId="1076"/>
          <ac:spMkLst>
            <pc:docMk/>
            <pc:sldMk cId="3659766544" sldId="261"/>
            <ac:spMk id="142" creationId="{486BB567-B096-46B8-8207-5E1C8E2C8B43}"/>
          </ac:spMkLst>
        </pc:spChg>
        <pc:grpChg chg="add del mod">
          <ac:chgData name="Xin Zhang (FA Talent)" userId="474f572f-8271-4f60-858e-cee871e0aec6" providerId="ADAL" clId="{F325A477-07DD-405A-B026-89D15A582EAD}" dt="2022-01-18T07:28:33.054" v="4538" actId="165"/>
          <ac:grpSpMkLst>
            <pc:docMk/>
            <pc:sldMk cId="3659766544" sldId="261"/>
            <ac:grpSpMk id="2" creationId="{40DEFD5A-B5CF-490B-9C11-9001F73937FE}"/>
          </ac:grpSpMkLst>
        </pc:grpChg>
        <pc:grpChg chg="add del mod topLvl">
          <ac:chgData name="Xin Zhang (FA Talent)" userId="474f572f-8271-4f60-858e-cee871e0aec6" providerId="ADAL" clId="{F325A477-07DD-405A-B026-89D15A582EAD}" dt="2022-01-18T07:32:43.313" v="4714" actId="165"/>
          <ac:grpSpMkLst>
            <pc:docMk/>
            <pc:sldMk cId="3659766544" sldId="261"/>
            <ac:grpSpMk id="3" creationId="{2BB6A550-5DCC-4303-BF1A-0B3FEE2C0F8A}"/>
          </ac:grpSpMkLst>
        </pc:grpChg>
        <pc:grpChg chg="add del mod topLvl">
          <ac:chgData name="Xin Zhang (FA Talent)" userId="474f572f-8271-4f60-858e-cee871e0aec6" providerId="ADAL" clId="{F325A477-07DD-405A-B026-89D15A582EAD}" dt="2022-01-18T07:32:41.566" v="4713" actId="165"/>
          <ac:grpSpMkLst>
            <pc:docMk/>
            <pc:sldMk cId="3659766544" sldId="261"/>
            <ac:grpSpMk id="4" creationId="{FE915C14-98A4-4A1C-9EB7-222CDA73AFC6}"/>
          </ac:grpSpMkLst>
        </pc:grpChg>
        <pc:grpChg chg="add del mod topLvl">
          <ac:chgData name="Xin Zhang (FA Talent)" userId="474f572f-8271-4f60-858e-cee871e0aec6" providerId="ADAL" clId="{F325A477-07DD-405A-B026-89D15A582EAD}" dt="2022-01-18T07:32:41.566" v="4713" actId="165"/>
          <ac:grpSpMkLst>
            <pc:docMk/>
            <pc:sldMk cId="3659766544" sldId="261"/>
            <ac:grpSpMk id="5" creationId="{72F961DB-7463-47F2-8993-D590BC46FE9B}"/>
          </ac:grpSpMkLst>
        </pc:grpChg>
        <pc:grpChg chg="add del mod topLvl">
          <ac:chgData name="Xin Zhang (FA Talent)" userId="474f572f-8271-4f60-858e-cee871e0aec6" providerId="ADAL" clId="{F325A477-07DD-405A-B026-89D15A582EAD}" dt="2022-01-18T07:32:39.125" v="4712" actId="165"/>
          <ac:grpSpMkLst>
            <pc:docMk/>
            <pc:sldMk cId="3659766544" sldId="261"/>
            <ac:grpSpMk id="6" creationId="{AC375EBB-D511-449C-AACA-03C5A0C8A8DF}"/>
          </ac:grpSpMkLst>
        </pc:grpChg>
        <pc:grpChg chg="add del mod topLvl">
          <ac:chgData name="Xin Zhang (FA Talent)" userId="474f572f-8271-4f60-858e-cee871e0aec6" providerId="ADAL" clId="{F325A477-07DD-405A-B026-89D15A582EAD}" dt="2022-01-18T07:32:41.566" v="4713" actId="165"/>
          <ac:grpSpMkLst>
            <pc:docMk/>
            <pc:sldMk cId="3659766544" sldId="261"/>
            <ac:grpSpMk id="8" creationId="{364A5BF9-5F22-444D-BF49-D8288AA6C0F4}"/>
          </ac:grpSpMkLst>
        </pc:grpChg>
        <pc:grpChg chg="add del mod">
          <ac:chgData name="Xin Zhang (FA Talent)" userId="474f572f-8271-4f60-858e-cee871e0aec6" providerId="ADAL" clId="{F325A477-07DD-405A-B026-89D15A582EAD}" dt="2022-01-18T07:32:38.932" v="4711" actId="165"/>
          <ac:grpSpMkLst>
            <pc:docMk/>
            <pc:sldMk cId="3659766544" sldId="261"/>
            <ac:grpSpMk id="9" creationId="{7EFC3358-06D6-4A20-BAC4-9B1053189AF4}"/>
          </ac:grpSpMkLst>
        </pc:grpChg>
        <pc:grpChg chg="add del mod">
          <ac:chgData name="Xin Zhang (FA Talent)" userId="474f572f-8271-4f60-858e-cee871e0aec6" providerId="ADAL" clId="{F325A477-07DD-405A-B026-89D15A582EAD}" dt="2022-01-18T07:32:38.932" v="4711" actId="165"/>
          <ac:grpSpMkLst>
            <pc:docMk/>
            <pc:sldMk cId="3659766544" sldId="261"/>
            <ac:grpSpMk id="10" creationId="{B321B2DE-0FB9-4A92-9C44-8F2C182DA2E6}"/>
          </ac:grpSpMkLst>
        </pc:grpChg>
        <pc:grpChg chg="add del mod">
          <ac:chgData name="Xin Zhang (FA Talent)" userId="474f572f-8271-4f60-858e-cee871e0aec6" providerId="ADAL" clId="{F325A477-07DD-405A-B026-89D15A582EAD}" dt="2022-01-18T07:32:38.932" v="4711" actId="165"/>
          <ac:grpSpMkLst>
            <pc:docMk/>
            <pc:sldMk cId="3659766544" sldId="261"/>
            <ac:grpSpMk id="11" creationId="{628ED351-A333-4F82-9412-1E5FEF8896BD}"/>
          </ac:grpSpMkLst>
        </pc:grpChg>
        <pc:grpChg chg="add del mod">
          <ac:chgData name="Xin Zhang (FA Talent)" userId="474f572f-8271-4f60-858e-cee871e0aec6" providerId="ADAL" clId="{F325A477-07DD-405A-B026-89D15A582EAD}" dt="2022-01-18T07:32:09.508" v="4698" actId="478"/>
          <ac:grpSpMkLst>
            <pc:docMk/>
            <pc:sldMk cId="3659766544" sldId="261"/>
            <ac:grpSpMk id="46" creationId="{70740014-3C99-49F9-B103-4E6300C6FD34}"/>
          </ac:grpSpMkLst>
        </pc:grpChg>
        <pc:grpChg chg="add del mod">
          <ac:chgData name="Xin Zhang (FA Talent)" userId="474f572f-8271-4f60-858e-cee871e0aec6" providerId="ADAL" clId="{F325A477-07DD-405A-B026-89D15A582EAD}" dt="2022-01-18T07:32:09.508" v="4698" actId="478"/>
          <ac:grpSpMkLst>
            <pc:docMk/>
            <pc:sldMk cId="3659766544" sldId="261"/>
            <ac:grpSpMk id="51" creationId="{FC1E3C80-ED5E-466C-8E5C-F90EB492EFC0}"/>
          </ac:grpSpMkLst>
        </pc:grpChg>
        <pc:grpChg chg="add del mod topLvl">
          <ac:chgData name="Xin Zhang (FA Talent)" userId="474f572f-8271-4f60-858e-cee871e0aec6" providerId="ADAL" clId="{F325A477-07DD-405A-B026-89D15A582EAD}" dt="2022-01-18T07:32:41.566" v="4713" actId="165"/>
          <ac:grpSpMkLst>
            <pc:docMk/>
            <pc:sldMk cId="3659766544" sldId="261"/>
            <ac:grpSpMk id="57" creationId="{8ADC5205-681A-4837-B70D-3A5F9F3F3D01}"/>
          </ac:grpSpMkLst>
        </pc:grpChg>
        <pc:grpChg chg="del mod topLvl">
          <ac:chgData name="Xin Zhang (FA Talent)" userId="474f572f-8271-4f60-858e-cee871e0aec6" providerId="ADAL" clId="{F325A477-07DD-405A-B026-89D15A582EAD}" dt="2022-01-18T07:32:43.313" v="4714" actId="165"/>
          <ac:grpSpMkLst>
            <pc:docMk/>
            <pc:sldMk cId="3659766544" sldId="261"/>
            <ac:grpSpMk id="59" creationId="{2D28A289-09E8-4838-A22F-6E51C0F9495B}"/>
          </ac:grpSpMkLst>
        </pc:grpChg>
        <pc:grpChg chg="add del mod topLvl">
          <ac:chgData name="Xin Zhang (FA Talent)" userId="474f572f-8271-4f60-858e-cee871e0aec6" providerId="ADAL" clId="{F325A477-07DD-405A-B026-89D15A582EAD}" dt="2022-01-18T07:32:39.125" v="4712" actId="165"/>
          <ac:grpSpMkLst>
            <pc:docMk/>
            <pc:sldMk cId="3659766544" sldId="261"/>
            <ac:grpSpMk id="63" creationId="{FA909AE7-F62C-461C-8C4E-63ECC9209C63}"/>
          </ac:grpSpMkLst>
        </pc:grpChg>
        <pc:grpChg chg="del mod topLvl">
          <ac:chgData name="Xin Zhang (FA Talent)" userId="474f572f-8271-4f60-858e-cee871e0aec6" providerId="ADAL" clId="{F325A477-07DD-405A-B026-89D15A582EAD}" dt="2022-01-18T07:32:41.566" v="4713" actId="165"/>
          <ac:grpSpMkLst>
            <pc:docMk/>
            <pc:sldMk cId="3659766544" sldId="261"/>
            <ac:grpSpMk id="66" creationId="{EFD0F561-5028-4C4F-948F-1438A802E76B}"/>
          </ac:grpSpMkLst>
        </pc:grpChg>
        <pc:grpChg chg="del">
          <ac:chgData name="Xin Zhang (FA Talent)" userId="474f572f-8271-4f60-858e-cee871e0aec6" providerId="ADAL" clId="{F325A477-07DD-405A-B026-89D15A582EAD}" dt="2022-01-17T06:15:50.037" v="2581" actId="478"/>
          <ac:grpSpMkLst>
            <pc:docMk/>
            <pc:sldMk cId="3659766544" sldId="261"/>
            <ac:grpSpMk id="86" creationId="{FB8E1EED-A54D-4378-9655-4C5100FE7AEF}"/>
          </ac:grpSpMkLst>
        </pc:grpChg>
        <pc:grpChg chg="del">
          <ac:chgData name="Xin Zhang (FA Talent)" userId="474f572f-8271-4f60-858e-cee871e0aec6" providerId="ADAL" clId="{F325A477-07DD-405A-B026-89D15A582EAD}" dt="2022-01-17T06:15:50.759" v="2582" actId="478"/>
          <ac:grpSpMkLst>
            <pc:docMk/>
            <pc:sldMk cId="3659766544" sldId="261"/>
            <ac:grpSpMk id="91" creationId="{54A797AE-A84C-407A-A526-4AECB18E9A0C}"/>
          </ac:grpSpMkLst>
        </pc:grpChg>
        <pc:grpChg chg="add del mod">
          <ac:chgData name="Xin Zhang (FA Talent)" userId="474f572f-8271-4f60-858e-cee871e0aec6" providerId="ADAL" clId="{F325A477-07DD-405A-B026-89D15A582EAD}" dt="2022-01-18T07:28:33.054" v="4538" actId="165"/>
          <ac:grpSpMkLst>
            <pc:docMk/>
            <pc:sldMk cId="3659766544" sldId="261"/>
            <ac:grpSpMk id="93" creationId="{11660626-D0B6-4700-A28A-AC091C9416AE}"/>
          </ac:grpSpMkLst>
        </pc:grpChg>
        <pc:grpChg chg="del">
          <ac:chgData name="Xin Zhang (FA Talent)" userId="474f572f-8271-4f60-858e-cee871e0aec6" providerId="ADAL" clId="{F325A477-07DD-405A-B026-89D15A582EAD}" dt="2022-01-17T06:15:51.380" v="2583" actId="478"/>
          <ac:grpSpMkLst>
            <pc:docMk/>
            <pc:sldMk cId="3659766544" sldId="261"/>
            <ac:grpSpMk id="108" creationId="{C922E360-A0E9-446E-872B-CBFD0426D213}"/>
          </ac:grpSpMkLst>
        </pc:grpChg>
        <pc:grpChg chg="add del mod">
          <ac:chgData name="Xin Zhang (FA Talent)" userId="474f572f-8271-4f60-858e-cee871e0aec6" providerId="ADAL" clId="{F325A477-07DD-405A-B026-89D15A582EAD}" dt="2022-01-18T07:28:33.054" v="4538" actId="165"/>
          <ac:grpSpMkLst>
            <pc:docMk/>
            <pc:sldMk cId="3659766544" sldId="261"/>
            <ac:grpSpMk id="110" creationId="{D97D7BDA-922B-4C6A-8460-243AD2DEEADB}"/>
          </ac:grpSpMkLst>
        </pc:grpChg>
        <pc:picChg chg="add del mod">
          <ac:chgData name="Xin Zhang (FA Talent)" userId="474f572f-8271-4f60-858e-cee871e0aec6" providerId="ADAL" clId="{F325A477-07DD-405A-B026-89D15A582EAD}" dt="2022-01-18T07:39:05.641" v="5247" actId="478"/>
          <ac:picMkLst>
            <pc:docMk/>
            <pc:sldMk cId="3659766544" sldId="261"/>
            <ac:picMk id="74" creationId="{769C0E4F-6F28-4AC3-8A24-5E6C343ED722}"/>
          </ac:picMkLst>
        </pc:picChg>
        <pc:cxnChg chg="add mod topLvl">
          <ac:chgData name="Xin Zhang (FA Talent)" userId="474f572f-8271-4f60-858e-cee871e0aec6" providerId="ADAL" clId="{F325A477-07DD-405A-B026-89D15A582EAD}" dt="2022-01-18T07:37:52.431" v="5229" actId="1076"/>
          <ac:cxnSpMkLst>
            <pc:docMk/>
            <pc:sldMk cId="3659766544" sldId="261"/>
            <ac:cxnSpMk id="41" creationId="{92D6FF0C-6343-478C-BA10-CDC3456E7CAC}"/>
          </ac:cxnSpMkLst>
        </pc:cxnChg>
        <pc:cxnChg chg="mod">
          <ac:chgData name="Xin Zhang (FA Talent)" userId="474f572f-8271-4f60-858e-cee871e0aec6" providerId="ADAL" clId="{F325A477-07DD-405A-B026-89D15A582EAD}" dt="2022-01-18T07:31:20.910" v="4641" actId="571"/>
          <ac:cxnSpMkLst>
            <pc:docMk/>
            <pc:sldMk cId="3659766544" sldId="261"/>
            <ac:cxnSpMk id="50" creationId="{E8478ED6-57E6-4155-8177-244667C54EE0}"/>
          </ac:cxnSpMkLst>
        </pc:cxnChg>
        <pc:cxnChg chg="mod">
          <ac:chgData name="Xin Zhang (FA Talent)" userId="474f572f-8271-4f60-858e-cee871e0aec6" providerId="ADAL" clId="{F325A477-07DD-405A-B026-89D15A582EAD}" dt="2022-01-18T07:31:21.911" v="4642" actId="571"/>
          <ac:cxnSpMkLst>
            <pc:docMk/>
            <pc:sldMk cId="3659766544" sldId="261"/>
            <ac:cxnSpMk id="54" creationId="{554EAD29-C7AB-423F-A5EF-12962998E944}"/>
          </ac:cxnSpMkLst>
        </pc:cxnChg>
        <pc:cxnChg chg="mod topLvl">
          <ac:chgData name="Xin Zhang (FA Talent)" userId="474f572f-8271-4f60-858e-cee871e0aec6" providerId="ADAL" clId="{F325A477-07DD-405A-B026-89D15A582EAD}" dt="2022-01-18T07:37:52.431" v="5229" actId="1076"/>
          <ac:cxnSpMkLst>
            <pc:docMk/>
            <pc:sldMk cId="3659766544" sldId="261"/>
            <ac:cxnSpMk id="62" creationId="{D5E7F58E-DA5B-4E39-B9DD-4DB0F0A977AB}"/>
          </ac:cxnSpMkLst>
        </pc:cxnChg>
        <pc:cxnChg chg="mod topLvl">
          <ac:chgData name="Xin Zhang (FA Talent)" userId="474f572f-8271-4f60-858e-cee871e0aec6" providerId="ADAL" clId="{F325A477-07DD-405A-B026-89D15A582EAD}" dt="2022-01-18T07:37:52.431" v="5229" actId="1076"/>
          <ac:cxnSpMkLst>
            <pc:docMk/>
            <pc:sldMk cId="3659766544" sldId="261"/>
            <ac:cxnSpMk id="69" creationId="{1532F4EF-AB9D-474B-BDF7-6F78BF6DA50D}"/>
          </ac:cxnSpMkLst>
        </pc:cxnChg>
      </pc:sldChg>
      <pc:sldChg chg="addSp delSp modSp mod ord">
        <pc:chgData name="Xin Zhang (FA Talent)" userId="474f572f-8271-4f60-858e-cee871e0aec6" providerId="ADAL" clId="{F325A477-07DD-405A-B026-89D15A582EAD}" dt="2022-01-19T02:55:38.868" v="9533" actId="1076"/>
        <pc:sldMkLst>
          <pc:docMk/>
          <pc:sldMk cId="3477428530" sldId="262"/>
        </pc:sldMkLst>
        <pc:spChg chg="mod">
          <ac:chgData name="Xin Zhang (FA Talent)" userId="474f572f-8271-4f60-858e-cee871e0aec6" providerId="ADAL" clId="{F325A477-07DD-405A-B026-89D15A582EAD}" dt="2022-01-18T07:10:36.269" v="4280"/>
          <ac:spMkLst>
            <pc:docMk/>
            <pc:sldMk cId="3477428530" sldId="262"/>
            <ac:spMk id="4" creationId="{519CDFD0-54D1-4883-AFD5-0CADBE1E50C4}"/>
          </ac:spMkLst>
        </pc:spChg>
        <pc:spChg chg="add mod topLvl">
          <ac:chgData name="Xin Zhang (FA Talent)" userId="474f572f-8271-4f60-858e-cee871e0aec6" providerId="ADAL" clId="{F325A477-07DD-405A-B026-89D15A582EAD}" dt="2022-01-19T02:54:31.585" v="9519" actId="165"/>
          <ac:spMkLst>
            <pc:docMk/>
            <pc:sldMk cId="3477428530" sldId="262"/>
            <ac:spMk id="9" creationId="{F8641D77-523E-457C-B8D3-EC24B4F95B23}"/>
          </ac:spMkLst>
        </pc:spChg>
        <pc:spChg chg="add mod topLvl">
          <ac:chgData name="Xin Zhang (FA Talent)" userId="474f572f-8271-4f60-858e-cee871e0aec6" providerId="ADAL" clId="{F325A477-07DD-405A-B026-89D15A582EAD}" dt="2022-01-19T02:54:31.585" v="9519" actId="165"/>
          <ac:spMkLst>
            <pc:docMk/>
            <pc:sldMk cId="3477428530" sldId="262"/>
            <ac:spMk id="10" creationId="{FA097662-274E-4045-9FFA-6E8BE12E6869}"/>
          </ac:spMkLst>
        </pc:spChg>
        <pc:spChg chg="add mod topLvl">
          <ac:chgData name="Xin Zhang (FA Talent)" userId="474f572f-8271-4f60-858e-cee871e0aec6" providerId="ADAL" clId="{F325A477-07DD-405A-B026-89D15A582EAD}" dt="2022-01-19T02:54:31.585" v="9519" actId="165"/>
          <ac:spMkLst>
            <pc:docMk/>
            <pc:sldMk cId="3477428530" sldId="262"/>
            <ac:spMk id="11" creationId="{D05AC30F-80FC-4AAC-B784-56EDC3A86F81}"/>
          </ac:spMkLst>
        </pc:spChg>
        <pc:spChg chg="add del mod">
          <ac:chgData name="Xin Zhang (FA Talent)" userId="474f572f-8271-4f60-858e-cee871e0aec6" providerId="ADAL" clId="{F325A477-07DD-405A-B026-89D15A582EAD}" dt="2022-01-18T14:21:50.583" v="8774" actId="478"/>
          <ac:spMkLst>
            <pc:docMk/>
            <pc:sldMk cId="3477428530" sldId="262"/>
            <ac:spMk id="15" creationId="{780BB963-1EB5-4219-9457-C884556C7F4E}"/>
          </ac:spMkLst>
        </pc:spChg>
        <pc:spChg chg="add del mod">
          <ac:chgData name="Xin Zhang (FA Talent)" userId="474f572f-8271-4f60-858e-cee871e0aec6" providerId="ADAL" clId="{F325A477-07DD-405A-B026-89D15A582EAD}" dt="2022-01-18T14:21:46.846" v="8773" actId="478"/>
          <ac:spMkLst>
            <pc:docMk/>
            <pc:sldMk cId="3477428530" sldId="262"/>
            <ac:spMk id="16" creationId="{BB440F12-0A21-4C2E-9249-222058E7CCFE}"/>
          </ac:spMkLst>
        </pc:spChg>
        <pc:spChg chg="add del mod">
          <ac:chgData name="Xin Zhang (FA Talent)" userId="474f572f-8271-4f60-858e-cee871e0aec6" providerId="ADAL" clId="{F325A477-07DD-405A-B026-89D15A582EAD}" dt="2022-01-18T14:21:46.846" v="8773" actId="478"/>
          <ac:spMkLst>
            <pc:docMk/>
            <pc:sldMk cId="3477428530" sldId="262"/>
            <ac:spMk id="17" creationId="{ACB592E5-B84F-4916-BA75-E2967D85377D}"/>
          </ac:spMkLst>
        </pc:spChg>
        <pc:spChg chg="add mod ord">
          <ac:chgData name="Xin Zhang (FA Talent)" userId="474f572f-8271-4f60-858e-cee871e0aec6" providerId="ADAL" clId="{F325A477-07DD-405A-B026-89D15A582EAD}" dt="2022-01-19T02:54:18.129" v="9517" actId="1076"/>
          <ac:spMkLst>
            <pc:docMk/>
            <pc:sldMk cId="3477428530" sldId="262"/>
            <ac:spMk id="19" creationId="{07BC39F9-1064-419B-A04E-9B2BD077E107}"/>
          </ac:spMkLst>
        </pc:spChg>
        <pc:spChg chg="add mod">
          <ac:chgData name="Xin Zhang (FA Talent)" userId="474f572f-8271-4f60-858e-cee871e0aec6" providerId="ADAL" clId="{F325A477-07DD-405A-B026-89D15A582EAD}" dt="2022-01-18T14:20:10.597" v="8724" actId="571"/>
          <ac:spMkLst>
            <pc:docMk/>
            <pc:sldMk cId="3477428530" sldId="262"/>
            <ac:spMk id="20" creationId="{1C0687A9-C6FA-4D26-ABF1-A36D41A094FD}"/>
          </ac:spMkLst>
        </pc:spChg>
        <pc:spChg chg="add mod">
          <ac:chgData name="Xin Zhang (FA Talent)" userId="474f572f-8271-4f60-858e-cee871e0aec6" providerId="ADAL" clId="{F325A477-07DD-405A-B026-89D15A582EAD}" dt="2022-01-18T14:20:10.597" v="8724" actId="571"/>
          <ac:spMkLst>
            <pc:docMk/>
            <pc:sldMk cId="3477428530" sldId="262"/>
            <ac:spMk id="21" creationId="{B0C37ADF-7717-479C-AA21-9703018DCE9E}"/>
          </ac:spMkLst>
        </pc:spChg>
        <pc:spChg chg="add mod topLvl">
          <ac:chgData name="Xin Zhang (FA Talent)" userId="474f572f-8271-4f60-858e-cee871e0aec6" providerId="ADAL" clId="{F325A477-07DD-405A-B026-89D15A582EAD}" dt="2022-01-19T02:54:31.585" v="9519" actId="165"/>
          <ac:spMkLst>
            <pc:docMk/>
            <pc:sldMk cId="3477428530" sldId="262"/>
            <ac:spMk id="25" creationId="{E8FC1D9E-FC41-489D-B8FD-A22482BA5057}"/>
          </ac:spMkLst>
        </pc:spChg>
        <pc:spChg chg="add mod topLvl">
          <ac:chgData name="Xin Zhang (FA Talent)" userId="474f572f-8271-4f60-858e-cee871e0aec6" providerId="ADAL" clId="{F325A477-07DD-405A-B026-89D15A582EAD}" dt="2022-01-19T02:54:31.585" v="9519" actId="165"/>
          <ac:spMkLst>
            <pc:docMk/>
            <pc:sldMk cId="3477428530" sldId="262"/>
            <ac:spMk id="26" creationId="{16812AF7-227D-44C5-942F-A8C24E226ED7}"/>
          </ac:spMkLst>
        </pc:spChg>
        <pc:spChg chg="add mod topLvl">
          <ac:chgData name="Xin Zhang (FA Talent)" userId="474f572f-8271-4f60-858e-cee871e0aec6" providerId="ADAL" clId="{F325A477-07DD-405A-B026-89D15A582EAD}" dt="2022-01-19T02:54:29.981" v="9518" actId="165"/>
          <ac:spMkLst>
            <pc:docMk/>
            <pc:sldMk cId="3477428530" sldId="262"/>
            <ac:spMk id="29" creationId="{6E5B3735-EEEA-4F3F-977F-BE14ABDFE9DD}"/>
          </ac:spMkLst>
        </pc:spChg>
        <pc:spChg chg="add mod topLvl">
          <ac:chgData name="Xin Zhang (FA Talent)" userId="474f572f-8271-4f60-858e-cee871e0aec6" providerId="ADAL" clId="{F325A477-07DD-405A-B026-89D15A582EAD}" dt="2022-01-19T02:54:29.981" v="9518" actId="165"/>
          <ac:spMkLst>
            <pc:docMk/>
            <pc:sldMk cId="3477428530" sldId="262"/>
            <ac:spMk id="30" creationId="{55D73F67-656F-4E8E-A29C-7F7B7B917242}"/>
          </ac:spMkLst>
        </pc:spChg>
        <pc:spChg chg="add mod topLvl">
          <ac:chgData name="Xin Zhang (FA Talent)" userId="474f572f-8271-4f60-858e-cee871e0aec6" providerId="ADAL" clId="{F325A477-07DD-405A-B026-89D15A582EAD}" dt="2022-01-19T02:54:29.981" v="9518" actId="165"/>
          <ac:spMkLst>
            <pc:docMk/>
            <pc:sldMk cId="3477428530" sldId="262"/>
            <ac:spMk id="31" creationId="{985D0128-6ADD-428C-87AE-EC5858FE687A}"/>
          </ac:spMkLst>
        </pc:spChg>
        <pc:spChg chg="add mod topLvl">
          <ac:chgData name="Xin Zhang (FA Talent)" userId="474f572f-8271-4f60-858e-cee871e0aec6" providerId="ADAL" clId="{F325A477-07DD-405A-B026-89D15A582EAD}" dt="2022-01-19T02:54:29.981" v="9518" actId="165"/>
          <ac:spMkLst>
            <pc:docMk/>
            <pc:sldMk cId="3477428530" sldId="262"/>
            <ac:spMk id="34" creationId="{C6DB62A7-F333-4665-A0F2-05062AC5F003}"/>
          </ac:spMkLst>
        </pc:spChg>
        <pc:spChg chg="add mod topLvl">
          <ac:chgData name="Xin Zhang (FA Talent)" userId="474f572f-8271-4f60-858e-cee871e0aec6" providerId="ADAL" clId="{F325A477-07DD-405A-B026-89D15A582EAD}" dt="2022-01-19T02:54:29.981" v="9518" actId="165"/>
          <ac:spMkLst>
            <pc:docMk/>
            <pc:sldMk cId="3477428530" sldId="262"/>
            <ac:spMk id="35" creationId="{C82A30E7-5FAB-4178-BA83-2E5DE1EC3C47}"/>
          </ac:spMkLst>
        </pc:spChg>
        <pc:spChg chg="del">
          <ac:chgData name="Xin Zhang (FA Talent)" userId="474f572f-8271-4f60-858e-cee871e0aec6" providerId="ADAL" clId="{F325A477-07DD-405A-B026-89D15A582EAD}" dt="2022-01-17T10:02:09.920" v="3073" actId="21"/>
          <ac:spMkLst>
            <pc:docMk/>
            <pc:sldMk cId="3477428530" sldId="262"/>
            <ac:spMk id="36" creationId="{E82CBCA0-8105-4036-98D6-71EE976616EB}"/>
          </ac:spMkLst>
        </pc:spChg>
        <pc:spChg chg="del mod">
          <ac:chgData name="Xin Zhang (FA Talent)" userId="474f572f-8271-4f60-858e-cee871e0aec6" providerId="ADAL" clId="{F325A477-07DD-405A-B026-89D15A582EAD}" dt="2022-01-17T10:13:41.184" v="3319" actId="478"/>
          <ac:spMkLst>
            <pc:docMk/>
            <pc:sldMk cId="3477428530" sldId="262"/>
            <ac:spMk id="48" creationId="{47482D86-2E7A-4527-9743-98B4552550C2}"/>
          </ac:spMkLst>
        </pc:spChg>
        <pc:spChg chg="del mod">
          <ac:chgData name="Xin Zhang (FA Talent)" userId="474f572f-8271-4f60-858e-cee871e0aec6" providerId="ADAL" clId="{F325A477-07DD-405A-B026-89D15A582EAD}" dt="2022-01-17T10:13:41.184" v="3319" actId="478"/>
          <ac:spMkLst>
            <pc:docMk/>
            <pc:sldMk cId="3477428530" sldId="262"/>
            <ac:spMk id="58" creationId="{05CB8BAB-BBA2-4313-B292-76C97B52404E}"/>
          </ac:spMkLst>
        </pc:spChg>
        <pc:spChg chg="del mod">
          <ac:chgData name="Xin Zhang (FA Talent)" userId="474f572f-8271-4f60-858e-cee871e0aec6" providerId="ADAL" clId="{F325A477-07DD-405A-B026-89D15A582EAD}" dt="2022-01-17T10:13:41.184" v="3319" actId="478"/>
          <ac:spMkLst>
            <pc:docMk/>
            <pc:sldMk cId="3477428530" sldId="262"/>
            <ac:spMk id="60" creationId="{4F99C0DB-A8B7-46B1-9CAC-3A70F8C72209}"/>
          </ac:spMkLst>
        </pc:spChg>
        <pc:spChg chg="del">
          <ac:chgData name="Xin Zhang (FA Talent)" userId="474f572f-8271-4f60-858e-cee871e0aec6" providerId="ADAL" clId="{F325A477-07DD-405A-B026-89D15A582EAD}" dt="2022-01-14T09:02:17.891" v="2467" actId="478"/>
          <ac:spMkLst>
            <pc:docMk/>
            <pc:sldMk cId="3477428530" sldId="262"/>
            <ac:spMk id="62" creationId="{0BD42502-52A9-4D13-B414-6BCEBCE770A0}"/>
          </ac:spMkLst>
        </pc:spChg>
        <pc:spChg chg="del">
          <ac:chgData name="Xin Zhang (FA Talent)" userId="474f572f-8271-4f60-858e-cee871e0aec6" providerId="ADAL" clId="{F325A477-07DD-405A-B026-89D15A582EAD}" dt="2022-01-14T09:02:16.996" v="2466" actId="478"/>
          <ac:spMkLst>
            <pc:docMk/>
            <pc:sldMk cId="3477428530" sldId="262"/>
            <ac:spMk id="63" creationId="{945D4C36-6BA9-4B08-84AD-673F21409566}"/>
          </ac:spMkLst>
        </pc:spChg>
        <pc:spChg chg="del mod">
          <ac:chgData name="Xin Zhang (FA Talent)" userId="474f572f-8271-4f60-858e-cee871e0aec6" providerId="ADAL" clId="{F325A477-07DD-405A-B026-89D15A582EAD}" dt="2022-01-17T10:13:41.184" v="3319" actId="478"/>
          <ac:spMkLst>
            <pc:docMk/>
            <pc:sldMk cId="3477428530" sldId="262"/>
            <ac:spMk id="196" creationId="{5B09E13F-FC50-49FF-8B05-2D220204DD7E}"/>
          </ac:spMkLst>
        </pc:spChg>
        <pc:grpChg chg="add del mod">
          <ac:chgData name="Xin Zhang (FA Talent)" userId="474f572f-8271-4f60-858e-cee871e0aec6" providerId="ADAL" clId="{F325A477-07DD-405A-B026-89D15A582EAD}" dt="2022-01-19T02:54:31.585" v="9519" actId="165"/>
          <ac:grpSpMkLst>
            <pc:docMk/>
            <pc:sldMk cId="3477428530" sldId="262"/>
            <ac:grpSpMk id="2" creationId="{611F4F35-7B1B-4992-BF15-337E56486688}"/>
          </ac:grpSpMkLst>
        </pc:grpChg>
        <pc:grpChg chg="add del mod">
          <ac:chgData name="Xin Zhang (FA Talent)" userId="474f572f-8271-4f60-858e-cee871e0aec6" providerId="ADAL" clId="{F325A477-07DD-405A-B026-89D15A582EAD}" dt="2022-01-19T02:54:29.981" v="9518" actId="165"/>
          <ac:grpSpMkLst>
            <pc:docMk/>
            <pc:sldMk cId="3477428530" sldId="262"/>
            <ac:grpSpMk id="3" creationId="{2CA0355F-FF88-4941-8646-E63850DE908E}"/>
          </ac:grpSpMkLst>
        </pc:grpChg>
        <pc:grpChg chg="del">
          <ac:chgData name="Xin Zhang (FA Talent)" userId="474f572f-8271-4f60-858e-cee871e0aec6" providerId="ADAL" clId="{F325A477-07DD-405A-B026-89D15A582EAD}" dt="2022-01-14T09:00:31.791" v="2425" actId="478"/>
          <ac:grpSpMkLst>
            <pc:docMk/>
            <pc:sldMk cId="3477428530" sldId="262"/>
            <ac:grpSpMk id="41" creationId="{11270625-B70A-416A-835A-1A1C5F54C6D8}"/>
          </ac:grpSpMkLst>
        </pc:grpChg>
        <pc:grpChg chg="del">
          <ac:chgData name="Xin Zhang (FA Talent)" userId="474f572f-8271-4f60-858e-cee871e0aec6" providerId="ADAL" clId="{F325A477-07DD-405A-B026-89D15A582EAD}" dt="2022-01-14T09:00:31.791" v="2425" actId="478"/>
          <ac:grpSpMkLst>
            <pc:docMk/>
            <pc:sldMk cId="3477428530" sldId="262"/>
            <ac:grpSpMk id="54" creationId="{EF291038-82B4-4BA7-A49D-2493306AD6B0}"/>
          </ac:grpSpMkLst>
        </pc:grpChg>
        <pc:graphicFrameChg chg="del mod">
          <ac:chgData name="Xin Zhang (FA Talent)" userId="474f572f-8271-4f60-858e-cee871e0aec6" providerId="ADAL" clId="{F325A477-07DD-405A-B026-89D15A582EAD}" dt="2022-01-17T10:02:09.920" v="3073" actId="21"/>
          <ac:graphicFrameMkLst>
            <pc:docMk/>
            <pc:sldMk cId="3477428530" sldId="262"/>
            <ac:graphicFrameMk id="61" creationId="{AA05F95E-6B0B-4E11-84AB-C04BD28764FE}"/>
          </ac:graphicFrameMkLst>
        </pc:graphicFrameChg>
        <pc:picChg chg="add mod topLvl modCrop">
          <ac:chgData name="Xin Zhang (FA Talent)" userId="474f572f-8271-4f60-858e-cee871e0aec6" providerId="ADAL" clId="{F325A477-07DD-405A-B026-89D15A582EAD}" dt="2022-01-19T02:54:31.585" v="9519" actId="165"/>
          <ac:picMkLst>
            <pc:docMk/>
            <pc:sldMk cId="3477428530" sldId="262"/>
            <ac:picMk id="14" creationId="{22310307-759C-4B17-BE2F-5F2D53AE919A}"/>
          </ac:picMkLst>
        </pc:picChg>
        <pc:picChg chg="add del mod">
          <ac:chgData name="Xin Zhang (FA Talent)" userId="474f572f-8271-4f60-858e-cee871e0aec6" providerId="ADAL" clId="{F325A477-07DD-405A-B026-89D15A582EAD}" dt="2022-01-18T14:21:50.583" v="8774" actId="478"/>
          <ac:picMkLst>
            <pc:docMk/>
            <pc:sldMk cId="3477428530" sldId="262"/>
            <ac:picMk id="19" creationId="{DDF5CE04-CE99-468A-AC23-55A6CC400A38}"/>
          </ac:picMkLst>
        </pc:picChg>
        <pc:picChg chg="add mod">
          <ac:chgData name="Xin Zhang (FA Talent)" userId="474f572f-8271-4f60-858e-cee871e0aec6" providerId="ADAL" clId="{F325A477-07DD-405A-B026-89D15A582EAD}" dt="2022-01-19T02:55:38.868" v="9533" actId="1076"/>
          <ac:picMkLst>
            <pc:docMk/>
            <pc:sldMk cId="3477428530" sldId="262"/>
            <ac:picMk id="22" creationId="{0190ABBA-3218-4A06-A2B0-3AFCBE746C08}"/>
          </ac:picMkLst>
        </pc:picChg>
        <pc:picChg chg="add mod">
          <ac:chgData name="Xin Zhang (FA Talent)" userId="474f572f-8271-4f60-858e-cee871e0aec6" providerId="ADAL" clId="{F325A477-07DD-405A-B026-89D15A582EAD}" dt="2022-01-19T02:55:20.900" v="9532" actId="1076"/>
          <ac:picMkLst>
            <pc:docMk/>
            <pc:sldMk cId="3477428530" sldId="262"/>
            <ac:picMk id="23" creationId="{22A90E49-A120-4B24-82B2-88CD2E00DE41}"/>
          </ac:picMkLst>
        </pc:picChg>
        <pc:picChg chg="add mod">
          <ac:chgData name="Xin Zhang (FA Talent)" userId="474f572f-8271-4f60-858e-cee871e0aec6" providerId="ADAL" clId="{F325A477-07DD-405A-B026-89D15A582EAD}" dt="2022-01-19T02:55:38.868" v="9533" actId="1076"/>
          <ac:picMkLst>
            <pc:docMk/>
            <pc:sldMk cId="3477428530" sldId="262"/>
            <ac:picMk id="24" creationId="{AFAE93DA-45FF-4040-85CD-CCBBC0ECAB00}"/>
          </ac:picMkLst>
        </pc:picChg>
        <pc:picChg chg="add mod">
          <ac:chgData name="Xin Zhang (FA Talent)" userId="474f572f-8271-4f60-858e-cee871e0aec6" providerId="ADAL" clId="{F325A477-07DD-405A-B026-89D15A582EAD}" dt="2022-01-18T14:21:54.785" v="8776" actId="571"/>
          <ac:picMkLst>
            <pc:docMk/>
            <pc:sldMk cId="3477428530" sldId="262"/>
            <ac:picMk id="28" creationId="{47236F3A-D61B-4EFC-A96E-41894FCC5F24}"/>
          </ac:picMkLst>
        </pc:picChg>
        <pc:picChg chg="add mod">
          <ac:chgData name="Xin Zhang (FA Talent)" userId="474f572f-8271-4f60-858e-cee871e0aec6" providerId="ADAL" clId="{F325A477-07DD-405A-B026-89D15A582EAD}" dt="2022-01-19T02:55:15.609" v="9530" actId="1076"/>
          <ac:picMkLst>
            <pc:docMk/>
            <pc:sldMk cId="3477428530" sldId="262"/>
            <ac:picMk id="28" creationId="{51282CF1-F6AA-42FD-8375-EDC4BA37E447}"/>
          </ac:picMkLst>
        </pc:picChg>
        <pc:picChg chg="add mod topLvl">
          <ac:chgData name="Xin Zhang (FA Talent)" userId="474f572f-8271-4f60-858e-cee871e0aec6" providerId="ADAL" clId="{F325A477-07DD-405A-B026-89D15A582EAD}" dt="2022-01-19T02:54:29.981" v="9518" actId="165"/>
          <ac:picMkLst>
            <pc:docMk/>
            <pc:sldMk cId="3477428530" sldId="262"/>
            <ac:picMk id="33" creationId="{5CAACD57-45A7-410A-BE09-942916ED21FD}"/>
          </ac:picMkLst>
        </pc:picChg>
        <pc:cxnChg chg="add mod topLvl">
          <ac:chgData name="Xin Zhang (FA Talent)" userId="474f572f-8271-4f60-858e-cee871e0aec6" providerId="ADAL" clId="{F325A477-07DD-405A-B026-89D15A582EAD}" dt="2022-01-19T02:54:31.585" v="9519" actId="165"/>
          <ac:cxnSpMkLst>
            <pc:docMk/>
            <pc:sldMk cId="3477428530" sldId="262"/>
            <ac:cxnSpMk id="12" creationId="{CBAE31E0-38D9-4CF3-AEEE-67ACE985B908}"/>
          </ac:cxnSpMkLst>
        </pc:cxnChg>
        <pc:cxnChg chg="add del mod">
          <ac:chgData name="Xin Zhang (FA Talent)" userId="474f572f-8271-4f60-858e-cee871e0aec6" providerId="ADAL" clId="{F325A477-07DD-405A-B026-89D15A582EAD}" dt="2022-01-18T14:21:46.846" v="8773" actId="478"/>
          <ac:cxnSpMkLst>
            <pc:docMk/>
            <pc:sldMk cId="3477428530" sldId="262"/>
            <ac:cxnSpMk id="18" creationId="{5C57A2D7-FF03-4F7B-ACBC-5E6F6B785555}"/>
          </ac:cxnSpMkLst>
        </pc:cxnChg>
        <pc:cxnChg chg="add mod">
          <ac:chgData name="Xin Zhang (FA Talent)" userId="474f572f-8271-4f60-858e-cee871e0aec6" providerId="ADAL" clId="{F325A477-07DD-405A-B026-89D15A582EAD}" dt="2022-01-18T14:20:10.597" v="8724" actId="571"/>
          <ac:cxnSpMkLst>
            <pc:docMk/>
            <pc:sldMk cId="3477428530" sldId="262"/>
            <ac:cxnSpMk id="22" creationId="{1C71EDD0-1CD3-4D69-98FD-CDE7BC0E2238}"/>
          </ac:cxnSpMkLst>
        </pc:cxnChg>
        <pc:cxnChg chg="add mod topLvl">
          <ac:chgData name="Xin Zhang (FA Talent)" userId="474f572f-8271-4f60-858e-cee871e0aec6" providerId="ADAL" clId="{F325A477-07DD-405A-B026-89D15A582EAD}" dt="2022-01-19T02:54:31.585" v="9519" actId="165"/>
          <ac:cxnSpMkLst>
            <pc:docMk/>
            <pc:sldMk cId="3477428530" sldId="262"/>
            <ac:cxnSpMk id="27" creationId="{1C4B4B1A-635A-40B4-B6D6-53DACC43F0F4}"/>
          </ac:cxnSpMkLst>
        </pc:cxnChg>
        <pc:cxnChg chg="add mod topLvl">
          <ac:chgData name="Xin Zhang (FA Talent)" userId="474f572f-8271-4f60-858e-cee871e0aec6" providerId="ADAL" clId="{F325A477-07DD-405A-B026-89D15A582EAD}" dt="2022-01-19T02:54:29.981" v="9518" actId="165"/>
          <ac:cxnSpMkLst>
            <pc:docMk/>
            <pc:sldMk cId="3477428530" sldId="262"/>
            <ac:cxnSpMk id="32" creationId="{9A1F39F2-011A-4645-A5DC-27EB656E1C34}"/>
          </ac:cxnSpMkLst>
        </pc:cxnChg>
        <pc:cxnChg chg="add mod topLvl">
          <ac:chgData name="Xin Zhang (FA Talent)" userId="474f572f-8271-4f60-858e-cee871e0aec6" providerId="ADAL" clId="{F325A477-07DD-405A-B026-89D15A582EAD}" dt="2022-01-19T02:54:29.981" v="9518" actId="165"/>
          <ac:cxnSpMkLst>
            <pc:docMk/>
            <pc:sldMk cId="3477428530" sldId="262"/>
            <ac:cxnSpMk id="37" creationId="{49BE9E7B-EEB1-4FC1-AB8C-E37EDDDE3375}"/>
          </ac:cxnSpMkLst>
        </pc:cxnChg>
      </pc:sldChg>
      <pc:sldChg chg="addSp delSp modSp mod ord">
        <pc:chgData name="Xin Zhang (FA Talent)" userId="474f572f-8271-4f60-858e-cee871e0aec6" providerId="ADAL" clId="{F325A477-07DD-405A-B026-89D15A582EAD}" dt="2022-01-19T02:41:23.860" v="8955" actId="20577"/>
        <pc:sldMkLst>
          <pc:docMk/>
          <pc:sldMk cId="693008337" sldId="264"/>
        </pc:sldMkLst>
        <pc:spChg chg="mod">
          <ac:chgData name="Xin Zhang (FA Talent)" userId="474f572f-8271-4f60-858e-cee871e0aec6" providerId="ADAL" clId="{F325A477-07DD-405A-B026-89D15A582EAD}" dt="2022-01-19T02:39:37.966" v="8912"/>
          <ac:spMkLst>
            <pc:docMk/>
            <pc:sldMk cId="693008337" sldId="264"/>
            <ac:spMk id="2" creationId="{406F07BE-A110-4D16-B09C-3A22263E81C7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9" creationId="{53EC67CA-6780-47CC-B7EB-A63544247182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0" creationId="{440D4EA2-20F3-475C-BC5B-D8346E2C83DB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1" creationId="{571B0C7F-8AED-4626-812D-A925D8167B7C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" creationId="{E0591C76-D216-4ECE-A3EE-ACF6B774A41C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" creationId="{603A02E7-6DF2-4898-B401-8300E5863BB8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" creationId="{C504844C-1503-4078-B800-63555FE36888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5" creationId="{ADDA976E-F689-4A31-A93D-965067C1AF4D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6" creationId="{31C00845-6BE2-469F-B6B1-F3E6926346CF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7" creationId="{BD9189E1-DF46-4B22-B421-EC7B4A41CB76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8" creationId="{A1855DF8-5290-4D22-986F-7AA96FDAFEC1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9" creationId="{F3227C78-0E3E-430A-ACD6-40EE9E5AF11A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1" creationId="{A64CAD59-7C59-45C6-BB77-D8528D9144C4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2" creationId="{7704250B-F751-4049-942A-229A04379482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3" creationId="{4F0D0605-640C-4F62-BEBE-E8AAC7C40C9C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4" creationId="{C1C68DD0-E216-49C0-A0E9-1B213DB5B344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5" creationId="{129589D6-E1B8-4A3A-B25D-2FFC15B20E63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6" creationId="{F1EF7517-E6BB-4B77-9BF5-5D597C2D939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7" creationId="{5FFD29F1-9C55-469C-A43E-4DE88537886F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8" creationId="{E37C3E52-29C3-4184-979C-2C160518EA26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29" creationId="{2DCEDBE9-20FC-4806-AD54-E06F6027D57A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0" creationId="{32B0BD9D-BAB5-4B72-B93D-29E592AD385E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1" creationId="{CD33698B-E0F1-4072-A437-5F555BE5752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3" creationId="{F7CA7625-FE2C-4121-821C-61E588FA6444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4" creationId="{4C5B439D-1868-49AB-9A03-105E037A06DE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5" creationId="{A76699CD-4580-4DB9-9486-1E153F12154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6" creationId="{3ECFAAEE-4298-496C-9A14-4DCC5B07897A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7" creationId="{9EF637DF-FF5A-457C-833B-2AEB5D4CB4F6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8" creationId="{D955C124-F0D4-4775-9B9A-5C4ED2795D1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39" creationId="{69C6BC84-6B70-4DD6-A4DE-5889F2E1013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0" creationId="{3227A6C6-B254-41EE-B3ED-CE6C5ACFB394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1" creationId="{AE2DBC15-584E-46B5-8C01-724126E1E1A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2" creationId="{F2EC5F4A-1815-4A98-9F65-7510F8BBF675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3" creationId="{6F0340D7-84C0-4C22-B940-BE9A0CB4A472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5" creationId="{51D1DF69-5916-499E-91D3-96490683EFF5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6" creationId="{0143B342-483C-443B-BFAC-EBD7A5E9D72A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7" creationId="{21F43798-F537-4272-821B-36DE4FE63373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8" creationId="{B04A0D39-DC7C-48C8-8E57-FDFF6C09EB21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49" creationId="{A90630A5-FE86-4F33-A089-0C3C7C4535C5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50" creationId="{B18D85E8-3345-4D61-88EC-46BFBB41EF2F}"/>
          </ac:spMkLst>
        </pc:spChg>
        <pc:spChg chg="add del mod">
          <ac:chgData name="Xin Zhang (FA Talent)" userId="474f572f-8271-4f60-858e-cee871e0aec6" providerId="ADAL" clId="{F325A477-07DD-405A-B026-89D15A582EAD}" dt="2022-01-19T02:37:36.374" v="8881" actId="478"/>
          <ac:spMkLst>
            <pc:docMk/>
            <pc:sldMk cId="693008337" sldId="264"/>
            <ac:spMk id="51" creationId="{598B2B8E-6EB8-4904-B890-10B6D8DED9D5}"/>
          </ac:spMkLst>
        </pc:spChg>
        <pc:spChg chg="add del mod">
          <ac:chgData name="Xin Zhang (FA Talent)" userId="474f572f-8271-4f60-858e-cee871e0aec6" providerId="ADAL" clId="{F325A477-07DD-405A-B026-89D15A582EAD}" dt="2022-01-19T02:37:36.374" v="8881" actId="478"/>
          <ac:spMkLst>
            <pc:docMk/>
            <pc:sldMk cId="693008337" sldId="264"/>
            <ac:spMk id="52" creationId="{C071D3B2-579A-470F-BF0F-F6A45B7341FC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53" creationId="{1B0E5C1F-4E31-4DC0-B3E2-BD44408373C2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54" creationId="{37E93C23-6DC9-428A-BB0B-2D86B1621D6D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55" creationId="{C20217AE-5D99-43DA-8B30-3CB8A2F7B3C5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56" creationId="{F95AF427-BB7D-4914-8E3D-3F2607DBEBE9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57" creationId="{476C6BF4-F9B5-4E2C-A1B1-139D2817B2E2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63" creationId="{A7162445-0CE7-4A12-BB29-D80022369B33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65" creationId="{9FBED36C-30A4-4E09-B8D5-6163C896C1D1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66" creationId="{77AFBA7F-C66F-487D-9B89-232FB6272E59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67" creationId="{834352D8-75AC-4ECB-95BC-4F0A32CC7400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68" creationId="{7207A536-105E-4E07-AFB7-69B80A916D96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69" creationId="{44DD390C-9D99-4315-BC01-553E7E3C945E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0" creationId="{28083745-D890-4FD4-9BED-3195DE917E01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1" creationId="{38860BB6-D47F-4BB8-AF6A-43E146B6B587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2" creationId="{57CBE35A-8B68-47D6-9C03-F8E78CF8F03E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3" creationId="{F6CD6A46-3174-40BA-AE00-B9EC9F599B7D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4" creationId="{12627037-DCB1-4012-88F8-07B78EF9BF9F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5" creationId="{C52AE4A6-6F9A-4C9F-BFBD-19D39E8EB8F4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6" creationId="{90AF669E-C938-466C-9D6A-1C81537CE67E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7" creationId="{2FE6E53F-E816-4CEF-885A-FEA0288CC041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8" creationId="{7D63C05D-A515-478C-97F3-4DE832721F46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79" creationId="{4C44FC55-5410-4377-A203-9CC43E3ABFCA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0" creationId="{29C29045-8091-40A4-899B-F0257FDC9460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1" creationId="{D523BD50-015A-4D05-9CED-42FD12F73BCD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2" creationId="{0C1B3A1E-C234-4D74-B583-D6E2BA8A91E8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3" creationId="{CC9C2DB2-8500-449C-9D5E-B6F54D004ED5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4" creationId="{DB4D6A5A-7EEE-4245-ACC5-988260AF9AE3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5" creationId="{BDB596B4-78FE-430C-AACE-13ECB1E4E4FB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6" creationId="{CAF95AC2-8A89-45B3-A19D-A33C1EB5D75D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7" creationId="{EF72B1BB-6949-4F2F-B8F2-5455DAEDC0FC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8" creationId="{026EB476-D5F7-4199-A678-234FFFF3F038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89" creationId="{2CE8B7A3-2878-4B8F-96CA-090612967133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0" creationId="{5CAE37B2-717E-4095-A483-87C70F361CBE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1" creationId="{A85AB411-6FCB-4B3B-9C2F-8BDEE339516C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2" creationId="{4F0A7DD8-9EC0-4910-A74A-163FBEBF705A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3" creationId="{3A74DC40-0667-4587-A05C-654EA960F42E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4" creationId="{870566E6-68E5-4F17-9737-6B8DDAD41793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5" creationId="{9A2B0CC9-4217-49D6-895F-C272BF2488AE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6" creationId="{10296246-4535-481B-A4E2-048C621D8E5F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7" creationId="{E5FE28A1-B182-4135-9E13-F1966BEF3590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8" creationId="{318310D5-7C57-472C-B7F0-9E0D270F377A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99" creationId="{44842240-D103-4E8E-B906-1D41C3A49FBD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100" creationId="{79B597D6-54C3-4CF6-B5E3-003143EC26DE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101" creationId="{FC999460-4D88-4377-BECA-365B75745061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102" creationId="{3872978F-C90A-42D2-8AA0-04FFAD332185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103" creationId="{9ABB8B1C-3A8F-4254-9009-2A417DD9849B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104" creationId="{17979D78-6859-4DA2-BC0C-6D88B56EFD5E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105" creationId="{EF4D1F19-F333-4B25-B92E-395231D762CB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106" creationId="{9418048B-072B-41C8-9C97-D8DEF9E5E304}"/>
          </ac:spMkLst>
        </pc:spChg>
        <pc:spChg chg="mod">
          <ac:chgData name="Xin Zhang (FA Talent)" userId="474f572f-8271-4f60-858e-cee871e0aec6" providerId="ADAL" clId="{F325A477-07DD-405A-B026-89D15A582EAD}" dt="2022-01-19T02:36:06.829" v="8853" actId="571"/>
          <ac:spMkLst>
            <pc:docMk/>
            <pc:sldMk cId="693008337" sldId="264"/>
            <ac:spMk id="107" creationId="{EF834403-7F45-4A71-BF6D-BE280AECBB2E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13" creationId="{87C3B7A3-8842-418C-B435-72008FD9CA93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14" creationId="{D97D6EA9-6EBD-4CBA-A41E-A56202B6A764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15" creationId="{8BB200EC-53F1-4A55-BB65-BE0C18B3F54E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16" creationId="{09A9CF8A-E11F-46F2-A2E6-D224E744627F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17" creationId="{27D57F23-082A-42AF-A04F-AEBEF452579A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18" creationId="{94FD9F77-5BD0-46EF-99C2-28883F1C3FE1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19" creationId="{9B2FEBC7-DB3A-4FED-B07F-2A3EC839E61C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0" creationId="{5C24F3DE-29C0-4385-AA41-FF1AA6CBCB63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1" creationId="{67726E0B-48AF-4E57-9C35-D592BB7C3B6D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2" creationId="{3EE555C3-2691-4BC0-95D6-1866CB2BB68D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3" creationId="{1F1146DC-F795-491C-953B-8E5F33902EF9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4" creationId="{09B60838-29F3-4A36-A78E-72D2814E6671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5" creationId="{87BA1BEA-B40C-4BDA-AB29-DA6100DAD5F4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6" creationId="{0B89C8BA-8641-4F90-9C74-B2D3E84DBF33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7" creationId="{40B768C1-5806-4F05-929E-4B16AD7F3CE1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8" creationId="{D40450B9-E882-41B5-BAC7-CC70E7E65BEB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29" creationId="{5F1127C7-74C8-4040-8406-221D430F91B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0" creationId="{3A7FB37E-AE40-49A1-8688-5C68A5985D26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1" creationId="{7352EFEF-8287-4C30-A3A9-3B45975C92A3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2" creationId="{E8566EAC-4E61-4D3E-91D9-4670F9498997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3" creationId="{B81F6A4D-BEF8-4EC1-9365-E48A46AE24AA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4" creationId="{520D614F-8663-45F1-8A69-5B18CE900CB5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5" creationId="{865EBECF-C9ED-4A46-A45C-B08D1225FB38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6" creationId="{DAF2C5AE-0369-45F4-939A-050D962A8E91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7" creationId="{160BDB07-AFFF-4602-AEA6-97583CFE0437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8" creationId="{57914822-968A-4B92-89CA-E901B02B1938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39" creationId="{CC6A6851-A8A2-4488-8290-20BBC6DB429B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0" creationId="{66856C62-EB24-4CCF-BCFB-BA6A8B7FBC49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1" creationId="{A18B07DD-6EAB-4358-93AB-EA751A9696F3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2" creationId="{FB570263-4AB4-4462-9658-3A7CD3F3619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3" creationId="{2B6E3B2D-BA99-40E1-BD43-5DDC1046F169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4" creationId="{6C315221-0023-414F-A402-3577F0E13E64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5" creationId="{3422490E-62D2-4A81-91E5-8CCF267C26B3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6" creationId="{7493062F-275D-40CE-96AA-5A159325B762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7" creationId="{28CD5559-3281-4F56-B73D-303CA1EF6CCF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8" creationId="{EF894D51-C335-45A3-9514-CB323F77CA30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49" creationId="{7465CD2D-3625-4767-AF88-82A07DC78691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50" creationId="{59D2163C-6DA9-456F-ABDF-51C84E5321A2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51" creationId="{23FC9ED0-CF1B-43B3-A0F7-2D3AC13A0EDF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52" creationId="{5993D58E-F7EA-4E93-AD8E-AF2414C37DCE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53" creationId="{1C03834C-4BCE-4B37-871C-52B4AA89ABD9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54" creationId="{010A9F63-9E64-4012-8924-5601EB91B4E6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55" creationId="{B930BF32-A8F0-4078-9580-5D45925F0144}"/>
          </ac:spMkLst>
        </pc:spChg>
        <pc:spChg chg="mod topLvl">
          <ac:chgData name="Xin Zhang (FA Talent)" userId="474f572f-8271-4f60-858e-cee871e0aec6" providerId="ADAL" clId="{F325A477-07DD-405A-B026-89D15A582EAD}" dt="2022-01-19T02:40:50.805" v="8938" actId="165"/>
          <ac:spMkLst>
            <pc:docMk/>
            <pc:sldMk cId="693008337" sldId="264"/>
            <ac:spMk id="156" creationId="{734ED869-42FE-476A-B641-2A66FFA08AD7}"/>
          </ac:spMkLst>
        </pc:spChg>
        <pc:spChg chg="add mod topLvl">
          <ac:chgData name="Xin Zhang (FA Talent)" userId="474f572f-8271-4f60-858e-cee871e0aec6" providerId="ADAL" clId="{F325A477-07DD-405A-B026-89D15A582EAD}" dt="2022-01-19T02:40:29.895" v="8918" actId="1076"/>
          <ac:spMkLst>
            <pc:docMk/>
            <pc:sldMk cId="693008337" sldId="264"/>
            <ac:spMk id="158" creationId="{864DD1E1-B0A7-4041-B1F6-5977904853C1}"/>
          </ac:spMkLst>
        </pc:spChg>
        <pc:spChg chg="add mod topLvl">
          <ac:chgData name="Xin Zhang (FA Talent)" userId="474f572f-8271-4f60-858e-cee871e0aec6" providerId="ADAL" clId="{F325A477-07DD-405A-B026-89D15A582EAD}" dt="2022-01-19T02:40:53.688" v="8939" actId="165"/>
          <ac:spMkLst>
            <pc:docMk/>
            <pc:sldMk cId="693008337" sldId="264"/>
            <ac:spMk id="159" creationId="{E630F767-82AA-4A7A-B3D0-066F641D1DDF}"/>
          </ac:spMkLst>
        </pc:spChg>
        <pc:spChg chg="add mod topLvl">
          <ac:chgData name="Xin Zhang (FA Talent)" userId="474f572f-8271-4f60-858e-cee871e0aec6" providerId="ADAL" clId="{F325A477-07DD-405A-B026-89D15A582EAD}" dt="2022-01-19T02:40:53.688" v="8939" actId="165"/>
          <ac:spMkLst>
            <pc:docMk/>
            <pc:sldMk cId="693008337" sldId="264"/>
            <ac:spMk id="160" creationId="{AA6BDD24-571A-4746-9FEF-E6E3FB959B6A}"/>
          </ac:spMkLst>
        </pc:spChg>
        <pc:spChg chg="mod ord topLvl">
          <ac:chgData name="Xin Zhang (FA Talent)" userId="474f572f-8271-4f60-858e-cee871e0aec6" providerId="ADAL" clId="{F325A477-07DD-405A-B026-89D15A582EAD}" dt="2022-01-19T02:40:30.593" v="8919" actId="1076"/>
          <ac:spMkLst>
            <pc:docMk/>
            <pc:sldMk cId="693008337" sldId="264"/>
            <ac:spMk id="165" creationId="{C2C3638E-735A-4129-8059-06EDBAA4819C}"/>
          </ac:spMkLst>
        </pc:spChg>
        <pc:spChg chg="mod topLvl">
          <ac:chgData name="Xin Zhang (FA Talent)" userId="474f572f-8271-4f60-858e-cee871e0aec6" providerId="ADAL" clId="{F325A477-07DD-405A-B026-89D15A582EAD}" dt="2022-01-19T02:41:23.860" v="8955" actId="20577"/>
          <ac:spMkLst>
            <pc:docMk/>
            <pc:sldMk cId="693008337" sldId="264"/>
            <ac:spMk id="167" creationId="{77933174-1359-4A8F-9C71-E46D9A64F54B}"/>
          </ac:spMkLst>
        </pc:spChg>
        <pc:spChg chg="mod topLvl">
          <ac:chgData name="Xin Zhang (FA Talent)" userId="474f572f-8271-4f60-858e-cee871e0aec6" providerId="ADAL" clId="{F325A477-07DD-405A-B026-89D15A582EAD}" dt="2022-01-19T02:40:30.593" v="8919" actId="1076"/>
          <ac:spMkLst>
            <pc:docMk/>
            <pc:sldMk cId="693008337" sldId="264"/>
            <ac:spMk id="168" creationId="{F0203868-819A-4C95-A40D-AE73EAFAF575}"/>
          </ac:spMkLst>
        </pc:spChg>
        <pc:spChg chg="add mod">
          <ac:chgData name="Xin Zhang (FA Talent)" userId="474f572f-8271-4f60-858e-cee871e0aec6" providerId="ADAL" clId="{F325A477-07DD-405A-B026-89D15A582EAD}" dt="2022-01-19T02:40:29.656" v="8917" actId="571"/>
          <ac:spMkLst>
            <pc:docMk/>
            <pc:sldMk cId="693008337" sldId="264"/>
            <ac:spMk id="170" creationId="{8B37A626-F488-4CDA-B00F-7C7324208038}"/>
          </ac:spMkLst>
        </pc:spChg>
        <pc:spChg chg="add mod">
          <ac:chgData name="Xin Zhang (FA Talent)" userId="474f572f-8271-4f60-858e-cee871e0aec6" providerId="ADAL" clId="{F325A477-07DD-405A-B026-89D15A582EAD}" dt="2022-01-19T02:40:29.656" v="8917" actId="571"/>
          <ac:spMkLst>
            <pc:docMk/>
            <pc:sldMk cId="693008337" sldId="264"/>
            <ac:spMk id="171" creationId="{44DE8846-3E31-40D1-A71E-B1311E057BCB}"/>
          </ac:spMkLst>
        </pc:spChg>
        <pc:spChg chg="add mod">
          <ac:chgData name="Xin Zhang (FA Talent)" userId="474f572f-8271-4f60-858e-cee871e0aec6" providerId="ADAL" clId="{F325A477-07DD-405A-B026-89D15A582EAD}" dt="2022-01-19T02:40:29.656" v="8917" actId="571"/>
          <ac:spMkLst>
            <pc:docMk/>
            <pc:sldMk cId="693008337" sldId="264"/>
            <ac:spMk id="172" creationId="{7920B13F-6C51-4634-827C-5EEF0F935014}"/>
          </ac:spMkLst>
        </pc:spChg>
        <pc:grpChg chg="add del mod">
          <ac:chgData name="Xin Zhang (FA Talent)" userId="474f572f-8271-4f60-858e-cee871e0aec6" providerId="ADAL" clId="{F325A477-07DD-405A-B026-89D15A582EAD}" dt="2022-01-19T02:35:54.021" v="8846" actId="165"/>
          <ac:grpSpMkLst>
            <pc:docMk/>
            <pc:sldMk cId="693008337" sldId="264"/>
            <ac:grpSpMk id="3" creationId="{AF3C471C-048E-4550-B202-2F45F51851AD}"/>
          </ac:grpSpMkLst>
        </pc:grpChg>
        <pc:grpChg chg="add del mod topLvl">
          <ac:chgData name="Xin Zhang (FA Talent)" userId="474f572f-8271-4f60-858e-cee871e0aec6" providerId="ADAL" clId="{F325A477-07DD-405A-B026-89D15A582EAD}" dt="2022-01-19T02:36:39.025" v="8870" actId="165"/>
          <ac:grpSpMkLst>
            <pc:docMk/>
            <pc:sldMk cId="693008337" sldId="264"/>
            <ac:grpSpMk id="4" creationId="{70BEB64E-2A44-4A4D-9A04-9556A7C096B2}"/>
          </ac:grpSpMkLst>
        </pc:grpChg>
        <pc:grpChg chg="del">
          <ac:chgData name="Xin Zhang (FA Talent)" userId="474f572f-8271-4f60-858e-cee871e0aec6" providerId="ADAL" clId="{F325A477-07DD-405A-B026-89D15A582EAD}" dt="2022-01-17T06:15:55.223" v="2585" actId="478"/>
          <ac:grpSpMkLst>
            <pc:docMk/>
            <pc:sldMk cId="693008337" sldId="264"/>
            <ac:grpSpMk id="5" creationId="{D6F9CEAE-54A5-41A9-9CCD-E927BB440443}"/>
          </ac:grpSpMkLst>
        </pc:grpChg>
        <pc:grpChg chg="add del mod">
          <ac:chgData name="Xin Zhang (FA Talent)" userId="474f572f-8271-4f60-858e-cee871e0aec6" providerId="ADAL" clId="{F325A477-07DD-405A-B026-89D15A582EAD}" dt="2022-01-19T02:36:38.483" v="8869" actId="165"/>
          <ac:grpSpMkLst>
            <pc:docMk/>
            <pc:sldMk cId="693008337" sldId="264"/>
            <ac:grpSpMk id="5" creationId="{EA5F9661-9B93-4D11-B0D6-B9407FBC5BCC}"/>
          </ac:grpSpMkLst>
        </pc:grpChg>
        <pc:grpChg chg="add del mod">
          <ac:chgData name="Xin Zhang (FA Talent)" userId="474f572f-8271-4f60-858e-cee871e0aec6" providerId="ADAL" clId="{F325A477-07DD-405A-B026-89D15A582EAD}" dt="2022-01-19T02:34:58.932" v="8823" actId="165"/>
          <ac:grpSpMkLst>
            <pc:docMk/>
            <pc:sldMk cId="693008337" sldId="264"/>
            <ac:grpSpMk id="6" creationId="{5659772C-C57A-4034-AA16-0D25A6BCB8F6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0.805" v="8938" actId="165"/>
          <ac:grpSpMkLst>
            <pc:docMk/>
            <pc:sldMk cId="693008337" sldId="264"/>
            <ac:grpSpMk id="7" creationId="{35C29210-B40D-417E-B588-40BA20FE231E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0.805" v="8938" actId="165"/>
          <ac:grpSpMkLst>
            <pc:docMk/>
            <pc:sldMk cId="693008337" sldId="264"/>
            <ac:grpSpMk id="20" creationId="{8EDEF6E5-E623-4DDC-9048-328D8A54D7D8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0.805" v="8938" actId="165"/>
          <ac:grpSpMkLst>
            <pc:docMk/>
            <pc:sldMk cId="693008337" sldId="264"/>
            <ac:grpSpMk id="32" creationId="{20147341-A162-483A-8010-953EF09D333F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0.805" v="8938" actId="165"/>
          <ac:grpSpMkLst>
            <pc:docMk/>
            <pc:sldMk cId="693008337" sldId="264"/>
            <ac:grpSpMk id="44" creationId="{D47CF475-C0DA-460F-8D72-417F15F0D14F}"/>
          </ac:grpSpMkLst>
        </pc:grpChg>
        <pc:grpChg chg="del">
          <ac:chgData name="Xin Zhang (FA Talent)" userId="474f572f-8271-4f60-858e-cee871e0aec6" providerId="ADAL" clId="{F325A477-07DD-405A-B026-89D15A582EAD}" dt="2022-01-17T06:15:54.453" v="2584" actId="478"/>
          <ac:grpSpMkLst>
            <pc:docMk/>
            <pc:sldMk cId="693008337" sldId="264"/>
            <ac:grpSpMk id="53" creationId="{51D07DD1-8EB3-44C4-8B12-1BEF6C427A75}"/>
          </ac:grpSpMkLst>
        </pc:grpChg>
        <pc:grpChg chg="add mod">
          <ac:chgData name="Xin Zhang (FA Talent)" userId="474f572f-8271-4f60-858e-cee871e0aec6" providerId="ADAL" clId="{F325A477-07DD-405A-B026-89D15A582EAD}" dt="2022-01-19T02:36:06.829" v="8853" actId="571"/>
          <ac:grpSpMkLst>
            <pc:docMk/>
            <pc:sldMk cId="693008337" sldId="264"/>
            <ac:grpSpMk id="58" creationId="{1EDD43F0-A606-4D1B-9E3C-082BC74D917E}"/>
          </ac:grpSpMkLst>
        </pc:grpChg>
        <pc:grpChg chg="mod">
          <ac:chgData name="Xin Zhang (FA Talent)" userId="474f572f-8271-4f60-858e-cee871e0aec6" providerId="ADAL" clId="{F325A477-07DD-405A-B026-89D15A582EAD}" dt="2022-01-19T02:36:06.829" v="8853" actId="571"/>
          <ac:grpSpMkLst>
            <pc:docMk/>
            <pc:sldMk cId="693008337" sldId="264"/>
            <ac:grpSpMk id="59" creationId="{D4A427E9-5F07-46E8-968A-17365A85584E}"/>
          </ac:grpSpMkLst>
        </pc:grpChg>
        <pc:grpChg chg="mod">
          <ac:chgData name="Xin Zhang (FA Talent)" userId="474f572f-8271-4f60-858e-cee871e0aec6" providerId="ADAL" clId="{F325A477-07DD-405A-B026-89D15A582EAD}" dt="2022-01-19T02:36:06.829" v="8853" actId="571"/>
          <ac:grpSpMkLst>
            <pc:docMk/>
            <pc:sldMk cId="693008337" sldId="264"/>
            <ac:grpSpMk id="60" creationId="{00B3A8BB-F241-45A7-818E-191AEFAA3D1C}"/>
          </ac:grpSpMkLst>
        </pc:grpChg>
        <pc:grpChg chg="mod">
          <ac:chgData name="Xin Zhang (FA Talent)" userId="474f572f-8271-4f60-858e-cee871e0aec6" providerId="ADAL" clId="{F325A477-07DD-405A-B026-89D15A582EAD}" dt="2022-01-19T02:36:06.829" v="8853" actId="571"/>
          <ac:grpSpMkLst>
            <pc:docMk/>
            <pc:sldMk cId="693008337" sldId="264"/>
            <ac:grpSpMk id="61" creationId="{A610B3F0-E027-4059-9F98-991DFD76E0A6}"/>
          </ac:grpSpMkLst>
        </pc:grpChg>
        <pc:grpChg chg="mod">
          <ac:chgData name="Xin Zhang (FA Talent)" userId="474f572f-8271-4f60-858e-cee871e0aec6" providerId="ADAL" clId="{F325A477-07DD-405A-B026-89D15A582EAD}" dt="2022-01-19T02:36:06.829" v="8853" actId="571"/>
          <ac:grpSpMkLst>
            <pc:docMk/>
            <pc:sldMk cId="693008337" sldId="264"/>
            <ac:grpSpMk id="62" creationId="{B6BC1A5B-3067-4074-A6D2-FF0B4998C1E2}"/>
          </ac:grpSpMkLst>
        </pc:grpChg>
        <pc:grpChg chg="del">
          <ac:chgData name="Xin Zhang (FA Talent)" userId="474f572f-8271-4f60-858e-cee871e0aec6" providerId="ADAL" clId="{F325A477-07DD-405A-B026-89D15A582EAD}" dt="2022-01-17T06:15:57.040" v="2586" actId="478"/>
          <ac:grpSpMkLst>
            <pc:docMk/>
            <pc:sldMk cId="693008337" sldId="264"/>
            <ac:grpSpMk id="65" creationId="{D37F65C3-1CDA-424D-AF9A-7E910FD4D27E}"/>
          </ac:grpSpMkLst>
        </pc:grpChg>
        <pc:grpChg chg="del">
          <ac:chgData name="Xin Zhang (FA Talent)" userId="474f572f-8271-4f60-858e-cee871e0aec6" providerId="ADAL" clId="{F325A477-07DD-405A-B026-89D15A582EAD}" dt="2022-01-17T06:15:57.040" v="2586" actId="478"/>
          <ac:grpSpMkLst>
            <pc:docMk/>
            <pc:sldMk cId="693008337" sldId="264"/>
            <ac:grpSpMk id="76" creationId="{7F2DCCE4-2E6F-4D49-92E0-9753601BCBAD}"/>
          </ac:grpSpMkLst>
        </pc:grpChg>
        <pc:grpChg chg="add del mod topLvl">
          <ac:chgData name="Xin Zhang (FA Talent)" userId="474f572f-8271-4f60-858e-cee871e0aec6" providerId="ADAL" clId="{F325A477-07DD-405A-B026-89D15A582EAD}" dt="2022-01-19T02:36:39.025" v="8870" actId="165"/>
          <ac:grpSpMkLst>
            <pc:docMk/>
            <pc:sldMk cId="693008337" sldId="264"/>
            <ac:grpSpMk id="108" creationId="{2AE740D7-3540-4922-A2DB-DA604A97310F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0.805" v="8938" actId="165"/>
          <ac:grpSpMkLst>
            <pc:docMk/>
            <pc:sldMk cId="693008337" sldId="264"/>
            <ac:grpSpMk id="109" creationId="{6A1CCA56-2E42-48B9-8C76-DA2CEE0F5199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0.805" v="8938" actId="165"/>
          <ac:grpSpMkLst>
            <pc:docMk/>
            <pc:sldMk cId="693008337" sldId="264"/>
            <ac:grpSpMk id="110" creationId="{CFCC2945-6551-4AF3-9F02-D5C5FDC03EE1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0.805" v="8938" actId="165"/>
          <ac:grpSpMkLst>
            <pc:docMk/>
            <pc:sldMk cId="693008337" sldId="264"/>
            <ac:grpSpMk id="111" creationId="{3F9CD4F1-059F-486B-BBAD-109B6B9FE1CD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0.805" v="8938" actId="165"/>
          <ac:grpSpMkLst>
            <pc:docMk/>
            <pc:sldMk cId="693008337" sldId="264"/>
            <ac:grpSpMk id="112" creationId="{774BDCC8-69A4-4A8D-B6AD-61EA3BEA3700}"/>
          </ac:grpSpMkLst>
        </pc:grpChg>
        <pc:grpChg chg="add del mod">
          <ac:chgData name="Xin Zhang (FA Talent)" userId="474f572f-8271-4f60-858e-cee871e0aec6" providerId="ADAL" clId="{F325A477-07DD-405A-B026-89D15A582EAD}" dt="2022-01-19T02:36:53.763" v="8875" actId="165"/>
          <ac:grpSpMkLst>
            <pc:docMk/>
            <pc:sldMk cId="693008337" sldId="264"/>
            <ac:grpSpMk id="157" creationId="{97244A9E-70FB-4405-B6A8-6D981A07F8EC}"/>
          </ac:grpSpMkLst>
        </pc:grpChg>
        <pc:grpChg chg="add del mod topLvl">
          <ac:chgData name="Xin Zhang (FA Talent)" userId="474f572f-8271-4f60-858e-cee871e0aec6" providerId="ADAL" clId="{F325A477-07DD-405A-B026-89D15A582EAD}" dt="2022-01-19T02:40:53.688" v="8939" actId="165"/>
          <ac:grpSpMkLst>
            <pc:docMk/>
            <pc:sldMk cId="693008337" sldId="264"/>
            <ac:grpSpMk id="162" creationId="{AA312701-1AE9-4A2F-AAB8-63DD10BF62C3}"/>
          </ac:grpSpMkLst>
        </pc:grpChg>
        <pc:grpChg chg="add del mod ord">
          <ac:chgData name="Xin Zhang (FA Talent)" userId="474f572f-8271-4f60-858e-cee871e0aec6" providerId="ADAL" clId="{F325A477-07DD-405A-B026-89D15A582EAD}" dt="2022-01-19T02:39:57.004" v="8913" actId="165"/>
          <ac:grpSpMkLst>
            <pc:docMk/>
            <pc:sldMk cId="693008337" sldId="264"/>
            <ac:grpSpMk id="163" creationId="{F6690E39-3DAF-4CAA-B3F3-45A06DDBF4D2}"/>
          </ac:grpSpMkLst>
        </pc:grpChg>
        <pc:grpChg chg="add del mod">
          <ac:chgData name="Xin Zhang (FA Talent)" userId="474f572f-8271-4f60-858e-cee871e0aec6" providerId="ADAL" clId="{F325A477-07DD-405A-B026-89D15A582EAD}" dt="2022-01-19T02:38:36.146" v="8895" actId="165"/>
          <ac:grpSpMkLst>
            <pc:docMk/>
            <pc:sldMk cId="693008337" sldId="264"/>
            <ac:grpSpMk id="164" creationId="{30803CAE-708A-4BCC-B00A-63A92E1E6BFE}"/>
          </ac:grpSpMkLst>
        </pc:grpChg>
        <pc:grpChg chg="del mod topLvl">
          <ac:chgData name="Xin Zhang (FA Talent)" userId="474f572f-8271-4f60-858e-cee871e0aec6" providerId="ADAL" clId="{F325A477-07DD-405A-B026-89D15A582EAD}" dt="2022-01-19T02:39:57.004" v="8913" actId="165"/>
          <ac:grpSpMkLst>
            <pc:docMk/>
            <pc:sldMk cId="693008337" sldId="264"/>
            <ac:grpSpMk id="166" creationId="{94FC084D-06BF-4071-B938-C252F23C94A8}"/>
          </ac:grpSpMkLst>
        </pc:grpChg>
        <pc:picChg chg="del mod topLvl">
          <ac:chgData name="Xin Zhang (FA Talent)" userId="474f572f-8271-4f60-858e-cee871e0aec6" providerId="ADAL" clId="{F325A477-07DD-405A-B026-89D15A582EAD}" dt="2022-01-19T02:35:00.721" v="8824" actId="478"/>
          <ac:picMkLst>
            <pc:docMk/>
            <pc:sldMk cId="693008337" sldId="264"/>
            <ac:picMk id="8" creationId="{799D56BC-CE91-4EF5-B8D6-4C725720E898}"/>
          </ac:picMkLst>
        </pc:picChg>
        <pc:cxnChg chg="add del mod">
          <ac:chgData name="Xin Zhang (FA Talent)" userId="474f572f-8271-4f60-858e-cee871e0aec6" providerId="ADAL" clId="{F325A477-07DD-405A-B026-89D15A582EAD}" dt="2022-01-19T02:37:36.374" v="8881" actId="478"/>
          <ac:cxnSpMkLst>
            <pc:docMk/>
            <pc:sldMk cId="693008337" sldId="264"/>
            <ac:cxnSpMk id="64" creationId="{2D73D980-81B1-4DE0-BFFF-093A3FC814DB}"/>
          </ac:cxnSpMkLst>
        </pc:cxnChg>
        <pc:cxnChg chg="add mod topLvl">
          <ac:chgData name="Xin Zhang (FA Talent)" userId="474f572f-8271-4f60-858e-cee871e0aec6" providerId="ADAL" clId="{F325A477-07DD-405A-B026-89D15A582EAD}" dt="2022-01-19T02:40:53.688" v="8939" actId="165"/>
          <ac:cxnSpMkLst>
            <pc:docMk/>
            <pc:sldMk cId="693008337" sldId="264"/>
            <ac:cxnSpMk id="161" creationId="{25840D71-31AC-49D3-B0F7-3623CF494346}"/>
          </ac:cxnSpMkLst>
        </pc:cxnChg>
        <pc:cxnChg chg="mod topLvl">
          <ac:chgData name="Xin Zhang (FA Talent)" userId="474f572f-8271-4f60-858e-cee871e0aec6" providerId="ADAL" clId="{F325A477-07DD-405A-B026-89D15A582EAD}" dt="2022-01-19T02:40:30.593" v="8919" actId="1076"/>
          <ac:cxnSpMkLst>
            <pc:docMk/>
            <pc:sldMk cId="693008337" sldId="264"/>
            <ac:cxnSpMk id="169" creationId="{90C7E6F5-83C0-48BF-8126-B49E2F35F497}"/>
          </ac:cxnSpMkLst>
        </pc:cxnChg>
        <pc:cxnChg chg="add mod">
          <ac:chgData name="Xin Zhang (FA Talent)" userId="474f572f-8271-4f60-858e-cee871e0aec6" providerId="ADAL" clId="{F325A477-07DD-405A-B026-89D15A582EAD}" dt="2022-01-19T02:40:29.656" v="8917" actId="571"/>
          <ac:cxnSpMkLst>
            <pc:docMk/>
            <pc:sldMk cId="693008337" sldId="264"/>
            <ac:cxnSpMk id="173" creationId="{69C707BF-352B-4A59-9E8B-A535B3790CE6}"/>
          </ac:cxnSpMkLst>
        </pc:cxnChg>
      </pc:sldChg>
      <pc:sldChg chg="addSp delSp modSp mod">
        <pc:chgData name="Xin Zhang (FA Talent)" userId="474f572f-8271-4f60-858e-cee871e0aec6" providerId="ADAL" clId="{F325A477-07DD-405A-B026-89D15A582EAD}" dt="2022-01-18T10:00:39.966" v="5851" actId="571"/>
        <pc:sldMkLst>
          <pc:docMk/>
          <pc:sldMk cId="2118544944" sldId="265"/>
        </pc:sldMkLst>
        <pc:spChg chg="mod">
          <ac:chgData name="Xin Zhang (FA Talent)" userId="474f572f-8271-4f60-858e-cee871e0aec6" providerId="ADAL" clId="{F325A477-07DD-405A-B026-89D15A582EAD}" dt="2022-01-18T07:10:26.786" v="4279" actId="20577"/>
          <ac:spMkLst>
            <pc:docMk/>
            <pc:sldMk cId="2118544944" sldId="265"/>
            <ac:spMk id="2" creationId="{5DF19C81-564C-419E-AC92-C0D7AFC1D1F7}"/>
          </ac:spMkLst>
        </pc:spChg>
        <pc:spChg chg="mod topLvl">
          <ac:chgData name="Xin Zhang (FA Talent)" userId="474f572f-8271-4f60-858e-cee871e0aec6" providerId="ADAL" clId="{F325A477-07DD-405A-B026-89D15A582EAD}" dt="2022-01-18T07:11:25.753" v="4294" actId="1076"/>
          <ac:spMkLst>
            <pc:docMk/>
            <pc:sldMk cId="2118544944" sldId="265"/>
            <ac:spMk id="16" creationId="{CDB14AAE-A425-4AD5-A61C-11F7CB22CCB0}"/>
          </ac:spMkLst>
        </pc:spChg>
        <pc:spChg chg="mod topLvl">
          <ac:chgData name="Xin Zhang (FA Talent)" userId="474f572f-8271-4f60-858e-cee871e0aec6" providerId="ADAL" clId="{F325A477-07DD-405A-B026-89D15A582EAD}" dt="2022-01-18T07:11:43.778" v="4297" actId="20577"/>
          <ac:spMkLst>
            <pc:docMk/>
            <pc:sldMk cId="2118544944" sldId="265"/>
            <ac:spMk id="17" creationId="{31F5DA63-7338-4B3B-9707-70FE777A0C69}"/>
          </ac:spMkLst>
        </pc:spChg>
        <pc:spChg chg="add mod topLvl">
          <ac:chgData name="Xin Zhang (FA Talent)" userId="474f572f-8271-4f60-858e-cee871e0aec6" providerId="ADAL" clId="{F325A477-07DD-405A-B026-89D15A582EAD}" dt="2022-01-18T08:36:13.897" v="5590" actId="164"/>
          <ac:spMkLst>
            <pc:docMk/>
            <pc:sldMk cId="2118544944" sldId="265"/>
            <ac:spMk id="21" creationId="{C6D3FC3B-D3D7-45BA-A018-BD93A3F7E8A3}"/>
          </ac:spMkLst>
        </pc:spChg>
        <pc:spChg chg="add mod topLvl">
          <ac:chgData name="Xin Zhang (FA Talent)" userId="474f572f-8271-4f60-858e-cee871e0aec6" providerId="ADAL" clId="{F325A477-07DD-405A-B026-89D15A582EAD}" dt="2022-01-18T08:36:13.897" v="5590" actId="164"/>
          <ac:spMkLst>
            <pc:docMk/>
            <pc:sldMk cId="2118544944" sldId="265"/>
            <ac:spMk id="22" creationId="{2E17D474-BD8D-490C-89C8-93EEAC263581}"/>
          </ac:spMkLst>
        </pc:spChg>
        <pc:spChg chg="add mod topLvl">
          <ac:chgData name="Xin Zhang (FA Talent)" userId="474f572f-8271-4f60-858e-cee871e0aec6" providerId="ADAL" clId="{F325A477-07DD-405A-B026-89D15A582EAD}" dt="2022-01-18T08:36:13.897" v="5590" actId="164"/>
          <ac:spMkLst>
            <pc:docMk/>
            <pc:sldMk cId="2118544944" sldId="265"/>
            <ac:spMk id="23" creationId="{B655D811-8D21-42A2-B13E-6F9DDE765364}"/>
          </ac:spMkLst>
        </pc:spChg>
        <pc:spChg chg="add mod">
          <ac:chgData name="Xin Zhang (FA Talent)" userId="474f572f-8271-4f60-858e-cee871e0aec6" providerId="ADAL" clId="{F325A477-07DD-405A-B026-89D15A582EAD}" dt="2022-01-18T08:41:40.488" v="5745" actId="1076"/>
          <ac:spMkLst>
            <pc:docMk/>
            <pc:sldMk cId="2118544944" sldId="265"/>
            <ac:spMk id="25" creationId="{152B7376-989F-44BD-A247-B4C4025EC480}"/>
          </ac:spMkLst>
        </pc:spChg>
        <pc:spChg chg="add mod">
          <ac:chgData name="Xin Zhang (FA Talent)" userId="474f572f-8271-4f60-858e-cee871e0aec6" providerId="ADAL" clId="{F325A477-07DD-405A-B026-89D15A582EAD}" dt="2022-01-18T08:42:02.018" v="5748" actId="6549"/>
          <ac:spMkLst>
            <pc:docMk/>
            <pc:sldMk cId="2118544944" sldId="265"/>
            <ac:spMk id="26" creationId="{37D70FFE-9D82-478C-8A17-939E59A2F7FC}"/>
          </ac:spMkLst>
        </pc:spChg>
        <pc:spChg chg="add mod">
          <ac:chgData name="Xin Zhang (FA Talent)" userId="474f572f-8271-4f60-858e-cee871e0aec6" providerId="ADAL" clId="{F325A477-07DD-405A-B026-89D15A582EAD}" dt="2022-01-18T08:41:40.488" v="5745" actId="1076"/>
          <ac:spMkLst>
            <pc:docMk/>
            <pc:sldMk cId="2118544944" sldId="265"/>
            <ac:spMk id="28" creationId="{1FB2128C-2A2A-4F68-A3B0-AE32325718EA}"/>
          </ac:spMkLst>
        </pc:spChg>
        <pc:spChg chg="add mod">
          <ac:chgData name="Xin Zhang (FA Talent)" userId="474f572f-8271-4f60-858e-cee871e0aec6" providerId="ADAL" clId="{F325A477-07DD-405A-B026-89D15A582EAD}" dt="2022-01-18T08:42:11.344" v="5751" actId="6549"/>
          <ac:spMkLst>
            <pc:docMk/>
            <pc:sldMk cId="2118544944" sldId="265"/>
            <ac:spMk id="29" creationId="{7CE649E1-E577-411E-B3E5-BAC3B466A824}"/>
          </ac:spMkLst>
        </pc:spChg>
        <pc:spChg chg="add mod topLvl">
          <ac:chgData name="Xin Zhang (FA Talent)" userId="474f572f-8271-4f60-858e-cee871e0aec6" providerId="ADAL" clId="{F325A477-07DD-405A-B026-89D15A582EAD}" dt="2022-01-18T08:41:45.815" v="5746" actId="1076"/>
          <ac:spMkLst>
            <pc:docMk/>
            <pc:sldMk cId="2118544944" sldId="265"/>
            <ac:spMk id="31" creationId="{F9B918CF-9815-45C7-9CF1-EA9669000BA6}"/>
          </ac:spMkLst>
        </pc:spChg>
        <pc:spChg chg="add mod topLvl">
          <ac:chgData name="Xin Zhang (FA Talent)" userId="474f572f-8271-4f60-858e-cee871e0aec6" providerId="ADAL" clId="{F325A477-07DD-405A-B026-89D15A582EAD}" dt="2022-01-18T08:41:45.815" v="5746" actId="1076"/>
          <ac:spMkLst>
            <pc:docMk/>
            <pc:sldMk cId="2118544944" sldId="265"/>
            <ac:spMk id="32" creationId="{5A34A36E-92C3-40C8-B7B0-B18B7C20EBE2}"/>
          </ac:spMkLst>
        </pc:spChg>
        <pc:spChg chg="add mod">
          <ac:chgData name="Xin Zhang (FA Talent)" userId="474f572f-8271-4f60-858e-cee871e0aec6" providerId="ADAL" clId="{F325A477-07DD-405A-B026-89D15A582EAD}" dt="2022-01-18T08:41:40.488" v="5745" actId="1076"/>
          <ac:spMkLst>
            <pc:docMk/>
            <pc:sldMk cId="2118544944" sldId="265"/>
            <ac:spMk id="36" creationId="{916BF2F9-7DB2-4FFA-9ABD-CC6691AFD43F}"/>
          </ac:spMkLst>
        </pc:spChg>
        <pc:spChg chg="add mod">
          <ac:chgData name="Xin Zhang (FA Talent)" userId="474f572f-8271-4f60-858e-cee871e0aec6" providerId="ADAL" clId="{F325A477-07DD-405A-B026-89D15A582EAD}" dt="2022-01-18T08:41:40.488" v="5745" actId="1076"/>
          <ac:spMkLst>
            <pc:docMk/>
            <pc:sldMk cId="2118544944" sldId="265"/>
            <ac:spMk id="37" creationId="{F02C8412-F782-413C-9E84-E099E6464CEE}"/>
          </ac:spMkLst>
        </pc:spChg>
        <pc:spChg chg="add mod">
          <ac:chgData name="Xin Zhang (FA Talent)" userId="474f572f-8271-4f60-858e-cee871e0aec6" providerId="ADAL" clId="{F325A477-07DD-405A-B026-89D15A582EAD}" dt="2022-01-18T08:41:40.488" v="5745" actId="1076"/>
          <ac:spMkLst>
            <pc:docMk/>
            <pc:sldMk cId="2118544944" sldId="265"/>
            <ac:spMk id="38" creationId="{7CC877E3-E4CF-4A0F-B882-78C63B62498D}"/>
          </ac:spMkLst>
        </pc:spChg>
        <pc:spChg chg="add mod topLvl">
          <ac:chgData name="Xin Zhang (FA Talent)" userId="474f572f-8271-4f60-858e-cee871e0aec6" providerId="ADAL" clId="{F325A477-07DD-405A-B026-89D15A582EAD}" dt="2022-01-18T08:41:45.815" v="5746" actId="1076"/>
          <ac:spMkLst>
            <pc:docMk/>
            <pc:sldMk cId="2118544944" sldId="265"/>
            <ac:spMk id="40" creationId="{2F4CD03D-3657-4A92-8AAD-AAEFD57A0153}"/>
          </ac:spMkLst>
        </pc:spChg>
        <pc:spChg chg="add mod topLvl">
          <ac:chgData name="Xin Zhang (FA Talent)" userId="474f572f-8271-4f60-858e-cee871e0aec6" providerId="ADAL" clId="{F325A477-07DD-405A-B026-89D15A582EAD}" dt="2022-01-18T08:41:45.815" v="5746" actId="1076"/>
          <ac:spMkLst>
            <pc:docMk/>
            <pc:sldMk cId="2118544944" sldId="265"/>
            <ac:spMk id="41" creationId="{4E950A44-BF73-4E1D-B180-2A3274E7D5B3}"/>
          </ac:spMkLst>
        </pc:spChg>
        <pc:spChg chg="add mod">
          <ac:chgData name="Xin Zhang (FA Talent)" userId="474f572f-8271-4f60-858e-cee871e0aec6" providerId="ADAL" clId="{F325A477-07DD-405A-B026-89D15A582EAD}" dt="2022-01-18T08:41:40.488" v="5745" actId="1076"/>
          <ac:spMkLst>
            <pc:docMk/>
            <pc:sldMk cId="2118544944" sldId="265"/>
            <ac:spMk id="42" creationId="{D075777F-8CAC-450A-B2E1-F47449BA75F1}"/>
          </ac:spMkLst>
        </pc:spChg>
        <pc:spChg chg="del">
          <ac:chgData name="Xin Zhang (FA Talent)" userId="474f572f-8271-4f60-858e-cee871e0aec6" providerId="ADAL" clId="{F325A477-07DD-405A-B026-89D15A582EAD}" dt="2022-01-18T07:10:12.860" v="4258" actId="478"/>
          <ac:spMkLst>
            <pc:docMk/>
            <pc:sldMk cId="2118544944" sldId="265"/>
            <ac:spMk id="46" creationId="{1CA396C0-3067-4334-B407-BCEB99FB6D86}"/>
          </ac:spMkLst>
        </pc:spChg>
        <pc:spChg chg="del mod">
          <ac:chgData name="Xin Zhang (FA Talent)" userId="474f572f-8271-4f60-858e-cee871e0aec6" providerId="ADAL" clId="{F325A477-07DD-405A-B026-89D15A582EAD}" dt="2022-01-18T07:10:00.548" v="4255" actId="478"/>
          <ac:spMkLst>
            <pc:docMk/>
            <pc:sldMk cId="2118544944" sldId="265"/>
            <ac:spMk id="47" creationId="{D917EA03-E0ED-476A-A7EB-28F0859346EB}"/>
          </ac:spMkLst>
        </pc:spChg>
        <pc:spChg chg="add mod">
          <ac:chgData name="Xin Zhang (FA Talent)" userId="474f572f-8271-4f60-858e-cee871e0aec6" providerId="ADAL" clId="{F325A477-07DD-405A-B026-89D15A582EAD}" dt="2022-01-18T08:41:40.488" v="5745" actId="1076"/>
          <ac:spMkLst>
            <pc:docMk/>
            <pc:sldMk cId="2118544944" sldId="265"/>
            <ac:spMk id="49" creationId="{E9FB3BF1-3E66-4A19-A9F7-9E10287CED50}"/>
          </ac:spMkLst>
        </pc:spChg>
        <pc:spChg chg="add del mod">
          <ac:chgData name="Xin Zhang (FA Talent)" userId="474f572f-8271-4f60-858e-cee871e0aec6" providerId="ADAL" clId="{F325A477-07DD-405A-B026-89D15A582EAD}" dt="2022-01-18T08:40:16.113" v="5686" actId="478"/>
          <ac:spMkLst>
            <pc:docMk/>
            <pc:sldMk cId="2118544944" sldId="265"/>
            <ac:spMk id="50" creationId="{ED88001A-414F-4548-8C56-424B24D97749}"/>
          </ac:spMkLst>
        </pc:spChg>
        <pc:spChg chg="add del mod">
          <ac:chgData name="Xin Zhang (FA Talent)" userId="474f572f-8271-4f60-858e-cee871e0aec6" providerId="ADAL" clId="{F325A477-07DD-405A-B026-89D15A582EAD}" dt="2022-01-18T08:40:16.113" v="5686" actId="478"/>
          <ac:spMkLst>
            <pc:docMk/>
            <pc:sldMk cId="2118544944" sldId="265"/>
            <ac:spMk id="53" creationId="{319948E3-0D9C-4F0B-8ED5-58DDF76A464B}"/>
          </ac:spMkLst>
        </pc:spChg>
        <pc:spChg chg="del">
          <ac:chgData name="Xin Zhang (FA Talent)" userId="474f572f-8271-4f60-858e-cee871e0aec6" providerId="ADAL" clId="{F325A477-07DD-405A-B026-89D15A582EAD}" dt="2022-01-18T07:10:12.860" v="4258" actId="478"/>
          <ac:spMkLst>
            <pc:docMk/>
            <pc:sldMk cId="2118544944" sldId="265"/>
            <ac:spMk id="54" creationId="{9C91CD2F-F271-4697-A07C-05CEB1275D27}"/>
          </ac:spMkLst>
        </pc:spChg>
        <pc:spChg chg="add mod topLvl">
          <ac:chgData name="Xin Zhang (FA Talent)" userId="474f572f-8271-4f60-858e-cee871e0aec6" providerId="ADAL" clId="{F325A477-07DD-405A-B026-89D15A582EAD}" dt="2022-01-18T08:41:45.815" v="5746" actId="1076"/>
          <ac:spMkLst>
            <pc:docMk/>
            <pc:sldMk cId="2118544944" sldId="265"/>
            <ac:spMk id="55" creationId="{F8907C47-2E1E-4EAD-862D-3DD6623FA348}"/>
          </ac:spMkLst>
        </pc:spChg>
        <pc:spChg chg="del mod">
          <ac:chgData name="Xin Zhang (FA Talent)" userId="474f572f-8271-4f60-858e-cee871e0aec6" providerId="ADAL" clId="{F325A477-07DD-405A-B026-89D15A582EAD}" dt="2022-01-18T07:09:59.330" v="4253" actId="478"/>
          <ac:spMkLst>
            <pc:docMk/>
            <pc:sldMk cId="2118544944" sldId="265"/>
            <ac:spMk id="56" creationId="{95593190-5DDE-43B7-88C2-7F80CBF6FBD5}"/>
          </ac:spMkLst>
        </pc:spChg>
        <pc:spChg chg="del">
          <ac:chgData name="Xin Zhang (FA Talent)" userId="474f572f-8271-4f60-858e-cee871e0aec6" providerId="ADAL" clId="{F325A477-07DD-405A-B026-89D15A582EAD}" dt="2022-01-17T06:15:40.993" v="2577" actId="478"/>
          <ac:spMkLst>
            <pc:docMk/>
            <pc:sldMk cId="2118544944" sldId="265"/>
            <ac:spMk id="57" creationId="{DA9FF25F-E20B-4E70-9F19-F47E70608372}"/>
          </ac:spMkLst>
        </pc:spChg>
        <pc:spChg chg="add mod topLvl">
          <ac:chgData name="Xin Zhang (FA Talent)" userId="474f572f-8271-4f60-858e-cee871e0aec6" providerId="ADAL" clId="{F325A477-07DD-405A-B026-89D15A582EAD}" dt="2022-01-18T08:41:45.815" v="5746" actId="1076"/>
          <ac:spMkLst>
            <pc:docMk/>
            <pc:sldMk cId="2118544944" sldId="265"/>
            <ac:spMk id="58" creationId="{6D0B09DF-87CB-4A91-B468-856A89BB0140}"/>
          </ac:spMkLst>
        </pc:spChg>
        <pc:spChg chg="add mod ord">
          <ac:chgData name="Xin Zhang (FA Talent)" userId="474f572f-8271-4f60-858e-cee871e0aec6" providerId="ADAL" clId="{F325A477-07DD-405A-B026-89D15A582EAD}" dt="2022-01-18T08:58:32.063" v="5756" actId="12788"/>
          <ac:spMkLst>
            <pc:docMk/>
            <pc:sldMk cId="2118544944" sldId="265"/>
            <ac:spMk id="59" creationId="{C0E5CC67-C84F-4A7C-9ECB-38A6AE836BF2}"/>
          </ac:spMkLst>
        </pc:spChg>
        <pc:spChg chg="add del mod ord">
          <ac:chgData name="Xin Zhang (FA Talent)" userId="474f572f-8271-4f60-858e-cee871e0aec6" providerId="ADAL" clId="{F325A477-07DD-405A-B026-89D15A582EAD}" dt="2022-01-18T08:58:27.934" v="5754" actId="478"/>
          <ac:spMkLst>
            <pc:docMk/>
            <pc:sldMk cId="2118544944" sldId="265"/>
            <ac:spMk id="60" creationId="{F1DC922C-BC34-4DE8-82BC-BCCBFA076325}"/>
          </ac:spMkLst>
        </pc:spChg>
        <pc:spChg chg="add mod ord">
          <ac:chgData name="Xin Zhang (FA Talent)" userId="474f572f-8271-4f60-858e-cee871e0aec6" providerId="ADAL" clId="{F325A477-07DD-405A-B026-89D15A582EAD}" dt="2022-01-18T08:58:15.377" v="5752" actId="14100"/>
          <ac:spMkLst>
            <pc:docMk/>
            <pc:sldMk cId="2118544944" sldId="265"/>
            <ac:spMk id="61" creationId="{5D638389-7E0F-437F-8BB1-5746BDEA8E12}"/>
          </ac:spMkLst>
        </pc:spChg>
        <pc:grpChg chg="add del mod">
          <ac:chgData name="Xin Zhang (FA Talent)" userId="474f572f-8271-4f60-858e-cee871e0aec6" providerId="ADAL" clId="{F325A477-07DD-405A-B026-89D15A582EAD}" dt="2022-01-18T07:11:48.001" v="4298" actId="21"/>
          <ac:grpSpMkLst>
            <pc:docMk/>
            <pc:sldMk cId="2118544944" sldId="265"/>
            <ac:grpSpMk id="3" creationId="{D496B78E-B318-4C87-82E2-A839F0ADC9FB}"/>
          </ac:grpSpMkLst>
        </pc:grpChg>
        <pc:grpChg chg="add del mod">
          <ac:chgData name="Xin Zhang (FA Talent)" userId="474f572f-8271-4f60-858e-cee871e0aec6" providerId="ADAL" clId="{F325A477-07DD-405A-B026-89D15A582EAD}" dt="2022-01-18T08:32:43.893" v="5453" actId="165"/>
          <ac:grpSpMkLst>
            <pc:docMk/>
            <pc:sldMk cId="2118544944" sldId="265"/>
            <ac:grpSpMk id="5" creationId="{18B71194-60C0-4DAA-89C8-FBD35373E042}"/>
          </ac:grpSpMkLst>
        </pc:grpChg>
        <pc:grpChg chg="add del mod">
          <ac:chgData name="Xin Zhang (FA Talent)" userId="474f572f-8271-4f60-858e-cee871e0aec6" providerId="ADAL" clId="{F325A477-07DD-405A-B026-89D15A582EAD}" dt="2022-01-18T08:37:05.694" v="5596" actId="165"/>
          <ac:grpSpMkLst>
            <pc:docMk/>
            <pc:sldMk cId="2118544944" sldId="265"/>
            <ac:grpSpMk id="6" creationId="{A1EADAAA-CBEE-4EE1-BCDB-2DD8B23BEB1E}"/>
          </ac:grpSpMkLst>
        </pc:grpChg>
        <pc:grpChg chg="add mod">
          <ac:chgData name="Xin Zhang (FA Talent)" userId="474f572f-8271-4f60-858e-cee871e0aec6" providerId="ADAL" clId="{F325A477-07DD-405A-B026-89D15A582EAD}" dt="2022-01-18T08:41:40.488" v="5745" actId="1076"/>
          <ac:grpSpMkLst>
            <pc:docMk/>
            <pc:sldMk cId="2118544944" sldId="265"/>
            <ac:grpSpMk id="7" creationId="{F7AAC94B-F8A8-4866-BBA6-4DC1B3D41BE4}"/>
          </ac:grpSpMkLst>
        </pc:grpChg>
        <pc:grpChg chg="add del mod topLvl">
          <ac:chgData name="Xin Zhang (FA Talent)" userId="474f572f-8271-4f60-858e-cee871e0aec6" providerId="ADAL" clId="{F325A477-07DD-405A-B026-89D15A582EAD}" dt="2022-01-18T08:40:33.799" v="5701" actId="165"/>
          <ac:grpSpMkLst>
            <pc:docMk/>
            <pc:sldMk cId="2118544944" sldId="265"/>
            <ac:grpSpMk id="8" creationId="{914A42D3-CE24-4D60-921C-61496C288211}"/>
          </ac:grpSpMkLst>
        </pc:grpChg>
        <pc:grpChg chg="add del mod topLvl">
          <ac:chgData name="Xin Zhang (FA Talent)" userId="474f572f-8271-4f60-858e-cee871e0aec6" providerId="ADAL" clId="{F325A477-07DD-405A-B026-89D15A582EAD}" dt="2022-01-18T08:40:33.799" v="5701" actId="165"/>
          <ac:grpSpMkLst>
            <pc:docMk/>
            <pc:sldMk cId="2118544944" sldId="265"/>
            <ac:grpSpMk id="9" creationId="{929268BC-D668-46B7-B834-6E96B467B604}"/>
          </ac:grpSpMkLst>
        </pc:grpChg>
        <pc:grpChg chg="add del mod">
          <ac:chgData name="Xin Zhang (FA Talent)" userId="474f572f-8271-4f60-858e-cee871e0aec6" providerId="ADAL" clId="{F325A477-07DD-405A-B026-89D15A582EAD}" dt="2022-01-18T08:40:32.677" v="5700" actId="165"/>
          <ac:grpSpMkLst>
            <pc:docMk/>
            <pc:sldMk cId="2118544944" sldId="265"/>
            <ac:grpSpMk id="10" creationId="{36B64BDC-45E1-47C2-B8BF-6F7A9FE56A26}"/>
          </ac:grpSpMkLst>
        </pc:grpChg>
        <pc:grpChg chg="add del mod">
          <ac:chgData name="Xin Zhang (FA Talent)" userId="474f572f-8271-4f60-858e-cee871e0aec6" providerId="ADAL" clId="{F325A477-07DD-405A-B026-89D15A582EAD}" dt="2022-01-18T07:10:55.504" v="4287" actId="165"/>
          <ac:grpSpMkLst>
            <pc:docMk/>
            <pc:sldMk cId="2118544944" sldId="265"/>
            <ac:grpSpMk id="15" creationId="{591EF695-2F3D-4C67-812A-54605388E180}"/>
          </ac:grpSpMkLst>
        </pc:grpChg>
        <pc:grpChg chg="del">
          <ac:chgData name="Xin Zhang (FA Talent)" userId="474f572f-8271-4f60-858e-cee871e0aec6" providerId="ADAL" clId="{F325A477-07DD-405A-B026-89D15A582EAD}" dt="2022-01-17T06:15:43.624" v="2578" actId="478"/>
          <ac:grpSpMkLst>
            <pc:docMk/>
            <pc:sldMk cId="2118544944" sldId="265"/>
            <ac:grpSpMk id="43" creationId="{A832E357-C880-4C15-B243-6414480BD8AD}"/>
          </ac:grpSpMkLst>
        </pc:grpChg>
        <pc:grpChg chg="del">
          <ac:chgData name="Xin Zhang (FA Talent)" userId="474f572f-8271-4f60-858e-cee871e0aec6" providerId="ADAL" clId="{F325A477-07DD-405A-B026-89D15A582EAD}" dt="2022-01-17T06:15:44.883" v="2580" actId="478"/>
          <ac:grpSpMkLst>
            <pc:docMk/>
            <pc:sldMk cId="2118544944" sldId="265"/>
            <ac:grpSpMk id="48" creationId="{EAD11666-FB9B-4BE6-B914-275AE0321837}"/>
          </ac:grpSpMkLst>
        </pc:grpChg>
        <pc:graphicFrameChg chg="del">
          <ac:chgData name="Xin Zhang (FA Talent)" userId="474f572f-8271-4f60-858e-cee871e0aec6" providerId="ADAL" clId="{F325A477-07DD-405A-B026-89D15A582EAD}" dt="2022-01-17T10:18:12.747" v="3369" actId="21"/>
          <ac:graphicFrameMkLst>
            <pc:docMk/>
            <pc:sldMk cId="2118544944" sldId="265"/>
            <ac:graphicFrameMk id="39" creationId="{78384CC9-4DB3-486A-B8D3-D2500B62F7C3}"/>
          </ac:graphicFrameMkLst>
        </pc:graphicFrameChg>
        <pc:picChg chg="add mod">
          <ac:chgData name="Xin Zhang (FA Talent)" userId="474f572f-8271-4f60-858e-cee871e0aec6" providerId="ADAL" clId="{F325A477-07DD-405A-B026-89D15A582EAD}" dt="2022-01-18T10:00:37.345" v="5850" actId="1076"/>
          <ac:picMkLst>
            <pc:docMk/>
            <pc:sldMk cId="2118544944" sldId="265"/>
            <ac:picMk id="62" creationId="{AA6B76B1-9BB3-4A7A-9863-E5A548484600}"/>
          </ac:picMkLst>
        </pc:picChg>
        <pc:picChg chg="add mod">
          <ac:chgData name="Xin Zhang (FA Talent)" userId="474f572f-8271-4f60-858e-cee871e0aec6" providerId="ADAL" clId="{F325A477-07DD-405A-B026-89D15A582EAD}" dt="2022-01-18T10:00:39.966" v="5851" actId="571"/>
          <ac:picMkLst>
            <pc:docMk/>
            <pc:sldMk cId="2118544944" sldId="265"/>
            <ac:picMk id="63" creationId="{DFF7B2C0-3CCC-4CFF-B9F9-16CF966E185F}"/>
          </ac:picMkLst>
        </pc:picChg>
        <pc:cxnChg chg="mod topLvl">
          <ac:chgData name="Xin Zhang (FA Talent)" userId="474f572f-8271-4f60-858e-cee871e0aec6" providerId="ADAL" clId="{F325A477-07DD-405A-B026-89D15A582EAD}" dt="2022-01-18T07:11:30.917" v="4295" actId="14100"/>
          <ac:cxnSpMkLst>
            <pc:docMk/>
            <pc:sldMk cId="2118544944" sldId="265"/>
            <ac:cxnSpMk id="18" creationId="{B24F21D5-86D2-48BC-A961-5967FECBCF34}"/>
          </ac:cxnSpMkLst>
        </pc:cxnChg>
        <pc:cxnChg chg="add mod">
          <ac:chgData name="Xin Zhang (FA Talent)" userId="474f572f-8271-4f60-858e-cee871e0aec6" providerId="ADAL" clId="{F325A477-07DD-405A-B026-89D15A582EAD}" dt="2022-01-18T08:41:40.488" v="5745" actId="1076"/>
          <ac:cxnSpMkLst>
            <pc:docMk/>
            <pc:sldMk cId="2118544944" sldId="265"/>
            <ac:cxnSpMk id="27" creationId="{3E200BD6-BD32-4705-8CB9-746AFE7F2FC8}"/>
          </ac:cxnSpMkLst>
        </pc:cxnChg>
        <pc:cxnChg chg="add mod">
          <ac:chgData name="Xin Zhang (FA Talent)" userId="474f572f-8271-4f60-858e-cee871e0aec6" providerId="ADAL" clId="{F325A477-07DD-405A-B026-89D15A582EAD}" dt="2022-01-18T08:41:40.488" v="5745" actId="1076"/>
          <ac:cxnSpMkLst>
            <pc:docMk/>
            <pc:sldMk cId="2118544944" sldId="265"/>
            <ac:cxnSpMk id="30" creationId="{4244C597-916D-44F0-BCD3-E2D28519D156}"/>
          </ac:cxnSpMkLst>
        </pc:cxnChg>
        <pc:cxnChg chg="add mod topLvl">
          <ac:chgData name="Xin Zhang (FA Talent)" userId="474f572f-8271-4f60-858e-cee871e0aec6" providerId="ADAL" clId="{F325A477-07DD-405A-B026-89D15A582EAD}" dt="2022-01-18T08:41:45.815" v="5746" actId="1076"/>
          <ac:cxnSpMkLst>
            <pc:docMk/>
            <pc:sldMk cId="2118544944" sldId="265"/>
            <ac:cxnSpMk id="33" creationId="{073A0C9E-99B2-4F61-9D37-3918D5F3C224}"/>
          </ac:cxnSpMkLst>
        </pc:cxnChg>
      </pc:sldChg>
      <pc:sldChg chg="addSp delSp modSp mod modClrScheme chgLayout">
        <pc:chgData name="Xin Zhang (FA Talent)" userId="474f572f-8271-4f60-858e-cee871e0aec6" providerId="ADAL" clId="{F325A477-07DD-405A-B026-89D15A582EAD}" dt="2022-01-18T10:10:50.918" v="5890"/>
        <pc:sldMkLst>
          <pc:docMk/>
          <pc:sldMk cId="2155027531" sldId="282"/>
        </pc:sldMkLst>
        <pc:spChg chg="del mod">
          <ac:chgData name="Xin Zhang (FA Talent)" userId="474f572f-8271-4f60-858e-cee871e0aec6" providerId="ADAL" clId="{F325A477-07DD-405A-B026-89D15A582EAD}" dt="2022-01-18T10:10:50.918" v="5890"/>
          <ac:spMkLst>
            <pc:docMk/>
            <pc:sldMk cId="2155027531" sldId="282"/>
            <ac:spMk id="35" creationId="{CEEF0435-12D0-465B-B2F6-93E9E570454B}"/>
          </ac:spMkLst>
        </pc:spChg>
        <pc:spChg chg="add del mod ord">
          <ac:chgData name="Xin Zhang (FA Talent)" userId="474f572f-8271-4f60-858e-cee871e0aec6" providerId="ADAL" clId="{F325A477-07DD-405A-B026-89D15A582EAD}" dt="2022-01-18T10:10:41.324" v="5883" actId="21"/>
          <ac:spMkLst>
            <pc:docMk/>
            <pc:sldMk cId="2155027531" sldId="282"/>
            <ac:spMk id="36" creationId="{55D0A629-0C7D-493E-8D1B-C0C342AC1342}"/>
          </ac:spMkLst>
        </pc:spChg>
        <pc:spChg chg="add mod ord">
          <ac:chgData name="Xin Zhang (FA Talent)" userId="474f572f-8271-4f60-858e-cee871e0aec6" providerId="ADAL" clId="{F325A477-07DD-405A-B026-89D15A582EAD}" dt="2022-01-18T10:10:50.591" v="5888" actId="20577"/>
          <ac:spMkLst>
            <pc:docMk/>
            <pc:sldMk cId="2155027531" sldId="282"/>
            <ac:spMk id="37" creationId="{FA5F6E06-F106-437A-87CD-424F7825D4D4}"/>
          </ac:spMkLst>
        </pc:spChg>
        <pc:grpChg chg="del">
          <ac:chgData name="Xin Zhang (FA Talent)" userId="474f572f-8271-4f60-858e-cee871e0aec6" providerId="ADAL" clId="{F325A477-07DD-405A-B026-89D15A582EAD}" dt="2022-01-14T09:04:10.361" v="2492" actId="165"/>
          <ac:grpSpMkLst>
            <pc:docMk/>
            <pc:sldMk cId="2155027531" sldId="282"/>
            <ac:grpSpMk id="37" creationId="{AB29A371-A0DD-426E-995E-E7DAC373A170}"/>
          </ac:grpSpMkLst>
        </pc:grpChg>
        <pc:grpChg chg="del">
          <ac:chgData name="Xin Zhang (FA Talent)" userId="474f572f-8271-4f60-858e-cee871e0aec6" providerId="ADAL" clId="{F325A477-07DD-405A-B026-89D15A582EAD}" dt="2022-01-14T09:04:10.361" v="2492" actId="165"/>
          <ac:grpSpMkLst>
            <pc:docMk/>
            <pc:sldMk cId="2155027531" sldId="282"/>
            <ac:grpSpMk id="78" creationId="{018A0BDB-7568-46AE-B890-855CF66ACB3A}"/>
          </ac:grpSpMkLst>
        </pc:grpChg>
        <pc:grpChg chg="del">
          <ac:chgData name="Xin Zhang (FA Talent)" userId="474f572f-8271-4f60-858e-cee871e0aec6" providerId="ADAL" clId="{F325A477-07DD-405A-B026-89D15A582EAD}" dt="2022-01-14T09:04:10.361" v="2492" actId="165"/>
          <ac:grpSpMkLst>
            <pc:docMk/>
            <pc:sldMk cId="2155027531" sldId="282"/>
            <ac:grpSpMk id="115" creationId="{C0519073-418F-4D8B-BD3D-B55222121F26}"/>
          </ac:grpSpMkLst>
        </pc:grpChg>
        <pc:grpChg chg="del">
          <ac:chgData name="Xin Zhang (FA Talent)" userId="474f572f-8271-4f60-858e-cee871e0aec6" providerId="ADAL" clId="{F325A477-07DD-405A-B026-89D15A582EAD}" dt="2022-01-14T09:04:10.361" v="2492" actId="165"/>
          <ac:grpSpMkLst>
            <pc:docMk/>
            <pc:sldMk cId="2155027531" sldId="282"/>
            <ac:grpSpMk id="140" creationId="{85271E30-FBE2-4AA3-ACA7-0FB2221DA53A}"/>
          </ac:grpSpMkLst>
        </pc:grp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" creationId="{F53B11C0-9BAB-49CF-84C6-1F40903B659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3" creationId="{6F06D687-8801-4464-8EDC-C326EAAD84A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" creationId="{38AD8256-6A01-4EF3-8C92-358DE2950F1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" creationId="{6A2B0AEF-E158-48A4-982E-D990B8F681D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" creationId="{3F72ADD0-9CB7-459F-8B28-543B78A80927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" creationId="{A4A82B31-9704-4B51-8007-FCC9F0AE73D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" creationId="{F3B59E8C-0E41-44EC-852C-8DEE47DDF14F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" creationId="{C2D16888-9D1B-4494-ABBB-50374D38ABC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" creationId="{947E7E60-5B66-4186-91CF-1992D920A163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" creationId="{00856C1C-A7DE-456F-B0B7-0B8A5B41FB0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" creationId="{E2D84506-FD37-440C-8AED-340016BE006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" creationId="{25F6261E-2EE0-423D-BEE8-7BE7FDAC1BD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4" creationId="{E40F2CF1-E786-4720-8F1B-3C8874FB990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5" creationId="{1F66F67D-240B-469C-8D5F-36C7AE0CB74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6" creationId="{BFB5BD02-D5DD-4BAF-8CC3-41D525B7B63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7" creationId="{A6C0CA75-2D6A-45D1-8021-828B3B90E1F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8" creationId="{82F68FC5-D2E1-43B3-A999-BF89FF518F3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9" creationId="{FBC2834E-76CC-4857-8569-8F57A0558062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0" creationId="{A246288B-98CE-4169-9AEA-99FDE257D72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1" creationId="{9C1D0526-8076-4DB9-89DD-16AC21786D94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2" creationId="{1BAC3ED4-768F-4771-8DC1-B6396061C6B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3" creationId="{914904CC-6101-4A1D-9F14-1B4B241E456F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4" creationId="{FD2920E1-1044-4A39-B263-24CB93D0896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5" creationId="{BA4A1E7E-899E-4F78-8DEC-314C95376B49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6" creationId="{D5E56541-2722-4853-8407-FBBF55009BDF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7" creationId="{04E01DBF-B2D6-4FBC-AC19-6286FE2B19C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8" creationId="{28E7357C-200C-4927-A413-2C4F70EFB15A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29" creationId="{E18961F4-61A4-42F2-8594-FAC53EDC37B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30" creationId="{3385A22F-F44E-40D5-8B38-C24ADDE8FC3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31" creationId="{089EACBD-C757-4D40-BB94-971C7496F96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32" creationId="{453F3B9D-46BC-46B3-AB22-7E7D1F2DA26A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33" creationId="{FF60231F-7AE0-4CFB-9A80-9EA16E6BDC9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34" creationId="{049C0E9A-BC21-44E3-98CF-2191B7E8FEA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38" creationId="{8CC4802B-78AA-42E7-8FE4-0AC3C50F17AB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39" creationId="{4DEF8B9C-418C-42B7-913B-7944DC1A292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0" creationId="{23A574E7-4154-4533-8CEE-D6FFE3716B6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1" creationId="{BCAD21CE-2498-4C54-A3D3-10EEFD382CE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2" creationId="{B8D1B3D3-3DD1-4C7E-BADB-09D8669AD803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3" creationId="{CB37DD12-56C9-4782-85F8-7FBA9A06C9EB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4" creationId="{984FD5F2-6593-4729-8297-4640CADC318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5" creationId="{5BD3029A-FEDA-41BA-A87C-2197E63F2F7F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6" creationId="{C5079955-7659-4B51-B403-97F587D90733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7" creationId="{118FC662-EC88-42FB-A32A-F7F456C9ABC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8" creationId="{23266140-C10E-4208-8411-96275BA790D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49" creationId="{DBBF4DEA-FD24-4A60-9F5A-F3838CAFC40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0" creationId="{52BA5C02-E07A-43CE-8F37-B9DBBE70DBE9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1" creationId="{88491EAA-145C-4C4B-B7B1-1A9347A9A0EA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2" creationId="{048CDE3B-3919-472B-8306-536EC3EB7BCA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3" creationId="{5466AF8D-970F-417D-A889-15CAFDFFEA6A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4" creationId="{2D13F339-5DF1-4B0A-839C-550252AAD0E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5" creationId="{7867E2FA-BBE3-4D47-B80B-496A1AF23E2D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6" creationId="{EA85F9CE-B337-4521-BF0B-E882EF290D2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7" creationId="{A2A2F935-C15F-40DC-B5A1-5EA596578689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8" creationId="{DE350A72-5F61-4008-8CA0-EC2BAC3BBB4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59" creationId="{2EEF643D-8624-4BFA-83AE-9C4E0235D57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0" creationId="{FB843A13-1D94-4E9C-BC4B-6C66F8F9DAC2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1" creationId="{DEAE0C81-2B44-478F-A683-FEB494D4FAF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2" creationId="{4DA8FE1E-C438-415E-8CBB-26C331B15D73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3" creationId="{AA2090EF-68F3-4CD7-9A6C-5EDCFBB6BFAD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4" creationId="{7D1F4C26-6D85-4ACF-B5D5-4F829B55C59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5" creationId="{168CD611-F3B3-4DB0-9189-92D97A463113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6" creationId="{217F9050-3109-49C9-A257-8AE4E382630B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7" creationId="{F6B69683-20CF-495D-B7C8-6897D756C04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8" creationId="{FB7200CC-F105-4881-9887-91BD37F36A9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69" creationId="{9C08F00F-4462-43E8-9325-89A975D4AB8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0" creationId="{E18B9FE3-2BA5-424A-9D73-55B44A66AF9D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1" creationId="{C574DAF2-1FC4-4AEF-861B-973744DA5E2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2" creationId="{AAA0AABF-1B8E-4A5C-A5F0-55AA7A935FD4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3" creationId="{AD81A037-7AF6-45AB-8BC6-3937A154572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4" creationId="{CA373C75-1B04-4EE4-A9C9-6E4FAE5AEBAB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5" creationId="{3E6C6A4A-4D77-43F7-9246-1305EF179A9D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6" creationId="{2F557ADE-ABA2-4FD7-9C91-F58CAAC428B7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7" creationId="{E10B8D75-291C-489E-82F2-7910663B0E5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79" creationId="{CD821176-003E-484A-81A3-B160E0D08017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0" creationId="{DA778809-519D-4107-A0FC-7E14199C64C9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1" creationId="{F03B636D-226D-4459-83CC-D9F7A8F4212A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2" creationId="{BF2D7D14-6372-43DF-80B1-85C8FFFC0957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3" creationId="{2B295959-0B81-46CF-9B92-18CC391EAB9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4" creationId="{E2F95B25-212C-4F39-AE6D-1865C37345A4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5" creationId="{604FB1E8-78CE-4276-AA73-77935194AD4D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6" creationId="{9A9A00EF-3C02-4B69-B85A-1A5CD6E0D6A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7" creationId="{14395E03-22F5-43B3-82DC-503C2A711DF7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8" creationId="{5383BFDB-87A2-405D-ABE2-D09957C8DDB3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89" creationId="{98E9965B-53C3-4780-B3BE-C32CF4C5156B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0" creationId="{282F0204-58BE-4F27-9ADD-354ED798886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1" creationId="{2783F59E-0338-42B2-AE29-3D80828FAA8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2" creationId="{E068FCBE-F35C-4617-A637-8C513C3F411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3" creationId="{FF54CE00-D505-4E49-9205-9ED9AB0C9E3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4" creationId="{2989C01B-084A-44C2-B527-9A01DDCC703F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5" creationId="{81669224-AA9B-480A-9296-29653418A39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6" creationId="{26D33D33-8BD5-42FF-9ABE-E192B96040C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7" creationId="{91B5233F-5E38-46A2-B92B-168BD960227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8" creationId="{7E48F074-A4F2-4C26-B1DA-09394F16CAF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99" creationId="{C137C036-219B-44C9-94B8-F43C434DE2C9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0" creationId="{0A7A620E-928D-4C2B-9F98-88984926999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1" creationId="{C45B289F-3E36-4CA8-9796-F60056BC979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2" creationId="{43D99D8C-5332-4352-AFD2-FF39E10289F7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3" creationId="{B05B1637-71AD-4B62-827A-906CE8F57A30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4" creationId="{061C0BB4-8E34-4C21-94DF-94AEA08E258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5" creationId="{41D75505-BFB3-4CF1-9A54-C6A1C7EF4B7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6" creationId="{EA4E478D-7111-45A0-A12A-BEC0414E4F3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7" creationId="{4F942E81-C28E-4197-86E0-54FD92B1A87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8" creationId="{5CDF89B5-6507-4866-AFF1-5A675AA4B6C4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09" creationId="{CF8D394E-6708-4570-99D2-DED9CD286AC2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0" creationId="{FF730524-5840-4370-A2DF-5E0D1FDA263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1" creationId="{9E5CA42B-CB40-4513-993A-50AFC3714769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2" creationId="{2049C492-64D2-46F8-B607-BE0FAE76604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3" creationId="{A9DEDDDD-7568-41F1-8C87-FE1A7BC15168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4" creationId="{3EA9FF67-CD35-4BBB-8B59-473A791BBC6F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6" creationId="{30DE5098-9DB1-417E-95D8-45800010859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7" creationId="{6745C41B-2F4E-4B07-8D59-94E64521D2DB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8" creationId="{245A066E-EEFC-4B26-A069-4EF8E5984A8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19" creationId="{634A2479-908C-41A8-8456-6924813F3163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0" creationId="{8AF4FAAD-0E71-4B5A-BB50-F62C18BEDCCB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1" creationId="{985D8850-4EF8-437B-B9DF-049EF124676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2" creationId="{B0A8367D-B33A-402A-BA77-67F58F4C2E6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3" creationId="{CA2DCEDB-FE2E-4F56-9CF9-8346D744D475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4" creationId="{3C55F725-A70B-4581-9758-5919E87C42C4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5" creationId="{25108B95-7A70-4B15-94B8-E3B94B02CC1C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6" creationId="{7506637F-BAB4-41A5-9FE9-0FE5319BC20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7" creationId="{36E67F12-AA50-4655-9735-B551A16C5C2D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8" creationId="{D2F5FC1A-2A76-4844-8AC1-51F2A5D87F9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29" creationId="{24909B1D-B154-43AD-90AB-91A5A41AC987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0" creationId="{985E8405-1BE8-4533-B0B2-06CED2CF2D0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1" creationId="{38B12DFA-BA5A-4F91-ACD9-24C9F63519BE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2" creationId="{418D50DA-7133-439B-800F-8F2079F1092D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3" creationId="{6059CBA7-BA10-4564-AC40-314155B86304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4" creationId="{6B50533F-E3AB-4AA7-8073-8262A61F0C41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5" creationId="{39E2DA91-BB7B-4BC4-AFB5-10ACEDE0435A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6" creationId="{3253BA4B-73DE-4B2A-9EB6-F751DFB8EC52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7" creationId="{F02A9534-0F38-4B87-B3AF-3536C580672F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8" creationId="{8DD8322B-9290-4897-9580-9F9AF42DD006}"/>
          </ac:picMkLst>
        </pc:picChg>
        <pc:picChg chg="mod topLvl">
          <ac:chgData name="Xin Zhang (FA Talent)" userId="474f572f-8271-4f60-858e-cee871e0aec6" providerId="ADAL" clId="{F325A477-07DD-405A-B026-89D15A582EAD}" dt="2022-01-14T09:04:10.361" v="2492" actId="165"/>
          <ac:picMkLst>
            <pc:docMk/>
            <pc:sldMk cId="2155027531" sldId="282"/>
            <ac:picMk id="139" creationId="{7E0C572A-D48B-436A-B11F-7A3905B662E0}"/>
          </ac:picMkLst>
        </pc:picChg>
      </pc:sldChg>
      <pc:sldChg chg="del">
        <pc:chgData name="Xin Zhang (FA Talent)" userId="474f572f-8271-4f60-858e-cee871e0aec6" providerId="ADAL" clId="{F325A477-07DD-405A-B026-89D15A582EAD}" dt="2022-01-18T10:01:14.572" v="5853" actId="47"/>
        <pc:sldMkLst>
          <pc:docMk/>
          <pc:sldMk cId="338888228" sldId="286"/>
        </pc:sldMkLst>
      </pc:sldChg>
      <pc:sldChg chg="del">
        <pc:chgData name="Xin Zhang (FA Talent)" userId="474f572f-8271-4f60-858e-cee871e0aec6" providerId="ADAL" clId="{F325A477-07DD-405A-B026-89D15A582EAD}" dt="2022-01-14T09:04:02.113" v="2490" actId="47"/>
        <pc:sldMkLst>
          <pc:docMk/>
          <pc:sldMk cId="20171266" sldId="287"/>
        </pc:sldMkLst>
      </pc:sldChg>
      <pc:sldChg chg="del">
        <pc:chgData name="Xin Zhang (FA Talent)" userId="474f572f-8271-4f60-858e-cee871e0aec6" providerId="ADAL" clId="{F325A477-07DD-405A-B026-89D15A582EAD}" dt="2022-01-14T09:04:02.582" v="2491" actId="47"/>
        <pc:sldMkLst>
          <pc:docMk/>
          <pc:sldMk cId="1077115444" sldId="288"/>
        </pc:sldMkLst>
      </pc:sldChg>
      <pc:sldChg chg="addSp delSp modSp mod">
        <pc:chgData name="Xin Zhang (FA Talent)" userId="474f572f-8271-4f60-858e-cee871e0aec6" providerId="ADAL" clId="{F325A477-07DD-405A-B026-89D15A582EAD}" dt="2022-01-17T09:31:17.285" v="2839" actId="207"/>
        <pc:sldMkLst>
          <pc:docMk/>
          <pc:sldMk cId="1640398797" sldId="305"/>
        </pc:sldMkLst>
        <pc:spChg chg="add del mod">
          <ac:chgData name="Xin Zhang (FA Talent)" userId="474f572f-8271-4f60-858e-cee871e0aec6" providerId="ADAL" clId="{F325A477-07DD-405A-B026-89D15A582EAD}" dt="2022-01-17T09:29:56.262" v="2810" actId="478"/>
          <ac:spMkLst>
            <pc:docMk/>
            <pc:sldMk cId="1640398797" sldId="305"/>
            <ac:spMk id="7" creationId="{47E36A88-4714-4EDC-B975-A8828C8B9378}"/>
          </ac:spMkLst>
        </pc:spChg>
        <pc:spChg chg="add del">
          <ac:chgData name="Xin Zhang (FA Talent)" userId="474f572f-8271-4f60-858e-cee871e0aec6" providerId="ADAL" clId="{F325A477-07DD-405A-B026-89D15A582EAD}" dt="2022-01-14T08:59:01.174" v="2412"/>
          <ac:spMkLst>
            <pc:docMk/>
            <pc:sldMk cId="1640398797" sldId="305"/>
            <ac:spMk id="7" creationId="{A28FC1FA-B451-4168-A514-352E4407561D}"/>
          </ac:spMkLst>
        </pc:spChg>
        <pc:spChg chg="del mod">
          <ac:chgData name="Xin Zhang (FA Talent)" userId="474f572f-8271-4f60-858e-cee871e0aec6" providerId="ADAL" clId="{F325A477-07DD-405A-B026-89D15A582EAD}" dt="2022-01-14T08:55:13.308" v="2376" actId="478"/>
          <ac:spMkLst>
            <pc:docMk/>
            <pc:sldMk cId="1640398797" sldId="305"/>
            <ac:spMk id="8" creationId="{5467390F-84F1-4149-93C8-6D09D86AA348}"/>
          </ac:spMkLst>
        </pc:spChg>
        <pc:spChg chg="add del mod">
          <ac:chgData name="Xin Zhang (FA Talent)" userId="474f572f-8271-4f60-858e-cee871e0aec6" providerId="ADAL" clId="{F325A477-07DD-405A-B026-89D15A582EAD}" dt="2022-01-17T09:29:56.262" v="2810" actId="478"/>
          <ac:spMkLst>
            <pc:docMk/>
            <pc:sldMk cId="1640398797" sldId="305"/>
            <ac:spMk id="9" creationId="{4705B8ED-4545-4ED6-B334-7B90E8897B00}"/>
          </ac:spMkLst>
        </pc:spChg>
        <pc:spChg chg="add del mod">
          <ac:chgData name="Xin Zhang (FA Talent)" userId="474f572f-8271-4f60-858e-cee871e0aec6" providerId="ADAL" clId="{F325A477-07DD-405A-B026-89D15A582EAD}" dt="2022-01-14T08:53:53.230" v="2342"/>
          <ac:spMkLst>
            <pc:docMk/>
            <pc:sldMk cId="1640398797" sldId="305"/>
            <ac:spMk id="10" creationId="{799FF653-44FF-4D20-B174-E44F67D16818}"/>
          </ac:spMkLst>
        </pc:spChg>
        <pc:spChg chg="add del mod">
          <ac:chgData name="Xin Zhang (FA Talent)" userId="474f572f-8271-4f60-858e-cee871e0aec6" providerId="ADAL" clId="{F325A477-07DD-405A-B026-89D15A582EAD}" dt="2022-01-17T09:29:56.262" v="2810" actId="478"/>
          <ac:spMkLst>
            <pc:docMk/>
            <pc:sldMk cId="1640398797" sldId="305"/>
            <ac:spMk id="10" creationId="{E926BD0D-4A5A-4B80-BA40-07B80A15ADEB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12" creationId="{3BCA4AA7-C076-4418-9F48-3B2A5D43B60A}"/>
          </ac:spMkLst>
        </pc:spChg>
        <pc:spChg chg="add del mod">
          <ac:chgData name="Xin Zhang (FA Talent)" userId="474f572f-8271-4f60-858e-cee871e0aec6" providerId="ADAL" clId="{F325A477-07DD-405A-B026-89D15A582EAD}" dt="2022-01-14T08:53:53.230" v="2342"/>
          <ac:spMkLst>
            <pc:docMk/>
            <pc:sldMk cId="1640398797" sldId="305"/>
            <ac:spMk id="12" creationId="{D828DE82-7909-4443-B50F-4864E4A14CE4}"/>
          </ac:spMkLst>
        </pc:spChg>
        <pc:spChg chg="add del mod">
          <ac:chgData name="Xin Zhang (FA Talent)" userId="474f572f-8271-4f60-858e-cee871e0aec6" providerId="ADAL" clId="{F325A477-07DD-405A-B026-89D15A582EAD}" dt="2022-01-14T08:53:53.230" v="2342"/>
          <ac:spMkLst>
            <pc:docMk/>
            <pc:sldMk cId="1640398797" sldId="305"/>
            <ac:spMk id="13" creationId="{98F6780F-C3E0-495D-854F-3278C82D2AAE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14" creationId="{8BAACD05-7264-45F3-835E-DDC74041168A}"/>
          </ac:spMkLst>
        </pc:spChg>
        <pc:spChg chg="add mod topLvl">
          <ac:chgData name="Xin Zhang (FA Talent)" userId="474f572f-8271-4f60-858e-cee871e0aec6" providerId="ADAL" clId="{F325A477-07DD-405A-B026-89D15A582EAD}" dt="2022-01-17T09:31:17.285" v="2839" actId="207"/>
          <ac:spMkLst>
            <pc:docMk/>
            <pc:sldMk cId="1640398797" sldId="305"/>
            <ac:spMk id="15" creationId="{F1E170C2-F88F-4900-8AD5-916ADA6657D9}"/>
          </ac:spMkLst>
        </pc:spChg>
        <pc:spChg chg="add mod topLvl">
          <ac:chgData name="Xin Zhang (FA Talent)" userId="474f572f-8271-4f60-858e-cee871e0aec6" providerId="ADAL" clId="{F325A477-07DD-405A-B026-89D15A582EAD}" dt="2022-01-17T09:29:48.363" v="2808"/>
          <ac:spMkLst>
            <pc:docMk/>
            <pc:sldMk cId="1640398797" sldId="305"/>
            <ac:spMk id="17" creationId="{E78B2745-6BA0-446E-AA80-DF9FB4A1FF2E}"/>
          </ac:spMkLst>
        </pc:spChg>
        <pc:spChg chg="add mod topLvl">
          <ac:chgData name="Xin Zhang (FA Talent)" userId="474f572f-8271-4f60-858e-cee871e0aec6" providerId="ADAL" clId="{F325A477-07DD-405A-B026-89D15A582EAD}" dt="2022-01-17T09:29:52.532" v="2809"/>
          <ac:spMkLst>
            <pc:docMk/>
            <pc:sldMk cId="1640398797" sldId="305"/>
            <ac:spMk id="18" creationId="{91E077EA-B4BA-4D7A-A1A8-CD4284574F4F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20" creationId="{59CE88C1-51D3-48BC-B4FA-71958FA203DD}"/>
          </ac:spMkLst>
        </pc:spChg>
        <pc:spChg chg="add mod">
          <ac:chgData name="Xin Zhang (FA Talent)" userId="474f572f-8271-4f60-858e-cee871e0aec6" providerId="ADAL" clId="{F325A477-07DD-405A-B026-89D15A582EAD}" dt="2022-01-14T08:54:06.794" v="2349" actId="571"/>
          <ac:spMkLst>
            <pc:docMk/>
            <pc:sldMk cId="1640398797" sldId="305"/>
            <ac:spMk id="20" creationId="{A061EA75-BEC4-4997-9407-F4C62EDDB884}"/>
          </ac:spMkLst>
        </pc:spChg>
        <pc:spChg chg="add mod">
          <ac:chgData name="Xin Zhang (FA Talent)" userId="474f572f-8271-4f60-858e-cee871e0aec6" providerId="ADAL" clId="{F325A477-07DD-405A-B026-89D15A582EAD}" dt="2022-01-14T08:54:06.794" v="2349" actId="571"/>
          <ac:spMkLst>
            <pc:docMk/>
            <pc:sldMk cId="1640398797" sldId="305"/>
            <ac:spMk id="22" creationId="{A68C2257-0CDD-47E1-806A-30E17DB2EFE8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22" creationId="{AE3365FD-4E41-4C7E-A22F-B601F2E781E6}"/>
          </ac:spMkLst>
        </pc:spChg>
        <pc:spChg chg="add mod">
          <ac:chgData name="Xin Zhang (FA Talent)" userId="474f572f-8271-4f60-858e-cee871e0aec6" providerId="ADAL" clId="{F325A477-07DD-405A-B026-89D15A582EAD}" dt="2022-01-14T08:54:06.794" v="2349" actId="571"/>
          <ac:spMkLst>
            <pc:docMk/>
            <pc:sldMk cId="1640398797" sldId="305"/>
            <ac:spMk id="23" creationId="{9C61CAA5-3C3A-4A35-ADA6-2C036A1F429D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24" creationId="{A189DED1-7421-429D-ACDC-87C427A31C37}"/>
          </ac:spMkLst>
        </pc:spChg>
        <pc:spChg chg="add del">
          <ac:chgData name="Xin Zhang (FA Talent)" userId="474f572f-8271-4f60-858e-cee871e0aec6" providerId="ADAL" clId="{F325A477-07DD-405A-B026-89D15A582EAD}" dt="2022-01-14T08:59:01.326" v="2414"/>
          <ac:spMkLst>
            <pc:docMk/>
            <pc:sldMk cId="1640398797" sldId="305"/>
            <ac:spMk id="25" creationId="{C38C1BC0-C21B-4A9B-A9E9-3F5F3E02C30F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25" creationId="{FB3218FF-56B0-4196-BB9B-8AC8F27A8BA6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27" creationId="{F2B21D5E-51F8-48FC-930A-764D0ABF4DA6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29" creationId="{DB002953-C147-4531-B9E4-9CE9391313DF}"/>
          </ac:spMkLst>
        </pc:spChg>
        <pc:spChg chg="add del mod">
          <ac:chgData name="Xin Zhang (FA Talent)" userId="474f572f-8271-4f60-858e-cee871e0aec6" providerId="ADAL" clId="{F325A477-07DD-405A-B026-89D15A582EAD}" dt="2022-01-17T09:29:59.950" v="2811" actId="21"/>
          <ac:spMkLst>
            <pc:docMk/>
            <pc:sldMk cId="1640398797" sldId="305"/>
            <ac:spMk id="30" creationId="{49118F4F-8881-44BF-9BF5-6D8F800826A5}"/>
          </ac:spMkLst>
        </pc:spChg>
        <pc:spChg chg="del mod">
          <ac:chgData name="Xin Zhang (FA Talent)" userId="474f572f-8271-4f60-858e-cee871e0aec6" providerId="ADAL" clId="{F325A477-07DD-405A-B026-89D15A582EAD}" dt="2022-01-14T08:55:13.308" v="2376" actId="478"/>
          <ac:spMkLst>
            <pc:docMk/>
            <pc:sldMk cId="1640398797" sldId="305"/>
            <ac:spMk id="45" creationId="{EBB73F4C-6AF4-4D85-9232-AFF955B65F7D}"/>
          </ac:spMkLst>
        </pc:spChg>
        <pc:spChg chg="del">
          <ac:chgData name="Xin Zhang (FA Talent)" userId="474f572f-8271-4f60-858e-cee871e0aec6" providerId="ADAL" clId="{F325A477-07DD-405A-B026-89D15A582EAD}" dt="2022-01-14T08:52:14.394" v="2281" actId="478"/>
          <ac:spMkLst>
            <pc:docMk/>
            <pc:sldMk cId="1640398797" sldId="305"/>
            <ac:spMk id="51" creationId="{A762E359-AAE6-49D6-8F57-1FBEE710342A}"/>
          </ac:spMkLst>
        </pc:spChg>
        <pc:grpChg chg="add mod">
          <ac:chgData name="Xin Zhang (FA Talent)" userId="474f572f-8271-4f60-858e-cee871e0aec6" providerId="ADAL" clId="{F325A477-07DD-405A-B026-89D15A582EAD}" dt="2022-01-14T08:53:53.170" v="2340" actId="164"/>
          <ac:grpSpMkLst>
            <pc:docMk/>
            <pc:sldMk cId="1640398797" sldId="305"/>
            <ac:grpSpMk id="2" creationId="{74BA6347-B616-40D2-B62D-B58FFA7B3A90}"/>
          </ac:grpSpMkLst>
        </pc:grpChg>
        <pc:grpChg chg="add mod">
          <ac:chgData name="Xin Zhang (FA Talent)" userId="474f572f-8271-4f60-858e-cee871e0aec6" providerId="ADAL" clId="{F325A477-07DD-405A-B026-89D15A582EAD}" dt="2022-01-14T08:54:03.873" v="2346" actId="164"/>
          <ac:grpSpMkLst>
            <pc:docMk/>
            <pc:sldMk cId="1640398797" sldId="305"/>
            <ac:grpSpMk id="3" creationId="{AD73107B-33C3-4E75-A668-7C2143F71DF9}"/>
          </ac:grpSpMkLst>
        </pc:grpChg>
        <pc:grpChg chg="add del mod">
          <ac:chgData name="Xin Zhang (FA Talent)" userId="474f572f-8271-4f60-858e-cee871e0aec6" providerId="ADAL" clId="{F325A477-07DD-405A-B026-89D15A582EAD}" dt="2022-01-14T08:54:23.264" v="2364" actId="165"/>
          <ac:grpSpMkLst>
            <pc:docMk/>
            <pc:sldMk cId="1640398797" sldId="305"/>
            <ac:grpSpMk id="4" creationId="{85EED7F8-F119-403E-AB2A-431FF03DBB5B}"/>
          </ac:grpSpMkLst>
        </pc:grpChg>
        <pc:grpChg chg="add del mod">
          <ac:chgData name="Xin Zhang (FA Talent)" userId="474f572f-8271-4f60-858e-cee871e0aec6" providerId="ADAL" clId="{F325A477-07DD-405A-B026-89D15A582EAD}" dt="2022-01-14T09:00:45.110" v="2426" actId="165"/>
          <ac:grpSpMkLst>
            <pc:docMk/>
            <pc:sldMk cId="1640398797" sldId="305"/>
            <ac:grpSpMk id="5" creationId="{54470441-C2B4-4709-BF1A-4606595D27C5}"/>
          </ac:grpSpMkLst>
        </pc:grpChg>
        <pc:grpChg chg="del">
          <ac:chgData name="Xin Zhang (FA Talent)" userId="474f572f-8271-4f60-858e-cee871e0aec6" providerId="ADAL" clId="{F325A477-07DD-405A-B026-89D15A582EAD}" dt="2022-01-14T05:59:58.017" v="1762" actId="478"/>
          <ac:grpSpMkLst>
            <pc:docMk/>
            <pc:sldMk cId="1640398797" sldId="305"/>
            <ac:grpSpMk id="39" creationId="{6FF0A660-D63E-4CCA-8729-20A06357DB7A}"/>
          </ac:grpSpMkLst>
        </pc:grpChg>
        <pc:picChg chg="add del mod">
          <ac:chgData name="Xin Zhang (FA Talent)" userId="474f572f-8271-4f60-858e-cee871e0aec6" providerId="ADAL" clId="{F325A477-07DD-405A-B026-89D15A582EAD}" dt="2022-01-14T08:59:01.174" v="2412"/>
          <ac:picMkLst>
            <pc:docMk/>
            <pc:sldMk cId="1640398797" sldId="305"/>
            <ac:picMk id="6" creationId="{3CE7B23E-80B8-4CC2-93D0-713BB96C72AE}"/>
          </ac:picMkLst>
        </pc:picChg>
        <pc:picChg chg="add del mod ord">
          <ac:chgData name="Xin Zhang (FA Talent)" userId="474f572f-8271-4f60-858e-cee871e0aec6" providerId="ADAL" clId="{F325A477-07DD-405A-B026-89D15A582EAD}" dt="2022-01-14T08:59:01.326" v="2414"/>
          <ac:picMkLst>
            <pc:docMk/>
            <pc:sldMk cId="1640398797" sldId="305"/>
            <ac:picMk id="9" creationId="{956A4B96-3B1F-4222-93DC-FF1C5DB7F53D}"/>
          </ac:picMkLst>
        </pc:picChg>
        <pc:picChg chg="add del mod">
          <ac:chgData name="Xin Zhang (FA Talent)" userId="474f572f-8271-4f60-858e-cee871e0aec6" providerId="ADAL" clId="{F325A477-07DD-405A-B026-89D15A582EAD}" dt="2022-01-14T08:57:45.152" v="2401" actId="21"/>
          <ac:picMkLst>
            <pc:docMk/>
            <pc:sldMk cId="1640398797" sldId="305"/>
            <ac:picMk id="28" creationId="{95D08F34-4E1B-4941-9C11-F9FDE457D1F4}"/>
          </ac:picMkLst>
        </pc:picChg>
        <pc:picChg chg="add del mod">
          <ac:chgData name="Xin Zhang (FA Talent)" userId="474f572f-8271-4f60-858e-cee871e0aec6" providerId="ADAL" clId="{F325A477-07DD-405A-B026-89D15A582EAD}" dt="2022-01-14T08:56:28.949" v="2395" actId="478"/>
          <ac:picMkLst>
            <pc:docMk/>
            <pc:sldMk cId="1640398797" sldId="305"/>
            <ac:picMk id="29" creationId="{555BBE7C-CA58-4D63-8B74-E34BA02AF686}"/>
          </ac:picMkLst>
        </pc:picChg>
        <pc:picChg chg="add del mod modCrop">
          <ac:chgData name="Xin Zhang (FA Talent)" userId="474f572f-8271-4f60-858e-cee871e0aec6" providerId="ADAL" clId="{F325A477-07DD-405A-B026-89D15A582EAD}" dt="2022-01-14T08:59:05.827" v="2415" actId="21"/>
          <ac:picMkLst>
            <pc:docMk/>
            <pc:sldMk cId="1640398797" sldId="305"/>
            <ac:picMk id="30" creationId="{CE25D9D4-950E-4C1F-8E93-37E3163C250B}"/>
          </ac:picMkLst>
        </pc:picChg>
        <pc:picChg chg="del mod">
          <ac:chgData name="Xin Zhang (FA Talent)" userId="474f572f-8271-4f60-858e-cee871e0aec6" providerId="ADAL" clId="{F325A477-07DD-405A-B026-89D15A582EAD}" dt="2022-01-14T08:59:05.827" v="2415" actId="21"/>
          <ac:picMkLst>
            <pc:docMk/>
            <pc:sldMk cId="1640398797" sldId="305"/>
            <ac:picMk id="33" creationId="{2DDF91E9-E5C8-40D2-A120-C6E4ABB71DC8}"/>
          </ac:picMkLst>
        </pc:picChg>
        <pc:picChg chg="del mod">
          <ac:chgData name="Xin Zhang (FA Talent)" userId="474f572f-8271-4f60-858e-cee871e0aec6" providerId="ADAL" clId="{F325A477-07DD-405A-B026-89D15A582EAD}" dt="2022-01-14T08:59:05.827" v="2415" actId="21"/>
          <ac:picMkLst>
            <pc:docMk/>
            <pc:sldMk cId="1640398797" sldId="305"/>
            <ac:picMk id="35" creationId="{ABE19C42-A4B9-4DCF-89C1-78C11C57F857}"/>
          </ac:picMkLst>
        </pc:picChg>
        <pc:cxnChg chg="add del mod">
          <ac:chgData name="Xin Zhang (FA Talent)" userId="474f572f-8271-4f60-858e-cee871e0aec6" providerId="ADAL" clId="{F325A477-07DD-405A-B026-89D15A582EAD}" dt="2022-01-17T09:29:56.262" v="2810" actId="478"/>
          <ac:cxnSpMkLst>
            <pc:docMk/>
            <pc:sldMk cId="1640398797" sldId="305"/>
            <ac:cxnSpMk id="8" creationId="{63A33E16-441A-44C0-ABAC-572B0FE3B546}"/>
          </ac:cxnSpMkLst>
        </pc:cxnChg>
        <pc:cxnChg chg="add del mod">
          <ac:chgData name="Xin Zhang (FA Talent)" userId="474f572f-8271-4f60-858e-cee871e0aec6" providerId="ADAL" clId="{F325A477-07DD-405A-B026-89D15A582EAD}" dt="2022-01-17T09:29:56.262" v="2810" actId="478"/>
          <ac:cxnSpMkLst>
            <pc:docMk/>
            <pc:sldMk cId="1640398797" sldId="305"/>
            <ac:cxnSpMk id="11" creationId="{97247F15-A695-4F34-AC79-54380B1A5927}"/>
          </ac:cxnSpMkLst>
        </pc:cxnChg>
        <pc:cxnChg chg="add del mod">
          <ac:chgData name="Xin Zhang (FA Talent)" userId="474f572f-8271-4f60-858e-cee871e0aec6" providerId="ADAL" clId="{F325A477-07DD-405A-B026-89D15A582EAD}" dt="2022-01-14T08:53:53.230" v="2342"/>
          <ac:cxnSpMkLst>
            <pc:docMk/>
            <pc:sldMk cId="1640398797" sldId="305"/>
            <ac:cxnSpMk id="11" creationId="{D6426685-E15B-4078-8DC1-B7275A126531}"/>
          </ac:cxnSpMkLst>
        </pc:cxnChg>
        <pc:cxnChg chg="add del mod">
          <ac:chgData name="Xin Zhang (FA Talent)" userId="474f572f-8271-4f60-858e-cee871e0aec6" providerId="ADAL" clId="{F325A477-07DD-405A-B026-89D15A582EAD}" dt="2022-01-17T09:29:59.950" v="2811" actId="21"/>
          <ac:cxnSpMkLst>
            <pc:docMk/>
            <pc:sldMk cId="1640398797" sldId="305"/>
            <ac:cxnSpMk id="13" creationId="{C0BEDA38-D26C-4C39-8570-1E862D9DEB8C}"/>
          </ac:cxnSpMkLst>
        </pc:cxnChg>
        <pc:cxnChg chg="add del mod">
          <ac:chgData name="Xin Zhang (FA Talent)" userId="474f572f-8271-4f60-858e-cee871e0aec6" providerId="ADAL" clId="{F325A477-07DD-405A-B026-89D15A582EAD}" dt="2022-01-14T08:53:53.230" v="2342"/>
          <ac:cxnSpMkLst>
            <pc:docMk/>
            <pc:sldMk cId="1640398797" sldId="305"/>
            <ac:cxnSpMk id="14" creationId="{9D03997E-AF57-4110-A27D-DEBB558F8B11}"/>
          </ac:cxnSpMkLst>
        </pc:cxnChg>
        <pc:cxnChg chg="add mod topLvl">
          <ac:chgData name="Xin Zhang (FA Talent)" userId="474f572f-8271-4f60-858e-cee871e0aec6" providerId="ADAL" clId="{F325A477-07DD-405A-B026-89D15A582EAD}" dt="2022-01-14T09:00:45.110" v="2426" actId="165"/>
          <ac:cxnSpMkLst>
            <pc:docMk/>
            <pc:sldMk cId="1640398797" sldId="305"/>
            <ac:cxnSpMk id="16" creationId="{E14E8E48-5850-4977-AD31-2A0753081781}"/>
          </ac:cxnSpMkLst>
        </pc:cxnChg>
        <pc:cxnChg chg="add mod topLvl">
          <ac:chgData name="Xin Zhang (FA Talent)" userId="474f572f-8271-4f60-858e-cee871e0aec6" providerId="ADAL" clId="{F325A477-07DD-405A-B026-89D15A582EAD}" dt="2022-01-14T09:00:45.110" v="2426" actId="165"/>
          <ac:cxnSpMkLst>
            <pc:docMk/>
            <pc:sldMk cId="1640398797" sldId="305"/>
            <ac:cxnSpMk id="19" creationId="{D035FC52-8B4C-4148-9C78-DEA4DEDB949F}"/>
          </ac:cxnSpMkLst>
        </pc:cxnChg>
        <pc:cxnChg chg="add del mod">
          <ac:chgData name="Xin Zhang (FA Talent)" userId="474f572f-8271-4f60-858e-cee871e0aec6" providerId="ADAL" clId="{F325A477-07DD-405A-B026-89D15A582EAD}" dt="2022-01-17T09:29:59.950" v="2811" actId="21"/>
          <ac:cxnSpMkLst>
            <pc:docMk/>
            <pc:sldMk cId="1640398797" sldId="305"/>
            <ac:cxnSpMk id="21" creationId="{74D51AA5-D675-49E1-B0FC-84A52ECCF799}"/>
          </ac:cxnSpMkLst>
        </pc:cxnChg>
        <pc:cxnChg chg="add mod">
          <ac:chgData name="Xin Zhang (FA Talent)" userId="474f572f-8271-4f60-858e-cee871e0aec6" providerId="ADAL" clId="{F325A477-07DD-405A-B026-89D15A582EAD}" dt="2022-01-14T08:54:06.794" v="2349" actId="571"/>
          <ac:cxnSpMkLst>
            <pc:docMk/>
            <pc:sldMk cId="1640398797" sldId="305"/>
            <ac:cxnSpMk id="21" creationId="{D55234DB-5711-4043-95E6-123FF6AE992E}"/>
          </ac:cxnSpMkLst>
        </pc:cxnChg>
        <pc:cxnChg chg="add del mod">
          <ac:chgData name="Xin Zhang (FA Talent)" userId="474f572f-8271-4f60-858e-cee871e0aec6" providerId="ADAL" clId="{F325A477-07DD-405A-B026-89D15A582EAD}" dt="2022-01-17T09:29:59.950" v="2811" actId="21"/>
          <ac:cxnSpMkLst>
            <pc:docMk/>
            <pc:sldMk cId="1640398797" sldId="305"/>
            <ac:cxnSpMk id="23" creationId="{518EF992-5C50-4628-B75C-90338031223D}"/>
          </ac:cxnSpMkLst>
        </pc:cxnChg>
        <pc:cxnChg chg="add mod">
          <ac:chgData name="Xin Zhang (FA Talent)" userId="474f572f-8271-4f60-858e-cee871e0aec6" providerId="ADAL" clId="{F325A477-07DD-405A-B026-89D15A582EAD}" dt="2022-01-14T08:54:06.794" v="2349" actId="571"/>
          <ac:cxnSpMkLst>
            <pc:docMk/>
            <pc:sldMk cId="1640398797" sldId="305"/>
            <ac:cxnSpMk id="24" creationId="{DDC4CA55-7B90-441E-84CC-9BA4A6B6C695}"/>
          </ac:cxnSpMkLst>
        </pc:cxnChg>
        <pc:cxnChg chg="add del mod">
          <ac:chgData name="Xin Zhang (FA Talent)" userId="474f572f-8271-4f60-858e-cee871e0aec6" providerId="ADAL" clId="{F325A477-07DD-405A-B026-89D15A582EAD}" dt="2022-01-17T09:29:59.950" v="2811" actId="21"/>
          <ac:cxnSpMkLst>
            <pc:docMk/>
            <pc:sldMk cId="1640398797" sldId="305"/>
            <ac:cxnSpMk id="26" creationId="{B07E4E7C-F35F-4700-9F49-5128DEA9AD1C}"/>
          </ac:cxnSpMkLst>
        </pc:cxnChg>
        <pc:cxnChg chg="add del mod">
          <ac:chgData name="Xin Zhang (FA Talent)" userId="474f572f-8271-4f60-858e-cee871e0aec6" providerId="ADAL" clId="{F325A477-07DD-405A-B026-89D15A582EAD}" dt="2022-01-17T09:29:59.950" v="2811" actId="21"/>
          <ac:cxnSpMkLst>
            <pc:docMk/>
            <pc:sldMk cId="1640398797" sldId="305"/>
            <ac:cxnSpMk id="28" creationId="{7E0F8E2C-9741-42ED-B780-73773A5F3D7F}"/>
          </ac:cxnSpMkLst>
        </pc:cxnChg>
        <pc:cxnChg chg="add del mod">
          <ac:chgData name="Xin Zhang (FA Talent)" userId="474f572f-8271-4f60-858e-cee871e0aec6" providerId="ADAL" clId="{F325A477-07DD-405A-B026-89D15A582EAD}" dt="2022-01-17T09:29:59.950" v="2811" actId="21"/>
          <ac:cxnSpMkLst>
            <pc:docMk/>
            <pc:sldMk cId="1640398797" sldId="305"/>
            <ac:cxnSpMk id="31" creationId="{94081260-565B-425A-BA43-7E6385833519}"/>
          </ac:cxnSpMkLst>
        </pc:cxnChg>
      </pc:sldChg>
      <pc:sldChg chg="addSp delSp modSp mod ord">
        <pc:chgData name="Xin Zhang (FA Talent)" userId="474f572f-8271-4f60-858e-cee871e0aec6" providerId="ADAL" clId="{F325A477-07DD-405A-B026-89D15A582EAD}" dt="2022-01-20T09:41:08.306" v="10004"/>
        <pc:sldMkLst>
          <pc:docMk/>
          <pc:sldMk cId="759320008" sldId="313"/>
        </pc:sldMkLst>
        <pc:spChg chg="mod">
          <ac:chgData name="Xin Zhang (FA Talent)" userId="474f572f-8271-4f60-858e-cee871e0aec6" providerId="ADAL" clId="{F325A477-07DD-405A-B026-89D15A582EAD}" dt="2022-01-17T10:11:29.371" v="3251" actId="1076"/>
          <ac:spMkLst>
            <pc:docMk/>
            <pc:sldMk cId="759320008" sldId="313"/>
            <ac:spMk id="2" creationId="{959DBD97-89C8-42C2-B813-DEABC556BDBA}"/>
          </ac:spMkLst>
        </pc:spChg>
        <pc:spChg chg="add del">
          <ac:chgData name="Xin Zhang (FA Talent)" userId="474f572f-8271-4f60-858e-cee871e0aec6" providerId="ADAL" clId="{F325A477-07DD-405A-B026-89D15A582EAD}" dt="2022-01-17T10:03:17.973" v="3100" actId="21"/>
          <ac:spMkLst>
            <pc:docMk/>
            <pc:sldMk cId="759320008" sldId="313"/>
            <ac:spMk id="5" creationId="{250A493F-3967-47FE-8924-C3AEE7E6362F}"/>
          </ac:spMkLst>
        </pc:spChg>
        <pc:spChg chg="add del mod">
          <ac:chgData name="Xin Zhang (FA Talent)" userId="474f572f-8271-4f60-858e-cee871e0aec6" providerId="ADAL" clId="{F325A477-07DD-405A-B026-89D15A582EAD}" dt="2022-01-17T10:03:37.980" v="3104" actId="21"/>
          <ac:spMkLst>
            <pc:docMk/>
            <pc:sldMk cId="759320008" sldId="313"/>
            <ac:spMk id="6" creationId="{DAE616FA-00F8-4147-AC27-B1342A1A282F}"/>
          </ac:spMkLst>
        </pc:spChg>
        <pc:spChg chg="add mod">
          <ac:chgData name="Xin Zhang (FA Talent)" userId="474f572f-8271-4f60-858e-cee871e0aec6" providerId="ADAL" clId="{F325A477-07DD-405A-B026-89D15A582EAD}" dt="2022-01-17T10:06:02.544" v="3173" actId="555"/>
          <ac:spMkLst>
            <pc:docMk/>
            <pc:sldMk cId="759320008" sldId="313"/>
            <ac:spMk id="7" creationId="{21ECBD96-0288-41C5-A0C0-E1353B572CEC}"/>
          </ac:spMkLst>
        </pc:spChg>
        <pc:spChg chg="add mod topLvl">
          <ac:chgData name="Xin Zhang (FA Talent)" userId="474f572f-8271-4f60-858e-cee871e0aec6" providerId="ADAL" clId="{F325A477-07DD-405A-B026-89D15A582EAD}" dt="2022-01-18T13:37:32.411" v="8427" actId="165"/>
          <ac:spMkLst>
            <pc:docMk/>
            <pc:sldMk cId="759320008" sldId="313"/>
            <ac:spMk id="19" creationId="{79B933C0-0A54-4477-AA8A-2A43837D1F24}"/>
          </ac:spMkLst>
        </pc:spChg>
        <pc:spChg chg="add mod">
          <ac:chgData name="Xin Zhang (FA Talent)" userId="474f572f-8271-4f60-858e-cee871e0aec6" providerId="ADAL" clId="{F325A477-07DD-405A-B026-89D15A582EAD}" dt="2022-01-17T10:02:44.442" v="3088" actId="571"/>
          <ac:spMkLst>
            <pc:docMk/>
            <pc:sldMk cId="759320008" sldId="313"/>
            <ac:spMk id="21" creationId="{C1F04A9C-60E0-48D1-8EE0-018804EE70A2}"/>
          </ac:spMkLst>
        </pc:spChg>
        <pc:spChg chg="mod topLvl">
          <ac:chgData name="Xin Zhang (FA Talent)" userId="474f572f-8271-4f60-858e-cee871e0aec6" providerId="ADAL" clId="{F325A477-07DD-405A-B026-89D15A582EAD}" dt="2022-01-18T13:37:35.585" v="8428" actId="165"/>
          <ac:spMkLst>
            <pc:docMk/>
            <pc:sldMk cId="759320008" sldId="313"/>
            <ac:spMk id="25" creationId="{348D86A4-33EF-4930-BE84-B1F069BEED0D}"/>
          </ac:spMkLst>
        </pc:spChg>
        <pc:spChg chg="del mod">
          <ac:chgData name="Xin Zhang (FA Talent)" userId="474f572f-8271-4f60-858e-cee871e0aec6" providerId="ADAL" clId="{F325A477-07DD-405A-B026-89D15A582EAD}" dt="2022-01-17T10:02:06.100" v="3072" actId="478"/>
          <ac:spMkLst>
            <pc:docMk/>
            <pc:sldMk cId="759320008" sldId="313"/>
            <ac:spMk id="28" creationId="{2548DF32-52FC-4D23-AF91-03AACC076FB1}"/>
          </ac:spMkLst>
        </pc:spChg>
        <pc:spChg chg="add mod">
          <ac:chgData name="Xin Zhang (FA Talent)" userId="474f572f-8271-4f60-858e-cee871e0aec6" providerId="ADAL" clId="{F325A477-07DD-405A-B026-89D15A582EAD}" dt="2022-01-17T10:05:30.766" v="3145" actId="571"/>
          <ac:spMkLst>
            <pc:docMk/>
            <pc:sldMk cId="759320008" sldId="313"/>
            <ac:spMk id="32" creationId="{E010A8EB-D3CD-4CEE-A942-335319520A67}"/>
          </ac:spMkLst>
        </pc:spChg>
        <pc:spChg chg="add mod topLvl">
          <ac:chgData name="Xin Zhang (FA Talent)" userId="474f572f-8271-4f60-858e-cee871e0aec6" providerId="ADAL" clId="{F325A477-07DD-405A-B026-89D15A582EAD}" dt="2022-01-18T13:37:31.970" v="8426" actId="165"/>
          <ac:spMkLst>
            <pc:docMk/>
            <pc:sldMk cId="759320008" sldId="313"/>
            <ac:spMk id="34" creationId="{89F3E169-D4CA-423A-9F2D-91F4E7955268}"/>
          </ac:spMkLst>
        </pc:spChg>
        <pc:spChg chg="add mod topLvl">
          <ac:chgData name="Xin Zhang (FA Talent)" userId="474f572f-8271-4f60-858e-cee871e0aec6" providerId="ADAL" clId="{F325A477-07DD-405A-B026-89D15A582EAD}" dt="2022-01-18T13:37:31.970" v="8426" actId="165"/>
          <ac:spMkLst>
            <pc:docMk/>
            <pc:sldMk cId="759320008" sldId="313"/>
            <ac:spMk id="35" creationId="{887A9E61-CB51-43BC-AEBC-0438511389B8}"/>
          </ac:spMkLst>
        </pc:spChg>
        <pc:spChg chg="mod topLvl">
          <ac:chgData name="Xin Zhang (FA Talent)" userId="474f572f-8271-4f60-858e-cee871e0aec6" providerId="ADAL" clId="{F325A477-07DD-405A-B026-89D15A582EAD}" dt="2022-01-18T13:37:31.970" v="8426" actId="165"/>
          <ac:spMkLst>
            <pc:docMk/>
            <pc:sldMk cId="759320008" sldId="313"/>
            <ac:spMk id="37" creationId="{87D3097B-F874-49C8-8B45-1DAA425B7452}"/>
          </ac:spMkLst>
        </pc:spChg>
        <pc:spChg chg="mod topLvl">
          <ac:chgData name="Xin Zhang (FA Talent)" userId="474f572f-8271-4f60-858e-cee871e0aec6" providerId="ADAL" clId="{F325A477-07DD-405A-B026-89D15A582EAD}" dt="2022-01-18T13:37:31.970" v="8426" actId="165"/>
          <ac:spMkLst>
            <pc:docMk/>
            <pc:sldMk cId="759320008" sldId="313"/>
            <ac:spMk id="38" creationId="{2F5AEAB6-124E-49F5-B00A-EDA4D2221A90}"/>
          </ac:spMkLst>
        </pc:spChg>
        <pc:spChg chg="del mod">
          <ac:chgData name="Xin Zhang (FA Talent)" userId="474f572f-8271-4f60-858e-cee871e0aec6" providerId="ADAL" clId="{F325A477-07DD-405A-B026-89D15A582EAD}" dt="2022-01-17T10:02:06.100" v="3072" actId="478"/>
          <ac:spMkLst>
            <pc:docMk/>
            <pc:sldMk cId="759320008" sldId="313"/>
            <ac:spMk id="41" creationId="{775F64BF-F32B-4505-A901-CF6B0F3F71E4}"/>
          </ac:spMkLst>
        </pc:spChg>
        <pc:spChg chg="add del mod ord">
          <ac:chgData name="Xin Zhang (FA Talent)" userId="474f572f-8271-4f60-858e-cee871e0aec6" providerId="ADAL" clId="{F325A477-07DD-405A-B026-89D15A582EAD}" dt="2022-01-18T08:30:31.947" v="5443" actId="478"/>
          <ac:spMkLst>
            <pc:docMk/>
            <pc:sldMk cId="759320008" sldId="313"/>
            <ac:spMk id="42" creationId="{AF85BD1C-4DAC-4703-A9A0-7116F66FCDF7}"/>
          </ac:spMkLst>
        </pc:spChg>
        <pc:spChg chg="del mod">
          <ac:chgData name="Xin Zhang (FA Talent)" userId="474f572f-8271-4f60-858e-cee871e0aec6" providerId="ADAL" clId="{F325A477-07DD-405A-B026-89D15A582EAD}" dt="2022-01-17T10:08:44.572" v="3194" actId="478"/>
          <ac:spMkLst>
            <pc:docMk/>
            <pc:sldMk cId="759320008" sldId="313"/>
            <ac:spMk id="43" creationId="{C8F848CD-3ACF-46C9-A775-0C37AD378492}"/>
          </ac:spMkLst>
        </pc:spChg>
        <pc:spChg chg="del mod">
          <ac:chgData name="Xin Zhang (FA Talent)" userId="474f572f-8271-4f60-858e-cee871e0aec6" providerId="ADAL" clId="{F325A477-07DD-405A-B026-89D15A582EAD}" dt="2022-01-17T10:08:44.572" v="3194" actId="478"/>
          <ac:spMkLst>
            <pc:docMk/>
            <pc:sldMk cId="759320008" sldId="313"/>
            <ac:spMk id="44" creationId="{4BF5CF7A-79D9-485D-A4B4-88A541501ED3}"/>
          </ac:spMkLst>
        </pc:spChg>
        <pc:spChg chg="add mod ord">
          <ac:chgData name="Xin Zhang (FA Talent)" userId="474f572f-8271-4f60-858e-cee871e0aec6" providerId="ADAL" clId="{F325A477-07DD-405A-B026-89D15A582EAD}" dt="2022-01-20T09:41:08.306" v="10004"/>
          <ac:spMkLst>
            <pc:docMk/>
            <pc:sldMk cId="759320008" sldId="313"/>
            <ac:spMk id="45" creationId="{9487CAE8-CB8A-4196-B97C-888B94D4B998}"/>
          </ac:spMkLst>
        </pc:spChg>
        <pc:spChg chg="add mod ord topLvl">
          <ac:chgData name="Xin Zhang (FA Talent)" userId="474f572f-8271-4f60-858e-cee871e0aec6" providerId="ADAL" clId="{F325A477-07DD-405A-B026-89D15A582EAD}" dt="2022-01-18T13:37:31.166" v="8424" actId="165"/>
          <ac:spMkLst>
            <pc:docMk/>
            <pc:sldMk cId="759320008" sldId="313"/>
            <ac:spMk id="46" creationId="{1828C2B0-752E-48E7-A02F-E1C816427927}"/>
          </ac:spMkLst>
        </pc:spChg>
        <pc:spChg chg="del">
          <ac:chgData name="Xin Zhang (FA Talent)" userId="474f572f-8271-4f60-858e-cee871e0aec6" providerId="ADAL" clId="{F325A477-07DD-405A-B026-89D15A582EAD}" dt="2022-01-17T06:16:18.920" v="2594" actId="478"/>
          <ac:spMkLst>
            <pc:docMk/>
            <pc:sldMk cId="759320008" sldId="313"/>
            <ac:spMk id="50" creationId="{9A3D1743-175F-4853-BBC3-B7D206984BA9}"/>
          </ac:spMkLst>
        </pc:spChg>
        <pc:spChg chg="del">
          <ac:chgData name="Xin Zhang (FA Talent)" userId="474f572f-8271-4f60-858e-cee871e0aec6" providerId="ADAL" clId="{F325A477-07DD-405A-B026-89D15A582EAD}" dt="2022-01-17T06:16:20.796" v="2595" actId="478"/>
          <ac:spMkLst>
            <pc:docMk/>
            <pc:sldMk cId="759320008" sldId="313"/>
            <ac:spMk id="51" creationId="{7E559E70-32F4-4DDC-B8A4-9E53A40253B9}"/>
          </ac:spMkLst>
        </pc:spChg>
        <pc:spChg chg="del">
          <ac:chgData name="Xin Zhang (FA Talent)" userId="474f572f-8271-4f60-858e-cee871e0aec6" providerId="ADAL" clId="{F325A477-07DD-405A-B026-89D15A582EAD}" dt="2022-01-17T06:16:14.257" v="2591" actId="478"/>
          <ac:spMkLst>
            <pc:docMk/>
            <pc:sldMk cId="759320008" sldId="313"/>
            <ac:spMk id="52" creationId="{253DED3F-F32F-4445-AA4C-8221B13D0899}"/>
          </ac:spMkLst>
        </pc:spChg>
        <pc:grpChg chg="del">
          <ac:chgData name="Xin Zhang (FA Talent)" userId="474f572f-8271-4f60-858e-cee871e0aec6" providerId="ADAL" clId="{F325A477-07DD-405A-B026-89D15A582EAD}" dt="2022-01-17T10:00:56.039" v="3059" actId="478"/>
          <ac:grpSpMkLst>
            <pc:docMk/>
            <pc:sldMk cId="759320008" sldId="313"/>
            <ac:grpSpMk id="3" creationId="{537FBAF1-655A-461C-8ECA-2C7CE972C874}"/>
          </ac:grpSpMkLst>
        </pc:grpChg>
        <pc:grpChg chg="add del mod topLvl">
          <ac:chgData name="Xin Zhang (FA Talent)" userId="474f572f-8271-4f60-858e-cee871e0aec6" providerId="ADAL" clId="{F325A477-07DD-405A-B026-89D15A582EAD}" dt="2022-01-18T13:37:32.411" v="8427" actId="165"/>
          <ac:grpSpMkLst>
            <pc:docMk/>
            <pc:sldMk cId="759320008" sldId="313"/>
            <ac:grpSpMk id="4" creationId="{6379CF0D-5811-47E0-8D95-ADC07F8C6602}"/>
          </ac:grpSpMkLst>
        </pc:grpChg>
        <pc:grpChg chg="add del mod">
          <ac:chgData name="Xin Zhang (FA Talent)" userId="474f572f-8271-4f60-858e-cee871e0aec6" providerId="ADAL" clId="{F325A477-07DD-405A-B026-89D15A582EAD}" dt="2022-01-17T10:16:02.993" v="3337" actId="165"/>
          <ac:grpSpMkLst>
            <pc:docMk/>
            <pc:sldMk cId="759320008" sldId="313"/>
            <ac:grpSpMk id="13" creationId="{8359FF63-890B-4C40-947F-3E6F0C5E5A70}"/>
          </ac:grpSpMkLst>
        </pc:grpChg>
        <pc:grpChg chg="add del mod topLvl">
          <ac:chgData name="Xin Zhang (FA Talent)" userId="474f572f-8271-4f60-858e-cee871e0aec6" providerId="ADAL" clId="{F325A477-07DD-405A-B026-89D15A582EAD}" dt="2022-01-18T13:37:31.970" v="8426" actId="165"/>
          <ac:grpSpMkLst>
            <pc:docMk/>
            <pc:sldMk cId="759320008" sldId="313"/>
            <ac:grpSpMk id="14" creationId="{CE8F0B42-8128-42E1-B928-0265898AE80E}"/>
          </ac:grpSpMkLst>
        </pc:grpChg>
        <pc:grpChg chg="add del mod topLvl">
          <ac:chgData name="Xin Zhang (FA Talent)" userId="474f572f-8271-4f60-858e-cee871e0aec6" providerId="ADAL" clId="{F325A477-07DD-405A-B026-89D15A582EAD}" dt="2022-01-18T13:37:31.970" v="8426" actId="165"/>
          <ac:grpSpMkLst>
            <pc:docMk/>
            <pc:sldMk cId="759320008" sldId="313"/>
            <ac:grpSpMk id="15" creationId="{72603AEB-3124-4300-8DEA-5E8263233DAB}"/>
          </ac:grpSpMkLst>
        </pc:grpChg>
        <pc:grpChg chg="add del mod topLvl">
          <ac:chgData name="Xin Zhang (FA Talent)" userId="474f572f-8271-4f60-858e-cee871e0aec6" providerId="ADAL" clId="{F325A477-07DD-405A-B026-89D15A582EAD}" dt="2022-01-18T13:37:31.650" v="8425" actId="165"/>
          <ac:grpSpMkLst>
            <pc:docMk/>
            <pc:sldMk cId="759320008" sldId="313"/>
            <ac:grpSpMk id="16" creationId="{0A47DF05-F7D9-48D0-ACCA-44601216F127}"/>
          </ac:grpSpMkLst>
        </pc:grpChg>
        <pc:grpChg chg="add del mod">
          <ac:chgData name="Xin Zhang (FA Talent)" userId="474f572f-8271-4f60-858e-cee871e0aec6" providerId="ADAL" clId="{F325A477-07DD-405A-B026-89D15A582EAD}" dt="2022-01-18T13:37:31.166" v="8424" actId="165"/>
          <ac:grpSpMkLst>
            <pc:docMk/>
            <pc:sldMk cId="759320008" sldId="313"/>
            <ac:grpSpMk id="17" creationId="{B18CAFA4-BA78-4121-A561-85B69E71D010}"/>
          </ac:grpSpMkLst>
        </pc:grpChg>
        <pc:grpChg chg="add del mod topLvl">
          <ac:chgData name="Xin Zhang (FA Talent)" userId="474f572f-8271-4f60-858e-cee871e0aec6" providerId="ADAL" clId="{F325A477-07DD-405A-B026-89D15A582EAD}" dt="2022-01-18T13:37:35.585" v="8428" actId="165"/>
          <ac:grpSpMkLst>
            <pc:docMk/>
            <pc:sldMk cId="759320008" sldId="313"/>
            <ac:grpSpMk id="23" creationId="{8AF61473-9195-4B3A-B27F-8BAB2C211ADA}"/>
          </ac:grpSpMkLst>
        </pc:grpChg>
        <pc:grpChg chg="add del mod">
          <ac:chgData name="Xin Zhang (FA Talent)" userId="474f572f-8271-4f60-858e-cee871e0aec6" providerId="ADAL" clId="{F325A477-07DD-405A-B026-89D15A582EAD}" dt="2022-01-18T07:18:31.775" v="4525" actId="165"/>
          <ac:grpSpMkLst>
            <pc:docMk/>
            <pc:sldMk cId="759320008" sldId="313"/>
            <ac:grpSpMk id="36" creationId="{6B7514F6-E63B-4AFE-B852-F71F5E49246A}"/>
          </ac:grpSpMkLst>
        </pc:grpChg>
        <pc:graphicFrameChg chg="add del">
          <ac:chgData name="Xin Zhang (FA Talent)" userId="474f572f-8271-4f60-858e-cee871e0aec6" providerId="ADAL" clId="{F325A477-07DD-405A-B026-89D15A582EAD}" dt="2022-01-17T10:01:01.425" v="3061" actId="478"/>
          <ac:graphicFrameMkLst>
            <pc:docMk/>
            <pc:sldMk cId="759320008" sldId="313"/>
            <ac:graphicFrameMk id="10" creationId="{966A1FBB-9A19-4906-A62E-8DA1AFD6444D}"/>
          </ac:graphicFrameMkLst>
        </pc:graphicFrameChg>
        <pc:graphicFrameChg chg="del">
          <ac:chgData name="Xin Zhang (FA Talent)" userId="474f572f-8271-4f60-858e-cee871e0aec6" providerId="ADAL" clId="{F325A477-07DD-405A-B026-89D15A582EAD}" dt="2022-01-17T10:01:00.539" v="3060" actId="478"/>
          <ac:graphicFrameMkLst>
            <pc:docMk/>
            <pc:sldMk cId="759320008" sldId="313"/>
            <ac:graphicFrameMk id="12" creationId="{35F56925-86FD-4F3D-BDBA-76D904570C8D}"/>
          </ac:graphicFrameMkLst>
        </pc:graphicFrameChg>
        <pc:graphicFrameChg chg="add mod topLvl">
          <ac:chgData name="Xin Zhang (FA Talent)" userId="474f572f-8271-4f60-858e-cee871e0aec6" providerId="ADAL" clId="{F325A477-07DD-405A-B026-89D15A582EAD}" dt="2022-01-18T13:37:32.411" v="8427" actId="165"/>
          <ac:graphicFrameMkLst>
            <pc:docMk/>
            <pc:sldMk cId="759320008" sldId="313"/>
            <ac:graphicFrameMk id="18" creationId="{70C459E0-9A0E-4AEC-BCD4-E19B2D98E6DB}"/>
          </ac:graphicFrameMkLst>
        </pc:graphicFrameChg>
        <pc:graphicFrameChg chg="add mod">
          <ac:chgData name="Xin Zhang (FA Talent)" userId="474f572f-8271-4f60-858e-cee871e0aec6" providerId="ADAL" clId="{F325A477-07DD-405A-B026-89D15A582EAD}" dt="2022-01-17T10:02:44.442" v="3088" actId="571"/>
          <ac:graphicFrameMkLst>
            <pc:docMk/>
            <pc:sldMk cId="759320008" sldId="313"/>
            <ac:graphicFrameMk id="20" creationId="{0F650F40-B06E-4F75-9776-E0CACB57E4A6}"/>
          </ac:graphicFrameMkLst>
        </pc:graphicFrameChg>
        <pc:graphicFrameChg chg="mod topLvl">
          <ac:chgData name="Xin Zhang (FA Talent)" userId="474f572f-8271-4f60-858e-cee871e0aec6" providerId="ADAL" clId="{F325A477-07DD-405A-B026-89D15A582EAD}" dt="2022-01-18T13:37:35.585" v="8428" actId="165"/>
          <ac:graphicFrameMkLst>
            <pc:docMk/>
            <pc:sldMk cId="759320008" sldId="313"/>
            <ac:graphicFrameMk id="24" creationId="{AA2BE7A9-6EB0-4181-8091-DC1E5114398B}"/>
          </ac:graphicFrameMkLst>
        </pc:graphicFrameChg>
        <pc:graphicFrameChg chg="mod">
          <ac:chgData name="Xin Zhang (FA Talent)" userId="474f572f-8271-4f60-858e-cee871e0aec6" providerId="ADAL" clId="{F325A477-07DD-405A-B026-89D15A582EAD}" dt="2022-01-17T10:16:04.190" v="3339" actId="1076"/>
          <ac:graphicFrameMkLst>
            <pc:docMk/>
            <pc:sldMk cId="759320008" sldId="313"/>
            <ac:graphicFrameMk id="29" creationId="{86759D97-1574-4B55-AB60-6265669E4FFE}"/>
          </ac:graphicFrameMkLst>
        </pc:graphicFrameChg>
        <pc:cxnChg chg="add mod topLvl">
          <ac:chgData name="Xin Zhang (FA Talent)" userId="474f572f-8271-4f60-858e-cee871e0aec6" providerId="ADAL" clId="{F325A477-07DD-405A-B026-89D15A582EAD}" dt="2022-01-18T13:37:31.970" v="8426" actId="165"/>
          <ac:cxnSpMkLst>
            <pc:docMk/>
            <pc:sldMk cId="759320008" sldId="313"/>
            <ac:cxnSpMk id="9" creationId="{83E2B3B0-C389-431B-8A83-314A9D6294B5}"/>
          </ac:cxnSpMkLst>
        </pc:cxnChg>
        <pc:cxnChg chg="mod topLvl">
          <ac:chgData name="Xin Zhang (FA Talent)" userId="474f572f-8271-4f60-858e-cee871e0aec6" providerId="ADAL" clId="{F325A477-07DD-405A-B026-89D15A582EAD}" dt="2022-01-18T13:37:31.970" v="8426" actId="165"/>
          <ac:cxnSpMkLst>
            <pc:docMk/>
            <pc:sldMk cId="759320008" sldId="313"/>
            <ac:cxnSpMk id="39" creationId="{0458E67D-59A6-4416-A56F-562D95BF0CE2}"/>
          </ac:cxnSpMkLst>
        </pc:cxnChg>
      </pc:sldChg>
      <pc:sldChg chg="modSp add mod">
        <pc:chgData name="Xin Zhang (FA Talent)" userId="474f572f-8271-4f60-858e-cee871e0aec6" providerId="ADAL" clId="{F325A477-07DD-405A-B026-89D15A582EAD}" dt="2022-01-19T03:19:29.517" v="10000" actId="20577"/>
        <pc:sldMkLst>
          <pc:docMk/>
          <pc:sldMk cId="3179033524" sldId="314"/>
        </pc:sldMkLst>
        <pc:spChg chg="mod">
          <ac:chgData name="Xin Zhang (FA Talent)" userId="474f572f-8271-4f60-858e-cee871e0aec6" providerId="ADAL" clId="{F325A477-07DD-405A-B026-89D15A582EAD}" dt="2022-01-19T03:19:29.517" v="10000" actId="20577"/>
          <ac:spMkLst>
            <pc:docMk/>
            <pc:sldMk cId="3179033524" sldId="314"/>
            <ac:spMk id="3" creationId="{9AFB47E1-7AF0-204F-89F0-4C0DE2B37BF5}"/>
          </ac:spMkLst>
        </pc:spChg>
      </pc:sldChg>
      <pc:sldChg chg="addSp modSp mod ord">
        <pc:chgData name="Xin Zhang (FA Talent)" userId="474f572f-8271-4f60-858e-cee871e0aec6" providerId="ADAL" clId="{F325A477-07DD-405A-B026-89D15A582EAD}" dt="2022-01-19T02:43:48.467" v="9021" actId="20577"/>
        <pc:sldMkLst>
          <pc:docMk/>
          <pc:sldMk cId="1256794081" sldId="327"/>
        </pc:sldMkLst>
        <pc:spChg chg="mod">
          <ac:chgData name="Xin Zhang (FA Talent)" userId="474f572f-8271-4f60-858e-cee871e0aec6" providerId="ADAL" clId="{F325A477-07DD-405A-B026-89D15A582EAD}" dt="2022-01-17T09:44:57.601" v="2892" actId="20577"/>
          <ac:spMkLst>
            <pc:docMk/>
            <pc:sldMk cId="1256794081" sldId="327"/>
            <ac:spMk id="2" creationId="{45D103AC-2B0D-487B-96DA-05AA1C30228A}"/>
          </ac:spMkLst>
        </pc:spChg>
        <pc:spChg chg="add mod">
          <ac:chgData name="Xin Zhang (FA Talent)" userId="474f572f-8271-4f60-858e-cee871e0aec6" providerId="ADAL" clId="{F325A477-07DD-405A-B026-89D15A582EAD}" dt="2022-01-19T02:43:20.154" v="8999" actId="1076"/>
          <ac:spMkLst>
            <pc:docMk/>
            <pc:sldMk cId="1256794081" sldId="327"/>
            <ac:spMk id="3" creationId="{9ADBEFB5-C262-481E-AB6A-AA1977AD9E3C}"/>
          </ac:spMkLst>
        </pc:spChg>
        <pc:spChg chg="add mod">
          <ac:chgData name="Xin Zhang (FA Talent)" userId="474f572f-8271-4f60-858e-cee871e0aec6" providerId="ADAL" clId="{F325A477-07DD-405A-B026-89D15A582EAD}" dt="2022-01-19T02:43:20.154" v="8999" actId="1076"/>
          <ac:spMkLst>
            <pc:docMk/>
            <pc:sldMk cId="1256794081" sldId="327"/>
            <ac:spMk id="5" creationId="{904EF7A6-57E0-41ED-B33D-54F952E24192}"/>
          </ac:spMkLst>
        </pc:spChg>
        <pc:spChg chg="add mod">
          <ac:chgData name="Xin Zhang (FA Talent)" userId="474f572f-8271-4f60-858e-cee871e0aec6" providerId="ADAL" clId="{F325A477-07DD-405A-B026-89D15A582EAD}" dt="2022-01-19T02:43:20.154" v="8999" actId="1076"/>
          <ac:spMkLst>
            <pc:docMk/>
            <pc:sldMk cId="1256794081" sldId="327"/>
            <ac:spMk id="6" creationId="{197B20E0-A5A0-4213-BEFA-438C5E937818}"/>
          </ac:spMkLst>
        </pc:spChg>
        <pc:spChg chg="add mod">
          <ac:chgData name="Xin Zhang (FA Talent)" userId="474f572f-8271-4f60-858e-cee871e0aec6" providerId="ADAL" clId="{F325A477-07DD-405A-B026-89D15A582EAD}" dt="2022-01-19T02:43:20.154" v="8999" actId="1076"/>
          <ac:spMkLst>
            <pc:docMk/>
            <pc:sldMk cId="1256794081" sldId="327"/>
            <ac:spMk id="7" creationId="{4B2F554E-715C-4890-9DCA-C8100E89DEBA}"/>
          </ac:spMkLst>
        </pc:spChg>
        <pc:spChg chg="add mod">
          <ac:chgData name="Xin Zhang (FA Talent)" userId="474f572f-8271-4f60-858e-cee871e0aec6" providerId="ADAL" clId="{F325A477-07DD-405A-B026-89D15A582EAD}" dt="2022-01-19T02:43:20.154" v="8999" actId="1076"/>
          <ac:spMkLst>
            <pc:docMk/>
            <pc:sldMk cId="1256794081" sldId="327"/>
            <ac:spMk id="8" creationId="{D3607A48-6EFD-4B77-809C-C99E0446B002}"/>
          </ac:spMkLst>
        </pc:spChg>
        <pc:spChg chg="add mod">
          <ac:chgData name="Xin Zhang (FA Talent)" userId="474f572f-8271-4f60-858e-cee871e0aec6" providerId="ADAL" clId="{F325A477-07DD-405A-B026-89D15A582EAD}" dt="2022-01-19T02:43:20.154" v="8999" actId="1076"/>
          <ac:spMkLst>
            <pc:docMk/>
            <pc:sldMk cId="1256794081" sldId="327"/>
            <ac:spMk id="9" creationId="{734F3FA2-F257-4D3E-93C9-7AA02FBF6BE6}"/>
          </ac:spMkLst>
        </pc:spChg>
        <pc:spChg chg="add mod">
          <ac:chgData name="Xin Zhang (FA Talent)" userId="474f572f-8271-4f60-858e-cee871e0aec6" providerId="ADAL" clId="{F325A477-07DD-405A-B026-89D15A582EAD}" dt="2022-01-19T02:43:20.154" v="8999" actId="1076"/>
          <ac:spMkLst>
            <pc:docMk/>
            <pc:sldMk cId="1256794081" sldId="327"/>
            <ac:spMk id="10" creationId="{CAF5CCAD-F632-4157-8FCF-10DD814B283C}"/>
          </ac:spMkLst>
        </pc:spChg>
        <pc:spChg chg="add mod">
          <ac:chgData name="Xin Zhang (FA Talent)" userId="474f572f-8271-4f60-858e-cee871e0aec6" providerId="ADAL" clId="{F325A477-07DD-405A-B026-89D15A582EAD}" dt="2022-01-19T02:43:48.467" v="9021" actId="20577"/>
          <ac:spMkLst>
            <pc:docMk/>
            <pc:sldMk cId="1256794081" sldId="327"/>
            <ac:spMk id="11" creationId="{2E6E02B4-CF01-4CB5-9FE3-B2E10288CE1F}"/>
          </ac:spMkLst>
        </pc:spChg>
        <pc:graphicFrameChg chg="mod modGraphic">
          <ac:chgData name="Xin Zhang (FA Talent)" userId="474f572f-8271-4f60-858e-cee871e0aec6" providerId="ADAL" clId="{F325A477-07DD-405A-B026-89D15A582EAD}" dt="2022-01-19T02:43:20.154" v="8999" actId="1076"/>
          <ac:graphicFrameMkLst>
            <pc:docMk/>
            <pc:sldMk cId="1256794081" sldId="327"/>
            <ac:graphicFrameMk id="113" creationId="{A7CA7BDF-7D5A-43FD-A2E4-D2F69F1986AA}"/>
          </ac:graphicFrameMkLst>
        </pc:graphicFrameChg>
      </pc:sldChg>
      <pc:sldChg chg="delSp modSp del mod ord">
        <pc:chgData name="Xin Zhang (FA Talent)" userId="474f572f-8271-4f60-858e-cee871e0aec6" providerId="ADAL" clId="{F325A477-07DD-405A-B026-89D15A582EAD}" dt="2022-01-18T14:29:11.900" v="8816" actId="47"/>
        <pc:sldMkLst>
          <pc:docMk/>
          <pc:sldMk cId="2849847010" sldId="328"/>
        </pc:sldMkLst>
        <pc:spChg chg="mod">
          <ac:chgData name="Xin Zhang (FA Talent)" userId="474f572f-8271-4f60-858e-cee871e0aec6" providerId="ADAL" clId="{F325A477-07DD-405A-B026-89D15A582EAD}" dt="2022-01-18T07:33:47.351" v="4749"/>
          <ac:spMkLst>
            <pc:docMk/>
            <pc:sldMk cId="2849847010" sldId="328"/>
            <ac:spMk id="2" creationId="{25EB6799-50D8-4CD9-82C1-0DC7EA353230}"/>
          </ac:spMkLst>
        </pc:spChg>
        <pc:grpChg chg="del">
          <ac:chgData name="Xin Zhang (FA Talent)" userId="474f572f-8271-4f60-858e-cee871e0aec6" providerId="ADAL" clId="{F325A477-07DD-405A-B026-89D15A582EAD}" dt="2022-01-17T06:16:23.686" v="2596" actId="478"/>
          <ac:grpSpMkLst>
            <pc:docMk/>
            <pc:sldMk cId="2849847010" sldId="328"/>
            <ac:grpSpMk id="35" creationId="{97EFE33A-BBFA-41D9-B84B-E791CFBCBC06}"/>
          </ac:grpSpMkLst>
        </pc:grpChg>
        <pc:grpChg chg="del">
          <ac:chgData name="Xin Zhang (FA Talent)" userId="474f572f-8271-4f60-858e-cee871e0aec6" providerId="ADAL" clId="{F325A477-07DD-405A-B026-89D15A582EAD}" dt="2022-01-17T06:16:24.652" v="2597" actId="478"/>
          <ac:grpSpMkLst>
            <pc:docMk/>
            <pc:sldMk cId="2849847010" sldId="328"/>
            <ac:grpSpMk id="40" creationId="{9258CED8-611A-407A-A966-2D75C946A90C}"/>
          </ac:grpSpMkLst>
        </pc:grpChg>
      </pc:sldChg>
      <pc:sldChg chg="addSp delSp modSp mod ord">
        <pc:chgData name="Xin Zhang (FA Talent)" userId="474f572f-8271-4f60-858e-cee871e0aec6" providerId="ADAL" clId="{F325A477-07DD-405A-B026-89D15A582EAD}" dt="2022-01-18T13:54:56.331" v="8666"/>
        <pc:sldMkLst>
          <pc:docMk/>
          <pc:sldMk cId="3648977336" sldId="331"/>
        </pc:sldMkLst>
        <pc:spChg chg="mod">
          <ac:chgData name="Xin Zhang (FA Talent)" userId="474f572f-8271-4f60-858e-cee871e0aec6" providerId="ADAL" clId="{F325A477-07DD-405A-B026-89D15A582EAD}" dt="2022-01-17T09:55:20.094" v="3054"/>
          <ac:spMkLst>
            <pc:docMk/>
            <pc:sldMk cId="3648977336" sldId="331"/>
            <ac:spMk id="2" creationId="{25EB6799-50D8-4CD9-82C1-0DC7EA353230}"/>
          </ac:spMkLst>
        </pc:spChg>
        <pc:spChg chg="add del mod ord">
          <ac:chgData name="Xin Zhang (FA Talent)" userId="474f572f-8271-4f60-858e-cee871e0aec6" providerId="ADAL" clId="{F325A477-07DD-405A-B026-89D15A582EAD}" dt="2022-01-17T15:11:14.619" v="3536" actId="478"/>
          <ac:spMkLst>
            <pc:docMk/>
            <pc:sldMk cId="3648977336" sldId="331"/>
            <ac:spMk id="8" creationId="{71599216-7C4C-4408-AF2A-5803E80F6E12}"/>
          </ac:spMkLst>
        </pc:spChg>
        <pc:spChg chg="del mod topLvl">
          <ac:chgData name="Xin Zhang (FA Talent)" userId="474f572f-8271-4f60-858e-cee871e0aec6" providerId="ADAL" clId="{F325A477-07DD-405A-B026-89D15A582EAD}" dt="2022-01-17T10:18:48.811" v="3378" actId="478"/>
          <ac:spMkLst>
            <pc:docMk/>
            <pc:sldMk cId="3648977336" sldId="331"/>
            <ac:spMk id="16" creationId="{411EDFF8-D364-4D57-BA8C-AF21D5B38067}"/>
          </ac:spMkLst>
        </pc:spChg>
        <pc:spChg chg="add mod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21" creationId="{0E737083-ABC5-48AD-A7AA-3770373C97B0}"/>
          </ac:spMkLst>
        </pc:spChg>
        <pc:spChg chg="add del mod">
          <ac:chgData name="Xin Zhang (FA Talent)" userId="474f572f-8271-4f60-858e-cee871e0aec6" providerId="ADAL" clId="{F325A477-07DD-405A-B026-89D15A582EAD}" dt="2022-01-17T10:18:48.811" v="3378" actId="478"/>
          <ac:spMkLst>
            <pc:docMk/>
            <pc:sldMk cId="3648977336" sldId="331"/>
            <ac:spMk id="26" creationId="{1C0BEBEA-4541-44C3-8316-D2957079D62F}"/>
          </ac:spMkLst>
        </pc:spChg>
        <pc:spChg chg="add mod topLvl">
          <ac:chgData name="Xin Zhang (FA Talent)" userId="474f572f-8271-4f60-858e-cee871e0aec6" providerId="ADAL" clId="{F325A477-07DD-405A-B026-89D15A582EAD}" dt="2022-01-18T13:35:12.156" v="8394" actId="165"/>
          <ac:spMkLst>
            <pc:docMk/>
            <pc:sldMk cId="3648977336" sldId="331"/>
            <ac:spMk id="27" creationId="{D64DE7C8-F183-486A-B9B7-223673E55245}"/>
          </ac:spMkLst>
        </pc:spChg>
        <pc:spChg chg="add mod topLvl">
          <ac:chgData name="Xin Zhang (FA Talent)" userId="474f572f-8271-4f60-858e-cee871e0aec6" providerId="ADAL" clId="{F325A477-07DD-405A-B026-89D15A582EAD}" dt="2022-01-18T13:35:12.156" v="8394" actId="165"/>
          <ac:spMkLst>
            <pc:docMk/>
            <pc:sldMk cId="3648977336" sldId="331"/>
            <ac:spMk id="28" creationId="{244B5BF5-1F29-4580-964A-0BC1845C8DA6}"/>
          </ac:spMkLst>
        </pc:spChg>
        <pc:spChg chg="add mod">
          <ac:chgData name="Xin Zhang (FA Talent)" userId="474f572f-8271-4f60-858e-cee871e0aec6" providerId="ADAL" clId="{F325A477-07DD-405A-B026-89D15A582EAD}" dt="2022-01-18T07:18:25.945" v="4524" actId="403"/>
          <ac:spMkLst>
            <pc:docMk/>
            <pc:sldMk cId="3648977336" sldId="331"/>
            <ac:spMk id="34" creationId="{64C99BF7-B535-44FD-9D57-10E83C8EDBBF}"/>
          </ac:spMkLst>
        </pc:spChg>
        <pc:spChg chg="mod topLvl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40" creationId="{016978F8-344B-49E4-931C-2E7A0DC8B83F}"/>
          </ac:spMkLst>
        </pc:spChg>
        <pc:spChg chg="del mod">
          <ac:chgData name="Xin Zhang (FA Talent)" userId="474f572f-8271-4f60-858e-cee871e0aec6" providerId="ADAL" clId="{F325A477-07DD-405A-B026-89D15A582EAD}" dt="2022-01-17T10:17:26.866" v="3358" actId="478"/>
          <ac:spMkLst>
            <pc:docMk/>
            <pc:sldMk cId="3648977336" sldId="331"/>
            <ac:spMk id="41" creationId="{5EE62756-7C06-4F8B-983C-E6E267EEE7BC}"/>
          </ac:spMkLst>
        </pc:spChg>
        <pc:spChg chg="mod topLvl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42" creationId="{549EBB9B-FFE1-4B99-A63E-A0015006E5BD}"/>
          </ac:spMkLst>
        </pc:spChg>
        <pc:spChg chg="mod topLvl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43" creationId="{C35F2653-597A-416E-976A-D90ED96BC2E5}"/>
          </ac:spMkLst>
        </pc:spChg>
        <pc:spChg chg="del mod">
          <ac:chgData name="Xin Zhang (FA Talent)" userId="474f572f-8271-4f60-858e-cee871e0aec6" providerId="ADAL" clId="{F325A477-07DD-405A-B026-89D15A582EAD}" dt="2022-01-17T10:17:26.866" v="3358" actId="478"/>
          <ac:spMkLst>
            <pc:docMk/>
            <pc:sldMk cId="3648977336" sldId="331"/>
            <ac:spMk id="44" creationId="{BD39AEC4-32E0-4938-9AF4-BB984BDEAE16}"/>
          </ac:spMkLst>
        </pc:spChg>
        <pc:spChg chg="mod topLvl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45" creationId="{F08F3C82-D1B4-47FB-B3E5-AC93E09E864B}"/>
          </ac:spMkLst>
        </pc:spChg>
        <pc:spChg chg="add del mod ord">
          <ac:chgData name="Xin Zhang (FA Talent)" userId="474f572f-8271-4f60-858e-cee871e0aec6" providerId="ADAL" clId="{F325A477-07DD-405A-B026-89D15A582EAD}" dt="2022-01-18T09:33:20.506" v="5802" actId="478"/>
          <ac:spMkLst>
            <pc:docMk/>
            <pc:sldMk cId="3648977336" sldId="331"/>
            <ac:spMk id="46" creationId="{56602EEB-A59F-49D0-B536-EB110F13A796}"/>
          </ac:spMkLst>
        </pc:spChg>
        <pc:spChg chg="add mod ord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47" creationId="{46977F21-63A5-485C-B501-18790992160A}"/>
          </ac:spMkLst>
        </pc:spChg>
        <pc:spChg chg="mod topLvl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48" creationId="{875C091D-B616-47CE-B55C-5E1D6DBF0ADA}"/>
          </ac:spMkLst>
        </pc:spChg>
        <pc:spChg chg="del mod">
          <ac:chgData name="Xin Zhang (FA Talent)" userId="474f572f-8271-4f60-858e-cee871e0aec6" providerId="ADAL" clId="{F325A477-07DD-405A-B026-89D15A582EAD}" dt="2022-01-17T10:17:26.866" v="3358" actId="478"/>
          <ac:spMkLst>
            <pc:docMk/>
            <pc:sldMk cId="3648977336" sldId="331"/>
            <ac:spMk id="49" creationId="{B01B7258-DB46-4D89-A25C-18237CB4999E}"/>
          </ac:spMkLst>
        </pc:spChg>
        <pc:spChg chg="mod topLvl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50" creationId="{B268E936-0B20-464D-BEA3-4716B9D90F9F}"/>
          </ac:spMkLst>
        </pc:spChg>
        <pc:spChg chg="add mod ord">
          <ac:chgData name="Xin Zhang (FA Talent)" userId="474f572f-8271-4f60-858e-cee871e0aec6" providerId="ADAL" clId="{F325A477-07DD-405A-B026-89D15A582EAD}" dt="2022-01-18T13:35:50.055" v="8406" actId="1076"/>
          <ac:spMkLst>
            <pc:docMk/>
            <pc:sldMk cId="3648977336" sldId="331"/>
            <ac:spMk id="51" creationId="{ABCBE223-FD3C-4E30-B9FE-4FC537DE671C}"/>
          </ac:spMkLst>
        </pc:spChg>
        <pc:spChg chg="add mod ord">
          <ac:chgData name="Xin Zhang (FA Talent)" userId="474f572f-8271-4f60-858e-cee871e0aec6" providerId="ADAL" clId="{F325A477-07DD-405A-B026-89D15A582EAD}" dt="2022-01-18T13:35:42.984" v="8405" actId="12789"/>
          <ac:spMkLst>
            <pc:docMk/>
            <pc:sldMk cId="3648977336" sldId="331"/>
            <ac:spMk id="53" creationId="{769D9667-3176-4AEB-AC5E-F289054CFD13}"/>
          </ac:spMkLst>
        </pc:spChg>
        <pc:spChg chg="del">
          <ac:chgData name="Xin Zhang (FA Talent)" userId="474f572f-8271-4f60-858e-cee871e0aec6" providerId="ADAL" clId="{F325A477-07DD-405A-B026-89D15A582EAD}" dt="2022-01-17T06:16:26.573" v="2598" actId="478"/>
          <ac:spMkLst>
            <pc:docMk/>
            <pc:sldMk cId="3648977336" sldId="331"/>
            <ac:spMk id="59" creationId="{7240B785-3F26-4EB8-82E7-90B9E6F71C9E}"/>
          </ac:spMkLst>
        </pc:spChg>
        <pc:spChg chg="del">
          <ac:chgData name="Xin Zhang (FA Talent)" userId="474f572f-8271-4f60-858e-cee871e0aec6" providerId="ADAL" clId="{F325A477-07DD-405A-B026-89D15A582EAD}" dt="2022-01-17T06:16:27.590" v="2599" actId="478"/>
          <ac:spMkLst>
            <pc:docMk/>
            <pc:sldMk cId="3648977336" sldId="331"/>
            <ac:spMk id="60" creationId="{D07E78F5-9281-4D1F-8908-2778DF5E7292}"/>
          </ac:spMkLst>
        </pc:spChg>
        <pc:grpChg chg="add del mod topLvl">
          <ac:chgData name="Xin Zhang (FA Talent)" userId="474f572f-8271-4f60-858e-cee871e0aec6" providerId="ADAL" clId="{F325A477-07DD-405A-B026-89D15A582EAD}" dt="2022-01-17T10:17:49.015" v="3367" actId="165"/>
          <ac:grpSpMkLst>
            <pc:docMk/>
            <pc:sldMk cId="3648977336" sldId="331"/>
            <ac:grpSpMk id="3" creationId="{3E408B0B-07C6-4D42-A694-8A413A6B3756}"/>
          </ac:grpSpMkLst>
        </pc:grpChg>
        <pc:grpChg chg="add del mod">
          <ac:chgData name="Xin Zhang (FA Talent)" userId="474f572f-8271-4f60-858e-cee871e0aec6" providerId="ADAL" clId="{F325A477-07DD-405A-B026-89D15A582EAD}" dt="2022-01-17T10:17:48.469" v="3366" actId="165"/>
          <ac:grpSpMkLst>
            <pc:docMk/>
            <pc:sldMk cId="3648977336" sldId="331"/>
            <ac:grpSpMk id="4" creationId="{FC8C96DD-0CFF-4264-94A7-F9989745F4AE}"/>
          </ac:grpSpMkLst>
        </pc:grpChg>
        <pc:grpChg chg="add del mod topLvl">
          <ac:chgData name="Xin Zhang (FA Talent)" userId="474f572f-8271-4f60-858e-cee871e0aec6" providerId="ADAL" clId="{F325A477-07DD-405A-B026-89D15A582EAD}" dt="2022-01-17T10:19:11.225" v="3389" actId="165"/>
          <ac:grpSpMkLst>
            <pc:docMk/>
            <pc:sldMk cId="3648977336" sldId="331"/>
            <ac:grpSpMk id="5" creationId="{9E95E1D5-C87E-4E71-98BD-6AB733BF7E3D}"/>
          </ac:grpSpMkLst>
        </pc:grpChg>
        <pc:grpChg chg="add del mod topLvl">
          <ac:chgData name="Xin Zhang (FA Talent)" userId="474f572f-8271-4f60-858e-cee871e0aec6" providerId="ADAL" clId="{F325A477-07DD-405A-B026-89D15A582EAD}" dt="2022-01-17T10:19:11.225" v="3389" actId="165"/>
          <ac:grpSpMkLst>
            <pc:docMk/>
            <pc:sldMk cId="3648977336" sldId="331"/>
            <ac:grpSpMk id="6" creationId="{F8DB43D4-3197-4BEA-BC22-264341FB12A7}"/>
          </ac:grpSpMkLst>
        </pc:grpChg>
        <pc:grpChg chg="add del mod">
          <ac:chgData name="Xin Zhang (FA Talent)" userId="474f572f-8271-4f60-858e-cee871e0aec6" providerId="ADAL" clId="{F325A477-07DD-405A-B026-89D15A582EAD}" dt="2022-01-17T10:19:10.546" v="3388" actId="165"/>
          <ac:grpSpMkLst>
            <pc:docMk/>
            <pc:sldMk cId="3648977336" sldId="331"/>
            <ac:grpSpMk id="7" creationId="{1A2099CE-F671-4CCC-B7F0-1FEC1A5A99A4}"/>
          </ac:grpSpMkLst>
        </pc:grpChg>
        <pc:grpChg chg="add mod topLvl">
          <ac:chgData name="Xin Zhang (FA Talent)" userId="474f572f-8271-4f60-858e-cee871e0aec6" providerId="ADAL" clId="{F325A477-07DD-405A-B026-89D15A582EAD}" dt="2022-01-18T13:35:50.055" v="8406" actId="1076"/>
          <ac:grpSpMkLst>
            <pc:docMk/>
            <pc:sldMk cId="3648977336" sldId="331"/>
            <ac:grpSpMk id="9" creationId="{0A0755E3-1A63-48A4-B674-0F0A7F442DAD}"/>
          </ac:grpSpMkLst>
        </pc:grpChg>
        <pc:grpChg chg="add del mod">
          <ac:chgData name="Xin Zhang (FA Talent)" userId="474f572f-8271-4f60-858e-cee871e0aec6" providerId="ADAL" clId="{F325A477-07DD-405A-B026-89D15A582EAD}" dt="2022-01-18T13:35:12.156" v="8394" actId="165"/>
          <ac:grpSpMkLst>
            <pc:docMk/>
            <pc:sldMk cId="3648977336" sldId="331"/>
            <ac:grpSpMk id="10" creationId="{1380D354-57D4-4402-A4AD-B14A29880AB5}"/>
          </ac:grpSpMkLst>
        </pc:grpChg>
        <pc:grpChg chg="del">
          <ac:chgData name="Xin Zhang (FA Talent)" userId="474f572f-8271-4f60-858e-cee871e0aec6" providerId="ADAL" clId="{F325A477-07DD-405A-B026-89D15A582EAD}" dt="2022-01-17T10:15:59.643" v="3336" actId="478"/>
          <ac:grpSpMkLst>
            <pc:docMk/>
            <pc:sldMk cId="3648977336" sldId="331"/>
            <ac:grpSpMk id="36" creationId="{8977477F-54B5-422A-8E4C-A9B71E661167}"/>
          </ac:grpSpMkLst>
        </pc:grpChg>
        <pc:graphicFrameChg chg="add mod">
          <ac:chgData name="Xin Zhang (FA Talent)" userId="474f572f-8271-4f60-858e-cee871e0aec6" providerId="ADAL" clId="{F325A477-07DD-405A-B026-89D15A582EAD}" dt="2022-01-18T13:35:42.984" v="8405" actId="12789"/>
          <ac:graphicFrameMkLst>
            <pc:docMk/>
            <pc:sldMk cId="3648977336" sldId="331"/>
            <ac:graphicFrameMk id="25" creationId="{5FD9615F-B0DF-478E-84A2-13605A3FE6B1}"/>
          </ac:graphicFrameMkLst>
        </pc:graphicFrameChg>
        <pc:graphicFrameChg chg="mod">
          <ac:chgData name="Xin Zhang (FA Talent)" userId="474f572f-8271-4f60-858e-cee871e0aec6" providerId="ADAL" clId="{F325A477-07DD-405A-B026-89D15A582EAD}" dt="2022-01-18T13:35:50.055" v="8406" actId="1076"/>
          <ac:graphicFrameMkLst>
            <pc:docMk/>
            <pc:sldMk cId="3648977336" sldId="331"/>
            <ac:graphicFrameMk id="31" creationId="{53E6C36A-5C21-4684-B3D6-86A9D500E896}"/>
          </ac:graphicFrameMkLst>
        </pc:graphicFrameChg>
        <pc:cxnChg chg="add del mod">
          <ac:chgData name="Xin Zhang (FA Talent)" userId="474f572f-8271-4f60-858e-cee871e0aec6" providerId="ADAL" clId="{F325A477-07DD-405A-B026-89D15A582EAD}" dt="2022-01-17T10:16:20.095" v="3345" actId="478"/>
          <ac:cxnSpMkLst>
            <pc:docMk/>
            <pc:sldMk cId="3648977336" sldId="331"/>
            <ac:cxnSpMk id="22" creationId="{359BD4A7-B240-48E2-9272-8394215862B6}"/>
          </ac:cxnSpMkLst>
        </pc:cxnChg>
        <pc:cxnChg chg="add mod topLvl">
          <ac:chgData name="Xin Zhang (FA Talent)" userId="474f572f-8271-4f60-858e-cee871e0aec6" providerId="ADAL" clId="{F325A477-07DD-405A-B026-89D15A582EAD}" dt="2022-01-18T13:35:12.156" v="8394" actId="165"/>
          <ac:cxnSpMkLst>
            <pc:docMk/>
            <pc:sldMk cId="3648977336" sldId="331"/>
            <ac:cxnSpMk id="29" creationId="{1327FD1D-F1DA-4BC2-A3A0-360EBA7C4BA2}"/>
          </ac:cxnSpMkLst>
        </pc:cxnChg>
      </pc:sldChg>
      <pc:sldChg chg="addSp delSp modSp mod ord">
        <pc:chgData name="Xin Zhang (FA Talent)" userId="474f572f-8271-4f60-858e-cee871e0aec6" providerId="ADAL" clId="{F325A477-07DD-405A-B026-89D15A582EAD}" dt="2022-01-18T13:54:56.331" v="8666"/>
        <pc:sldMkLst>
          <pc:docMk/>
          <pc:sldMk cId="105442551" sldId="332"/>
        </pc:sldMkLst>
        <pc:spChg chg="mod">
          <ac:chgData name="Xin Zhang (FA Talent)" userId="474f572f-8271-4f60-858e-cee871e0aec6" providerId="ADAL" clId="{F325A477-07DD-405A-B026-89D15A582EAD}" dt="2022-01-18T05:04:53.278" v="3700" actId="1076"/>
          <ac:spMkLst>
            <pc:docMk/>
            <pc:sldMk cId="105442551" sldId="332"/>
            <ac:spMk id="2" creationId="{25EB6799-50D8-4CD9-82C1-0DC7EA353230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3" creationId="{FBE4EB5D-D627-4FC9-B426-BF20A57C48A5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4" creationId="{3D319787-3740-45AD-A8C9-66AD9A736AE7}"/>
          </ac:spMkLst>
        </pc:spChg>
        <pc:spChg chg="mod topLvl">
          <ac:chgData name="Xin Zhang (FA Talent)" userId="474f572f-8271-4f60-858e-cee871e0aec6" providerId="ADAL" clId="{F325A477-07DD-405A-B026-89D15A582EAD}" dt="2022-01-18T13:34:01.771" v="8358" actId="165"/>
          <ac:spMkLst>
            <pc:docMk/>
            <pc:sldMk cId="105442551" sldId="332"/>
            <ac:spMk id="6" creationId="{25031731-C243-440C-A767-748A580ECF62}"/>
          </ac:spMkLst>
        </pc:spChg>
        <pc:spChg chg="del mod topLvl">
          <ac:chgData name="Xin Zhang (FA Talent)" userId="474f572f-8271-4f60-858e-cee871e0aec6" providerId="ADAL" clId="{F325A477-07DD-405A-B026-89D15A582EAD}" dt="2022-01-18T05:03:49.840" v="3643" actId="478"/>
          <ac:spMkLst>
            <pc:docMk/>
            <pc:sldMk cId="105442551" sldId="332"/>
            <ac:spMk id="36" creationId="{20308400-5346-4D56-A229-8537356622F4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38" creationId="{9B4805A0-7BFF-417A-8A11-B25ADC413C00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40" creationId="{49B09783-9417-4A4C-A803-49324B04E552}"/>
          </ac:spMkLst>
        </pc:spChg>
        <pc:spChg chg="del mod topLvl">
          <ac:chgData name="Xin Zhang (FA Talent)" userId="474f572f-8271-4f60-858e-cee871e0aec6" providerId="ADAL" clId="{F325A477-07DD-405A-B026-89D15A582EAD}" dt="2022-01-18T05:03:49.840" v="3643" actId="478"/>
          <ac:spMkLst>
            <pc:docMk/>
            <pc:sldMk cId="105442551" sldId="332"/>
            <ac:spMk id="42" creationId="{21C13029-D012-49BB-97E6-A4C0268466A7}"/>
          </ac:spMkLst>
        </pc:spChg>
        <pc:spChg chg="del mod topLvl">
          <ac:chgData name="Xin Zhang (FA Talent)" userId="474f572f-8271-4f60-858e-cee871e0aec6" providerId="ADAL" clId="{F325A477-07DD-405A-B026-89D15A582EAD}" dt="2022-01-18T05:03:49.840" v="3643" actId="478"/>
          <ac:spMkLst>
            <pc:docMk/>
            <pc:sldMk cId="105442551" sldId="332"/>
            <ac:spMk id="43" creationId="{3B246429-C11B-48D6-951A-E58DC9B0A6B5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47" creationId="{603D611D-9061-4919-97BF-479BF9F0AD30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48" creationId="{976F3E8F-8C21-4CC8-81F4-0078BB9F7A51}"/>
          </ac:spMkLst>
        </pc:spChg>
        <pc:spChg chg="del">
          <ac:chgData name="Xin Zhang (FA Talent)" userId="474f572f-8271-4f60-858e-cee871e0aec6" providerId="ADAL" clId="{F325A477-07DD-405A-B026-89D15A582EAD}" dt="2022-01-17T06:16:31.472" v="2600" actId="478"/>
          <ac:spMkLst>
            <pc:docMk/>
            <pc:sldMk cId="105442551" sldId="332"/>
            <ac:spMk id="50" creationId="{E65F0B4F-D430-4220-B207-96139BA18813}"/>
          </ac:spMkLst>
        </pc:spChg>
        <pc:spChg chg="add del mod ord">
          <ac:chgData name="Xin Zhang (FA Talent)" userId="474f572f-8271-4f60-858e-cee871e0aec6" providerId="ADAL" clId="{F325A477-07DD-405A-B026-89D15A582EAD}" dt="2022-01-18T08:30:16.698" v="5435" actId="21"/>
          <ac:spMkLst>
            <pc:docMk/>
            <pc:sldMk cId="105442551" sldId="332"/>
            <ac:spMk id="51" creationId="{A3D2D4F0-F123-4859-9872-86C2D58707E7}"/>
          </ac:spMkLst>
        </pc:spChg>
        <pc:spChg chg="del mod topLvl">
          <ac:chgData name="Xin Zhang (FA Talent)" userId="474f572f-8271-4f60-858e-cee871e0aec6" providerId="ADAL" clId="{F325A477-07DD-405A-B026-89D15A582EAD}" dt="2022-01-18T05:00:08.969" v="3565" actId="478"/>
          <ac:spMkLst>
            <pc:docMk/>
            <pc:sldMk cId="105442551" sldId="332"/>
            <ac:spMk id="52" creationId="{82BDF668-8F20-4C23-94AF-03AE797809B4}"/>
          </ac:spMkLst>
        </pc:spChg>
        <pc:spChg chg="add mod ord topLvl">
          <ac:chgData name="Xin Zhang (FA Talent)" userId="474f572f-8271-4f60-858e-cee871e0aec6" providerId="ADAL" clId="{F325A477-07DD-405A-B026-89D15A582EAD}" dt="2022-01-18T13:34:12.793" v="8376" actId="207"/>
          <ac:spMkLst>
            <pc:docMk/>
            <pc:sldMk cId="105442551" sldId="332"/>
            <ac:spMk id="53" creationId="{C90285A8-A697-4808-BAE0-6438C7C204EA}"/>
          </ac:spMkLst>
        </pc:spChg>
        <pc:spChg chg="mod topLvl">
          <ac:chgData name="Xin Zhang (FA Talent)" userId="474f572f-8271-4f60-858e-cee871e0aec6" providerId="ADAL" clId="{F325A477-07DD-405A-B026-89D15A582EAD}" dt="2022-01-18T13:34:01.771" v="8358" actId="165"/>
          <ac:spMkLst>
            <pc:docMk/>
            <pc:sldMk cId="105442551" sldId="332"/>
            <ac:spMk id="55" creationId="{B06E0468-3E3D-4AEF-A5F2-1ED264ACB541}"/>
          </ac:spMkLst>
        </pc:spChg>
        <pc:spChg chg="del mod topLvl">
          <ac:chgData name="Xin Zhang (FA Talent)" userId="474f572f-8271-4f60-858e-cee871e0aec6" providerId="ADAL" clId="{F325A477-07DD-405A-B026-89D15A582EAD}" dt="2022-01-18T05:00:08.969" v="3565" actId="478"/>
          <ac:spMkLst>
            <pc:docMk/>
            <pc:sldMk cId="105442551" sldId="332"/>
            <ac:spMk id="56" creationId="{F0ED2C93-5FFF-424C-93D8-FDD4FBEE459B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57" creationId="{4FE003B3-B0AB-448C-852D-446830D0CE42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58" creationId="{25D951A8-080F-494B-935D-B057C9B45358}"/>
          </ac:spMkLst>
        </pc:spChg>
        <pc:spChg chg="add mod ord topLvl">
          <ac:chgData name="Xin Zhang (FA Talent)" userId="474f572f-8271-4f60-858e-cee871e0aec6" providerId="ADAL" clId="{F325A477-07DD-405A-B026-89D15A582EAD}" dt="2022-01-18T13:34:12.793" v="8376" actId="207"/>
          <ac:spMkLst>
            <pc:docMk/>
            <pc:sldMk cId="105442551" sldId="332"/>
            <ac:spMk id="59" creationId="{76EB5C8C-F213-4ABC-8A89-0E687934CB8F}"/>
          </ac:spMkLst>
        </pc:spChg>
        <pc:spChg chg="mod topLvl">
          <ac:chgData name="Xin Zhang (FA Talent)" userId="474f572f-8271-4f60-858e-cee871e0aec6" providerId="ADAL" clId="{F325A477-07DD-405A-B026-89D15A582EAD}" dt="2022-01-18T13:34:01.771" v="8358" actId="165"/>
          <ac:spMkLst>
            <pc:docMk/>
            <pc:sldMk cId="105442551" sldId="332"/>
            <ac:spMk id="61" creationId="{323E4289-2676-499A-9253-F75C14C46E2B}"/>
          </ac:spMkLst>
        </pc:spChg>
        <pc:spChg chg="del mod topLvl">
          <ac:chgData name="Xin Zhang (FA Talent)" userId="474f572f-8271-4f60-858e-cee871e0aec6" providerId="ADAL" clId="{F325A477-07DD-405A-B026-89D15A582EAD}" dt="2022-01-18T05:00:08.969" v="3565" actId="478"/>
          <ac:spMkLst>
            <pc:docMk/>
            <pc:sldMk cId="105442551" sldId="332"/>
            <ac:spMk id="62" creationId="{0D7DD151-621C-4AA7-8F67-AABF7A6230B5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63" creationId="{5550BAAC-4203-44A1-B08A-0A7ECCFF812F}"/>
          </ac:spMkLst>
        </pc:spChg>
        <pc:spChg chg="mod topLvl">
          <ac:chgData name="Xin Zhang (FA Talent)" userId="474f572f-8271-4f60-858e-cee871e0aec6" providerId="ADAL" clId="{F325A477-07DD-405A-B026-89D15A582EAD}" dt="2022-01-18T13:34:03.150" v="8359" actId="165"/>
          <ac:spMkLst>
            <pc:docMk/>
            <pc:sldMk cId="105442551" sldId="332"/>
            <ac:spMk id="64" creationId="{4E0F949B-542C-4A97-A025-1A279B59B6FC}"/>
          </ac:spMkLst>
        </pc:spChg>
        <pc:spChg chg="add mod ord">
          <ac:chgData name="Xin Zhang (FA Talent)" userId="474f572f-8271-4f60-858e-cee871e0aec6" providerId="ADAL" clId="{F325A477-07DD-405A-B026-89D15A582EAD}" dt="2022-01-18T13:34:18.443" v="8378" actId="207"/>
          <ac:spMkLst>
            <pc:docMk/>
            <pc:sldMk cId="105442551" sldId="332"/>
            <ac:spMk id="65" creationId="{71BE0514-6CDE-4948-BD38-127A0C84B66E}"/>
          </ac:spMkLst>
        </pc:spChg>
        <pc:spChg chg="add mod ord topLvl">
          <ac:chgData name="Xin Zhang (FA Talent)" userId="474f572f-8271-4f60-858e-cee871e0aec6" providerId="ADAL" clId="{F325A477-07DD-405A-B026-89D15A582EAD}" dt="2022-01-18T13:34:12.793" v="8376" actId="207"/>
          <ac:spMkLst>
            <pc:docMk/>
            <pc:sldMk cId="105442551" sldId="332"/>
            <ac:spMk id="66" creationId="{23C74AAC-6102-4398-B356-2ABED63866EF}"/>
          </ac:spMkLst>
        </pc:spChg>
        <pc:spChg chg="del mod topLvl">
          <ac:chgData name="Xin Zhang (FA Talent)" userId="474f572f-8271-4f60-858e-cee871e0aec6" providerId="ADAL" clId="{F325A477-07DD-405A-B026-89D15A582EAD}" dt="2022-01-18T05:03:49.840" v="3643" actId="478"/>
          <ac:spMkLst>
            <pc:docMk/>
            <pc:sldMk cId="105442551" sldId="332"/>
            <ac:spMk id="72" creationId="{72D9919C-12AC-4173-9963-C08AFA15AA03}"/>
          </ac:spMkLst>
        </pc:spChg>
        <pc:grpChg chg="del mod topLvl">
          <ac:chgData name="Xin Zhang (FA Talent)" userId="474f572f-8271-4f60-858e-cee871e0aec6" providerId="ADAL" clId="{F325A477-07DD-405A-B026-89D15A582EAD}" dt="2022-01-18T13:34:03.150" v="8359" actId="165"/>
          <ac:grpSpMkLst>
            <pc:docMk/>
            <pc:sldMk cId="105442551" sldId="332"/>
            <ac:grpSpMk id="5" creationId="{A877C235-68DD-4820-B86E-A11ED3744C73}"/>
          </ac:grpSpMkLst>
        </pc:grpChg>
        <pc:grpChg chg="del mod">
          <ac:chgData name="Xin Zhang (FA Talent)" userId="474f572f-8271-4f60-858e-cee871e0aec6" providerId="ADAL" clId="{F325A477-07DD-405A-B026-89D15A582EAD}" dt="2022-01-18T05:03:35.062" v="3641" actId="165"/>
          <ac:grpSpMkLst>
            <pc:docMk/>
            <pc:sldMk cId="105442551" sldId="332"/>
            <ac:grpSpMk id="7" creationId="{15C619A3-EDA7-4301-A6F3-C72E61F24500}"/>
          </ac:grpSpMkLst>
        </pc:grpChg>
        <pc:grpChg chg="del mod topLvl">
          <ac:chgData name="Xin Zhang (FA Talent)" userId="474f572f-8271-4f60-858e-cee871e0aec6" providerId="ADAL" clId="{F325A477-07DD-405A-B026-89D15A582EAD}" dt="2022-01-18T05:02:59.696" v="3599" actId="165"/>
          <ac:grpSpMkLst>
            <pc:docMk/>
            <pc:sldMk cId="105442551" sldId="332"/>
            <ac:grpSpMk id="9" creationId="{38AD6AF3-D5C5-4596-A03E-9E7E7D01B5BE}"/>
          </ac:grpSpMkLst>
        </pc:grpChg>
        <pc:grpChg chg="del mod topLvl">
          <ac:chgData name="Xin Zhang (FA Talent)" userId="474f572f-8271-4f60-858e-cee871e0aec6" providerId="ADAL" clId="{F325A477-07DD-405A-B026-89D15A582EAD}" dt="2022-01-18T05:02:59.696" v="3599" actId="165"/>
          <ac:grpSpMkLst>
            <pc:docMk/>
            <pc:sldMk cId="105442551" sldId="332"/>
            <ac:grpSpMk id="10" creationId="{A8B02126-4D83-44B4-9389-2EA385A27B8E}"/>
          </ac:grpSpMkLst>
        </pc:grpChg>
        <pc:grpChg chg="del mod topLvl">
          <ac:chgData name="Xin Zhang (FA Talent)" userId="474f572f-8271-4f60-858e-cee871e0aec6" providerId="ADAL" clId="{F325A477-07DD-405A-B026-89D15A582EAD}" dt="2022-01-18T05:02:59.696" v="3599" actId="165"/>
          <ac:grpSpMkLst>
            <pc:docMk/>
            <pc:sldMk cId="105442551" sldId="332"/>
            <ac:grpSpMk id="11" creationId="{7C18BE57-C223-4215-9F31-8F9D7F17C52C}"/>
          </ac:grpSpMkLst>
        </pc:grpChg>
        <pc:grpChg chg="del">
          <ac:chgData name="Xin Zhang (FA Talent)" userId="474f572f-8271-4f60-858e-cee871e0aec6" providerId="ADAL" clId="{F325A477-07DD-405A-B026-89D15A582EAD}" dt="2022-01-18T05:00:07.400" v="3564" actId="165"/>
          <ac:grpSpMkLst>
            <pc:docMk/>
            <pc:sldMk cId="105442551" sldId="332"/>
            <ac:grpSpMk id="12" creationId="{9AF2FA53-459F-4331-B942-5A88CBD3CB4C}"/>
          </ac:grpSpMkLst>
        </pc:grpChg>
        <pc:grpChg chg="del">
          <ac:chgData name="Xin Zhang (FA Talent)" userId="474f572f-8271-4f60-858e-cee871e0aec6" providerId="ADAL" clId="{F325A477-07DD-405A-B026-89D15A582EAD}" dt="2022-01-18T05:00:07.400" v="3564" actId="165"/>
          <ac:grpSpMkLst>
            <pc:docMk/>
            <pc:sldMk cId="105442551" sldId="332"/>
            <ac:grpSpMk id="13" creationId="{EB7B29BD-185E-4FBA-AFD9-4DBBE136B7DF}"/>
          </ac:grpSpMkLst>
        </pc:grpChg>
        <pc:grpChg chg="del">
          <ac:chgData name="Xin Zhang (FA Talent)" userId="474f572f-8271-4f60-858e-cee871e0aec6" providerId="ADAL" clId="{F325A477-07DD-405A-B026-89D15A582EAD}" dt="2022-01-18T05:00:07.400" v="3564" actId="165"/>
          <ac:grpSpMkLst>
            <pc:docMk/>
            <pc:sldMk cId="105442551" sldId="332"/>
            <ac:grpSpMk id="14" creationId="{647114E3-7692-4943-B739-0E0138DEDAE4}"/>
          </ac:grpSpMkLst>
        </pc:grpChg>
        <pc:grpChg chg="add del mod">
          <ac:chgData name="Xin Zhang (FA Talent)" userId="474f572f-8271-4f60-858e-cee871e0aec6" providerId="ADAL" clId="{F325A477-07DD-405A-B026-89D15A582EAD}" dt="2022-01-18T08:29:21.358" v="5433" actId="165"/>
          <ac:grpSpMkLst>
            <pc:docMk/>
            <pc:sldMk cId="105442551" sldId="332"/>
            <ac:grpSpMk id="16" creationId="{234970D6-84DD-4F05-BD93-CE278B14A7BB}"/>
          </ac:grpSpMkLst>
        </pc:grpChg>
        <pc:grpChg chg="add del mod">
          <ac:chgData name="Xin Zhang (FA Talent)" userId="474f572f-8271-4f60-858e-cee871e0aec6" providerId="ADAL" clId="{F325A477-07DD-405A-B026-89D15A582EAD}" dt="2022-01-18T13:34:01.771" v="8358" actId="165"/>
          <ac:grpSpMkLst>
            <pc:docMk/>
            <pc:sldMk cId="105442551" sldId="332"/>
            <ac:grpSpMk id="17" creationId="{1218D781-E9C8-4E4D-8251-EEFB7D21C774}"/>
          </ac:grpSpMkLst>
        </pc:grpChg>
        <pc:grpChg chg="add del mod topLvl">
          <ac:chgData name="Xin Zhang (FA Talent)" userId="474f572f-8271-4f60-858e-cee871e0aec6" providerId="ADAL" clId="{F325A477-07DD-405A-B026-89D15A582EAD}" dt="2022-01-18T13:34:03.150" v="8359" actId="165"/>
          <ac:grpSpMkLst>
            <pc:docMk/>
            <pc:sldMk cId="105442551" sldId="332"/>
            <ac:grpSpMk id="18" creationId="{6DC50BB2-BEBD-426F-83EC-7A5A1CFD4F90}"/>
          </ac:grpSpMkLst>
        </pc:grpChg>
        <pc:grpChg chg="add del mod">
          <ac:chgData name="Xin Zhang (FA Talent)" userId="474f572f-8271-4f60-858e-cee871e0aec6" providerId="ADAL" clId="{F325A477-07DD-405A-B026-89D15A582EAD}" dt="2022-01-18T13:33:32.452" v="8351" actId="165"/>
          <ac:grpSpMkLst>
            <pc:docMk/>
            <pc:sldMk cId="105442551" sldId="332"/>
            <ac:grpSpMk id="19" creationId="{27CB08EA-449F-43D4-9EE8-E658963D9AFB}"/>
          </ac:grpSpMkLst>
        </pc:grpChg>
        <pc:grpChg chg="add del mod">
          <ac:chgData name="Xin Zhang (FA Talent)" userId="474f572f-8271-4f60-858e-cee871e0aec6" providerId="ADAL" clId="{F325A477-07DD-405A-B026-89D15A582EAD}" dt="2022-01-18T13:34:01.771" v="8358" actId="165"/>
          <ac:grpSpMkLst>
            <pc:docMk/>
            <pc:sldMk cId="105442551" sldId="332"/>
            <ac:grpSpMk id="20" creationId="{44C968C6-D1FE-4516-9EF8-FBC973561136}"/>
          </ac:grpSpMkLst>
        </pc:grpChg>
        <pc:grpChg chg="add del mod topLvl">
          <ac:chgData name="Xin Zhang (FA Talent)" userId="474f572f-8271-4f60-858e-cee871e0aec6" providerId="ADAL" clId="{F325A477-07DD-405A-B026-89D15A582EAD}" dt="2022-01-18T13:34:03.150" v="8359" actId="165"/>
          <ac:grpSpMkLst>
            <pc:docMk/>
            <pc:sldMk cId="105442551" sldId="332"/>
            <ac:grpSpMk id="21" creationId="{9CCFD323-A643-493E-9A63-3E1A7D9C4605}"/>
          </ac:grpSpMkLst>
        </pc:grpChg>
        <pc:grpChg chg="add del mod">
          <ac:chgData name="Xin Zhang (FA Talent)" userId="474f572f-8271-4f60-858e-cee871e0aec6" providerId="ADAL" clId="{F325A477-07DD-405A-B026-89D15A582EAD}" dt="2022-01-18T13:34:01.771" v="8358" actId="165"/>
          <ac:grpSpMkLst>
            <pc:docMk/>
            <pc:sldMk cId="105442551" sldId="332"/>
            <ac:grpSpMk id="22" creationId="{EB2EFEA7-1A68-43C3-A7A2-A9B18CBC75B3}"/>
          </ac:grpSpMkLst>
        </pc:grpChg>
        <pc:grpChg chg="add del mod">
          <ac:chgData name="Xin Zhang (FA Talent)" userId="474f572f-8271-4f60-858e-cee871e0aec6" providerId="ADAL" clId="{F325A477-07DD-405A-B026-89D15A582EAD}" dt="2022-01-18T05:04:24.132" v="3673" actId="165"/>
          <ac:grpSpMkLst>
            <pc:docMk/>
            <pc:sldMk cId="105442551" sldId="332"/>
            <ac:grpSpMk id="35" creationId="{3C615B5B-703E-4E44-917C-AAA5D55A248F}"/>
          </ac:grpSpMkLst>
        </pc:grpChg>
        <pc:grpChg chg="del mod">
          <ac:chgData name="Xin Zhang (FA Talent)" userId="474f572f-8271-4f60-858e-cee871e0aec6" providerId="ADAL" clId="{F325A477-07DD-405A-B026-89D15A582EAD}" dt="2022-01-18T05:03:35.062" v="3641" actId="165"/>
          <ac:grpSpMkLst>
            <pc:docMk/>
            <pc:sldMk cId="105442551" sldId="332"/>
            <ac:grpSpMk id="41" creationId="{39A54B83-7B57-4A6F-973F-73F434815D63}"/>
          </ac:grpSpMkLst>
        </pc:grpChg>
        <pc:grpChg chg="add del mod">
          <ac:chgData name="Xin Zhang (FA Talent)" userId="474f572f-8271-4f60-858e-cee871e0aec6" providerId="ADAL" clId="{F325A477-07DD-405A-B026-89D15A582EAD}" dt="2022-01-18T05:04:42.042" v="3697" actId="165"/>
          <ac:grpSpMkLst>
            <pc:docMk/>
            <pc:sldMk cId="105442551" sldId="332"/>
            <ac:grpSpMk id="46" creationId="{2BC067E6-1941-4CCE-8D34-6948AFA22543}"/>
          </ac:grpSpMkLst>
        </pc:grpChg>
        <pc:grpChg chg="del mod topLvl">
          <ac:chgData name="Xin Zhang (FA Talent)" userId="474f572f-8271-4f60-858e-cee871e0aec6" providerId="ADAL" clId="{F325A477-07DD-405A-B026-89D15A582EAD}" dt="2022-01-18T13:34:03.150" v="8359" actId="165"/>
          <ac:grpSpMkLst>
            <pc:docMk/>
            <pc:sldMk cId="105442551" sldId="332"/>
            <ac:grpSpMk id="54" creationId="{56E80E9E-A562-41BA-806D-59ABBD499244}"/>
          </ac:grpSpMkLst>
        </pc:grpChg>
        <pc:grpChg chg="del mod topLvl">
          <ac:chgData name="Xin Zhang (FA Talent)" userId="474f572f-8271-4f60-858e-cee871e0aec6" providerId="ADAL" clId="{F325A477-07DD-405A-B026-89D15A582EAD}" dt="2022-01-18T13:34:03.150" v="8359" actId="165"/>
          <ac:grpSpMkLst>
            <pc:docMk/>
            <pc:sldMk cId="105442551" sldId="332"/>
            <ac:grpSpMk id="60" creationId="{37D0812C-1FA1-4F54-A6E6-187933D35327}"/>
          </ac:grpSpMkLst>
        </pc:grpChg>
        <pc:graphicFrameChg chg="add mod">
          <ac:chgData name="Xin Zhang (FA Talent)" userId="474f572f-8271-4f60-858e-cee871e0aec6" providerId="ADAL" clId="{F325A477-07DD-405A-B026-89D15A582EAD}" dt="2022-01-18T07:17:58.340" v="4519"/>
          <ac:graphicFrameMkLst>
            <pc:docMk/>
            <pc:sldMk cId="105442551" sldId="332"/>
            <ac:graphicFrameMk id="34" creationId="{A2851567-0775-490D-9E29-0B143AC55C97}"/>
          </ac:graphicFrameMkLst>
        </pc:graphicFrameChg>
        <pc:graphicFrameChg chg="del mod">
          <ac:chgData name="Xin Zhang (FA Talent)" userId="474f572f-8271-4f60-858e-cee871e0aec6" providerId="ADAL" clId="{F325A477-07DD-405A-B026-89D15A582EAD}" dt="2022-01-18T04:59:39.558" v="3557" actId="478"/>
          <ac:graphicFrameMkLst>
            <pc:docMk/>
            <pc:sldMk cId="105442551" sldId="332"/>
            <ac:graphicFrameMk id="37" creationId="{CAFF718D-CE4A-4C1B-9209-228E03838616}"/>
          </ac:graphicFrameMkLst>
        </pc:graphicFrameChg>
        <pc:cxnChg chg="del mod topLvl">
          <ac:chgData name="Xin Zhang (FA Talent)" userId="474f572f-8271-4f60-858e-cee871e0aec6" providerId="ADAL" clId="{F325A477-07DD-405A-B026-89D15A582EAD}" dt="2022-01-18T05:03:49.840" v="3643" actId="478"/>
          <ac:cxnSpMkLst>
            <pc:docMk/>
            <pc:sldMk cId="105442551" sldId="332"/>
            <ac:cxnSpMk id="39" creationId="{6E61FA24-41BA-4AD1-A3DD-73B9E790F3F2}"/>
          </ac:cxnSpMkLst>
        </pc:cxnChg>
        <pc:cxnChg chg="del mod topLvl">
          <ac:chgData name="Xin Zhang (FA Talent)" userId="474f572f-8271-4f60-858e-cee871e0aec6" providerId="ADAL" clId="{F325A477-07DD-405A-B026-89D15A582EAD}" dt="2022-01-18T05:03:49.840" v="3643" actId="478"/>
          <ac:cxnSpMkLst>
            <pc:docMk/>
            <pc:sldMk cId="105442551" sldId="332"/>
            <ac:cxnSpMk id="44" creationId="{06F5966A-25AF-4749-BFFB-A6C58A88470D}"/>
          </ac:cxnSpMkLst>
        </pc:cxnChg>
        <pc:cxnChg chg="mod topLvl">
          <ac:chgData name="Xin Zhang (FA Talent)" userId="474f572f-8271-4f60-858e-cee871e0aec6" providerId="ADAL" clId="{F325A477-07DD-405A-B026-89D15A582EAD}" dt="2022-01-18T13:34:03.150" v="8359" actId="165"/>
          <ac:cxnSpMkLst>
            <pc:docMk/>
            <pc:sldMk cId="105442551" sldId="332"/>
            <ac:cxnSpMk id="45" creationId="{6D01AF1B-3626-4641-BBEA-27E7CC1723ED}"/>
          </ac:cxnSpMkLst>
        </pc:cxnChg>
        <pc:cxnChg chg="mod topLvl">
          <ac:chgData name="Xin Zhang (FA Talent)" userId="474f572f-8271-4f60-858e-cee871e0aec6" providerId="ADAL" clId="{F325A477-07DD-405A-B026-89D15A582EAD}" dt="2022-01-18T13:34:03.150" v="8359" actId="165"/>
          <ac:cxnSpMkLst>
            <pc:docMk/>
            <pc:sldMk cId="105442551" sldId="332"/>
            <ac:cxnSpMk id="49" creationId="{72AFE682-B588-4F65-82CA-CA586A9F9A3B}"/>
          </ac:cxnSpMkLst>
        </pc:cxnChg>
      </pc:sldChg>
      <pc:sldChg chg="addSp delSp modSp del mod ord">
        <pc:chgData name="Xin Zhang (FA Talent)" userId="474f572f-8271-4f60-858e-cee871e0aec6" providerId="ADAL" clId="{F325A477-07DD-405A-B026-89D15A582EAD}" dt="2022-01-18T14:28:48.644" v="8813" actId="47"/>
        <pc:sldMkLst>
          <pc:docMk/>
          <pc:sldMk cId="1947737852" sldId="333"/>
        </pc:sldMkLst>
        <pc:spChg chg="mod">
          <ac:chgData name="Xin Zhang (FA Talent)" userId="474f572f-8271-4f60-858e-cee871e0aec6" providerId="ADAL" clId="{F325A477-07DD-405A-B026-89D15A582EAD}" dt="2022-01-18T10:24:38.032" v="6236" actId="20577"/>
          <ac:spMkLst>
            <pc:docMk/>
            <pc:sldMk cId="1947737852" sldId="333"/>
            <ac:spMk id="2" creationId="{C20940F4-E694-40BD-9D06-A131BF771D6B}"/>
          </ac:spMkLst>
        </pc:spChg>
        <pc:spChg chg="del mod topLvl">
          <ac:chgData name="Xin Zhang (FA Talent)" userId="474f572f-8271-4f60-858e-cee871e0aec6" providerId="ADAL" clId="{F325A477-07DD-405A-B026-89D15A582EAD}" dt="2022-01-18T10:24:21.830" v="6223" actId="478"/>
          <ac:spMkLst>
            <pc:docMk/>
            <pc:sldMk cId="1947737852" sldId="333"/>
            <ac:spMk id="17" creationId="{761CCA8E-3A8F-495A-A8FA-B296D1374650}"/>
          </ac:spMkLst>
        </pc:spChg>
        <pc:spChg chg="del">
          <ac:chgData name="Xin Zhang (FA Talent)" userId="474f572f-8271-4f60-858e-cee871e0aec6" providerId="ADAL" clId="{F325A477-07DD-405A-B026-89D15A582EAD}" dt="2022-01-18T09:38:22.312" v="5838" actId="478"/>
          <ac:spMkLst>
            <pc:docMk/>
            <pc:sldMk cId="1947737852" sldId="333"/>
            <ac:spMk id="18" creationId="{C3524C83-52FE-4540-9743-FABA6E0916D4}"/>
          </ac:spMkLst>
        </pc:spChg>
        <pc:spChg chg="add del mod">
          <ac:chgData name="Xin Zhang (FA Talent)" userId="474f572f-8271-4f60-858e-cee871e0aec6" providerId="ADAL" clId="{F325A477-07DD-405A-B026-89D15A582EAD}" dt="2022-01-18T09:39:46.287" v="5845"/>
          <ac:spMkLst>
            <pc:docMk/>
            <pc:sldMk cId="1947737852" sldId="333"/>
            <ac:spMk id="28" creationId="{2AA3DD39-0BF0-473E-ACEE-39AD423530C5}"/>
          </ac:spMkLst>
        </pc:spChg>
        <pc:spChg chg="del">
          <ac:chgData name="Xin Zhang (FA Talent)" userId="474f572f-8271-4f60-858e-cee871e0aec6" providerId="ADAL" clId="{F325A477-07DD-405A-B026-89D15A582EAD}" dt="2022-01-17T06:16:36.755" v="2602" actId="478"/>
          <ac:spMkLst>
            <pc:docMk/>
            <pc:sldMk cId="1947737852" sldId="333"/>
            <ac:spMk id="29" creationId="{9A98E9AA-4E90-4C65-8174-1EF53A833A0B}"/>
          </ac:spMkLst>
        </pc:spChg>
        <pc:spChg chg="mod">
          <ac:chgData name="Xin Zhang (FA Talent)" userId="474f572f-8271-4f60-858e-cee871e0aec6" providerId="ADAL" clId="{F325A477-07DD-405A-B026-89D15A582EAD}" dt="2022-01-18T09:39:33.011" v="5842" actId="165"/>
          <ac:spMkLst>
            <pc:docMk/>
            <pc:sldMk cId="1947737852" sldId="333"/>
            <ac:spMk id="30" creationId="{218751EF-CFAC-4B5C-92DC-61235986AB15}"/>
          </ac:spMkLst>
        </pc:spChg>
        <pc:spChg chg="del">
          <ac:chgData name="Xin Zhang (FA Talent)" userId="474f572f-8271-4f60-858e-cee871e0aec6" providerId="ADAL" clId="{F325A477-07DD-405A-B026-89D15A582EAD}" dt="2022-01-18T09:38:21.982" v="5837" actId="478"/>
          <ac:spMkLst>
            <pc:docMk/>
            <pc:sldMk cId="1947737852" sldId="333"/>
            <ac:spMk id="32" creationId="{8DB880C5-B457-4E40-9134-9C2C13AC83EA}"/>
          </ac:spMkLst>
        </pc:spChg>
        <pc:spChg chg="del">
          <ac:chgData name="Xin Zhang (FA Talent)" userId="474f572f-8271-4f60-858e-cee871e0aec6" providerId="ADAL" clId="{F325A477-07DD-405A-B026-89D15A582EAD}" dt="2022-01-17T06:16:35.914" v="2601" actId="478"/>
          <ac:spMkLst>
            <pc:docMk/>
            <pc:sldMk cId="1947737852" sldId="333"/>
            <ac:spMk id="33" creationId="{E46D5D7B-4F20-4DC1-8C78-F19B232B8359}"/>
          </ac:spMkLst>
        </pc:spChg>
        <pc:spChg chg="del">
          <ac:chgData name="Xin Zhang (FA Talent)" userId="474f572f-8271-4f60-858e-cee871e0aec6" providerId="ADAL" clId="{F325A477-07DD-405A-B026-89D15A582EAD}" dt="2022-01-18T10:24:21.830" v="6223" actId="478"/>
          <ac:spMkLst>
            <pc:docMk/>
            <pc:sldMk cId="1947737852" sldId="333"/>
            <ac:spMk id="34" creationId="{527A1003-61D9-441E-9DB2-186E3A10F197}"/>
          </ac:spMkLst>
        </pc:spChg>
        <pc:spChg chg="del mod topLvl">
          <ac:chgData name="Xin Zhang (FA Talent)" userId="474f572f-8271-4f60-858e-cee871e0aec6" providerId="ADAL" clId="{F325A477-07DD-405A-B026-89D15A582EAD}" dt="2022-01-18T10:24:21.830" v="6223" actId="478"/>
          <ac:spMkLst>
            <pc:docMk/>
            <pc:sldMk cId="1947737852" sldId="333"/>
            <ac:spMk id="43" creationId="{29232677-7E35-4352-B073-B43F1FAEF596}"/>
          </ac:spMkLst>
        </pc:spChg>
        <pc:spChg chg="del mod topLvl">
          <ac:chgData name="Xin Zhang (FA Talent)" userId="474f572f-8271-4f60-858e-cee871e0aec6" providerId="ADAL" clId="{F325A477-07DD-405A-B026-89D15A582EAD}" dt="2022-01-18T10:24:21.830" v="6223" actId="478"/>
          <ac:spMkLst>
            <pc:docMk/>
            <pc:sldMk cId="1947737852" sldId="333"/>
            <ac:spMk id="44" creationId="{1EE824F5-B49C-4438-9F8B-766E9426E8FB}"/>
          </ac:spMkLst>
        </pc:spChg>
        <pc:spChg chg="del mod topLvl">
          <ac:chgData name="Xin Zhang (FA Talent)" userId="474f572f-8271-4f60-858e-cee871e0aec6" providerId="ADAL" clId="{F325A477-07DD-405A-B026-89D15A582EAD}" dt="2022-01-18T10:24:21.830" v="6223" actId="478"/>
          <ac:spMkLst>
            <pc:docMk/>
            <pc:sldMk cId="1947737852" sldId="333"/>
            <ac:spMk id="45" creationId="{9AFD040F-3C17-42A7-B69B-8651F345BDD8}"/>
          </ac:spMkLst>
        </pc:spChg>
        <pc:spChg chg="del mod topLvl">
          <ac:chgData name="Xin Zhang (FA Talent)" userId="474f572f-8271-4f60-858e-cee871e0aec6" providerId="ADAL" clId="{F325A477-07DD-405A-B026-89D15A582EAD}" dt="2022-01-18T10:24:21.830" v="6223" actId="478"/>
          <ac:spMkLst>
            <pc:docMk/>
            <pc:sldMk cId="1947737852" sldId="333"/>
            <ac:spMk id="50" creationId="{20E0F784-782D-4135-A396-C9592EB0E432}"/>
          </ac:spMkLst>
        </pc:spChg>
        <pc:spChg chg="del mod topLvl">
          <ac:chgData name="Xin Zhang (FA Talent)" userId="474f572f-8271-4f60-858e-cee871e0aec6" providerId="ADAL" clId="{F325A477-07DD-405A-B026-89D15A582EAD}" dt="2022-01-18T10:24:21.830" v="6223" actId="478"/>
          <ac:spMkLst>
            <pc:docMk/>
            <pc:sldMk cId="1947737852" sldId="333"/>
            <ac:spMk id="51" creationId="{79FBE9F1-B493-42CB-B1B2-4B7D4D0F3A44}"/>
          </ac:spMkLst>
        </pc:spChg>
        <pc:spChg chg="del mod topLvl">
          <ac:chgData name="Xin Zhang (FA Talent)" userId="474f572f-8271-4f60-858e-cee871e0aec6" providerId="ADAL" clId="{F325A477-07DD-405A-B026-89D15A582EAD}" dt="2022-01-18T10:24:21.830" v="6223" actId="478"/>
          <ac:spMkLst>
            <pc:docMk/>
            <pc:sldMk cId="1947737852" sldId="333"/>
            <ac:spMk id="52" creationId="{439BB6D1-824D-40E3-B1D5-1FD092626AA2}"/>
          </ac:spMkLst>
        </pc:spChg>
        <pc:grpChg chg="del mod topLvl">
          <ac:chgData name="Xin Zhang (FA Talent)" userId="474f572f-8271-4f60-858e-cee871e0aec6" providerId="ADAL" clId="{F325A477-07DD-405A-B026-89D15A582EAD}" dt="2022-01-18T09:39:35.691" v="5843" actId="478"/>
          <ac:grpSpMkLst>
            <pc:docMk/>
            <pc:sldMk cId="1947737852" sldId="333"/>
            <ac:grpSpMk id="3" creationId="{9588A48E-ED29-40A2-85BB-286BB5954918}"/>
          </ac:grpSpMkLst>
        </pc:grpChg>
        <pc:grpChg chg="del">
          <ac:chgData name="Xin Zhang (FA Talent)" userId="474f572f-8271-4f60-858e-cee871e0aec6" providerId="ADAL" clId="{F325A477-07DD-405A-B026-89D15A582EAD}" dt="2022-01-18T09:39:33.011" v="5842" actId="165"/>
          <ac:grpSpMkLst>
            <pc:docMk/>
            <pc:sldMk cId="1947737852" sldId="333"/>
            <ac:grpSpMk id="4" creationId="{094A5657-0465-4385-93A9-2ECD8D39A914}"/>
          </ac:grpSpMkLst>
        </pc:grpChg>
        <pc:grpChg chg="del">
          <ac:chgData name="Xin Zhang (FA Talent)" userId="474f572f-8271-4f60-858e-cee871e0aec6" providerId="ADAL" clId="{F325A477-07DD-405A-B026-89D15A582EAD}" dt="2022-01-18T09:39:35.691" v="5843" actId="478"/>
          <ac:grpSpMkLst>
            <pc:docMk/>
            <pc:sldMk cId="1947737852" sldId="333"/>
            <ac:grpSpMk id="36" creationId="{B3666BDB-99F9-46BE-9219-F0C930DA0C48}"/>
          </ac:grpSpMkLst>
        </pc:grpChg>
        <pc:grpChg chg="del">
          <ac:chgData name="Xin Zhang (FA Talent)" userId="474f572f-8271-4f60-858e-cee871e0aec6" providerId="ADAL" clId="{F325A477-07DD-405A-B026-89D15A582EAD}" dt="2022-01-18T09:38:28.934" v="5839" actId="165"/>
          <ac:grpSpMkLst>
            <pc:docMk/>
            <pc:sldMk cId="1947737852" sldId="333"/>
            <ac:grpSpMk id="40" creationId="{8576FBCB-526B-4205-AD9B-0B9839291025}"/>
          </ac:grpSpMkLst>
        </pc:grpChg>
        <pc:grpChg chg="del mod topLvl">
          <ac:chgData name="Xin Zhang (FA Talent)" userId="474f572f-8271-4f60-858e-cee871e0aec6" providerId="ADAL" clId="{F325A477-07DD-405A-B026-89D15A582EAD}" dt="2022-01-18T09:38:31.534" v="5840" actId="165"/>
          <ac:grpSpMkLst>
            <pc:docMk/>
            <pc:sldMk cId="1947737852" sldId="333"/>
            <ac:grpSpMk id="42" creationId="{AD93EF7B-9ECC-4FF6-85D7-13A3E29872D9}"/>
          </ac:grpSpMkLst>
        </pc:grpChg>
        <pc:grpChg chg="del">
          <ac:chgData name="Xin Zhang (FA Talent)" userId="474f572f-8271-4f60-858e-cee871e0aec6" providerId="ADAL" clId="{F325A477-07DD-405A-B026-89D15A582EAD}" dt="2022-01-18T09:38:28.934" v="5839" actId="165"/>
          <ac:grpSpMkLst>
            <pc:docMk/>
            <pc:sldMk cId="1947737852" sldId="333"/>
            <ac:grpSpMk id="47" creationId="{B6CE2A3F-4836-483E-A9D7-5BB2E6C975E3}"/>
          </ac:grpSpMkLst>
        </pc:grpChg>
        <pc:grpChg chg="del mod topLvl">
          <ac:chgData name="Xin Zhang (FA Talent)" userId="474f572f-8271-4f60-858e-cee871e0aec6" providerId="ADAL" clId="{F325A477-07DD-405A-B026-89D15A582EAD}" dt="2022-01-18T09:38:31.534" v="5840" actId="165"/>
          <ac:grpSpMkLst>
            <pc:docMk/>
            <pc:sldMk cId="1947737852" sldId="333"/>
            <ac:grpSpMk id="49" creationId="{30E806D2-3F3E-4FCE-9F61-F98562F73CAA}"/>
          </ac:grpSpMkLst>
        </pc:grpChg>
        <pc:picChg chg="del">
          <ac:chgData name="Xin Zhang (FA Talent)" userId="474f572f-8271-4f60-858e-cee871e0aec6" providerId="ADAL" clId="{F325A477-07DD-405A-B026-89D15A582EAD}" dt="2022-01-18T09:38:20.991" v="5836" actId="478"/>
          <ac:picMkLst>
            <pc:docMk/>
            <pc:sldMk cId="1947737852" sldId="333"/>
            <ac:picMk id="26" creationId="{29686E06-BAEC-4846-9E7A-22BC83AA908E}"/>
          </ac:picMkLst>
        </pc:picChg>
        <pc:picChg chg="del">
          <ac:chgData name="Xin Zhang (FA Talent)" userId="474f572f-8271-4f60-858e-cee871e0aec6" providerId="ADAL" clId="{F325A477-07DD-405A-B026-89D15A582EAD}" dt="2022-01-18T09:38:20.991" v="5836" actId="478"/>
          <ac:picMkLst>
            <pc:docMk/>
            <pc:sldMk cId="1947737852" sldId="333"/>
            <ac:picMk id="35" creationId="{6A26AC3A-CC56-426D-A992-0622CF8A6CE4}"/>
          </ac:picMkLst>
        </pc:picChg>
        <pc:cxnChg chg="mod">
          <ac:chgData name="Xin Zhang (FA Talent)" userId="474f572f-8271-4f60-858e-cee871e0aec6" providerId="ADAL" clId="{F325A477-07DD-405A-B026-89D15A582EAD}" dt="2022-01-18T09:39:33.011" v="5842" actId="165"/>
          <ac:cxnSpMkLst>
            <pc:docMk/>
            <pc:sldMk cId="1947737852" sldId="333"/>
            <ac:cxnSpMk id="31" creationId="{960A085A-1317-452B-9DE5-B40A68C80B3E}"/>
          </ac:cxnSpMkLst>
        </pc:cxnChg>
        <pc:cxnChg chg="add del mod">
          <ac:chgData name="Xin Zhang (FA Talent)" userId="474f572f-8271-4f60-858e-cee871e0aec6" providerId="ADAL" clId="{F325A477-07DD-405A-B026-89D15A582EAD}" dt="2022-01-18T09:39:46.287" v="5845"/>
          <ac:cxnSpMkLst>
            <pc:docMk/>
            <pc:sldMk cId="1947737852" sldId="333"/>
            <ac:cxnSpMk id="39" creationId="{18689075-078B-4883-9727-9FEC1F90D813}"/>
          </ac:cxnSpMkLst>
        </pc:cxnChg>
      </pc:sldChg>
      <pc:sldChg chg="addSp delSp modSp mod ord">
        <pc:chgData name="Xin Zhang (FA Talent)" userId="474f572f-8271-4f60-858e-cee871e0aec6" providerId="ADAL" clId="{F325A477-07DD-405A-B026-89D15A582EAD}" dt="2022-01-18T11:07:35.393" v="7724" actId="207"/>
        <pc:sldMkLst>
          <pc:docMk/>
          <pc:sldMk cId="1053374254" sldId="334"/>
        </pc:sldMkLst>
        <pc:spChg chg="mod">
          <ac:chgData name="Xin Zhang (FA Talent)" userId="474f572f-8271-4f60-858e-cee871e0aec6" providerId="ADAL" clId="{F325A477-07DD-405A-B026-89D15A582EAD}" dt="2022-01-18T10:24:48.679" v="6255" actId="20577"/>
          <ac:spMkLst>
            <pc:docMk/>
            <pc:sldMk cId="1053374254" sldId="334"/>
            <ac:spMk id="2" creationId="{C20940F4-E694-40BD-9D06-A131BF771D6B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17" creationId="{761CCA8E-3A8F-495A-A8FA-B296D1374650}"/>
          </ac:spMkLst>
        </pc:spChg>
        <pc:spChg chg="add 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26" creationId="{0E1C002E-9FDC-4F13-98C5-11C087B00B6C}"/>
          </ac:spMkLst>
        </pc:spChg>
        <pc:spChg chg="add 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27" creationId="{21974AB7-E6D2-479C-A200-00427833DF33}"/>
          </ac:spMkLst>
        </pc:spChg>
        <pc:spChg chg="add 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28" creationId="{A008D708-6DAE-44C4-9C09-393E137629A8}"/>
          </ac:spMkLst>
        </pc:spChg>
        <pc:spChg chg="add mod topLvl">
          <ac:chgData name="Xin Zhang (FA Talent)" userId="474f572f-8271-4f60-858e-cee871e0aec6" providerId="ADAL" clId="{F325A477-07DD-405A-B026-89D15A582EAD}" dt="2022-01-18T10:33:49.242" v="6648" actId="1076"/>
          <ac:spMkLst>
            <pc:docMk/>
            <pc:sldMk cId="1053374254" sldId="334"/>
            <ac:spMk id="29" creationId="{738A4BB3-9ACE-457A-B1D6-E4FFAE35904C}"/>
          </ac:spMkLst>
        </pc:spChg>
        <pc:spChg chg="add mod topLvl">
          <ac:chgData name="Xin Zhang (FA Talent)" userId="474f572f-8271-4f60-858e-cee871e0aec6" providerId="ADAL" clId="{F325A477-07DD-405A-B026-89D15A582EAD}" dt="2022-01-18T10:33:53.036" v="6649" actId="1076"/>
          <ac:spMkLst>
            <pc:docMk/>
            <pc:sldMk cId="1053374254" sldId="334"/>
            <ac:spMk id="30" creationId="{3E0C238F-9F40-452F-AED6-B6C1B64BCCFA}"/>
          </ac:spMkLst>
        </pc:spChg>
        <pc:spChg chg="add mod topLvl">
          <ac:chgData name="Xin Zhang (FA Talent)" userId="474f572f-8271-4f60-858e-cee871e0aec6" providerId="ADAL" clId="{F325A477-07DD-405A-B026-89D15A582EAD}" dt="2022-01-18T10:33:53.036" v="6649" actId="1076"/>
          <ac:spMkLst>
            <pc:docMk/>
            <pc:sldMk cId="1053374254" sldId="334"/>
            <ac:spMk id="31" creationId="{73EA6A00-310B-404A-86B4-A5737BA977E5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32" creationId="{D1DE6650-A364-464B-94A5-A1A0A816D1E5}"/>
          </ac:spMkLst>
        </pc:spChg>
        <pc:spChg chg="add mod topLvl">
          <ac:chgData name="Xin Zhang (FA Talent)" userId="474f572f-8271-4f60-858e-cee871e0aec6" providerId="ADAL" clId="{F325A477-07DD-405A-B026-89D15A582EAD}" dt="2022-01-18T11:07:35.393" v="7724" actId="207"/>
          <ac:spMkLst>
            <pc:docMk/>
            <pc:sldMk cId="1053374254" sldId="334"/>
            <ac:spMk id="33" creationId="{DC00F6E5-A7DF-465C-A863-487CA840414A}"/>
          </ac:spMkLst>
        </pc:spChg>
        <pc:spChg chg="add 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34" creationId="{7A81EABC-EF58-481D-B8A6-E94C1EED0F07}"/>
          </ac:spMkLst>
        </pc:spChg>
        <pc:spChg chg="add 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35" creationId="{EBC25A9E-3245-4116-8BB6-EEDADFAA6EDE}"/>
          </ac:spMkLst>
        </pc:spChg>
        <pc:spChg chg="add del mod topLvl">
          <ac:chgData name="Xin Zhang (FA Talent)" userId="474f572f-8271-4f60-858e-cee871e0aec6" providerId="ADAL" clId="{F325A477-07DD-405A-B026-89D15A582EAD}" dt="2022-01-18T10:31:56.305" v="6643" actId="478"/>
          <ac:spMkLst>
            <pc:docMk/>
            <pc:sldMk cId="1053374254" sldId="334"/>
            <ac:spMk id="36" creationId="{AF83646D-89A1-4148-93C2-03B718F9A55F}"/>
          </ac:spMkLst>
        </pc:spChg>
        <pc:spChg chg="add mod topLvl">
          <ac:chgData name="Xin Zhang (FA Talent)" userId="474f572f-8271-4f60-858e-cee871e0aec6" providerId="ADAL" clId="{F325A477-07DD-405A-B026-89D15A582EAD}" dt="2022-01-18T11:07:35.393" v="7724" actId="207"/>
          <ac:spMkLst>
            <pc:docMk/>
            <pc:sldMk cId="1053374254" sldId="334"/>
            <ac:spMk id="39" creationId="{2F30C7D3-E9D2-4E3B-8356-BC2C0F3E94BD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40" creationId="{55ABB63B-3004-4C25-8011-6E698F89CEB1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41" creationId="{3B7FACE1-2A21-496E-911D-783DAA114F59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42" creationId="{0D4BE6F7-727D-4256-9D02-3A9D63519CCF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43" creationId="{3E735273-8D58-4945-AC96-6E0C03DF1040}"/>
          </ac:spMkLst>
        </pc:spChg>
        <pc:spChg chg="add mod topLvl">
          <ac:chgData name="Xin Zhang (FA Talent)" userId="474f572f-8271-4f60-858e-cee871e0aec6" providerId="ADAL" clId="{F325A477-07DD-405A-B026-89D15A582EAD}" dt="2022-01-18T11:07:35.393" v="7724" actId="207"/>
          <ac:spMkLst>
            <pc:docMk/>
            <pc:sldMk cId="1053374254" sldId="334"/>
            <ac:spMk id="44" creationId="{7926461A-8BA9-4DB4-BA97-49E43D0E2696}"/>
          </ac:spMkLst>
        </pc:spChg>
        <pc:spChg chg="del">
          <ac:chgData name="Xin Zhang (FA Talent)" userId="474f572f-8271-4f60-858e-cee871e0aec6" providerId="ADAL" clId="{F325A477-07DD-405A-B026-89D15A582EAD}" dt="2022-01-17T06:16:42.252" v="2604" actId="478"/>
          <ac:spMkLst>
            <pc:docMk/>
            <pc:sldMk cId="1053374254" sldId="334"/>
            <ac:spMk id="45" creationId="{541D0176-DA98-4726-AC62-D589F84BF214}"/>
          </ac:spMkLst>
        </pc:spChg>
        <pc:spChg chg="del">
          <ac:chgData name="Xin Zhang (FA Talent)" userId="474f572f-8271-4f60-858e-cee871e0aec6" providerId="ADAL" clId="{F325A477-07DD-405A-B026-89D15A582EAD}" dt="2022-01-17T06:16:42.805" v="2605" actId="478"/>
          <ac:spMkLst>
            <pc:docMk/>
            <pc:sldMk cId="1053374254" sldId="334"/>
            <ac:spMk id="47" creationId="{B451E6E2-78C2-4CA3-A15F-C95CD2774A21}"/>
          </ac:spMkLst>
        </pc:spChg>
        <pc:spChg chg="del">
          <ac:chgData name="Xin Zhang (FA Talent)" userId="474f572f-8271-4f60-858e-cee871e0aec6" providerId="ADAL" clId="{F325A477-07DD-405A-B026-89D15A582EAD}" dt="2022-01-17T06:16:43.898" v="2606" actId="478"/>
          <ac:spMkLst>
            <pc:docMk/>
            <pc:sldMk cId="1053374254" sldId="334"/>
            <ac:spMk id="48" creationId="{68F0EBAD-CE96-47EC-818B-145CDC5F5E49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50" creationId="{844C561A-3566-4365-9A57-B3C0C539F5EE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54" creationId="{68265A6B-87E2-4810-8D17-BA929DCB3F7A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57" creationId="{83ECC2F6-0ECD-4295-80B9-CEC2FC4DB637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59" creationId="{581F3343-D860-4994-9367-FCF7E12BEC05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60" creationId="{168A62A0-4021-48F2-A2E4-170A221C2185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61" creationId="{F6667A2E-8761-4BCF-B0E7-76A0F60D0686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62" creationId="{F2380DA6-9001-4A4E-90E4-7E903676F4F9}"/>
          </ac:spMkLst>
        </pc:spChg>
        <pc:spChg chg="add mod topLvl">
          <ac:chgData name="Xin Zhang (FA Talent)" userId="474f572f-8271-4f60-858e-cee871e0aec6" providerId="ADAL" clId="{F325A477-07DD-405A-B026-89D15A582EAD}" dt="2022-01-18T11:07:35.393" v="7724" actId="207"/>
          <ac:spMkLst>
            <pc:docMk/>
            <pc:sldMk cId="1053374254" sldId="334"/>
            <ac:spMk id="63" creationId="{80AF902C-6451-4C75-898B-2C92774AF034}"/>
          </ac:spMkLst>
        </pc:spChg>
        <pc:spChg chg="add 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64" creationId="{77FC3432-333F-4825-BBA8-8222CCDAA560}"/>
          </ac:spMkLst>
        </pc:spChg>
        <pc:spChg chg="del">
          <ac:chgData name="Xin Zhang (FA Talent)" userId="474f572f-8271-4f60-858e-cee871e0aec6" providerId="ADAL" clId="{F325A477-07DD-405A-B026-89D15A582EAD}" dt="2022-01-17T06:16:40.700" v="2603" actId="478"/>
          <ac:spMkLst>
            <pc:docMk/>
            <pc:sldMk cId="1053374254" sldId="334"/>
            <ac:spMk id="65" creationId="{68020FF0-B4E6-465E-9228-22D868AF8BBC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66" creationId="{03AA5E81-E172-4C7A-8C4A-1AACC8A0CD75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67" creationId="{0A64A371-ABD0-498E-A44F-8594C56A32D6}"/>
          </ac:spMkLst>
        </pc:spChg>
        <pc:spChg chg="del">
          <ac:chgData name="Xin Zhang (FA Talent)" userId="474f572f-8271-4f60-858e-cee871e0aec6" providerId="ADAL" clId="{F325A477-07DD-405A-B026-89D15A582EAD}" dt="2022-01-18T10:24:59.834" v="6256" actId="478"/>
          <ac:spMkLst>
            <pc:docMk/>
            <pc:sldMk cId="1053374254" sldId="334"/>
            <ac:spMk id="68" creationId="{5D1E381F-03F0-4E14-9968-96827BBC27A1}"/>
          </ac:spMkLst>
        </pc:spChg>
        <pc:spChg chg="add 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69" creationId="{433472AA-0CD7-4B6C-A1FA-5D1A6BC84882}"/>
          </ac:spMkLst>
        </pc:spChg>
        <pc:spChg chg="add 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70" creationId="{E168C5A1-4774-4CB4-834E-1893B1106866}"/>
          </ac:spMkLst>
        </pc:spChg>
        <pc:spChg chg="add mod topLvl">
          <ac:chgData name="Xin Zhang (FA Talent)" userId="474f572f-8271-4f60-858e-cee871e0aec6" providerId="ADAL" clId="{F325A477-07DD-405A-B026-89D15A582EAD}" dt="2022-01-18T11:07:35.393" v="7724" actId="207"/>
          <ac:spMkLst>
            <pc:docMk/>
            <pc:sldMk cId="1053374254" sldId="334"/>
            <ac:spMk id="71" creationId="{034FA395-0E80-4771-B335-C8C4ACBF10F6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72" creationId="{DEC623BB-478B-4C9D-8BDE-5BC122F7177C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73" creationId="{C3245A78-5523-446A-826D-DE78CCCDF3A6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74" creationId="{7DFFE4A8-ED97-4630-84D4-A7891B08AEDF}"/>
          </ac:spMkLst>
        </pc:spChg>
        <pc:spChg chg="add mod topLvl">
          <ac:chgData name="Xin Zhang (FA Talent)" userId="474f572f-8271-4f60-858e-cee871e0aec6" providerId="ADAL" clId="{F325A477-07DD-405A-B026-89D15A582EAD}" dt="2022-01-18T11:07:35.393" v="7724" actId="207"/>
          <ac:spMkLst>
            <pc:docMk/>
            <pc:sldMk cId="1053374254" sldId="334"/>
            <ac:spMk id="75" creationId="{E7B2704E-6D63-45BF-821A-32B87FCBA448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76" creationId="{7B8E7C18-E705-4AB8-94D4-D2B55688523B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77" creationId="{C8B2EB49-A936-4266-A148-A0DC97423537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78" creationId="{FCB28505-3D5B-4B07-B9A1-8909FBAF6FA7}"/>
          </ac:spMkLst>
        </pc:spChg>
        <pc:spChg chg="add mod topLvl">
          <ac:chgData name="Xin Zhang (FA Talent)" userId="474f572f-8271-4f60-858e-cee871e0aec6" providerId="ADAL" clId="{F325A477-07DD-405A-B026-89D15A582EAD}" dt="2022-01-18T11:07:35.393" v="7724" actId="207"/>
          <ac:spMkLst>
            <pc:docMk/>
            <pc:sldMk cId="1053374254" sldId="334"/>
            <ac:spMk id="79" creationId="{8FE70E6B-6CDB-4C9B-BE46-2AA7E877E804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80" creationId="{C351C5B0-170D-43D3-A7F3-87D2CC6DC6EE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81" creationId="{CAE5E6B7-9712-4106-9F5F-A1EF039CF993}"/>
          </ac:spMkLst>
        </pc:spChg>
        <pc:spChg chg="add del mod topLvl">
          <ac:chgData name="Xin Zhang (FA Talent)" userId="474f572f-8271-4f60-858e-cee871e0aec6" providerId="ADAL" clId="{F325A477-07DD-405A-B026-89D15A582EAD}" dt="2022-01-18T10:30:52.587" v="6624" actId="478"/>
          <ac:spMkLst>
            <pc:docMk/>
            <pc:sldMk cId="1053374254" sldId="334"/>
            <ac:spMk id="82" creationId="{AA30FC1D-17BB-41E0-A190-F7F8D3F0A439}"/>
          </ac:spMkLst>
        </pc:spChg>
        <pc:spChg chg="add mod topLvl">
          <ac:chgData name="Xin Zhang (FA Talent)" userId="474f572f-8271-4f60-858e-cee871e0aec6" providerId="ADAL" clId="{F325A477-07DD-405A-B026-89D15A582EAD}" dt="2022-01-18T10:33:49.242" v="6648" actId="1076"/>
          <ac:spMkLst>
            <pc:docMk/>
            <pc:sldMk cId="1053374254" sldId="334"/>
            <ac:spMk id="83" creationId="{F64AE099-1857-4CFD-B7F1-7416B3D339AF}"/>
          </ac:spMkLst>
        </pc:spChg>
        <pc:spChg chg="add mod topLvl">
          <ac:chgData name="Xin Zhang (FA Talent)" userId="474f572f-8271-4f60-858e-cee871e0aec6" providerId="ADAL" clId="{F325A477-07DD-405A-B026-89D15A582EAD}" dt="2022-01-18T10:33:49.242" v="6648" actId="1076"/>
          <ac:spMkLst>
            <pc:docMk/>
            <pc:sldMk cId="1053374254" sldId="334"/>
            <ac:spMk id="84" creationId="{1DEB8D29-72EF-46BA-B651-8709A44D56F1}"/>
          </ac:spMkLst>
        </pc:spChg>
        <pc:spChg chg="add del">
          <ac:chgData name="Xin Zhang (FA Talent)" userId="474f572f-8271-4f60-858e-cee871e0aec6" providerId="ADAL" clId="{F325A477-07DD-405A-B026-89D15A582EAD}" dt="2022-01-18T10:30:38.810" v="6618" actId="22"/>
          <ac:spMkLst>
            <pc:docMk/>
            <pc:sldMk cId="1053374254" sldId="334"/>
            <ac:spMk id="85" creationId="{579A38E3-50E8-4462-96F4-139EE39E6E11}"/>
          </ac:spMkLst>
        </pc:spChg>
        <pc:spChg chg="add del">
          <ac:chgData name="Xin Zhang (FA Talent)" userId="474f572f-8271-4f60-858e-cee871e0aec6" providerId="ADAL" clId="{F325A477-07DD-405A-B026-89D15A582EAD}" dt="2022-01-18T10:30:43.957" v="6622" actId="22"/>
          <ac:spMkLst>
            <pc:docMk/>
            <pc:sldMk cId="1053374254" sldId="334"/>
            <ac:spMk id="86" creationId="{7B8C136B-F636-4DA7-A5EB-B6B8074E239B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88" creationId="{21738499-633B-4A4C-9CC5-CEC27E43CC41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89" creationId="{62007BC4-2837-4B3D-8A19-9C7F3A1280C4}"/>
          </ac:spMkLst>
        </pc:spChg>
        <pc:spChg chg="del mod topLvl">
          <ac:chgData name="Xin Zhang (FA Talent)" userId="474f572f-8271-4f60-858e-cee871e0aec6" providerId="ADAL" clId="{F325A477-07DD-405A-B026-89D15A582EAD}" dt="2022-01-18T10:31:47.166" v="6639" actId="478"/>
          <ac:spMkLst>
            <pc:docMk/>
            <pc:sldMk cId="1053374254" sldId="334"/>
            <ac:spMk id="90" creationId="{8C99C1C4-C17C-4A95-9401-1841CA064EEB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91" creationId="{DE1ECDF3-95B7-42E1-B4C6-93DA843FF54A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92" creationId="{13BA188D-E298-4DBC-899B-ED2DA84025F4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93" creationId="{06B840B1-06C6-424A-949A-48BB36304D07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95" creationId="{830C0D95-4B34-4D02-8E69-A58A958A67C6}"/>
          </ac:spMkLst>
        </pc:spChg>
        <pc:spChg chg="del mod topLvl">
          <ac:chgData name="Xin Zhang (FA Talent)" userId="474f572f-8271-4f60-858e-cee871e0aec6" providerId="ADAL" clId="{F325A477-07DD-405A-B026-89D15A582EAD}" dt="2022-01-18T10:31:51.114" v="6640" actId="478"/>
          <ac:spMkLst>
            <pc:docMk/>
            <pc:sldMk cId="1053374254" sldId="334"/>
            <ac:spMk id="96" creationId="{A2A0F0A5-9C08-4151-8FE8-B2EBDB1353C0}"/>
          </ac:spMkLst>
        </pc:spChg>
        <pc:spChg chg="del mod topLvl">
          <ac:chgData name="Xin Zhang (FA Talent)" userId="474f572f-8271-4f60-858e-cee871e0aec6" providerId="ADAL" clId="{F325A477-07DD-405A-B026-89D15A582EAD}" dt="2022-01-18T10:31:51.735" v="6641" actId="478"/>
          <ac:spMkLst>
            <pc:docMk/>
            <pc:sldMk cId="1053374254" sldId="334"/>
            <ac:spMk id="97" creationId="{A9EEBE5A-03BD-4348-8A0C-610EB45BBE47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98" creationId="{202CA783-4B2A-49D7-9843-F4236E44CD92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99" creationId="{0292D2CA-2AAE-4EF8-AF3F-5EA60E205BFC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100" creationId="{081A6513-7927-430D-8D6B-C20D7E228928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102" creationId="{F7E934FF-D4E5-4DAE-B379-F4620689DDF3}"/>
          </ac:spMkLst>
        </pc:spChg>
        <pc:spChg chg="mod topLvl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103" creationId="{656D7D10-8804-4F87-A4C3-96C8FE12330B}"/>
          </ac:spMkLst>
        </pc:spChg>
        <pc:spChg chg="del mod topLvl">
          <ac:chgData name="Xin Zhang (FA Talent)" userId="474f572f-8271-4f60-858e-cee871e0aec6" providerId="ADAL" clId="{F325A477-07DD-405A-B026-89D15A582EAD}" dt="2022-01-18T10:31:54.506" v="6642" actId="478"/>
          <ac:spMkLst>
            <pc:docMk/>
            <pc:sldMk cId="1053374254" sldId="334"/>
            <ac:spMk id="104" creationId="{F7348D0C-7AA3-4E1D-A331-18656C30B568}"/>
          </ac:spMkLst>
        </pc:spChg>
        <pc:spChg chg="del mod topLvl">
          <ac:chgData name="Xin Zhang (FA Talent)" userId="474f572f-8271-4f60-858e-cee871e0aec6" providerId="ADAL" clId="{F325A477-07DD-405A-B026-89D15A582EAD}" dt="2022-01-18T10:31:07.234" v="6630" actId="478"/>
          <ac:spMkLst>
            <pc:docMk/>
            <pc:sldMk cId="1053374254" sldId="334"/>
            <ac:spMk id="105" creationId="{EB116A87-C46D-4D2F-928E-90DC44D2C593}"/>
          </ac:spMkLst>
        </pc:spChg>
        <pc:spChg chg="del mod topLvl">
          <ac:chgData name="Xin Zhang (FA Talent)" userId="474f572f-8271-4f60-858e-cee871e0aec6" providerId="ADAL" clId="{F325A477-07DD-405A-B026-89D15A582EAD}" dt="2022-01-18T10:31:07.234" v="6630" actId="478"/>
          <ac:spMkLst>
            <pc:docMk/>
            <pc:sldMk cId="1053374254" sldId="334"/>
            <ac:spMk id="106" creationId="{9A9C1218-4307-4B55-8AD2-DBCDACA14C8E}"/>
          </ac:spMkLst>
        </pc:spChg>
        <pc:spChg chg="del mod topLvl">
          <ac:chgData name="Xin Zhang (FA Talent)" userId="474f572f-8271-4f60-858e-cee871e0aec6" providerId="ADAL" clId="{F325A477-07DD-405A-B026-89D15A582EAD}" dt="2022-01-18T10:31:07.234" v="6630" actId="478"/>
          <ac:spMkLst>
            <pc:docMk/>
            <pc:sldMk cId="1053374254" sldId="334"/>
            <ac:spMk id="107" creationId="{96D3383E-F343-414D-BE67-B2F1AACEA0B3}"/>
          </ac:spMkLst>
        </pc:spChg>
        <pc:spChg chg="add mod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108" creationId="{6CC3EA00-E724-44DE-9C40-4692C267C5DF}"/>
          </ac:spMkLst>
        </pc:spChg>
        <pc:spChg chg="add mod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109" creationId="{DB4DCBE1-32FB-483E-B59D-5591E20005C5}"/>
          </ac:spMkLst>
        </pc:spChg>
        <pc:spChg chg="add mod">
          <ac:chgData name="Xin Zhang (FA Talent)" userId="474f572f-8271-4f60-858e-cee871e0aec6" providerId="ADAL" clId="{F325A477-07DD-405A-B026-89D15A582EAD}" dt="2022-01-18T10:33:18.910" v="6647" actId="1076"/>
          <ac:spMkLst>
            <pc:docMk/>
            <pc:sldMk cId="1053374254" sldId="334"/>
            <ac:spMk id="110" creationId="{1399295F-ED8A-4B6C-9CF0-CB4DAA5CA716}"/>
          </ac:spMkLst>
        </pc:spChg>
        <pc:grpChg chg="add del mod">
          <ac:chgData name="Xin Zhang (FA Talent)" userId="474f572f-8271-4f60-858e-cee871e0aec6" providerId="ADAL" clId="{F325A477-07DD-405A-B026-89D15A582EAD}" dt="2022-01-18T10:26:27.469" v="6304" actId="165"/>
          <ac:grpSpMkLst>
            <pc:docMk/>
            <pc:sldMk cId="1053374254" sldId="334"/>
            <ac:grpSpMk id="3" creationId="{1E43DCD3-6A88-450B-83D3-7F9A15507354}"/>
          </ac:grpSpMkLst>
        </pc:grpChg>
        <pc:grpChg chg="add del mod">
          <ac:chgData name="Xin Zhang (FA Talent)" userId="474f572f-8271-4f60-858e-cee871e0aec6" providerId="ADAL" clId="{F325A477-07DD-405A-B026-89D15A582EAD}" dt="2022-01-18T10:31:24.843" v="6632" actId="165"/>
          <ac:grpSpMkLst>
            <pc:docMk/>
            <pc:sldMk cId="1053374254" sldId="334"/>
            <ac:grpSpMk id="6" creationId="{B068E408-BCFB-4CD6-A270-480E7BFE3534}"/>
          </ac:grpSpMkLst>
        </pc:grpChg>
        <pc:grpChg chg="del">
          <ac:chgData name="Xin Zhang (FA Talent)" userId="474f572f-8271-4f60-858e-cee871e0aec6" providerId="ADAL" clId="{F325A477-07DD-405A-B026-89D15A582EAD}" dt="2022-01-18T10:24:59.834" v="6256" actId="478"/>
          <ac:grpSpMkLst>
            <pc:docMk/>
            <pc:sldMk cId="1053374254" sldId="334"/>
            <ac:grpSpMk id="38" creationId="{E9B651F5-A957-49CF-AD8D-FB7C5F29FD55}"/>
          </ac:grpSpMkLst>
        </pc:grpChg>
        <pc:grpChg chg="del">
          <ac:chgData name="Xin Zhang (FA Talent)" userId="474f572f-8271-4f60-858e-cee871e0aec6" providerId="ADAL" clId="{F325A477-07DD-405A-B026-89D15A582EAD}" dt="2022-01-18T10:24:59.834" v="6256" actId="478"/>
          <ac:grpSpMkLst>
            <pc:docMk/>
            <pc:sldMk cId="1053374254" sldId="334"/>
            <ac:grpSpMk id="51" creationId="{583D3EE6-0638-4485-8599-8C2C77F16F81}"/>
          </ac:grpSpMkLst>
        </pc:grpChg>
        <pc:grpChg chg="del">
          <ac:chgData name="Xin Zhang (FA Talent)" userId="474f572f-8271-4f60-858e-cee871e0aec6" providerId="ADAL" clId="{F325A477-07DD-405A-B026-89D15A582EAD}" dt="2022-01-18T10:24:59.834" v="6256" actId="478"/>
          <ac:grpSpMkLst>
            <pc:docMk/>
            <pc:sldMk cId="1053374254" sldId="334"/>
            <ac:grpSpMk id="55" creationId="{2B717F57-3706-4FF1-8D3F-E666989799BF}"/>
          </ac:grpSpMkLst>
        </pc:grpChg>
        <pc:grpChg chg="add del mod">
          <ac:chgData name="Xin Zhang (FA Talent)" userId="474f572f-8271-4f60-858e-cee871e0aec6" providerId="ADAL" clId="{F325A477-07DD-405A-B026-89D15A582EAD}" dt="2022-01-18T10:31:24.843" v="6632" actId="165"/>
          <ac:grpSpMkLst>
            <pc:docMk/>
            <pc:sldMk cId="1053374254" sldId="334"/>
            <ac:grpSpMk id="87" creationId="{B206F723-C07B-4644-AAB8-4B5B88DFA4AD}"/>
          </ac:grpSpMkLst>
        </pc:grpChg>
        <pc:grpChg chg="add del mod">
          <ac:chgData name="Xin Zhang (FA Talent)" userId="474f572f-8271-4f60-858e-cee871e0aec6" providerId="ADAL" clId="{F325A477-07DD-405A-B026-89D15A582EAD}" dt="2022-01-18T10:31:24.843" v="6632" actId="165"/>
          <ac:grpSpMkLst>
            <pc:docMk/>
            <pc:sldMk cId="1053374254" sldId="334"/>
            <ac:grpSpMk id="94" creationId="{F8AF8FE7-A25C-4B79-9D5E-403D2ACE3356}"/>
          </ac:grpSpMkLst>
        </pc:grpChg>
        <pc:grpChg chg="add del mod">
          <ac:chgData name="Xin Zhang (FA Talent)" userId="474f572f-8271-4f60-858e-cee871e0aec6" providerId="ADAL" clId="{F325A477-07DD-405A-B026-89D15A582EAD}" dt="2022-01-18T10:31:05.403" v="6629" actId="165"/>
          <ac:grpSpMkLst>
            <pc:docMk/>
            <pc:sldMk cId="1053374254" sldId="334"/>
            <ac:grpSpMk id="101" creationId="{75A624CC-C127-4ED6-9124-C81C36DCA3D7}"/>
          </ac:grpSpMkLst>
        </pc:grpChg>
        <pc:picChg chg="del">
          <ac:chgData name="Xin Zhang (FA Talent)" userId="474f572f-8271-4f60-858e-cee871e0aec6" providerId="ADAL" clId="{F325A477-07DD-405A-B026-89D15A582EAD}" dt="2022-01-18T10:24:59.834" v="6256" actId="478"/>
          <ac:picMkLst>
            <pc:docMk/>
            <pc:sldMk cId="1053374254" sldId="334"/>
            <ac:picMk id="37" creationId="{E936CD4A-0C43-47F0-AF87-A15A0348E485}"/>
          </ac:picMkLst>
        </pc:picChg>
      </pc:sldChg>
      <pc:sldChg chg="addSp delSp modSp mod ord">
        <pc:chgData name="Xin Zhang (FA Talent)" userId="474f572f-8271-4f60-858e-cee871e0aec6" providerId="ADAL" clId="{F325A477-07DD-405A-B026-89D15A582EAD}" dt="2022-01-19T02:43:00.342" v="8998" actId="14100"/>
        <pc:sldMkLst>
          <pc:docMk/>
          <pc:sldMk cId="3419391038" sldId="335"/>
        </pc:sldMkLst>
        <pc:spChg chg="mod">
          <ac:chgData name="Xin Zhang (FA Talent)" userId="474f572f-8271-4f60-858e-cee871e0aec6" providerId="ADAL" clId="{F325A477-07DD-405A-B026-89D15A582EAD}" dt="2022-01-19T02:39:34.631" v="8911" actId="20577"/>
          <ac:spMkLst>
            <pc:docMk/>
            <pc:sldMk cId="3419391038" sldId="335"/>
            <ac:spMk id="2" creationId="{C20940F4-E694-40BD-9D06-A131BF771D6B}"/>
          </ac:spMkLst>
        </pc:spChg>
        <pc:spChg chg="del">
          <ac:chgData name="Xin Zhang (FA Talent)" userId="474f572f-8271-4f60-858e-cee871e0aec6" providerId="ADAL" clId="{F325A477-07DD-405A-B026-89D15A582EAD}" dt="2022-01-18T10:20:37.392" v="6169" actId="478"/>
          <ac:spMkLst>
            <pc:docMk/>
            <pc:sldMk cId="3419391038" sldId="335"/>
            <ac:spMk id="17" creationId="{761CCA8E-3A8F-495A-A8FA-B296D1374650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18" creationId="{F928F7C6-5F2C-4291-85DC-A4F8373791A0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25" creationId="{567064D3-720A-4B46-AB4F-E31F928358B0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26" creationId="{94E6182A-2A54-4BEE-AB90-FD6EFBF90D9E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27" creationId="{E5DA83CD-3F7E-403E-A8C0-885788C0B7CB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29" creationId="{51DB17CF-1F2D-4F03-99AF-95D47488CA0D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30" creationId="{46AC73A7-0D09-4D8B-B80D-22DBC829071B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31" creationId="{CFEADA22-EF2B-48FF-8D3E-101C9F8B249A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32" creationId="{31EBCC42-C1A1-42D9-9253-93220AA30F8C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33" creationId="{ADAEAC55-3470-4D17-BFD4-D5195B0179C8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34" creationId="{7436EF40-4202-483E-904C-98C1C3BDD9BA}"/>
          </ac:spMkLst>
        </pc:spChg>
        <pc:spChg chg="mod">
          <ac:chgData name="Xin Zhang (FA Talent)" userId="474f572f-8271-4f60-858e-cee871e0aec6" providerId="ADAL" clId="{F325A477-07DD-405A-B026-89D15A582EAD}" dt="2022-01-18T10:18:57.571" v="6144"/>
          <ac:spMkLst>
            <pc:docMk/>
            <pc:sldMk cId="3419391038" sldId="335"/>
            <ac:spMk id="35" creationId="{732707B0-A2B9-4743-AC81-14B5FB44C0C3}"/>
          </ac:spMkLst>
        </pc:spChg>
        <pc:spChg chg="add del mod topLvl">
          <ac:chgData name="Xin Zhang (FA Talent)" userId="474f572f-8271-4f60-858e-cee871e0aec6" providerId="ADAL" clId="{F325A477-07DD-405A-B026-89D15A582EAD}" dt="2022-01-19T02:42:44.101" v="8980" actId="20577"/>
          <ac:spMkLst>
            <pc:docMk/>
            <pc:sldMk cId="3419391038" sldId="335"/>
            <ac:spMk id="36" creationId="{A90FB9D9-B47C-4755-9007-69F54DCBC573}"/>
          </ac:spMkLst>
        </pc:spChg>
        <pc:spChg chg="add mod topLvl">
          <ac:chgData name="Xin Zhang (FA Talent)" userId="474f572f-8271-4f60-858e-cee871e0aec6" providerId="ADAL" clId="{F325A477-07DD-405A-B026-89D15A582EAD}" dt="2022-01-18T10:22:41.633" v="6208" actId="165"/>
          <ac:spMkLst>
            <pc:docMk/>
            <pc:sldMk cId="3419391038" sldId="335"/>
            <ac:spMk id="37" creationId="{8C930F33-0986-465B-9759-1A9BA27F3E73}"/>
          </ac:spMkLst>
        </pc:spChg>
        <pc:spChg chg="del">
          <ac:chgData name="Xin Zhang (FA Talent)" userId="474f572f-8271-4f60-858e-cee871e0aec6" providerId="ADAL" clId="{F325A477-07DD-405A-B026-89D15A582EAD}" dt="2022-01-18T10:20:37.392" v="6169" actId="478"/>
          <ac:spMkLst>
            <pc:docMk/>
            <pc:sldMk cId="3419391038" sldId="335"/>
            <ac:spMk id="40" creationId="{55ABB63B-3004-4C25-8011-6E698F89CEB1}"/>
          </ac:spMkLst>
        </pc:spChg>
        <pc:spChg chg="mod topLvl">
          <ac:chgData name="Xin Zhang (FA Talent)" userId="474f572f-8271-4f60-858e-cee871e0aec6" providerId="ADAL" clId="{F325A477-07DD-405A-B026-89D15A582EAD}" dt="2022-01-19T02:42:50.804" v="8996" actId="165"/>
          <ac:spMkLst>
            <pc:docMk/>
            <pc:sldMk cId="3419391038" sldId="335"/>
            <ac:spMk id="41" creationId="{8DB00F78-91EB-40AA-BD8A-68F3B0D53FAC}"/>
          </ac:spMkLst>
        </pc:spChg>
        <pc:spChg chg="mod topLvl">
          <ac:chgData name="Xin Zhang (FA Talent)" userId="474f572f-8271-4f60-858e-cee871e0aec6" providerId="ADAL" clId="{F325A477-07DD-405A-B026-89D15A582EAD}" dt="2022-01-19T02:42:50.804" v="8996" actId="165"/>
          <ac:spMkLst>
            <pc:docMk/>
            <pc:sldMk cId="3419391038" sldId="335"/>
            <ac:spMk id="42" creationId="{C05C2A91-9D9B-4951-99CF-CFCACBD04AF6}"/>
          </ac:spMkLst>
        </pc:spChg>
        <pc:spChg chg="add mod ord">
          <ac:chgData name="Xin Zhang (FA Talent)" userId="474f572f-8271-4f60-858e-cee871e0aec6" providerId="ADAL" clId="{F325A477-07DD-405A-B026-89D15A582EAD}" dt="2022-01-18T13:51:19.013" v="8657" actId="12789"/>
          <ac:spMkLst>
            <pc:docMk/>
            <pc:sldMk cId="3419391038" sldId="335"/>
            <ac:spMk id="44" creationId="{5E18DD0E-5823-4724-A708-5E0BCC3EF89E}"/>
          </ac:spMkLst>
        </pc:spChg>
        <pc:spChg chg="del">
          <ac:chgData name="Xin Zhang (FA Talent)" userId="474f572f-8271-4f60-858e-cee871e0aec6" providerId="ADAL" clId="{F325A477-07DD-405A-B026-89D15A582EAD}" dt="2022-01-17T06:16:47.535" v="2607" actId="478"/>
          <ac:spMkLst>
            <pc:docMk/>
            <pc:sldMk cId="3419391038" sldId="335"/>
            <ac:spMk id="45" creationId="{541D0176-DA98-4726-AC62-D589F84BF214}"/>
          </ac:spMkLst>
        </pc:spChg>
        <pc:spChg chg="add mod ord">
          <ac:chgData name="Xin Zhang (FA Talent)" userId="474f572f-8271-4f60-858e-cee871e0aec6" providerId="ADAL" clId="{F325A477-07DD-405A-B026-89D15A582EAD}" dt="2022-01-18T13:51:54.954" v="8664" actId="14100"/>
          <ac:spMkLst>
            <pc:docMk/>
            <pc:sldMk cId="3419391038" sldId="335"/>
            <ac:spMk id="46" creationId="{276F1C1D-05D0-4FF2-AFA5-DB3A5BAD7AC8}"/>
          </ac:spMkLst>
        </pc:spChg>
        <pc:spChg chg="del">
          <ac:chgData name="Xin Zhang (FA Talent)" userId="474f572f-8271-4f60-858e-cee871e0aec6" providerId="ADAL" clId="{F325A477-07DD-405A-B026-89D15A582EAD}" dt="2022-01-17T06:16:48.421" v="2608" actId="478"/>
          <ac:spMkLst>
            <pc:docMk/>
            <pc:sldMk cId="3419391038" sldId="335"/>
            <ac:spMk id="48" creationId="{68F0EBAD-CE96-47EC-818B-145CDC5F5E49}"/>
          </ac:spMkLst>
        </pc:spChg>
        <pc:grpChg chg="add mod">
          <ac:chgData name="Xin Zhang (FA Talent)" userId="474f572f-8271-4f60-858e-cee871e0aec6" providerId="ADAL" clId="{F325A477-07DD-405A-B026-89D15A582EAD}" dt="2022-01-18T10:19:53.549" v="6160" actId="1076"/>
          <ac:grpSpMkLst>
            <pc:docMk/>
            <pc:sldMk cId="3419391038" sldId="335"/>
            <ac:grpSpMk id="3" creationId="{B1C9A85A-803B-4112-9744-A088732170C8}"/>
          </ac:grpSpMkLst>
        </pc:grpChg>
        <pc:grpChg chg="add del mod">
          <ac:chgData name="Xin Zhang (FA Talent)" userId="474f572f-8271-4f60-858e-cee871e0aec6" providerId="ADAL" clId="{F325A477-07DD-405A-B026-89D15A582EAD}" dt="2022-01-18T10:22:41.633" v="6208" actId="165"/>
          <ac:grpSpMkLst>
            <pc:docMk/>
            <pc:sldMk cId="3419391038" sldId="335"/>
            <ac:grpSpMk id="4" creationId="{B22BCA8B-A6BE-41C3-BE4E-0C7595AC643B}"/>
          </ac:grpSpMkLst>
        </pc:grpChg>
        <pc:grpChg chg="add del mod">
          <ac:chgData name="Xin Zhang (FA Talent)" userId="474f572f-8271-4f60-858e-cee871e0aec6" providerId="ADAL" clId="{F325A477-07DD-405A-B026-89D15A582EAD}" dt="2022-01-19T02:42:50.804" v="8996" actId="165"/>
          <ac:grpSpMkLst>
            <pc:docMk/>
            <pc:sldMk cId="3419391038" sldId="335"/>
            <ac:grpSpMk id="9" creationId="{179AEE41-79DA-4A20-A2E9-2BE7482721D4}"/>
          </ac:grpSpMkLst>
        </pc:grpChg>
        <pc:grpChg chg="add mod ord">
          <ac:chgData name="Xin Zhang (FA Talent)" userId="474f572f-8271-4f60-858e-cee871e0aec6" providerId="ADAL" clId="{F325A477-07DD-405A-B026-89D15A582EAD}" dt="2022-01-18T10:19:50.497" v="6159" actId="164"/>
          <ac:grpSpMkLst>
            <pc:docMk/>
            <pc:sldMk cId="3419391038" sldId="335"/>
            <ac:grpSpMk id="16" creationId="{A1A8288D-D2FD-495A-927A-ECADA082CBDB}"/>
          </ac:grpSpMkLst>
        </pc:grpChg>
        <pc:grpChg chg="del">
          <ac:chgData name="Xin Zhang (FA Talent)" userId="474f572f-8271-4f60-858e-cee871e0aec6" providerId="ADAL" clId="{F325A477-07DD-405A-B026-89D15A582EAD}" dt="2022-01-18T10:20:37.392" v="6169" actId="478"/>
          <ac:grpSpMkLst>
            <pc:docMk/>
            <pc:sldMk cId="3419391038" sldId="335"/>
            <ac:grpSpMk id="19" creationId="{03D06017-C320-4649-BEA3-F49DCDCDD128}"/>
          </ac:grpSpMkLst>
        </pc:grpChg>
        <pc:grpChg chg="del">
          <ac:chgData name="Xin Zhang (FA Talent)" userId="474f572f-8271-4f60-858e-cee871e0aec6" providerId="ADAL" clId="{F325A477-07DD-405A-B026-89D15A582EAD}" dt="2022-01-18T10:20:37.392" v="6169" actId="478"/>
          <ac:grpSpMkLst>
            <pc:docMk/>
            <pc:sldMk cId="3419391038" sldId="335"/>
            <ac:grpSpMk id="22" creationId="{2DA7E22F-19DA-414D-92D9-D92935B56383}"/>
          </ac:grpSpMkLst>
        </pc:grpChg>
        <pc:grpChg chg="add del mod">
          <ac:chgData name="Xin Zhang (FA Talent)" userId="474f572f-8271-4f60-858e-cee871e0aec6" providerId="ADAL" clId="{F325A477-07DD-405A-B026-89D15A582EAD}" dt="2022-01-18T10:23:00.831" v="6220" actId="165"/>
          <ac:grpSpMkLst>
            <pc:docMk/>
            <pc:sldMk cId="3419391038" sldId="335"/>
            <ac:grpSpMk id="39" creationId="{B1648DB5-D35C-40FB-99FB-ECA9446F122F}"/>
          </ac:grpSpMkLst>
        </pc:grpChg>
        <pc:picChg chg="add del mod">
          <ac:chgData name="Xin Zhang (FA Talent)" userId="474f572f-8271-4f60-858e-cee871e0aec6" providerId="ADAL" clId="{F325A477-07DD-405A-B026-89D15A582EAD}" dt="2022-01-18T13:50:15.568" v="8640" actId="14861"/>
          <ac:picMkLst>
            <pc:docMk/>
            <pc:sldMk cId="3419391038" sldId="335"/>
            <ac:picMk id="8" creationId="{D83419C5-8A13-4037-A63B-E233D7831062}"/>
          </ac:picMkLst>
        </pc:picChg>
        <pc:picChg chg="add mod">
          <ac:chgData name="Xin Zhang (FA Talent)" userId="474f572f-8271-4f60-858e-cee871e0aec6" providerId="ADAL" clId="{F325A477-07DD-405A-B026-89D15A582EAD}" dt="2022-01-18T10:19:50.497" v="6159" actId="164"/>
          <ac:picMkLst>
            <pc:docMk/>
            <pc:sldMk cId="3419391038" sldId="335"/>
            <ac:picMk id="15" creationId="{25317CA4-605B-40E4-82A1-2FCF4915A770}"/>
          </ac:picMkLst>
        </pc:picChg>
        <pc:picChg chg="del">
          <ac:chgData name="Xin Zhang (FA Talent)" userId="474f572f-8271-4f60-858e-cee871e0aec6" providerId="ADAL" clId="{F325A477-07DD-405A-B026-89D15A582EAD}" dt="2022-01-18T10:16:21.805" v="6140" actId="478"/>
          <ac:picMkLst>
            <pc:docMk/>
            <pc:sldMk cId="3419391038" sldId="335"/>
            <ac:picMk id="28" creationId="{E4FA6BDE-0A5F-420E-8218-002A7981C4FE}"/>
          </ac:picMkLst>
        </pc:picChg>
        <pc:picChg chg="del mod">
          <ac:chgData name="Xin Zhang (FA Talent)" userId="474f572f-8271-4f60-858e-cee871e0aec6" providerId="ADAL" clId="{F325A477-07DD-405A-B026-89D15A582EAD}" dt="2022-01-18T13:49:37.780" v="8458" actId="478"/>
          <ac:picMkLst>
            <pc:docMk/>
            <pc:sldMk cId="3419391038" sldId="335"/>
            <ac:picMk id="49" creationId="{FC99AD93-3961-431E-B1D7-E99AE0EF90DF}"/>
          </ac:picMkLst>
        </pc:picChg>
        <pc:cxnChg chg="add mod topLvl">
          <ac:chgData name="Xin Zhang (FA Talent)" userId="474f572f-8271-4f60-858e-cee871e0aec6" providerId="ADAL" clId="{F325A477-07DD-405A-B026-89D15A582EAD}" dt="2022-01-19T02:43:00.342" v="8998" actId="14100"/>
          <ac:cxnSpMkLst>
            <pc:docMk/>
            <pc:sldMk cId="3419391038" sldId="335"/>
            <ac:cxnSpMk id="38" creationId="{1023DE9E-A5F6-4061-9F7C-488996B03E08}"/>
          </ac:cxnSpMkLst>
        </pc:cxnChg>
        <pc:cxnChg chg="mod topLvl">
          <ac:chgData name="Xin Zhang (FA Talent)" userId="474f572f-8271-4f60-858e-cee871e0aec6" providerId="ADAL" clId="{F325A477-07DD-405A-B026-89D15A582EAD}" dt="2022-01-19T02:42:57.377" v="8997" actId="14100"/>
          <ac:cxnSpMkLst>
            <pc:docMk/>
            <pc:sldMk cId="3419391038" sldId="335"/>
            <ac:cxnSpMk id="43" creationId="{475E74C7-DBA6-4E59-A473-6CA7E7ED75F9}"/>
          </ac:cxnSpMkLst>
        </pc:cxnChg>
      </pc:sldChg>
      <pc:sldChg chg="addSp delSp modSp mod ord">
        <pc:chgData name="Xin Zhang (FA Talent)" userId="474f572f-8271-4f60-858e-cee871e0aec6" providerId="ADAL" clId="{F325A477-07DD-405A-B026-89D15A582EAD}" dt="2022-01-18T08:23:50.843" v="5387" actId="1076"/>
        <pc:sldMkLst>
          <pc:docMk/>
          <pc:sldMk cId="3387893639" sldId="337"/>
        </pc:sldMkLst>
        <pc:spChg chg="mod">
          <ac:chgData name="Xin Zhang (FA Talent)" userId="474f572f-8271-4f60-858e-cee871e0aec6" providerId="ADAL" clId="{F325A477-07DD-405A-B026-89D15A582EAD}" dt="2022-01-17T09:54:51.386" v="3045" actId="20577"/>
          <ac:spMkLst>
            <pc:docMk/>
            <pc:sldMk cId="3387893639" sldId="337"/>
            <ac:spMk id="2" creationId="{45D103AC-2B0D-487B-96DA-05AA1C30228A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3" creationId="{583563C6-E61C-4985-973D-D08FBA6D5C27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4" creationId="{B5FEEDAF-8901-4A89-A2E3-45BFBCA4D807}"/>
          </ac:spMkLst>
        </pc:spChg>
        <pc:spChg chg="del">
          <ac:chgData name="Xin Zhang (FA Talent)" userId="474f572f-8271-4f60-858e-cee871e0aec6" providerId="ADAL" clId="{F325A477-07DD-405A-B026-89D15A582EAD}" dt="2022-01-14T09:05:37.754" v="2561" actId="478"/>
          <ac:spMkLst>
            <pc:docMk/>
            <pc:sldMk cId="3387893639" sldId="337"/>
            <ac:spMk id="10" creationId="{7A12D667-B870-45D0-9761-401686DD9AD5}"/>
          </ac:spMkLst>
        </pc:spChg>
        <pc:spChg chg="mod topLvl">
          <ac:chgData name="Xin Zhang (FA Talent)" userId="474f572f-8271-4f60-858e-cee871e0aec6" providerId="ADAL" clId="{F325A477-07DD-405A-B026-89D15A582EAD}" dt="2022-01-18T08:23:30.489" v="5383" actId="1076"/>
          <ac:spMkLst>
            <pc:docMk/>
            <pc:sldMk cId="3387893639" sldId="337"/>
            <ac:spMk id="27" creationId="{6A0D02D7-1095-452D-B79E-45F11CAEE3C3}"/>
          </ac:spMkLst>
        </pc:spChg>
        <pc:spChg chg="mod topLvl">
          <ac:chgData name="Xin Zhang (FA Talent)" userId="474f572f-8271-4f60-858e-cee871e0aec6" providerId="ADAL" clId="{F325A477-07DD-405A-B026-89D15A582EAD}" dt="2022-01-18T08:23:30.489" v="5383" actId="1076"/>
          <ac:spMkLst>
            <pc:docMk/>
            <pc:sldMk cId="3387893639" sldId="337"/>
            <ac:spMk id="28" creationId="{2C15CE78-3B24-41D5-962C-5A1794DB1C29}"/>
          </ac:spMkLst>
        </pc:spChg>
        <pc:spChg chg="mod">
          <ac:chgData name="Xin Zhang (FA Talent)" userId="474f572f-8271-4f60-858e-cee871e0aec6" providerId="ADAL" clId="{F325A477-07DD-405A-B026-89D15A582EAD}" dt="2022-01-18T07:11:56.907" v="4301" actId="571"/>
          <ac:spMkLst>
            <pc:docMk/>
            <pc:sldMk cId="3387893639" sldId="337"/>
            <ac:spMk id="31" creationId="{568FEA81-BFE4-4873-8B2E-8ED7F97F4EF8}"/>
          </ac:spMkLst>
        </pc:spChg>
        <pc:spChg chg="mod">
          <ac:chgData name="Xin Zhang (FA Talent)" userId="474f572f-8271-4f60-858e-cee871e0aec6" providerId="ADAL" clId="{F325A477-07DD-405A-B026-89D15A582EAD}" dt="2022-01-18T07:11:56.907" v="4301" actId="571"/>
          <ac:spMkLst>
            <pc:docMk/>
            <pc:sldMk cId="3387893639" sldId="337"/>
            <ac:spMk id="32" creationId="{F8AACC45-568C-4882-BD36-8100360AEFE1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33" creationId="{99D77A99-B6D2-467F-AE3E-900210393A38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36" creationId="{EE2B05DA-4213-4D81-B4BE-1D65F7E2E0F8}"/>
          </ac:spMkLst>
        </pc:spChg>
        <pc:spChg chg="mod topLvl">
          <ac:chgData name="Xin Zhang (FA Talent)" userId="474f572f-8271-4f60-858e-cee871e0aec6" providerId="ADAL" clId="{F325A477-07DD-405A-B026-89D15A582EAD}" dt="2022-01-18T08:23:20.875" v="5382" actId="1076"/>
          <ac:spMkLst>
            <pc:docMk/>
            <pc:sldMk cId="3387893639" sldId="337"/>
            <ac:spMk id="37" creationId="{B31F22C0-9410-495E-9C6A-F7C4E485858F}"/>
          </ac:spMkLst>
        </pc:spChg>
        <pc:spChg chg="mod topLvl">
          <ac:chgData name="Xin Zhang (FA Talent)" userId="474f572f-8271-4f60-858e-cee871e0aec6" providerId="ADAL" clId="{F325A477-07DD-405A-B026-89D15A582EAD}" dt="2022-01-18T08:23:20.875" v="5382" actId="1076"/>
          <ac:spMkLst>
            <pc:docMk/>
            <pc:sldMk cId="3387893639" sldId="337"/>
            <ac:spMk id="38" creationId="{679C1806-9756-4C8B-8874-18D1337D0771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39" creationId="{137C9EFD-B974-4B41-9462-173EF9064FE6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40" creationId="{FA42DF08-972B-4116-AB35-593D1F205F89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43" creationId="{9D9E09F0-2206-4C36-AE6C-AABD27D2215D}"/>
          </ac:spMkLst>
        </pc:spChg>
        <pc:spChg chg="mod topLvl">
          <ac:chgData name="Xin Zhang (FA Talent)" userId="474f572f-8271-4f60-858e-cee871e0aec6" providerId="ADAL" clId="{F325A477-07DD-405A-B026-89D15A582EAD}" dt="2022-01-18T08:23:30.489" v="5383" actId="1076"/>
          <ac:spMkLst>
            <pc:docMk/>
            <pc:sldMk cId="3387893639" sldId="337"/>
            <ac:spMk id="44" creationId="{6DA20F2B-9BBC-4B72-8A08-0A1AD9CE9AF7}"/>
          </ac:spMkLst>
        </pc:spChg>
        <pc:spChg chg="mod topLvl">
          <ac:chgData name="Xin Zhang (FA Talent)" userId="474f572f-8271-4f60-858e-cee871e0aec6" providerId="ADAL" clId="{F325A477-07DD-405A-B026-89D15A582EAD}" dt="2022-01-18T08:23:30.489" v="5383" actId="1076"/>
          <ac:spMkLst>
            <pc:docMk/>
            <pc:sldMk cId="3387893639" sldId="337"/>
            <ac:spMk id="45" creationId="{05120E95-AE4C-468A-BC8A-26A91C852668}"/>
          </ac:spMkLst>
        </pc:spChg>
        <pc:spChg chg="del mod topLvl">
          <ac:chgData name="Xin Zhang (FA Talent)" userId="474f572f-8271-4f60-858e-cee871e0aec6" providerId="ADAL" clId="{F325A477-07DD-405A-B026-89D15A582EAD}" dt="2022-01-14T09:05:37.754" v="2561" actId="478"/>
          <ac:spMkLst>
            <pc:docMk/>
            <pc:sldMk cId="3387893639" sldId="337"/>
            <ac:spMk id="45" creationId="{D8FAC554-F08F-4695-8A3A-2DC26DDB8379}"/>
          </ac:spMkLst>
        </pc:spChg>
        <pc:spChg chg="del mod topLvl">
          <ac:chgData name="Xin Zhang (FA Talent)" userId="474f572f-8271-4f60-858e-cee871e0aec6" providerId="ADAL" clId="{F325A477-07DD-405A-B026-89D15A582EAD}" dt="2022-01-18T07:11:10.275" v="4289" actId="478"/>
          <ac:spMkLst>
            <pc:docMk/>
            <pc:sldMk cId="3387893639" sldId="337"/>
            <ac:spMk id="46" creationId="{6BDAE6A7-B411-4D9D-B64A-712CD97BFA6D}"/>
          </ac:spMkLst>
        </pc:spChg>
        <pc:spChg chg="del mod topLvl">
          <ac:chgData name="Xin Zhang (FA Talent)" userId="474f572f-8271-4f60-858e-cee871e0aec6" providerId="ADAL" clId="{F325A477-07DD-405A-B026-89D15A582EAD}" dt="2022-01-18T07:11:10.275" v="4289" actId="478"/>
          <ac:spMkLst>
            <pc:docMk/>
            <pc:sldMk cId="3387893639" sldId="337"/>
            <ac:spMk id="48" creationId="{D12C0882-804E-4CC1-B8BE-653E21F41E32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50" creationId="{E7ABF616-F69B-4D40-82BD-83F991AFD0F2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52" creationId="{387AB410-FF95-46D7-A5C4-E47BEF469B21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53" creationId="{1883567F-E147-4F3B-8CD3-4506BE8A7B49}"/>
          </ac:spMkLst>
        </pc:spChg>
        <pc:spChg chg="mod topLvl">
          <ac:chgData name="Xin Zhang (FA Talent)" userId="474f572f-8271-4f60-858e-cee871e0aec6" providerId="ADAL" clId="{F325A477-07DD-405A-B026-89D15A582EAD}" dt="2022-01-18T08:23:20.875" v="5382" actId="1076"/>
          <ac:spMkLst>
            <pc:docMk/>
            <pc:sldMk cId="3387893639" sldId="337"/>
            <ac:spMk id="54" creationId="{23B69267-19F3-457F-BC37-E09BB752A406}"/>
          </ac:spMkLst>
        </pc:spChg>
        <pc:spChg chg="del mod topLvl">
          <ac:chgData name="Xin Zhang (FA Talent)" userId="474f572f-8271-4f60-858e-cee871e0aec6" providerId="ADAL" clId="{F325A477-07DD-405A-B026-89D15A582EAD}" dt="2022-01-14T09:05:37.754" v="2561" actId="478"/>
          <ac:spMkLst>
            <pc:docMk/>
            <pc:sldMk cId="3387893639" sldId="337"/>
            <ac:spMk id="54" creationId="{AE9134F5-F5B9-4681-ACBD-89C0B9EC920B}"/>
          </ac:spMkLst>
        </pc:spChg>
        <pc:spChg chg="del mod topLvl">
          <ac:chgData name="Xin Zhang (FA Talent)" userId="474f572f-8271-4f60-858e-cee871e0aec6" providerId="ADAL" clId="{F325A477-07DD-405A-B026-89D15A582EAD}" dt="2022-01-18T07:11:10.275" v="4289" actId="478"/>
          <ac:spMkLst>
            <pc:docMk/>
            <pc:sldMk cId="3387893639" sldId="337"/>
            <ac:spMk id="55" creationId="{6890463F-3AB6-4BAD-8965-DA61229A9585}"/>
          </ac:spMkLst>
        </pc:spChg>
        <pc:spChg chg="mod topLvl">
          <ac:chgData name="Xin Zhang (FA Talent)" userId="474f572f-8271-4f60-858e-cee871e0aec6" providerId="ADAL" clId="{F325A477-07DD-405A-B026-89D15A582EAD}" dt="2022-01-18T08:23:20.875" v="5382" actId="1076"/>
          <ac:spMkLst>
            <pc:docMk/>
            <pc:sldMk cId="3387893639" sldId="337"/>
            <ac:spMk id="56" creationId="{74BD02F2-5076-4A81-BC62-B269019D7E59}"/>
          </ac:spMkLst>
        </pc:spChg>
        <pc:spChg chg="del mod topLvl">
          <ac:chgData name="Xin Zhang (FA Talent)" userId="474f572f-8271-4f60-858e-cee871e0aec6" providerId="ADAL" clId="{F325A477-07DD-405A-B026-89D15A582EAD}" dt="2022-01-18T07:11:10.275" v="4289" actId="478"/>
          <ac:spMkLst>
            <pc:docMk/>
            <pc:sldMk cId="3387893639" sldId="337"/>
            <ac:spMk id="57" creationId="{9C5D5872-5543-42B7-B7C4-A0068CCC05A1}"/>
          </ac:spMkLst>
        </pc:spChg>
        <pc:spChg chg="mod topLvl">
          <ac:chgData name="Xin Zhang (FA Talent)" userId="474f572f-8271-4f60-858e-cee871e0aec6" providerId="ADAL" clId="{F325A477-07DD-405A-B026-89D15A582EAD}" dt="2022-01-18T07:26:15.843" v="4533" actId="165"/>
          <ac:spMkLst>
            <pc:docMk/>
            <pc:sldMk cId="3387893639" sldId="337"/>
            <ac:spMk id="61" creationId="{4F653AB4-2244-4A28-B493-97A235072B6C}"/>
          </ac:spMkLst>
        </pc:spChg>
        <pc:spChg chg="add mod ord">
          <ac:chgData name="Xin Zhang (FA Talent)" userId="474f572f-8271-4f60-858e-cee871e0aec6" providerId="ADAL" clId="{F325A477-07DD-405A-B026-89D15A582EAD}" dt="2022-01-18T08:23:05.796" v="5380" actId="14100"/>
          <ac:spMkLst>
            <pc:docMk/>
            <pc:sldMk cId="3387893639" sldId="337"/>
            <ac:spMk id="68" creationId="{12DBBCC8-4A6D-4E76-BA65-19E14CF67011}"/>
          </ac:spMkLst>
        </pc:spChg>
        <pc:spChg chg="add mod ord">
          <ac:chgData name="Xin Zhang (FA Talent)" userId="474f572f-8271-4f60-858e-cee871e0aec6" providerId="ADAL" clId="{F325A477-07DD-405A-B026-89D15A582EAD}" dt="2022-01-18T08:23:05.796" v="5380" actId="14100"/>
          <ac:spMkLst>
            <pc:docMk/>
            <pc:sldMk cId="3387893639" sldId="337"/>
            <ac:spMk id="69" creationId="{8B85B70E-5F1C-471D-A0FA-1DA9CF0ACF20}"/>
          </ac:spMkLst>
        </pc:spChg>
        <pc:spChg chg="del">
          <ac:chgData name="Xin Zhang (FA Talent)" userId="474f572f-8271-4f60-858e-cee871e0aec6" providerId="ADAL" clId="{F325A477-07DD-405A-B026-89D15A582EAD}" dt="2022-01-18T07:11:10.275" v="4289" actId="478"/>
          <ac:spMkLst>
            <pc:docMk/>
            <pc:sldMk cId="3387893639" sldId="337"/>
            <ac:spMk id="70" creationId="{686D9609-1EE7-40C2-B2D2-6ED273CA9FE2}"/>
          </ac:spMkLst>
        </pc:spChg>
        <pc:spChg chg="add mod ord">
          <ac:chgData name="Xin Zhang (FA Talent)" userId="474f572f-8271-4f60-858e-cee871e0aec6" providerId="ADAL" clId="{F325A477-07DD-405A-B026-89D15A582EAD}" dt="2022-01-18T08:23:11.675" v="5381" actId="14100"/>
          <ac:spMkLst>
            <pc:docMk/>
            <pc:sldMk cId="3387893639" sldId="337"/>
            <ac:spMk id="71" creationId="{6BDB5423-306E-4036-9F59-72F5DA318259}"/>
          </ac:spMkLst>
        </pc:spChg>
        <pc:spChg chg="del mod topLvl">
          <ac:chgData name="Xin Zhang (FA Talent)" userId="474f572f-8271-4f60-858e-cee871e0aec6" providerId="ADAL" clId="{F325A477-07DD-405A-B026-89D15A582EAD}" dt="2022-01-18T07:11:10.275" v="4289" actId="478"/>
          <ac:spMkLst>
            <pc:docMk/>
            <pc:sldMk cId="3387893639" sldId="337"/>
            <ac:spMk id="72" creationId="{D0A6FC0D-0507-4982-A735-E92176EBF977}"/>
          </ac:spMkLst>
        </pc:spChg>
        <pc:spChg chg="add mod ord">
          <ac:chgData name="Xin Zhang (FA Talent)" userId="474f572f-8271-4f60-858e-cee871e0aec6" providerId="ADAL" clId="{F325A477-07DD-405A-B026-89D15A582EAD}" dt="2022-01-18T08:23:11.675" v="5381" actId="14100"/>
          <ac:spMkLst>
            <pc:docMk/>
            <pc:sldMk cId="3387893639" sldId="337"/>
            <ac:spMk id="74" creationId="{73EA0B7F-A906-47AA-9C71-0036FEDEB5A3}"/>
          </ac:spMkLst>
        </pc:spChg>
        <pc:spChg chg="del">
          <ac:chgData name="Xin Zhang (FA Talent)" userId="474f572f-8271-4f60-858e-cee871e0aec6" providerId="ADAL" clId="{F325A477-07DD-405A-B026-89D15A582EAD}" dt="2022-01-18T07:11:10.275" v="4289" actId="478"/>
          <ac:spMkLst>
            <pc:docMk/>
            <pc:sldMk cId="3387893639" sldId="337"/>
            <ac:spMk id="76" creationId="{827F0A6F-C6D1-4481-BCE3-9232DC1F9334}"/>
          </ac:spMkLst>
        </pc:spChg>
        <pc:spChg chg="del mod topLvl">
          <ac:chgData name="Xin Zhang (FA Talent)" userId="474f572f-8271-4f60-858e-cee871e0aec6" providerId="ADAL" clId="{F325A477-07DD-405A-B026-89D15A582EAD}" dt="2022-01-18T07:11:10.275" v="4289" actId="478"/>
          <ac:spMkLst>
            <pc:docMk/>
            <pc:sldMk cId="3387893639" sldId="337"/>
            <ac:spMk id="79" creationId="{088A1C2C-4A80-412C-A981-64354E0B10F7}"/>
          </ac:spMkLst>
        </pc:spChg>
        <pc:spChg chg="del">
          <ac:chgData name="Xin Zhang (FA Talent)" userId="474f572f-8271-4f60-858e-cee871e0aec6" providerId="ADAL" clId="{F325A477-07DD-405A-B026-89D15A582EAD}" dt="2022-01-14T09:05:37.754" v="2561" actId="478"/>
          <ac:spMkLst>
            <pc:docMk/>
            <pc:sldMk cId="3387893639" sldId="337"/>
            <ac:spMk id="81" creationId="{7618BB29-2A87-4090-9504-13226106F220}"/>
          </ac:spMkLst>
        </pc:spChg>
        <pc:spChg chg="del">
          <ac:chgData name="Xin Zhang (FA Talent)" userId="474f572f-8271-4f60-858e-cee871e0aec6" providerId="ADAL" clId="{F325A477-07DD-405A-B026-89D15A582EAD}" dt="2022-01-14T09:05:37.754" v="2561" actId="478"/>
          <ac:spMkLst>
            <pc:docMk/>
            <pc:sldMk cId="3387893639" sldId="337"/>
            <ac:spMk id="82" creationId="{FC5663D5-C937-47F9-9109-B62EA669D499}"/>
          </ac:spMkLst>
        </pc:spChg>
        <pc:grpChg chg="add del mod">
          <ac:chgData name="Xin Zhang (FA Talent)" userId="474f572f-8271-4f60-858e-cee871e0aec6" providerId="ADAL" clId="{F325A477-07DD-405A-B026-89D15A582EAD}" dt="2022-01-18T07:13:25.975" v="4342" actId="165"/>
          <ac:grpSpMkLst>
            <pc:docMk/>
            <pc:sldMk cId="3387893639" sldId="337"/>
            <ac:grpSpMk id="5" creationId="{2AE33802-A4F2-41BA-BCE4-DB4B5E32E3FB}"/>
          </ac:grpSpMkLst>
        </pc:grpChg>
        <pc:grpChg chg="add del mod">
          <ac:chgData name="Xin Zhang (FA Talent)" userId="474f572f-8271-4f60-858e-cee871e0aec6" providerId="ADAL" clId="{F325A477-07DD-405A-B026-89D15A582EAD}" dt="2022-01-18T07:17:22.024" v="4517" actId="165"/>
          <ac:grpSpMkLst>
            <pc:docMk/>
            <pc:sldMk cId="3387893639" sldId="337"/>
            <ac:grpSpMk id="6" creationId="{850B6B68-B836-4027-B110-901F92942BBD}"/>
          </ac:grpSpMkLst>
        </pc:grpChg>
        <pc:grpChg chg="add del mod">
          <ac:chgData name="Xin Zhang (FA Talent)" userId="474f572f-8271-4f60-858e-cee871e0aec6" providerId="ADAL" clId="{F325A477-07DD-405A-B026-89D15A582EAD}" dt="2022-01-18T07:26:15.843" v="4533" actId="165"/>
          <ac:grpSpMkLst>
            <pc:docMk/>
            <pc:sldMk cId="3387893639" sldId="337"/>
            <ac:grpSpMk id="7" creationId="{73241E53-3BCB-4406-90E5-24FC5B886978}"/>
          </ac:grpSpMkLst>
        </pc:grpChg>
        <pc:grpChg chg="del">
          <ac:chgData name="Xin Zhang (FA Talent)" userId="474f572f-8271-4f60-858e-cee871e0aec6" providerId="ADAL" clId="{F325A477-07DD-405A-B026-89D15A582EAD}" dt="2022-01-14T09:05:31.462" v="2559" actId="165"/>
          <ac:grpSpMkLst>
            <pc:docMk/>
            <pc:sldMk cId="3387893639" sldId="337"/>
            <ac:grpSpMk id="12" creationId="{C12F10AF-B6D8-4060-93F1-A39116727B48}"/>
          </ac:grpSpMkLst>
        </pc:grpChg>
        <pc:grpChg chg="add del mod">
          <ac:chgData name="Xin Zhang (FA Talent)" userId="474f572f-8271-4f60-858e-cee871e0aec6" providerId="ADAL" clId="{F325A477-07DD-405A-B026-89D15A582EAD}" dt="2022-01-18T07:17:25.130" v="4518" actId="165"/>
          <ac:grpSpMkLst>
            <pc:docMk/>
            <pc:sldMk cId="3387893639" sldId="337"/>
            <ac:grpSpMk id="26" creationId="{B80C78AA-8DD2-46E1-BC9A-FC86D19AEDB5}"/>
          </ac:grpSpMkLst>
        </pc:grpChg>
        <pc:grpChg chg="add mod">
          <ac:chgData name="Xin Zhang (FA Talent)" userId="474f572f-8271-4f60-858e-cee871e0aec6" providerId="ADAL" clId="{F325A477-07DD-405A-B026-89D15A582EAD}" dt="2022-01-18T07:11:56.907" v="4301" actId="571"/>
          <ac:grpSpMkLst>
            <pc:docMk/>
            <pc:sldMk cId="3387893639" sldId="337"/>
            <ac:grpSpMk id="30" creationId="{2E2A9C6B-789E-4EF8-924F-F0225983B76A}"/>
          </ac:grpSpMkLst>
        </pc:grpChg>
        <pc:grpChg chg="add del mod">
          <ac:chgData name="Xin Zhang (FA Talent)" userId="474f572f-8271-4f60-858e-cee871e0aec6" providerId="ADAL" clId="{F325A477-07DD-405A-B026-89D15A582EAD}" dt="2022-01-18T07:17:25.130" v="4518" actId="165"/>
          <ac:grpSpMkLst>
            <pc:docMk/>
            <pc:sldMk cId="3387893639" sldId="337"/>
            <ac:grpSpMk id="35" creationId="{E7611681-301D-4117-818D-8C85918F4E20}"/>
          </ac:grpSpMkLst>
        </pc:grpChg>
        <pc:grpChg chg="add del mod">
          <ac:chgData name="Xin Zhang (FA Talent)" userId="474f572f-8271-4f60-858e-cee871e0aec6" providerId="ADAL" clId="{F325A477-07DD-405A-B026-89D15A582EAD}" dt="2022-01-18T07:17:25.130" v="4518" actId="165"/>
          <ac:grpSpMkLst>
            <pc:docMk/>
            <pc:sldMk cId="3387893639" sldId="337"/>
            <ac:grpSpMk id="42" creationId="{5B3EE9B5-E60E-4398-B955-7A1ECB64BCAD}"/>
          </ac:grpSpMkLst>
        </pc:grpChg>
        <pc:grpChg chg="del mod topLvl">
          <ac:chgData name="Xin Zhang (FA Talent)" userId="474f572f-8271-4f60-858e-cee871e0aec6" providerId="ADAL" clId="{F325A477-07DD-405A-B026-89D15A582EAD}" dt="2022-01-14T09:05:32.629" v="2560" actId="165"/>
          <ac:grpSpMkLst>
            <pc:docMk/>
            <pc:sldMk cId="3387893639" sldId="337"/>
            <ac:grpSpMk id="47" creationId="{06F485D2-F3A5-4814-BB6B-F119DC888378}"/>
          </ac:grpSpMkLst>
        </pc:grpChg>
        <pc:grpChg chg="add del mod">
          <ac:chgData name="Xin Zhang (FA Talent)" userId="474f572f-8271-4f60-858e-cee871e0aec6" providerId="ADAL" clId="{F325A477-07DD-405A-B026-89D15A582EAD}" dt="2022-01-18T07:17:25.130" v="4518" actId="165"/>
          <ac:grpSpMkLst>
            <pc:docMk/>
            <pc:sldMk cId="3387893639" sldId="337"/>
            <ac:grpSpMk id="51" creationId="{69948615-D596-466F-A571-B55A6E239D77}"/>
          </ac:grpSpMkLst>
        </pc:grpChg>
        <pc:grpChg chg="del">
          <ac:chgData name="Xin Zhang (FA Talent)" userId="474f572f-8271-4f60-858e-cee871e0aec6" providerId="ADAL" clId="{F325A477-07DD-405A-B026-89D15A582EAD}" dt="2022-01-14T09:05:31.462" v="2559" actId="165"/>
          <ac:grpSpMkLst>
            <pc:docMk/>
            <pc:sldMk cId="3387893639" sldId="337"/>
            <ac:grpSpMk id="51" creationId="{F792270D-B517-4CD0-8C46-7DAC4CE616F1}"/>
          </ac:grpSpMkLst>
        </pc:grpChg>
        <pc:grpChg chg="del mod topLvl">
          <ac:chgData name="Xin Zhang (FA Talent)" userId="474f572f-8271-4f60-858e-cee871e0aec6" providerId="ADAL" clId="{F325A477-07DD-405A-B026-89D15A582EAD}" dt="2022-01-14T09:05:32.629" v="2560" actId="165"/>
          <ac:grpSpMkLst>
            <pc:docMk/>
            <pc:sldMk cId="3387893639" sldId="337"/>
            <ac:grpSpMk id="56" creationId="{27E01B61-7833-4501-8269-30CA10C6680C}"/>
          </ac:grpSpMkLst>
        </pc:grpChg>
        <pc:grpChg chg="del">
          <ac:chgData name="Xin Zhang (FA Talent)" userId="474f572f-8271-4f60-858e-cee871e0aec6" providerId="ADAL" clId="{F325A477-07DD-405A-B026-89D15A582EAD}" dt="2022-01-14T09:05:31.462" v="2559" actId="165"/>
          <ac:grpSpMkLst>
            <pc:docMk/>
            <pc:sldMk cId="3387893639" sldId="337"/>
            <ac:grpSpMk id="71" creationId="{812BE957-22DC-454E-BD0A-70931066372E}"/>
          </ac:grpSpMkLst>
        </pc:grpChg>
        <pc:grpChg chg="del">
          <ac:chgData name="Xin Zhang (FA Talent)" userId="474f572f-8271-4f60-858e-cee871e0aec6" providerId="ADAL" clId="{F325A477-07DD-405A-B026-89D15A582EAD}" dt="2022-01-14T09:05:31.462" v="2559" actId="165"/>
          <ac:grpSpMkLst>
            <pc:docMk/>
            <pc:sldMk cId="3387893639" sldId="337"/>
            <ac:grpSpMk id="77" creationId="{3799C2D5-75E2-46DC-B54D-D168EC55C3C5}"/>
          </ac:grpSpMkLst>
        </pc:grpChg>
        <pc:picChg chg="add del mod">
          <ac:chgData name="Xin Zhang (FA Talent)" userId="474f572f-8271-4f60-858e-cee871e0aec6" providerId="ADAL" clId="{F325A477-07DD-405A-B026-89D15A582EAD}" dt="2022-01-18T07:15:01.268" v="4364" actId="21"/>
          <ac:picMkLst>
            <pc:docMk/>
            <pc:sldMk cId="3387893639" sldId="337"/>
            <ac:picMk id="60" creationId="{BF387CAD-C20A-4960-AA29-FC20B981C96A}"/>
          </ac:picMkLst>
        </pc:picChg>
        <pc:picChg chg="add mod">
          <ac:chgData name="Xin Zhang (FA Talent)" userId="474f572f-8271-4f60-858e-cee871e0aec6" providerId="ADAL" clId="{F325A477-07DD-405A-B026-89D15A582EAD}" dt="2022-01-18T08:23:43.147" v="5384" actId="1076"/>
          <ac:picMkLst>
            <pc:docMk/>
            <pc:sldMk cId="3387893639" sldId="337"/>
            <ac:picMk id="62" creationId="{BE9FAAEB-CFF3-4393-AA2A-BC353162CF3F}"/>
          </ac:picMkLst>
        </pc:picChg>
        <pc:picChg chg="add mod">
          <ac:chgData name="Xin Zhang (FA Talent)" userId="474f572f-8271-4f60-858e-cee871e0aec6" providerId="ADAL" clId="{F325A477-07DD-405A-B026-89D15A582EAD}" dt="2022-01-18T07:38:28.146" v="5232" actId="14100"/>
          <ac:picMkLst>
            <pc:docMk/>
            <pc:sldMk cId="3387893639" sldId="337"/>
            <ac:picMk id="63" creationId="{6CF0AF12-5BB6-4D07-A29E-B89FA5D87009}"/>
          </ac:picMkLst>
        </pc:picChg>
        <pc:picChg chg="add mod">
          <ac:chgData name="Xin Zhang (FA Talent)" userId="474f572f-8271-4f60-858e-cee871e0aec6" providerId="ADAL" clId="{F325A477-07DD-405A-B026-89D15A582EAD}" dt="2022-01-18T07:38:41.539" v="5241" actId="1076"/>
          <ac:picMkLst>
            <pc:docMk/>
            <pc:sldMk cId="3387893639" sldId="337"/>
            <ac:picMk id="64" creationId="{604AB588-07A9-4250-95B8-E3A8999CBD45}"/>
          </ac:picMkLst>
        </pc:picChg>
        <pc:picChg chg="add mod">
          <ac:chgData name="Xin Zhang (FA Talent)" userId="474f572f-8271-4f60-858e-cee871e0aec6" providerId="ADAL" clId="{F325A477-07DD-405A-B026-89D15A582EAD}" dt="2022-01-18T08:23:50.843" v="5387" actId="1076"/>
          <ac:picMkLst>
            <pc:docMk/>
            <pc:sldMk cId="3387893639" sldId="337"/>
            <ac:picMk id="65" creationId="{81652546-1D27-4DD9-B49A-C8CEBE2D6BD2}"/>
          </ac:picMkLst>
        </pc:picChg>
        <pc:picChg chg="add mod">
          <ac:chgData name="Xin Zhang (FA Talent)" userId="474f572f-8271-4f60-858e-cee871e0aec6" providerId="ADAL" clId="{F325A477-07DD-405A-B026-89D15A582EAD}" dt="2022-01-18T08:23:20.875" v="5382" actId="1076"/>
          <ac:picMkLst>
            <pc:docMk/>
            <pc:sldMk cId="3387893639" sldId="337"/>
            <ac:picMk id="66" creationId="{B4A94064-E933-4DCC-8014-74C47854AB40}"/>
          </ac:picMkLst>
        </pc:picChg>
        <pc:picChg chg="add mod">
          <ac:chgData name="Xin Zhang (FA Talent)" userId="474f572f-8271-4f60-858e-cee871e0aec6" providerId="ADAL" clId="{F325A477-07DD-405A-B026-89D15A582EAD}" dt="2022-01-18T08:23:46.623" v="5386" actId="14100"/>
          <ac:picMkLst>
            <pc:docMk/>
            <pc:sldMk cId="3387893639" sldId="337"/>
            <ac:picMk id="67" creationId="{FD31DC8E-3892-481C-9BE9-1A1AD9CFCB1B}"/>
          </ac:picMkLst>
        </pc:picChg>
        <pc:cxnChg chg="mod topLvl">
          <ac:chgData name="Xin Zhang (FA Talent)" userId="474f572f-8271-4f60-858e-cee871e0aec6" providerId="ADAL" clId="{F325A477-07DD-405A-B026-89D15A582EAD}" dt="2022-01-18T08:23:30.489" v="5383" actId="1076"/>
          <ac:cxnSpMkLst>
            <pc:docMk/>
            <pc:sldMk cId="3387893639" sldId="337"/>
            <ac:cxnSpMk id="29" creationId="{A6413F43-EB90-4690-B1A1-93CFC894B982}"/>
          </ac:cxnSpMkLst>
        </pc:cxnChg>
        <pc:cxnChg chg="mod">
          <ac:chgData name="Xin Zhang (FA Talent)" userId="474f572f-8271-4f60-858e-cee871e0aec6" providerId="ADAL" clId="{F325A477-07DD-405A-B026-89D15A582EAD}" dt="2022-01-18T07:11:56.907" v="4301" actId="571"/>
          <ac:cxnSpMkLst>
            <pc:docMk/>
            <pc:sldMk cId="3387893639" sldId="337"/>
            <ac:cxnSpMk id="34" creationId="{3A243885-4B20-4078-A315-0927BEE9AA1F}"/>
          </ac:cxnSpMkLst>
        </pc:cxnChg>
        <pc:cxnChg chg="mod topLvl">
          <ac:chgData name="Xin Zhang (FA Talent)" userId="474f572f-8271-4f60-858e-cee871e0aec6" providerId="ADAL" clId="{F325A477-07DD-405A-B026-89D15A582EAD}" dt="2022-01-18T08:23:20.875" v="5382" actId="1076"/>
          <ac:cxnSpMkLst>
            <pc:docMk/>
            <pc:sldMk cId="3387893639" sldId="337"/>
            <ac:cxnSpMk id="41" creationId="{E992D59F-833D-45A1-910F-9D45E836F072}"/>
          </ac:cxnSpMkLst>
        </pc:cxnChg>
        <pc:cxnChg chg="mod topLvl">
          <ac:chgData name="Xin Zhang (FA Talent)" userId="474f572f-8271-4f60-858e-cee871e0aec6" providerId="ADAL" clId="{F325A477-07DD-405A-B026-89D15A582EAD}" dt="2022-01-18T08:23:30.489" v="5383" actId="1076"/>
          <ac:cxnSpMkLst>
            <pc:docMk/>
            <pc:sldMk cId="3387893639" sldId="337"/>
            <ac:cxnSpMk id="47" creationId="{8B4D50A8-7C23-4B57-AC78-5030B4BCE54B}"/>
          </ac:cxnSpMkLst>
        </pc:cxnChg>
        <pc:cxnChg chg="del mod topLvl">
          <ac:chgData name="Xin Zhang (FA Talent)" userId="474f572f-8271-4f60-858e-cee871e0aec6" providerId="ADAL" clId="{F325A477-07DD-405A-B026-89D15A582EAD}" dt="2022-01-18T07:11:10.275" v="4289" actId="478"/>
          <ac:cxnSpMkLst>
            <pc:docMk/>
            <pc:sldMk cId="3387893639" sldId="337"/>
            <ac:cxnSpMk id="49" creationId="{F6F08991-7A28-4B75-97B9-FE4550F76BEE}"/>
          </ac:cxnSpMkLst>
        </pc:cxnChg>
        <pc:cxnChg chg="del mod topLvl">
          <ac:chgData name="Xin Zhang (FA Talent)" userId="474f572f-8271-4f60-858e-cee871e0aec6" providerId="ADAL" clId="{F325A477-07DD-405A-B026-89D15A582EAD}" dt="2022-01-18T07:11:11.625" v="4290" actId="478"/>
          <ac:cxnSpMkLst>
            <pc:docMk/>
            <pc:sldMk cId="3387893639" sldId="337"/>
            <ac:cxnSpMk id="58" creationId="{75FFB1BF-3441-45E0-9D19-1AD6327A68C3}"/>
          </ac:cxnSpMkLst>
        </pc:cxnChg>
        <pc:cxnChg chg="mod topLvl">
          <ac:chgData name="Xin Zhang (FA Talent)" userId="474f572f-8271-4f60-858e-cee871e0aec6" providerId="ADAL" clId="{F325A477-07DD-405A-B026-89D15A582EAD}" dt="2022-01-18T08:23:20.875" v="5382" actId="1076"/>
          <ac:cxnSpMkLst>
            <pc:docMk/>
            <pc:sldMk cId="3387893639" sldId="337"/>
            <ac:cxnSpMk id="59" creationId="{EA6656BC-5453-4742-910C-E44EB2D4DCD7}"/>
          </ac:cxnSpMkLst>
        </pc:cxnChg>
        <pc:cxnChg chg="del mod topLvl">
          <ac:chgData name="Xin Zhang (FA Talent)" userId="474f572f-8271-4f60-858e-cee871e0aec6" providerId="ADAL" clId="{F325A477-07DD-405A-B026-89D15A582EAD}" dt="2022-01-18T07:11:10.275" v="4289" actId="478"/>
          <ac:cxnSpMkLst>
            <pc:docMk/>
            <pc:sldMk cId="3387893639" sldId="337"/>
            <ac:cxnSpMk id="73" creationId="{BCFA74D7-3B9D-4A55-938B-70E9BAFE3A90}"/>
          </ac:cxnSpMkLst>
        </pc:cxnChg>
        <pc:cxnChg chg="del mod topLvl">
          <ac:chgData name="Xin Zhang (FA Talent)" userId="474f572f-8271-4f60-858e-cee871e0aec6" providerId="ADAL" clId="{F325A477-07DD-405A-B026-89D15A582EAD}" dt="2022-01-18T07:11:10.275" v="4289" actId="478"/>
          <ac:cxnSpMkLst>
            <pc:docMk/>
            <pc:sldMk cId="3387893639" sldId="337"/>
            <ac:cxnSpMk id="80" creationId="{C738378C-73EB-4245-A473-7FB9D7CDE333}"/>
          </ac:cxnSpMkLst>
        </pc:cxnChg>
      </pc:sldChg>
      <pc:sldChg chg="addSp delSp modSp mod">
        <pc:chgData name="Xin Zhang (FA Talent)" userId="474f572f-8271-4f60-858e-cee871e0aec6" providerId="ADAL" clId="{F325A477-07DD-405A-B026-89D15A582EAD}" dt="2022-01-17T09:27:39.933" v="2805" actId="20577"/>
        <pc:sldMkLst>
          <pc:docMk/>
          <pc:sldMk cId="2764511932" sldId="338"/>
        </pc:sldMkLst>
        <pc:spChg chg="add del mod ord topLvl">
          <ac:chgData name="Xin Zhang (FA Talent)" userId="474f572f-8271-4f60-858e-cee871e0aec6" providerId="ADAL" clId="{F325A477-07DD-405A-B026-89D15A582EAD}" dt="2022-01-14T08:59:25.492" v="2417" actId="21"/>
          <ac:spMkLst>
            <pc:docMk/>
            <pc:sldMk cId="2764511932" sldId="338"/>
            <ac:spMk id="2" creationId="{7B2A07CA-7628-477A-9473-E154C128D8E9}"/>
          </ac:spMkLst>
        </pc:spChg>
        <pc:spChg chg="add mod topLvl">
          <ac:chgData name="Xin Zhang (FA Talent)" userId="474f572f-8271-4f60-858e-cee871e0aec6" providerId="ADAL" clId="{F325A477-07DD-405A-B026-89D15A582EAD}" dt="2022-01-14T08:49:03.217" v="2248" actId="165"/>
          <ac:spMkLst>
            <pc:docMk/>
            <pc:sldMk cId="2764511932" sldId="338"/>
            <ac:spMk id="5" creationId="{E8E2EF37-F155-42CD-84D4-EE22D5FFC6DD}"/>
          </ac:spMkLst>
        </pc:spChg>
        <pc:spChg chg="add del">
          <ac:chgData name="Xin Zhang (FA Talent)" userId="474f572f-8271-4f60-858e-cee871e0aec6" providerId="ADAL" clId="{F325A477-07DD-405A-B026-89D15A582EAD}" dt="2022-01-14T08:44:19.185" v="2089"/>
          <ac:spMkLst>
            <pc:docMk/>
            <pc:sldMk cId="2764511932" sldId="338"/>
            <ac:spMk id="16" creationId="{3919A3ED-3E90-428C-A51E-94EC6F003BF7}"/>
          </ac:spMkLst>
        </pc:spChg>
        <pc:spChg chg="add del mod">
          <ac:chgData name="Xin Zhang (FA Talent)" userId="474f572f-8271-4f60-858e-cee871e0aec6" providerId="ADAL" clId="{F325A477-07DD-405A-B026-89D15A582EAD}" dt="2022-01-14T06:05:21.788" v="1821" actId="478"/>
          <ac:spMkLst>
            <pc:docMk/>
            <pc:sldMk cId="2764511932" sldId="338"/>
            <ac:spMk id="37" creationId="{98ECF024-69BD-42C6-B79E-67DA95BC2111}"/>
          </ac:spMkLst>
        </pc:spChg>
        <pc:spChg chg="add mod topLvl">
          <ac:chgData name="Xin Zhang (FA Talent)" userId="474f572f-8271-4f60-858e-cee871e0aec6" providerId="ADAL" clId="{F325A477-07DD-405A-B026-89D15A582EAD}" dt="2022-01-17T09:23:19.094" v="2763" actId="20577"/>
          <ac:spMkLst>
            <pc:docMk/>
            <pc:sldMk cId="2764511932" sldId="338"/>
            <ac:spMk id="43" creationId="{B6BA0758-8F47-46BF-978F-7CF477DAE81E}"/>
          </ac:spMkLst>
        </pc:spChg>
        <pc:spChg chg="add mod topLvl">
          <ac:chgData name="Xin Zhang (FA Talent)" userId="474f572f-8271-4f60-858e-cee871e0aec6" providerId="ADAL" clId="{F325A477-07DD-405A-B026-89D15A582EAD}" dt="2022-01-17T09:27:39.933" v="2805" actId="20577"/>
          <ac:spMkLst>
            <pc:docMk/>
            <pc:sldMk cId="2764511932" sldId="338"/>
            <ac:spMk id="47" creationId="{AB503C3C-EC7D-4453-BF26-2412B71D2084}"/>
          </ac:spMkLst>
        </pc:spChg>
        <pc:spChg chg="add mod">
          <ac:chgData name="Xin Zhang (FA Talent)" userId="474f572f-8271-4f60-858e-cee871e0aec6" providerId="ADAL" clId="{F325A477-07DD-405A-B026-89D15A582EAD}" dt="2022-01-14T08:41:15.951" v="2039" actId="571"/>
          <ac:spMkLst>
            <pc:docMk/>
            <pc:sldMk cId="2764511932" sldId="338"/>
            <ac:spMk id="49" creationId="{9F03460A-A711-438B-B8F9-07E9DA8604B4}"/>
          </ac:spMkLst>
        </pc:spChg>
        <pc:spChg chg="add mod">
          <ac:chgData name="Xin Zhang (FA Talent)" userId="474f572f-8271-4f60-858e-cee871e0aec6" providerId="ADAL" clId="{F325A477-07DD-405A-B026-89D15A582EAD}" dt="2022-01-14T08:41:19.830" v="2041" actId="571"/>
          <ac:spMkLst>
            <pc:docMk/>
            <pc:sldMk cId="2764511932" sldId="338"/>
            <ac:spMk id="50" creationId="{B7ADDAA2-B53D-483A-B5BA-4A2FD662CA73}"/>
          </ac:spMkLst>
        </pc:spChg>
        <pc:spChg chg="add mod">
          <ac:chgData name="Xin Zhang (FA Talent)" userId="474f572f-8271-4f60-858e-cee871e0aec6" providerId="ADAL" clId="{F325A477-07DD-405A-B026-89D15A582EAD}" dt="2022-01-14T08:41:23.609" v="2043" actId="571"/>
          <ac:spMkLst>
            <pc:docMk/>
            <pc:sldMk cId="2764511932" sldId="338"/>
            <ac:spMk id="51" creationId="{E6973DFF-DB57-4314-B86C-0F25637AD85E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55" creationId="{8B477A13-8F5A-452D-A37C-71DD3FE3350C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57" creationId="{8D910F75-8CFE-4C11-8593-D730B7D24252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58" creationId="{B1850541-E571-4DE1-8CE4-BE5B2A6E689B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66" creationId="{19A10FB2-89C2-4623-854F-317BDE575F73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68" creationId="{2E134A9C-1BE8-4E4A-B32B-DED7B7F77517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73" creationId="{CA4282AA-D201-4752-B7A0-34D9F635DC27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77" creationId="{375FF946-B945-4A1C-BEAC-96AFD0C7E2D9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83" creationId="{90D19DC6-8B80-46FD-B4E2-E5E49970A1A5}"/>
          </ac:spMkLst>
        </pc:spChg>
        <pc:spChg chg="mod">
          <ac:chgData name="Xin Zhang (FA Talent)" userId="474f572f-8271-4f60-858e-cee871e0aec6" providerId="ADAL" clId="{F325A477-07DD-405A-B026-89D15A582EAD}" dt="2022-01-14T08:44:36.781" v="2091" actId="165"/>
          <ac:spMkLst>
            <pc:docMk/>
            <pc:sldMk cId="2764511932" sldId="338"/>
            <ac:spMk id="84" creationId="{A3057008-3188-41FE-AFD6-C918E5959F35}"/>
          </ac:spMkLst>
        </pc:spChg>
        <pc:spChg chg="mod topLvl">
          <ac:chgData name="Xin Zhang (FA Talent)" userId="474f572f-8271-4f60-858e-cee871e0aec6" providerId="ADAL" clId="{F325A477-07DD-405A-B026-89D15A582EAD}" dt="2022-01-14T08:49:03.217" v="2248" actId="165"/>
          <ac:spMkLst>
            <pc:docMk/>
            <pc:sldMk cId="2764511932" sldId="338"/>
            <ac:spMk id="88" creationId="{0119DECD-7DF4-472B-8C5B-E8F58DB2BF03}"/>
          </ac:spMkLst>
        </pc:spChg>
        <pc:spChg chg="mod topLvl">
          <ac:chgData name="Xin Zhang (FA Talent)" userId="474f572f-8271-4f60-858e-cee871e0aec6" providerId="ADAL" clId="{F325A477-07DD-405A-B026-89D15A582EAD}" dt="2022-01-17T09:24:14.607" v="2785" actId="20577"/>
          <ac:spMkLst>
            <pc:docMk/>
            <pc:sldMk cId="2764511932" sldId="338"/>
            <ac:spMk id="90" creationId="{9C8B3351-0BDB-426D-A79A-7A1AC26A749B}"/>
          </ac:spMkLst>
        </pc:spChg>
        <pc:spChg chg="mod topLvl">
          <ac:chgData name="Xin Zhang (FA Talent)" userId="474f572f-8271-4f60-858e-cee871e0aec6" providerId="ADAL" clId="{F325A477-07DD-405A-B026-89D15A582EAD}" dt="2022-01-14T08:49:03.217" v="2248" actId="165"/>
          <ac:spMkLst>
            <pc:docMk/>
            <pc:sldMk cId="2764511932" sldId="338"/>
            <ac:spMk id="91" creationId="{D9B1CF55-2D0D-45A5-9512-D514B801E28F}"/>
          </ac:spMkLst>
        </pc:spChg>
        <pc:spChg chg="mod topLvl">
          <ac:chgData name="Xin Zhang (FA Talent)" userId="474f572f-8271-4f60-858e-cee871e0aec6" providerId="ADAL" clId="{F325A477-07DD-405A-B026-89D15A582EAD}" dt="2022-01-14T08:49:19.791" v="2252" actId="20577"/>
          <ac:spMkLst>
            <pc:docMk/>
            <pc:sldMk cId="2764511932" sldId="338"/>
            <ac:spMk id="96" creationId="{F8CA29A5-3F5E-40FF-A2C3-36AB62AC3742}"/>
          </ac:spMkLst>
        </pc:spChg>
        <pc:spChg chg="mod topLvl">
          <ac:chgData name="Xin Zhang (FA Talent)" userId="474f572f-8271-4f60-858e-cee871e0aec6" providerId="ADAL" clId="{F325A477-07DD-405A-B026-89D15A582EAD}" dt="2022-01-17T09:27:05.433" v="2803" actId="20577"/>
          <ac:spMkLst>
            <pc:docMk/>
            <pc:sldMk cId="2764511932" sldId="338"/>
            <ac:spMk id="98" creationId="{2637811C-B70B-452D-B70E-8AA5197DFBA0}"/>
          </ac:spMkLst>
        </pc:spChg>
        <pc:spChg chg="mod topLvl">
          <ac:chgData name="Xin Zhang (FA Talent)" userId="474f572f-8271-4f60-858e-cee871e0aec6" providerId="ADAL" clId="{F325A477-07DD-405A-B026-89D15A582EAD}" dt="2022-01-14T08:49:03.217" v="2248" actId="165"/>
          <ac:spMkLst>
            <pc:docMk/>
            <pc:sldMk cId="2764511932" sldId="338"/>
            <ac:spMk id="99" creationId="{2E593B9B-CD2E-4960-8ACC-60FD6E6B89B9}"/>
          </ac:spMkLst>
        </pc:spChg>
        <pc:spChg chg="mod topLvl">
          <ac:chgData name="Xin Zhang (FA Talent)" userId="474f572f-8271-4f60-858e-cee871e0aec6" providerId="ADAL" clId="{F325A477-07DD-405A-B026-89D15A582EAD}" dt="2022-01-14T08:49:17.790" v="2250" actId="20577"/>
          <ac:spMkLst>
            <pc:docMk/>
            <pc:sldMk cId="2764511932" sldId="338"/>
            <ac:spMk id="101" creationId="{60FBD699-7508-4F71-85AF-CD918A1C428F}"/>
          </ac:spMkLst>
        </pc:spChg>
        <pc:spChg chg="mod topLvl">
          <ac:chgData name="Xin Zhang (FA Talent)" userId="474f572f-8271-4f60-858e-cee871e0aec6" providerId="ADAL" clId="{F325A477-07DD-405A-B026-89D15A582EAD}" dt="2022-01-17T09:13:23.335" v="2659" actId="20577"/>
          <ac:spMkLst>
            <pc:docMk/>
            <pc:sldMk cId="2764511932" sldId="338"/>
            <ac:spMk id="103" creationId="{A8EB2B1A-484E-4956-A31B-67F938C0F822}"/>
          </ac:spMkLst>
        </pc:spChg>
        <pc:spChg chg="mod topLvl">
          <ac:chgData name="Xin Zhang (FA Talent)" userId="474f572f-8271-4f60-858e-cee871e0aec6" providerId="ADAL" clId="{F325A477-07DD-405A-B026-89D15A582EAD}" dt="2022-01-14T08:49:03.217" v="2248" actId="165"/>
          <ac:spMkLst>
            <pc:docMk/>
            <pc:sldMk cId="2764511932" sldId="338"/>
            <ac:spMk id="104" creationId="{00DD9130-F0DC-4D25-B7D2-A45136E2B7BD}"/>
          </ac:spMkLst>
        </pc:spChg>
        <pc:spChg chg="add mod">
          <ac:chgData name="Xin Zhang (FA Talent)" userId="474f572f-8271-4f60-858e-cee871e0aec6" providerId="ADAL" clId="{F325A477-07DD-405A-B026-89D15A582EAD}" dt="2022-01-14T08:59:37.130" v="2420"/>
          <ac:spMkLst>
            <pc:docMk/>
            <pc:sldMk cId="2764511932" sldId="338"/>
            <ac:spMk id="110" creationId="{66BB91A7-7DBA-42BA-9EBC-3C045114EFCB}"/>
          </ac:spMkLst>
        </pc:spChg>
        <pc:spChg chg="add del mod">
          <ac:chgData name="Xin Zhang (FA Talent)" userId="474f572f-8271-4f60-858e-cee871e0aec6" providerId="ADAL" clId="{F325A477-07DD-405A-B026-89D15A582EAD}" dt="2022-01-14T09:06:32.692" v="2574" actId="478"/>
          <ac:spMkLst>
            <pc:docMk/>
            <pc:sldMk cId="2764511932" sldId="338"/>
            <ac:spMk id="111" creationId="{5E18AF43-A8DD-467F-931F-048E25D0F71C}"/>
          </ac:spMkLst>
        </pc:spChg>
        <pc:grpChg chg="add del mod">
          <ac:chgData name="Xin Zhang (FA Talent)" userId="474f572f-8271-4f60-858e-cee871e0aec6" providerId="ADAL" clId="{F325A477-07DD-405A-B026-89D15A582EAD}" dt="2022-01-14T08:27:18.609" v="1840" actId="165"/>
          <ac:grpSpMkLst>
            <pc:docMk/>
            <pc:sldMk cId="2764511932" sldId="338"/>
            <ac:grpSpMk id="4" creationId="{DB404E3B-0A84-4F90-9EDB-CF1A91CADF2C}"/>
          </ac:grpSpMkLst>
        </pc:grpChg>
        <pc:grpChg chg="add del mod topLvl">
          <ac:chgData name="Xin Zhang (FA Talent)" userId="474f572f-8271-4f60-858e-cee871e0aec6" providerId="ADAL" clId="{F325A477-07DD-405A-B026-89D15A582EAD}" dt="2022-01-14T08:45:29.726" v="2110" actId="165"/>
          <ac:grpSpMkLst>
            <pc:docMk/>
            <pc:sldMk cId="2764511932" sldId="338"/>
            <ac:grpSpMk id="10" creationId="{763067C8-7938-4513-B643-4D59AB23CAA1}"/>
          </ac:grpSpMkLst>
        </pc:grpChg>
        <pc:grpChg chg="add del mod">
          <ac:chgData name="Xin Zhang (FA Talent)" userId="474f572f-8271-4f60-858e-cee871e0aec6" providerId="ADAL" clId="{F325A477-07DD-405A-B026-89D15A582EAD}" dt="2022-01-14T08:44:36.781" v="2091" actId="165"/>
          <ac:grpSpMkLst>
            <pc:docMk/>
            <pc:sldMk cId="2764511932" sldId="338"/>
            <ac:grpSpMk id="11" creationId="{1F1DDBE6-A16C-43B9-80B7-13BC7E01E833}"/>
          </ac:grpSpMkLst>
        </pc:grpChg>
        <pc:grpChg chg="add del mod">
          <ac:chgData name="Xin Zhang (FA Talent)" userId="474f572f-8271-4f60-858e-cee871e0aec6" providerId="ADAL" clId="{F325A477-07DD-405A-B026-89D15A582EAD}" dt="2022-01-14T08:42:54.594" v="2062" actId="165"/>
          <ac:grpSpMkLst>
            <pc:docMk/>
            <pc:sldMk cId="2764511932" sldId="338"/>
            <ac:grpSpMk id="12" creationId="{3096AD65-AD73-4AC9-8CDA-F603B2433614}"/>
          </ac:grpSpMkLst>
        </pc:grpChg>
        <pc:grpChg chg="add del mod">
          <ac:chgData name="Xin Zhang (FA Talent)" userId="474f572f-8271-4f60-858e-cee871e0aec6" providerId="ADAL" clId="{F325A477-07DD-405A-B026-89D15A582EAD}" dt="2022-01-14T08:52:34.394" v="2286" actId="165"/>
          <ac:grpSpMkLst>
            <pc:docMk/>
            <pc:sldMk cId="2764511932" sldId="338"/>
            <ac:grpSpMk id="13" creationId="{7A50F20F-E806-43CA-8AE9-AC19723999D7}"/>
          </ac:grpSpMkLst>
        </pc:grpChg>
        <pc:grpChg chg="add del mod topLvl">
          <ac:chgData name="Xin Zhang (FA Talent)" userId="474f572f-8271-4f60-858e-cee871e0aec6" providerId="ADAL" clId="{F325A477-07DD-405A-B026-89D15A582EAD}" dt="2022-01-14T08:49:03.217" v="2248" actId="165"/>
          <ac:grpSpMkLst>
            <pc:docMk/>
            <pc:sldMk cId="2764511932" sldId="338"/>
            <ac:grpSpMk id="17" creationId="{A5F64649-2D35-4F86-A3A8-43E7D50BEB05}"/>
          </ac:grpSpMkLst>
        </pc:grpChg>
        <pc:grpChg chg="add del mod">
          <ac:chgData name="Xin Zhang (FA Talent)" userId="474f572f-8271-4f60-858e-cee871e0aec6" providerId="ADAL" clId="{F325A477-07DD-405A-B026-89D15A582EAD}" dt="2022-01-14T08:49:00.606" v="2247" actId="165"/>
          <ac:grpSpMkLst>
            <pc:docMk/>
            <pc:sldMk cId="2764511932" sldId="338"/>
            <ac:grpSpMk id="18" creationId="{F40A1DCB-559D-4976-88D9-7526791AB8EC}"/>
          </ac:grpSpMkLst>
        </pc:grpChg>
        <pc:grpChg chg="add del mod topLvl">
          <ac:chgData name="Xin Zhang (FA Talent)" userId="474f572f-8271-4f60-858e-cee871e0aec6" providerId="ADAL" clId="{F325A477-07DD-405A-B026-89D15A582EAD}" dt="2022-01-14T08:44:39.134" v="2092" actId="478"/>
          <ac:grpSpMkLst>
            <pc:docMk/>
            <pc:sldMk cId="2764511932" sldId="338"/>
            <ac:grpSpMk id="53" creationId="{EEEAA385-FABD-4A75-B5F9-CB10A3AD4DCB}"/>
          </ac:grpSpMkLst>
        </pc:grpChg>
        <pc:grpChg chg="add del mod topLvl">
          <ac:chgData name="Xin Zhang (FA Talent)" userId="474f572f-8271-4f60-858e-cee871e0aec6" providerId="ADAL" clId="{F325A477-07DD-405A-B026-89D15A582EAD}" dt="2022-01-14T08:44:40.151" v="2093" actId="478"/>
          <ac:grpSpMkLst>
            <pc:docMk/>
            <pc:sldMk cId="2764511932" sldId="338"/>
            <ac:grpSpMk id="65" creationId="{43A59D19-67ED-479B-955F-BA6025077289}"/>
          </ac:grpSpMkLst>
        </pc:grpChg>
        <pc:grpChg chg="add del mod topLvl">
          <ac:chgData name="Xin Zhang (FA Talent)" userId="474f572f-8271-4f60-858e-cee871e0aec6" providerId="ADAL" clId="{F325A477-07DD-405A-B026-89D15A582EAD}" dt="2022-01-14T08:44:39.134" v="2092" actId="478"/>
          <ac:grpSpMkLst>
            <pc:docMk/>
            <pc:sldMk cId="2764511932" sldId="338"/>
            <ac:grpSpMk id="76" creationId="{03F3F3FF-7467-41FD-BF3F-48FECF843C8B}"/>
          </ac:grpSpMkLst>
        </pc:grpChg>
        <pc:grpChg chg="add del mod topLvl">
          <ac:chgData name="Xin Zhang (FA Talent)" userId="474f572f-8271-4f60-858e-cee871e0aec6" providerId="ADAL" clId="{F325A477-07DD-405A-B026-89D15A582EAD}" dt="2022-01-14T08:49:03.217" v="2248" actId="165"/>
          <ac:grpSpMkLst>
            <pc:docMk/>
            <pc:sldMk cId="2764511932" sldId="338"/>
            <ac:grpSpMk id="87" creationId="{96F49CA3-D69F-4C78-A737-C316672B183B}"/>
          </ac:grpSpMkLst>
        </pc:grpChg>
        <pc:grpChg chg="add del mod">
          <ac:chgData name="Xin Zhang (FA Talent)" userId="474f572f-8271-4f60-858e-cee871e0aec6" providerId="ADAL" clId="{F325A477-07DD-405A-B026-89D15A582EAD}" dt="2022-01-14T08:49:00.606" v="2247" actId="165"/>
          <ac:grpSpMkLst>
            <pc:docMk/>
            <pc:sldMk cId="2764511932" sldId="338"/>
            <ac:grpSpMk id="93" creationId="{6A3DE6B4-4AE2-4072-8BFD-95A996A14CCB}"/>
          </ac:grpSpMkLst>
        </pc:grpChg>
        <pc:grpChg chg="del mod topLvl">
          <ac:chgData name="Xin Zhang (FA Talent)" userId="474f572f-8271-4f60-858e-cee871e0aec6" providerId="ADAL" clId="{F325A477-07DD-405A-B026-89D15A582EAD}" dt="2022-01-14T08:49:03.217" v="2248" actId="165"/>
          <ac:grpSpMkLst>
            <pc:docMk/>
            <pc:sldMk cId="2764511932" sldId="338"/>
            <ac:grpSpMk id="94" creationId="{E3CC1403-365C-4A0A-B2F7-667E160C9A52}"/>
          </ac:grpSpMkLst>
        </pc:grpChg>
        <pc:grpChg chg="del mod topLvl">
          <ac:chgData name="Xin Zhang (FA Talent)" userId="474f572f-8271-4f60-858e-cee871e0aec6" providerId="ADAL" clId="{F325A477-07DD-405A-B026-89D15A582EAD}" dt="2022-01-14T08:49:03.217" v="2248" actId="165"/>
          <ac:grpSpMkLst>
            <pc:docMk/>
            <pc:sldMk cId="2764511932" sldId="338"/>
            <ac:grpSpMk id="95" creationId="{80197FE4-330F-4EC9-AC19-8DD71A434C61}"/>
          </ac:grpSpMkLst>
        </pc:grpChg>
        <pc:picChg chg="add del mod">
          <ac:chgData name="Xin Zhang (FA Talent)" userId="474f572f-8271-4f60-858e-cee871e0aec6" providerId="ADAL" clId="{F325A477-07DD-405A-B026-89D15A582EAD}" dt="2022-01-14T02:18:23.479" v="1104" actId="21"/>
          <ac:picMkLst>
            <pc:docMk/>
            <pc:sldMk cId="2764511932" sldId="338"/>
            <ac:picMk id="3" creationId="{F29D3429-9EF2-4978-94A5-C2024DFA2A7E}"/>
          </ac:picMkLst>
        </pc:picChg>
        <pc:picChg chg="add del mod topLvl">
          <ac:chgData name="Xin Zhang (FA Talent)" userId="474f572f-8271-4f60-858e-cee871e0aec6" providerId="ADAL" clId="{F325A477-07DD-405A-B026-89D15A582EAD}" dt="2022-01-14T08:59:25.492" v="2417" actId="21"/>
          <ac:picMkLst>
            <pc:docMk/>
            <pc:sldMk cId="2764511932" sldId="338"/>
            <ac:picMk id="9" creationId="{6F29148D-1381-4F32-A260-3977CF21762E}"/>
          </ac:picMkLst>
        </pc:picChg>
        <pc:picChg chg="add del mod">
          <ac:chgData name="Xin Zhang (FA Talent)" userId="474f572f-8271-4f60-858e-cee871e0aec6" providerId="ADAL" clId="{F325A477-07DD-405A-B026-89D15A582EAD}" dt="2022-01-14T08:44:19.185" v="2089"/>
          <ac:picMkLst>
            <pc:docMk/>
            <pc:sldMk cId="2764511932" sldId="338"/>
            <ac:picMk id="15" creationId="{5B47AEBA-BDF4-44A9-8F3C-D8BA22F489BC}"/>
          </ac:picMkLst>
        </pc:picChg>
        <pc:picChg chg="add del mod topLvl modCrop">
          <ac:chgData name="Xin Zhang (FA Talent)" userId="474f572f-8271-4f60-858e-cee871e0aec6" providerId="ADAL" clId="{F325A477-07DD-405A-B026-89D15A582EAD}" dt="2022-01-14T08:59:25.492" v="2417" actId="21"/>
          <ac:picMkLst>
            <pc:docMk/>
            <pc:sldMk cId="2764511932" sldId="338"/>
            <ac:picMk id="30" creationId="{5363331B-23B5-4F42-8C69-1F5742734487}"/>
          </ac:picMkLst>
        </pc:picChg>
        <pc:picChg chg="add del mod ord topLvl">
          <ac:chgData name="Xin Zhang (FA Talent)" userId="474f572f-8271-4f60-858e-cee871e0aec6" providerId="ADAL" clId="{F325A477-07DD-405A-B026-89D15A582EAD}" dt="2022-01-14T08:59:25.492" v="2417" actId="21"/>
          <ac:picMkLst>
            <pc:docMk/>
            <pc:sldMk cId="2764511932" sldId="338"/>
            <ac:picMk id="31" creationId="{7F8CACD1-9DBF-4DBB-9F3D-2FABFC2841F0}"/>
          </ac:picMkLst>
        </pc:picChg>
        <pc:picChg chg="add del mod">
          <ac:chgData name="Xin Zhang (FA Talent)" userId="474f572f-8271-4f60-858e-cee871e0aec6" providerId="ADAL" clId="{F325A477-07DD-405A-B026-89D15A582EAD}" dt="2022-01-14T02:10:00.104" v="568" actId="478"/>
          <ac:picMkLst>
            <pc:docMk/>
            <pc:sldMk cId="2764511932" sldId="338"/>
            <ac:picMk id="32" creationId="{191090C9-49DA-4D6F-B8D4-F0DE77590EAA}"/>
          </ac:picMkLst>
        </pc:picChg>
        <pc:picChg chg="add del mod modCrop">
          <ac:chgData name="Xin Zhang (FA Talent)" userId="474f572f-8271-4f60-858e-cee871e0aec6" providerId="ADAL" clId="{F325A477-07DD-405A-B026-89D15A582EAD}" dt="2022-01-14T03:02:48.456" v="1390" actId="21"/>
          <ac:picMkLst>
            <pc:docMk/>
            <pc:sldMk cId="2764511932" sldId="338"/>
            <ac:picMk id="32" creationId="{E4861C62-F745-4C49-A2C6-5C63896D5D91}"/>
          </ac:picMkLst>
        </pc:picChg>
        <pc:picChg chg="add del mod ord topLvl">
          <ac:chgData name="Xin Zhang (FA Talent)" userId="474f572f-8271-4f60-858e-cee871e0aec6" providerId="ADAL" clId="{F325A477-07DD-405A-B026-89D15A582EAD}" dt="2022-01-14T08:59:25.492" v="2417" actId="21"/>
          <ac:picMkLst>
            <pc:docMk/>
            <pc:sldMk cId="2764511932" sldId="338"/>
            <ac:picMk id="33" creationId="{FC98FF4B-269A-4E1B-A858-4B8F77B236F6}"/>
          </ac:picMkLst>
        </pc:picChg>
        <pc:picChg chg="add del mod modCrop">
          <ac:chgData name="Xin Zhang (FA Talent)" userId="474f572f-8271-4f60-858e-cee871e0aec6" providerId="ADAL" clId="{F325A477-07DD-405A-B026-89D15A582EAD}" dt="2022-01-14T02:17:12.755" v="1093" actId="21"/>
          <ac:picMkLst>
            <pc:docMk/>
            <pc:sldMk cId="2764511932" sldId="338"/>
            <ac:picMk id="34" creationId="{B6270C90-FED9-42A8-8551-9179FFBF93AA}"/>
          </ac:picMkLst>
        </pc:picChg>
        <pc:picChg chg="del mod modCrop">
          <ac:chgData name="Xin Zhang (FA Talent)" userId="474f572f-8271-4f60-858e-cee871e0aec6" providerId="ADAL" clId="{F325A477-07DD-405A-B026-89D15A582EAD}" dt="2022-01-14T08:59:25.492" v="2417" actId="21"/>
          <ac:picMkLst>
            <pc:docMk/>
            <pc:sldMk cId="2764511932" sldId="338"/>
            <ac:picMk id="86" creationId="{9E310CFD-58C3-4C6B-B5FB-88EEE0413C02}"/>
          </ac:picMkLst>
        </pc:picChg>
        <pc:picChg chg="add del mod">
          <ac:chgData name="Xin Zhang (FA Talent)" userId="474f572f-8271-4f60-858e-cee871e0aec6" providerId="ADAL" clId="{F325A477-07DD-405A-B026-89D15A582EAD}" dt="2022-01-14T08:59:25.492" v="2417" actId="21"/>
          <ac:picMkLst>
            <pc:docMk/>
            <pc:sldMk cId="2764511932" sldId="338"/>
            <ac:picMk id="106" creationId="{538B48BD-FE1A-471F-B3BE-733F95854E0D}"/>
          </ac:picMkLst>
        </pc:picChg>
        <pc:picChg chg="add del mod">
          <ac:chgData name="Xin Zhang (FA Talent)" userId="474f572f-8271-4f60-858e-cee871e0aec6" providerId="ADAL" clId="{F325A477-07DD-405A-B026-89D15A582EAD}" dt="2022-01-14T08:59:25.492" v="2417" actId="21"/>
          <ac:picMkLst>
            <pc:docMk/>
            <pc:sldMk cId="2764511932" sldId="338"/>
            <ac:picMk id="107" creationId="{6D13AFFD-1D10-42EA-A116-830872EFE59B}"/>
          </ac:picMkLst>
        </pc:picChg>
        <pc:picChg chg="add del mod">
          <ac:chgData name="Xin Zhang (FA Talent)" userId="474f572f-8271-4f60-858e-cee871e0aec6" providerId="ADAL" clId="{F325A477-07DD-405A-B026-89D15A582EAD}" dt="2022-01-14T08:50:55.652" v="2263" actId="478"/>
          <ac:picMkLst>
            <pc:docMk/>
            <pc:sldMk cId="2764511932" sldId="338"/>
            <ac:picMk id="108" creationId="{CF229179-AD32-4464-9365-0E93A37885D3}"/>
          </ac:picMkLst>
        </pc:picChg>
        <pc:picChg chg="add del mod">
          <ac:chgData name="Xin Zhang (FA Talent)" userId="474f572f-8271-4f60-858e-cee871e0aec6" providerId="ADAL" clId="{F325A477-07DD-405A-B026-89D15A582EAD}" dt="2022-01-14T08:59:25.492" v="2417" actId="21"/>
          <ac:picMkLst>
            <pc:docMk/>
            <pc:sldMk cId="2764511932" sldId="338"/>
            <ac:picMk id="109" creationId="{B80A6C2C-FAA3-4183-A879-FFDA1C038007}"/>
          </ac:picMkLst>
        </pc:picChg>
        <pc:cxnChg chg="add mod topLvl">
          <ac:chgData name="Xin Zhang (FA Talent)" userId="474f572f-8271-4f60-858e-cee871e0aec6" providerId="ADAL" clId="{F325A477-07DD-405A-B026-89D15A582EAD}" dt="2022-01-14T08:49:03.217" v="2248" actId="165"/>
          <ac:cxnSpMkLst>
            <pc:docMk/>
            <pc:sldMk cId="2764511932" sldId="338"/>
            <ac:cxnSpMk id="7" creationId="{F6870BB4-CC29-4960-8518-671C4958A07A}"/>
          </ac:cxnSpMkLst>
        </pc:cxnChg>
        <pc:cxnChg chg="add mod topLvl">
          <ac:chgData name="Xin Zhang (FA Talent)" userId="474f572f-8271-4f60-858e-cee871e0aec6" providerId="ADAL" clId="{F325A477-07DD-405A-B026-89D15A582EAD}" dt="2022-01-14T08:49:03.217" v="2248" actId="165"/>
          <ac:cxnSpMkLst>
            <pc:docMk/>
            <pc:sldMk cId="2764511932" sldId="338"/>
            <ac:cxnSpMk id="52" creationId="{2EDBD5DB-A658-4909-AFD9-54F49A1E4DA6}"/>
          </ac:cxnSpMkLst>
        </pc:cxnChg>
        <pc:cxnChg chg="mod">
          <ac:chgData name="Xin Zhang (FA Talent)" userId="474f572f-8271-4f60-858e-cee871e0aec6" providerId="ADAL" clId="{F325A477-07DD-405A-B026-89D15A582EAD}" dt="2022-01-14T08:44:36.781" v="2091" actId="165"/>
          <ac:cxnSpMkLst>
            <pc:docMk/>
            <pc:sldMk cId="2764511932" sldId="338"/>
            <ac:cxnSpMk id="56" creationId="{2C15E56C-C4A9-4F3C-869A-244AF31A32CD}"/>
          </ac:cxnSpMkLst>
        </pc:cxnChg>
        <pc:cxnChg chg="mod">
          <ac:chgData name="Xin Zhang (FA Talent)" userId="474f572f-8271-4f60-858e-cee871e0aec6" providerId="ADAL" clId="{F325A477-07DD-405A-B026-89D15A582EAD}" dt="2022-01-14T08:44:36.781" v="2091" actId="165"/>
          <ac:cxnSpMkLst>
            <pc:docMk/>
            <pc:sldMk cId="2764511932" sldId="338"/>
            <ac:cxnSpMk id="63" creationId="{4998E875-AC47-4B7D-AFD5-33A14CF4D15A}"/>
          </ac:cxnSpMkLst>
        </pc:cxnChg>
        <pc:cxnChg chg="mod">
          <ac:chgData name="Xin Zhang (FA Talent)" userId="474f572f-8271-4f60-858e-cee871e0aec6" providerId="ADAL" clId="{F325A477-07DD-405A-B026-89D15A582EAD}" dt="2022-01-14T08:44:36.781" v="2091" actId="165"/>
          <ac:cxnSpMkLst>
            <pc:docMk/>
            <pc:sldMk cId="2764511932" sldId="338"/>
            <ac:cxnSpMk id="67" creationId="{E79BA97B-21E0-4F70-836B-9C5E80549128}"/>
          </ac:cxnSpMkLst>
        </pc:cxnChg>
        <pc:cxnChg chg="mod">
          <ac:chgData name="Xin Zhang (FA Talent)" userId="474f572f-8271-4f60-858e-cee871e0aec6" providerId="ADAL" clId="{F325A477-07DD-405A-B026-89D15A582EAD}" dt="2022-01-14T08:44:36.781" v="2091" actId="165"/>
          <ac:cxnSpMkLst>
            <pc:docMk/>
            <pc:sldMk cId="2764511932" sldId="338"/>
            <ac:cxnSpMk id="75" creationId="{6EA9EC46-9E47-489E-BE28-D2351DD8B097}"/>
          </ac:cxnSpMkLst>
        </pc:cxnChg>
        <pc:cxnChg chg="mod">
          <ac:chgData name="Xin Zhang (FA Talent)" userId="474f572f-8271-4f60-858e-cee871e0aec6" providerId="ADAL" clId="{F325A477-07DD-405A-B026-89D15A582EAD}" dt="2022-01-14T08:44:36.781" v="2091" actId="165"/>
          <ac:cxnSpMkLst>
            <pc:docMk/>
            <pc:sldMk cId="2764511932" sldId="338"/>
            <ac:cxnSpMk id="78" creationId="{E314A602-B30F-411A-9EAF-05A29740B207}"/>
          </ac:cxnSpMkLst>
        </pc:cxnChg>
        <pc:cxnChg chg="mod">
          <ac:chgData name="Xin Zhang (FA Talent)" userId="474f572f-8271-4f60-858e-cee871e0aec6" providerId="ADAL" clId="{F325A477-07DD-405A-B026-89D15A582EAD}" dt="2022-01-14T08:44:36.781" v="2091" actId="165"/>
          <ac:cxnSpMkLst>
            <pc:docMk/>
            <pc:sldMk cId="2764511932" sldId="338"/>
            <ac:cxnSpMk id="85" creationId="{754FDC54-02BC-4DC1-A538-68DCCC535CD2}"/>
          </ac:cxnSpMkLst>
        </pc:cxnChg>
        <pc:cxnChg chg="mod topLvl">
          <ac:chgData name="Xin Zhang (FA Talent)" userId="474f572f-8271-4f60-858e-cee871e0aec6" providerId="ADAL" clId="{F325A477-07DD-405A-B026-89D15A582EAD}" dt="2022-01-14T08:49:03.217" v="2248" actId="165"/>
          <ac:cxnSpMkLst>
            <pc:docMk/>
            <pc:sldMk cId="2764511932" sldId="338"/>
            <ac:cxnSpMk id="89" creationId="{DF500374-4D86-4556-8A0D-E0F6DB1E8A81}"/>
          </ac:cxnSpMkLst>
        </pc:cxnChg>
        <pc:cxnChg chg="mod topLvl">
          <ac:chgData name="Xin Zhang (FA Talent)" userId="474f572f-8271-4f60-858e-cee871e0aec6" providerId="ADAL" clId="{F325A477-07DD-405A-B026-89D15A582EAD}" dt="2022-01-14T08:49:03.217" v="2248" actId="165"/>
          <ac:cxnSpMkLst>
            <pc:docMk/>
            <pc:sldMk cId="2764511932" sldId="338"/>
            <ac:cxnSpMk id="92" creationId="{0F80287E-901C-4C09-96A5-45FFC2DF5544}"/>
          </ac:cxnSpMkLst>
        </pc:cxnChg>
        <pc:cxnChg chg="mod topLvl">
          <ac:chgData name="Xin Zhang (FA Talent)" userId="474f572f-8271-4f60-858e-cee871e0aec6" providerId="ADAL" clId="{F325A477-07DD-405A-B026-89D15A582EAD}" dt="2022-01-14T08:49:03.217" v="2248" actId="165"/>
          <ac:cxnSpMkLst>
            <pc:docMk/>
            <pc:sldMk cId="2764511932" sldId="338"/>
            <ac:cxnSpMk id="97" creationId="{27E5C84D-AF5F-41CE-A52D-5465548B0ADF}"/>
          </ac:cxnSpMkLst>
        </pc:cxnChg>
        <pc:cxnChg chg="mod topLvl">
          <ac:chgData name="Xin Zhang (FA Talent)" userId="474f572f-8271-4f60-858e-cee871e0aec6" providerId="ADAL" clId="{F325A477-07DD-405A-B026-89D15A582EAD}" dt="2022-01-14T08:49:03.217" v="2248" actId="165"/>
          <ac:cxnSpMkLst>
            <pc:docMk/>
            <pc:sldMk cId="2764511932" sldId="338"/>
            <ac:cxnSpMk id="100" creationId="{E2F08F68-E93C-49F7-B4C8-7102B267AD50}"/>
          </ac:cxnSpMkLst>
        </pc:cxnChg>
        <pc:cxnChg chg="mod topLvl">
          <ac:chgData name="Xin Zhang (FA Talent)" userId="474f572f-8271-4f60-858e-cee871e0aec6" providerId="ADAL" clId="{F325A477-07DD-405A-B026-89D15A582EAD}" dt="2022-01-14T08:49:03.217" v="2248" actId="165"/>
          <ac:cxnSpMkLst>
            <pc:docMk/>
            <pc:sldMk cId="2764511932" sldId="338"/>
            <ac:cxnSpMk id="102" creationId="{0737D646-B217-4FF9-9032-D4C5BDE0649E}"/>
          </ac:cxnSpMkLst>
        </pc:cxnChg>
        <pc:cxnChg chg="mod topLvl">
          <ac:chgData name="Xin Zhang (FA Talent)" userId="474f572f-8271-4f60-858e-cee871e0aec6" providerId="ADAL" clId="{F325A477-07DD-405A-B026-89D15A582EAD}" dt="2022-01-14T08:49:03.217" v="2248" actId="165"/>
          <ac:cxnSpMkLst>
            <pc:docMk/>
            <pc:sldMk cId="2764511932" sldId="338"/>
            <ac:cxnSpMk id="105" creationId="{458C5AE7-5B80-4BAC-B980-2524269B2E09}"/>
          </ac:cxnSpMkLst>
        </pc:cxnChg>
      </pc:sldChg>
      <pc:sldChg chg="delSp del mod">
        <pc:chgData name="Xin Zhang (FA Talent)" userId="474f572f-8271-4f60-858e-cee871e0aec6" providerId="ADAL" clId="{F325A477-07DD-405A-B026-89D15A582EAD}" dt="2022-01-17T06:16:01.518" v="2588" actId="47"/>
        <pc:sldMkLst>
          <pc:docMk/>
          <pc:sldMk cId="540349731" sldId="339"/>
        </pc:sldMkLst>
        <pc:grpChg chg="del">
          <ac:chgData name="Xin Zhang (FA Talent)" userId="474f572f-8271-4f60-858e-cee871e0aec6" providerId="ADAL" clId="{F325A477-07DD-405A-B026-89D15A582EAD}" dt="2022-01-17T06:16:00.059" v="2587" actId="478"/>
          <ac:grpSpMkLst>
            <pc:docMk/>
            <pc:sldMk cId="540349731" sldId="339"/>
            <ac:grpSpMk id="39" creationId="{6FF0A660-D63E-4CCA-8729-20A06357DB7A}"/>
          </ac:grpSpMkLst>
        </pc:grpChg>
      </pc:sldChg>
      <pc:sldChg chg="del">
        <pc:chgData name="Xin Zhang (FA Talent)" userId="474f572f-8271-4f60-858e-cee871e0aec6" providerId="ADAL" clId="{F325A477-07DD-405A-B026-89D15A582EAD}" dt="2022-01-17T06:16:04.139" v="2589" actId="47"/>
        <pc:sldMkLst>
          <pc:docMk/>
          <pc:sldMk cId="2811717655" sldId="340"/>
        </pc:sldMkLst>
      </pc:sldChg>
      <pc:sldChg chg="del">
        <pc:chgData name="Xin Zhang (FA Talent)" userId="474f572f-8271-4f60-858e-cee871e0aec6" providerId="ADAL" clId="{F325A477-07DD-405A-B026-89D15A582EAD}" dt="2022-01-17T06:16:06.406" v="2590" actId="47"/>
        <pc:sldMkLst>
          <pc:docMk/>
          <pc:sldMk cId="3601382147" sldId="341"/>
        </pc:sldMkLst>
      </pc:sldChg>
      <pc:sldChg chg="addSp delSp modSp mod">
        <pc:chgData name="Xin Zhang (FA Talent)" userId="474f572f-8271-4f60-858e-cee871e0aec6" providerId="ADAL" clId="{F325A477-07DD-405A-B026-89D15A582EAD}" dt="2022-01-14T09:05:10.061" v="2558" actId="1076"/>
        <pc:sldMkLst>
          <pc:docMk/>
          <pc:sldMk cId="2274110168" sldId="342"/>
        </pc:sldMkLst>
        <pc:spChg chg="add del">
          <ac:chgData name="Xin Zhang (FA Talent)" userId="474f572f-8271-4f60-858e-cee871e0aec6" providerId="ADAL" clId="{F325A477-07DD-405A-B026-89D15A582EAD}" dt="2022-01-14T09:04:24.435" v="2495" actId="478"/>
          <ac:spMkLst>
            <pc:docMk/>
            <pc:sldMk cId="2274110168" sldId="342"/>
            <ac:spMk id="19" creationId="{A214529C-E56C-48C2-A59C-1963549B2C94}"/>
          </ac:spMkLst>
        </pc:spChg>
        <pc:spChg chg="add mod">
          <ac:chgData name="Xin Zhang (FA Talent)" userId="474f572f-8271-4f60-858e-cee871e0aec6" providerId="ADAL" clId="{F325A477-07DD-405A-B026-89D15A582EAD}" dt="2022-01-14T09:04:45.724" v="2516" actId="20577"/>
          <ac:spMkLst>
            <pc:docMk/>
            <pc:sldMk cId="2274110168" sldId="342"/>
            <ac:spMk id="34" creationId="{30CA0939-9FAA-4FD3-90B6-FE8D747AB4D2}"/>
          </ac:spMkLst>
        </pc:spChg>
        <pc:spChg chg="add mod">
          <ac:chgData name="Xin Zhang (FA Talent)" userId="474f572f-8271-4f60-858e-cee871e0aec6" providerId="ADAL" clId="{F325A477-07DD-405A-B026-89D15A582EAD}" dt="2022-01-14T09:05:09.427" v="2557" actId="20577"/>
          <ac:spMkLst>
            <pc:docMk/>
            <pc:sldMk cId="2274110168" sldId="342"/>
            <ac:spMk id="35" creationId="{6A79A449-CE5D-4597-819E-31EE08FE1DC3}"/>
          </ac:spMkLst>
        </pc:spChg>
        <pc:spChg chg="add del">
          <ac:chgData name="Xin Zhang (FA Talent)" userId="474f572f-8271-4f60-858e-cee871e0aec6" providerId="ADAL" clId="{F325A477-07DD-405A-B026-89D15A582EAD}" dt="2022-01-14T09:04:24.435" v="2495" actId="478"/>
          <ac:spMkLst>
            <pc:docMk/>
            <pc:sldMk cId="2274110168" sldId="342"/>
            <ac:spMk id="37" creationId="{1D8BF186-D954-4BA1-BCA7-2A7CABE4E24B}"/>
          </ac:spMkLst>
        </pc:spChg>
        <pc:spChg chg="add del">
          <ac:chgData name="Xin Zhang (FA Talent)" userId="474f572f-8271-4f60-858e-cee871e0aec6" providerId="ADAL" clId="{F325A477-07DD-405A-B026-89D15A582EAD}" dt="2022-01-14T09:04:24.435" v="2495" actId="478"/>
          <ac:spMkLst>
            <pc:docMk/>
            <pc:sldMk cId="2274110168" sldId="342"/>
            <ac:spMk id="38" creationId="{832E1270-96D6-41FA-A836-B0D51A45D8FA}"/>
          </ac:spMkLst>
        </pc:spChg>
        <pc:spChg chg="add mod">
          <ac:chgData name="Xin Zhang (FA Talent)" userId="474f572f-8271-4f60-858e-cee871e0aec6" providerId="ADAL" clId="{F325A477-07DD-405A-B026-89D15A582EAD}" dt="2022-01-14T09:04:56.325" v="2555" actId="20577"/>
          <ac:spMkLst>
            <pc:docMk/>
            <pc:sldMk cId="2274110168" sldId="342"/>
            <ac:spMk id="41" creationId="{FEFEBE5C-FF16-49AA-B26F-F1447DCFEA3A}"/>
          </ac:spMkLst>
        </pc:spChg>
        <pc:spChg chg="add mod">
          <ac:chgData name="Xin Zhang (FA Talent)" userId="474f572f-8271-4f60-858e-cee871e0aec6" providerId="ADAL" clId="{F325A477-07DD-405A-B026-89D15A582EAD}" dt="2022-01-14T09:04:33.532" v="2496"/>
          <ac:spMkLst>
            <pc:docMk/>
            <pc:sldMk cId="2274110168" sldId="342"/>
            <ac:spMk id="44" creationId="{3089ECAD-7ED6-4460-BD9B-3D34DD716C22}"/>
          </ac:spMkLst>
        </pc:spChg>
        <pc:spChg chg="add mod">
          <ac:chgData name="Xin Zhang (FA Talent)" userId="474f572f-8271-4f60-858e-cee871e0aec6" providerId="ADAL" clId="{F325A477-07DD-405A-B026-89D15A582EAD}" dt="2022-01-14T09:04:33.532" v="2496"/>
          <ac:spMkLst>
            <pc:docMk/>
            <pc:sldMk cId="2274110168" sldId="342"/>
            <ac:spMk id="46" creationId="{D784F0B1-2FB6-40FC-ABED-9AECA5ACBDD2}"/>
          </ac:spMkLst>
        </pc:spChg>
        <pc:spChg chg="add mod">
          <ac:chgData name="Xin Zhang (FA Talent)" userId="474f572f-8271-4f60-858e-cee871e0aec6" providerId="ADAL" clId="{F325A477-07DD-405A-B026-89D15A582EAD}" dt="2022-01-14T09:04:33.532" v="2496"/>
          <ac:spMkLst>
            <pc:docMk/>
            <pc:sldMk cId="2274110168" sldId="342"/>
            <ac:spMk id="47" creationId="{10EC4273-8CFB-4409-9C05-7F13BAC0DEE9}"/>
          </ac:spMkLst>
        </pc:spChg>
        <pc:grpChg chg="add del">
          <ac:chgData name="Xin Zhang (FA Talent)" userId="474f572f-8271-4f60-858e-cee871e0aec6" providerId="ADAL" clId="{F325A477-07DD-405A-B026-89D15A582EAD}" dt="2022-01-14T09:04:24.435" v="2495" actId="478"/>
          <ac:grpSpMkLst>
            <pc:docMk/>
            <pc:sldMk cId="2274110168" sldId="342"/>
            <ac:grpSpMk id="7" creationId="{58A4888F-027A-48A3-AED7-EBCBD992897D}"/>
          </ac:grpSpMkLst>
        </pc:grpChg>
        <pc:grpChg chg="add del">
          <ac:chgData name="Xin Zhang (FA Talent)" userId="474f572f-8271-4f60-858e-cee871e0aec6" providerId="ADAL" clId="{F325A477-07DD-405A-B026-89D15A582EAD}" dt="2022-01-14T09:04:24.435" v="2495" actId="478"/>
          <ac:grpSpMkLst>
            <pc:docMk/>
            <pc:sldMk cId="2274110168" sldId="342"/>
            <ac:grpSpMk id="14" creationId="{E165D5C0-34EC-4FA6-81FD-19F14604D168}"/>
          </ac:grpSpMkLst>
        </pc:grpChg>
        <pc:grpChg chg="add del">
          <ac:chgData name="Xin Zhang (FA Talent)" userId="474f572f-8271-4f60-858e-cee871e0aec6" providerId="ADAL" clId="{F325A477-07DD-405A-B026-89D15A582EAD}" dt="2022-01-14T09:04:24.435" v="2495" actId="478"/>
          <ac:grpSpMkLst>
            <pc:docMk/>
            <pc:sldMk cId="2274110168" sldId="342"/>
            <ac:grpSpMk id="875" creationId="{C67FB3FF-0367-4FEF-AABB-BA1D407CD048}"/>
          </ac:grpSpMkLst>
        </pc:grpChg>
        <pc:picChg chg="add del">
          <ac:chgData name="Xin Zhang (FA Talent)" userId="474f572f-8271-4f60-858e-cee871e0aec6" providerId="ADAL" clId="{F325A477-07DD-405A-B026-89D15A582EAD}" dt="2022-01-14T09:04:24.435" v="2495" actId="478"/>
          <ac:picMkLst>
            <pc:docMk/>
            <pc:sldMk cId="2274110168" sldId="342"/>
            <ac:picMk id="13" creationId="{3CEB4863-3884-48E3-A0CB-910C8346B7A5}"/>
          </ac:picMkLst>
        </pc:picChg>
        <pc:picChg chg="add mod">
          <ac:chgData name="Xin Zhang (FA Talent)" userId="474f572f-8271-4f60-858e-cee871e0aec6" providerId="ADAL" clId="{F325A477-07DD-405A-B026-89D15A582EAD}" dt="2022-01-14T09:05:10.061" v="2558" actId="1076"/>
          <ac:picMkLst>
            <pc:docMk/>
            <pc:sldMk cId="2274110168" sldId="342"/>
            <ac:picMk id="33" creationId="{21539AD9-2C5B-403F-9DF6-D498CC8C3F85}"/>
          </ac:picMkLst>
        </pc:picChg>
        <pc:picChg chg="add mod">
          <ac:chgData name="Xin Zhang (FA Talent)" userId="474f572f-8271-4f60-858e-cee871e0aec6" providerId="ADAL" clId="{F325A477-07DD-405A-B026-89D15A582EAD}" dt="2022-01-14T09:04:33.532" v="2496"/>
          <ac:picMkLst>
            <pc:docMk/>
            <pc:sldMk cId="2274110168" sldId="342"/>
            <ac:picMk id="36" creationId="{36735480-AB1F-4453-A215-982989ECF00C}"/>
          </ac:picMkLst>
        </pc:picChg>
        <pc:picChg chg="add mod">
          <ac:chgData name="Xin Zhang (FA Talent)" userId="474f572f-8271-4f60-858e-cee871e0aec6" providerId="ADAL" clId="{F325A477-07DD-405A-B026-89D15A582EAD}" dt="2022-01-14T09:04:33.532" v="2496"/>
          <ac:picMkLst>
            <pc:docMk/>
            <pc:sldMk cId="2274110168" sldId="342"/>
            <ac:picMk id="39" creationId="{78FB1357-7EA6-4475-A39D-7D6E49F89B3E}"/>
          </ac:picMkLst>
        </pc:picChg>
        <pc:picChg chg="add mod">
          <ac:chgData name="Xin Zhang (FA Talent)" userId="474f572f-8271-4f60-858e-cee871e0aec6" providerId="ADAL" clId="{F325A477-07DD-405A-B026-89D15A582EAD}" dt="2022-01-14T09:04:33.532" v="2496"/>
          <ac:picMkLst>
            <pc:docMk/>
            <pc:sldMk cId="2274110168" sldId="342"/>
            <ac:picMk id="40" creationId="{8D1851EC-F0B9-40C1-B235-47F6C76EE06F}"/>
          </ac:picMkLst>
        </pc:picChg>
        <pc:picChg chg="add mod">
          <ac:chgData name="Xin Zhang (FA Talent)" userId="474f572f-8271-4f60-858e-cee871e0aec6" providerId="ADAL" clId="{F325A477-07DD-405A-B026-89D15A582EAD}" dt="2022-01-14T09:04:33.532" v="2496"/>
          <ac:picMkLst>
            <pc:docMk/>
            <pc:sldMk cId="2274110168" sldId="342"/>
            <ac:picMk id="42" creationId="{83041C73-DF8C-4160-BB6A-B496567FF1B7}"/>
          </ac:picMkLst>
        </pc:picChg>
        <pc:picChg chg="add mod">
          <ac:chgData name="Xin Zhang (FA Talent)" userId="474f572f-8271-4f60-858e-cee871e0aec6" providerId="ADAL" clId="{F325A477-07DD-405A-B026-89D15A582EAD}" dt="2022-01-14T09:04:33.532" v="2496"/>
          <ac:picMkLst>
            <pc:docMk/>
            <pc:sldMk cId="2274110168" sldId="342"/>
            <ac:picMk id="43" creationId="{E33AD571-7A58-49E5-8FC3-B1B9AACC67BA}"/>
          </ac:picMkLst>
        </pc:picChg>
        <pc:picChg chg="add del">
          <ac:chgData name="Xin Zhang (FA Talent)" userId="474f572f-8271-4f60-858e-cee871e0aec6" providerId="ADAL" clId="{F325A477-07DD-405A-B026-89D15A582EAD}" dt="2022-01-14T09:04:24.435" v="2495" actId="478"/>
          <ac:picMkLst>
            <pc:docMk/>
            <pc:sldMk cId="2274110168" sldId="342"/>
            <ac:picMk id="810" creationId="{EB7E49BA-3BCC-4B97-AEBE-C5CF88BF8F69}"/>
          </ac:picMkLst>
        </pc:picChg>
        <pc:picChg chg="add del">
          <ac:chgData name="Xin Zhang (FA Talent)" userId="474f572f-8271-4f60-858e-cee871e0aec6" providerId="ADAL" clId="{F325A477-07DD-405A-B026-89D15A582EAD}" dt="2022-01-14T09:04:24.435" v="2495" actId="478"/>
          <ac:picMkLst>
            <pc:docMk/>
            <pc:sldMk cId="2274110168" sldId="342"/>
            <ac:picMk id="855" creationId="{D07EC490-4A3E-4E5E-981B-12C7A5FA9F97}"/>
          </ac:picMkLst>
        </pc:picChg>
        <pc:picChg chg="add del">
          <ac:chgData name="Xin Zhang (FA Talent)" userId="474f572f-8271-4f60-858e-cee871e0aec6" providerId="ADAL" clId="{F325A477-07DD-405A-B026-89D15A582EAD}" dt="2022-01-14T09:04:24.435" v="2495" actId="478"/>
          <ac:picMkLst>
            <pc:docMk/>
            <pc:sldMk cId="2274110168" sldId="342"/>
            <ac:picMk id="856" creationId="{CD237D35-60B6-46E7-882A-C598BE5067A4}"/>
          </ac:picMkLst>
        </pc:picChg>
        <pc:picChg chg="add del">
          <ac:chgData name="Xin Zhang (FA Talent)" userId="474f572f-8271-4f60-858e-cee871e0aec6" providerId="ADAL" clId="{F325A477-07DD-405A-B026-89D15A582EAD}" dt="2022-01-14T09:04:24.435" v="2495" actId="478"/>
          <ac:picMkLst>
            <pc:docMk/>
            <pc:sldMk cId="2274110168" sldId="342"/>
            <ac:picMk id="878" creationId="{B03CCD68-5B91-490C-96C7-62212911EF7D}"/>
          </ac:picMkLst>
        </pc:picChg>
        <pc:cxnChg chg="add mod">
          <ac:chgData name="Xin Zhang (FA Talent)" userId="474f572f-8271-4f60-858e-cee871e0aec6" providerId="ADAL" clId="{F325A477-07DD-405A-B026-89D15A582EAD}" dt="2022-01-14T09:04:33.532" v="2496"/>
          <ac:cxnSpMkLst>
            <pc:docMk/>
            <pc:sldMk cId="2274110168" sldId="342"/>
            <ac:cxnSpMk id="45" creationId="{7603E45D-E4FB-4641-87D3-60B9C0628DD8}"/>
          </ac:cxnSpMkLst>
        </pc:cxnChg>
      </pc:sldChg>
      <pc:sldChg chg="addSp delSp modSp add mod">
        <pc:chgData name="Xin Zhang (FA Talent)" userId="474f572f-8271-4f60-858e-cee871e0aec6" providerId="ADAL" clId="{F325A477-07DD-405A-B026-89D15A582EAD}" dt="2022-01-17T09:30:12.223" v="2816" actId="21"/>
        <pc:sldMkLst>
          <pc:docMk/>
          <pc:sldMk cId="3804922010" sldId="343"/>
        </pc:sldMkLst>
        <pc:spChg chg="add del mod">
          <ac:chgData name="Xin Zhang (FA Talent)" userId="474f572f-8271-4f60-858e-cee871e0aec6" providerId="ADAL" clId="{F325A477-07DD-405A-B026-89D15A582EAD}" dt="2022-01-17T09:30:10.404" v="2815" actId="478"/>
          <ac:spMkLst>
            <pc:docMk/>
            <pc:sldMk cId="3804922010" sldId="343"/>
            <ac:spMk id="7" creationId="{0BA37FA0-FB4F-48FD-86C9-C6CAE9AA85C8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7" creationId="{7A536827-BCF0-4E13-90DB-CDC208051A15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9" creationId="{B4010274-8ED5-4097-9DD1-EA3BD3D70C7B}"/>
          </ac:spMkLst>
        </pc:spChg>
        <pc:spChg chg="add del mod">
          <ac:chgData name="Xin Zhang (FA Talent)" userId="474f572f-8271-4f60-858e-cee871e0aec6" providerId="ADAL" clId="{F325A477-07DD-405A-B026-89D15A582EAD}" dt="2022-01-17T09:30:10.404" v="2815" actId="478"/>
          <ac:spMkLst>
            <pc:docMk/>
            <pc:sldMk cId="3804922010" sldId="343"/>
            <ac:spMk id="9" creationId="{BBCFB0F4-94A5-436D-B8EE-8B6D106E79BD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10" creationId="{4F83E11B-C661-43B3-BC6C-4D166D182932}"/>
          </ac:spMkLst>
        </pc:spChg>
        <pc:spChg chg="add del mod">
          <ac:chgData name="Xin Zhang (FA Talent)" userId="474f572f-8271-4f60-858e-cee871e0aec6" providerId="ADAL" clId="{F325A477-07DD-405A-B026-89D15A582EAD}" dt="2022-01-17T09:30:10.404" v="2815" actId="478"/>
          <ac:spMkLst>
            <pc:docMk/>
            <pc:sldMk cId="3804922010" sldId="343"/>
            <ac:spMk id="10" creationId="{C0115DD8-23BB-47B2-8F40-14D13F26D533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12" creationId="{A0EFBDE8-CD79-403D-8CC4-FE5D315BF257}"/>
          </ac:spMkLst>
        </pc:spChg>
        <pc:spChg chg="add del mod">
          <ac:chgData name="Xin Zhang (FA Talent)" userId="474f572f-8271-4f60-858e-cee871e0aec6" providerId="ADAL" clId="{F325A477-07DD-405A-B026-89D15A582EAD}" dt="2022-01-17T09:30:12.223" v="2816" actId="21"/>
          <ac:spMkLst>
            <pc:docMk/>
            <pc:sldMk cId="3804922010" sldId="343"/>
            <ac:spMk id="12" creationId="{C68D37AD-86A8-4CB2-9FC5-AE00FD30910B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14" creationId="{235B424B-CD20-48F3-B431-A3E617E97E80}"/>
          </ac:spMkLst>
        </pc:spChg>
        <pc:spChg chg="add del mod">
          <ac:chgData name="Xin Zhang (FA Talent)" userId="474f572f-8271-4f60-858e-cee871e0aec6" providerId="ADAL" clId="{F325A477-07DD-405A-B026-89D15A582EAD}" dt="2022-01-17T09:30:12.223" v="2816" actId="21"/>
          <ac:spMkLst>
            <pc:docMk/>
            <pc:sldMk cId="3804922010" sldId="343"/>
            <ac:spMk id="14" creationId="{810B0A41-CCD7-426B-AE7D-AE9B13AB2849}"/>
          </ac:spMkLst>
        </pc:spChg>
        <pc:spChg chg="mod">
          <ac:chgData name="Xin Zhang (FA Talent)" userId="474f572f-8271-4f60-858e-cee871e0aec6" providerId="ADAL" clId="{F325A477-07DD-405A-B026-89D15A582EAD}" dt="2022-01-14T09:01:32.526" v="2446" actId="114"/>
          <ac:spMkLst>
            <pc:docMk/>
            <pc:sldMk cId="3804922010" sldId="343"/>
            <ac:spMk id="15" creationId="{F1E170C2-F88F-4900-8AD5-916ADA6657D9}"/>
          </ac:spMkLst>
        </pc:spChg>
        <pc:spChg chg="mod">
          <ac:chgData name="Xin Zhang (FA Talent)" userId="474f572f-8271-4f60-858e-cee871e0aec6" providerId="ADAL" clId="{F325A477-07DD-405A-B026-89D15A582EAD}" dt="2022-01-17T09:30:03.670" v="2813"/>
          <ac:spMkLst>
            <pc:docMk/>
            <pc:sldMk cId="3804922010" sldId="343"/>
            <ac:spMk id="17" creationId="{E78B2745-6BA0-446E-AA80-DF9FB4A1FF2E}"/>
          </ac:spMkLst>
        </pc:spChg>
        <pc:spChg chg="mod">
          <ac:chgData name="Xin Zhang (FA Talent)" userId="474f572f-8271-4f60-858e-cee871e0aec6" providerId="ADAL" clId="{F325A477-07DD-405A-B026-89D15A582EAD}" dt="2022-01-17T09:30:07.842" v="2814"/>
          <ac:spMkLst>
            <pc:docMk/>
            <pc:sldMk cId="3804922010" sldId="343"/>
            <ac:spMk id="18" creationId="{91E077EA-B4BA-4D7A-A1A8-CD4284574F4F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20" creationId="{2527DAF9-AB0F-4DB9-96E0-D723AE55FBAD}"/>
          </ac:spMkLst>
        </pc:spChg>
        <pc:spChg chg="add del mod">
          <ac:chgData name="Xin Zhang (FA Talent)" userId="474f572f-8271-4f60-858e-cee871e0aec6" providerId="ADAL" clId="{F325A477-07DD-405A-B026-89D15A582EAD}" dt="2022-01-17T09:30:12.223" v="2816" actId="21"/>
          <ac:spMkLst>
            <pc:docMk/>
            <pc:sldMk cId="3804922010" sldId="343"/>
            <ac:spMk id="20" creationId="{FEF806EF-2232-42A3-8EF8-EBC1A138027F}"/>
          </ac:spMkLst>
        </pc:spChg>
        <pc:spChg chg="add del mod">
          <ac:chgData name="Xin Zhang (FA Talent)" userId="474f572f-8271-4f60-858e-cee871e0aec6" providerId="ADAL" clId="{F325A477-07DD-405A-B026-89D15A582EAD}" dt="2022-01-17T09:30:12.223" v="2816" actId="21"/>
          <ac:spMkLst>
            <pc:docMk/>
            <pc:sldMk cId="3804922010" sldId="343"/>
            <ac:spMk id="22" creationId="{01BB834A-BD63-4A28-B981-1AD5C3A99E8C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22" creationId="{AC069528-495D-4BD2-AF75-43601339A193}"/>
          </ac:spMkLst>
        </pc:spChg>
        <pc:spChg chg="add del mod">
          <ac:chgData name="Xin Zhang (FA Talent)" userId="474f572f-8271-4f60-858e-cee871e0aec6" providerId="ADAL" clId="{F325A477-07DD-405A-B026-89D15A582EAD}" dt="2022-01-17T09:30:12.223" v="2816" actId="21"/>
          <ac:spMkLst>
            <pc:docMk/>
            <pc:sldMk cId="3804922010" sldId="343"/>
            <ac:spMk id="24" creationId="{3E749041-14DC-4A14-B6FF-1ECB4DFC8D94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24" creationId="{FBF84037-BA87-4194-842C-6BEB150A2A7B}"/>
          </ac:spMkLst>
        </pc:spChg>
        <pc:spChg chg="add del mod">
          <ac:chgData name="Xin Zhang (FA Talent)" userId="474f572f-8271-4f60-858e-cee871e0aec6" providerId="ADAL" clId="{F325A477-07DD-405A-B026-89D15A582EAD}" dt="2022-01-17T09:30:12.223" v="2816" actId="21"/>
          <ac:spMkLst>
            <pc:docMk/>
            <pc:sldMk cId="3804922010" sldId="343"/>
            <ac:spMk id="25" creationId="{00762D30-D639-40C9-865E-3BD5B0DBE38F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25" creationId="{3EBE1D0C-4CFA-411B-B952-AB9B43A0FF6E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27" creationId="{B094CE01-A852-4C71-9583-BA4DCBD90949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29" creationId="{72BF55E6-115D-49D9-97CC-D2310B235D1D}"/>
          </ac:spMkLst>
        </pc:spChg>
        <pc:spChg chg="add del mod">
          <ac:chgData name="Xin Zhang (FA Talent)" userId="474f572f-8271-4f60-858e-cee871e0aec6" providerId="ADAL" clId="{F325A477-07DD-405A-B026-89D15A582EAD}" dt="2022-01-14T09:01:10.428" v="2437"/>
          <ac:spMkLst>
            <pc:docMk/>
            <pc:sldMk cId="3804922010" sldId="343"/>
            <ac:spMk id="30" creationId="{A8974AC0-A601-4F8D-9AE3-61E2E74F1940}"/>
          </ac:spMkLst>
        </pc:spChg>
        <pc:spChg chg="add del mod">
          <ac:chgData name="Xin Zhang (FA Talent)" userId="474f572f-8271-4f60-858e-cee871e0aec6" providerId="ADAL" clId="{F325A477-07DD-405A-B026-89D15A582EAD}" dt="2022-01-14T09:01:26.028" v="2443" actId="478"/>
          <ac:spMkLst>
            <pc:docMk/>
            <pc:sldMk cId="3804922010" sldId="343"/>
            <ac:spMk id="32" creationId="{B585A6D5-F962-4C80-854E-A55C744F64DC}"/>
          </ac:spMkLst>
        </pc:spChg>
        <pc:spChg chg="add del mod">
          <ac:chgData name="Xin Zhang (FA Talent)" userId="474f572f-8271-4f60-858e-cee871e0aec6" providerId="ADAL" clId="{F325A477-07DD-405A-B026-89D15A582EAD}" dt="2022-01-14T09:01:26.028" v="2443" actId="478"/>
          <ac:spMkLst>
            <pc:docMk/>
            <pc:sldMk cId="3804922010" sldId="343"/>
            <ac:spMk id="34" creationId="{215A929A-27C7-4475-8519-4EF8D6314E1B}"/>
          </ac:spMkLst>
        </pc:spChg>
        <pc:spChg chg="add del mod">
          <ac:chgData name="Xin Zhang (FA Talent)" userId="474f572f-8271-4f60-858e-cee871e0aec6" providerId="ADAL" clId="{F325A477-07DD-405A-B026-89D15A582EAD}" dt="2022-01-14T09:01:26.028" v="2443" actId="478"/>
          <ac:spMkLst>
            <pc:docMk/>
            <pc:sldMk cId="3804922010" sldId="343"/>
            <ac:spMk id="35" creationId="{891727B7-2CCB-4AEF-B757-67E6831B5B79}"/>
          </ac:spMkLst>
        </pc:spChg>
        <pc:spChg chg="add del mod">
          <ac:chgData name="Xin Zhang (FA Talent)" userId="474f572f-8271-4f60-858e-cee871e0aec6" providerId="ADAL" clId="{F325A477-07DD-405A-B026-89D15A582EAD}" dt="2022-01-14T09:01:26.028" v="2443" actId="478"/>
          <ac:spMkLst>
            <pc:docMk/>
            <pc:sldMk cId="3804922010" sldId="343"/>
            <ac:spMk id="37" creationId="{B9248A21-5C22-4FC0-96E1-16315121099A}"/>
          </ac:spMkLst>
        </pc:spChg>
        <pc:spChg chg="add del mod">
          <ac:chgData name="Xin Zhang (FA Talent)" userId="474f572f-8271-4f60-858e-cee871e0aec6" providerId="ADAL" clId="{F325A477-07DD-405A-B026-89D15A582EAD}" dt="2022-01-14T09:01:26.028" v="2443" actId="478"/>
          <ac:spMkLst>
            <pc:docMk/>
            <pc:sldMk cId="3804922010" sldId="343"/>
            <ac:spMk id="39" creationId="{7E505D0C-D0E5-4973-8D7C-703426107E28}"/>
          </ac:spMkLst>
        </pc:spChg>
        <pc:spChg chg="add del mod">
          <ac:chgData name="Xin Zhang (FA Talent)" userId="474f572f-8271-4f60-858e-cee871e0aec6" providerId="ADAL" clId="{F325A477-07DD-405A-B026-89D15A582EAD}" dt="2022-01-14T09:01:26.028" v="2443" actId="478"/>
          <ac:spMkLst>
            <pc:docMk/>
            <pc:sldMk cId="3804922010" sldId="343"/>
            <ac:spMk id="40" creationId="{6E194D7A-E477-4E6F-B41C-01C66CE8FE9C}"/>
          </ac:spMkLst>
        </pc:spChg>
        <pc:spChg chg="add del mod">
          <ac:chgData name="Xin Zhang (FA Talent)" userId="474f572f-8271-4f60-858e-cee871e0aec6" providerId="ADAL" clId="{F325A477-07DD-405A-B026-89D15A582EAD}" dt="2022-01-14T09:01:28.645" v="2444" actId="21"/>
          <ac:spMkLst>
            <pc:docMk/>
            <pc:sldMk cId="3804922010" sldId="343"/>
            <ac:spMk id="42" creationId="{EFBF24CD-9FCE-4942-AE24-FDD5830088B8}"/>
          </ac:spMkLst>
        </pc:spChg>
        <pc:spChg chg="add del mod">
          <ac:chgData name="Xin Zhang (FA Talent)" userId="474f572f-8271-4f60-858e-cee871e0aec6" providerId="ADAL" clId="{F325A477-07DD-405A-B026-89D15A582EAD}" dt="2022-01-14T09:01:28.645" v="2444" actId="21"/>
          <ac:spMkLst>
            <pc:docMk/>
            <pc:sldMk cId="3804922010" sldId="343"/>
            <ac:spMk id="44" creationId="{6BFA09FC-3A14-4058-93ED-BEB009993BA5}"/>
          </ac:spMkLst>
        </pc:spChg>
        <pc:spChg chg="add del mod">
          <ac:chgData name="Xin Zhang (FA Talent)" userId="474f572f-8271-4f60-858e-cee871e0aec6" providerId="ADAL" clId="{F325A477-07DD-405A-B026-89D15A582EAD}" dt="2022-01-14T09:01:28.645" v="2444" actId="21"/>
          <ac:spMkLst>
            <pc:docMk/>
            <pc:sldMk cId="3804922010" sldId="343"/>
            <ac:spMk id="45" creationId="{E590DEDE-8A53-4724-80D7-C1B968D079BC}"/>
          </ac:spMkLst>
        </pc:spChg>
        <pc:spChg chg="add del mod">
          <ac:chgData name="Xin Zhang (FA Talent)" userId="474f572f-8271-4f60-858e-cee871e0aec6" providerId="ADAL" clId="{F325A477-07DD-405A-B026-89D15A582EAD}" dt="2022-01-14T09:01:28.645" v="2444" actId="21"/>
          <ac:spMkLst>
            <pc:docMk/>
            <pc:sldMk cId="3804922010" sldId="343"/>
            <ac:spMk id="47" creationId="{693F85EB-0A34-47F9-91A6-A363C68C158B}"/>
          </ac:spMkLst>
        </pc:spChg>
        <pc:spChg chg="add del mod">
          <ac:chgData name="Xin Zhang (FA Talent)" userId="474f572f-8271-4f60-858e-cee871e0aec6" providerId="ADAL" clId="{F325A477-07DD-405A-B026-89D15A582EAD}" dt="2022-01-14T09:01:28.645" v="2444" actId="21"/>
          <ac:spMkLst>
            <pc:docMk/>
            <pc:sldMk cId="3804922010" sldId="343"/>
            <ac:spMk id="49" creationId="{4CE8919C-FE84-4105-9038-262D25376E53}"/>
          </ac:spMkLst>
        </pc:spChg>
        <pc:spChg chg="add del mod">
          <ac:chgData name="Xin Zhang (FA Talent)" userId="474f572f-8271-4f60-858e-cee871e0aec6" providerId="ADAL" clId="{F325A477-07DD-405A-B026-89D15A582EAD}" dt="2022-01-14T09:01:28.645" v="2444" actId="21"/>
          <ac:spMkLst>
            <pc:docMk/>
            <pc:sldMk cId="3804922010" sldId="343"/>
            <ac:spMk id="50" creationId="{6421A183-FCD1-4B21-B174-FF70D8270C2A}"/>
          </ac:spMkLst>
        </pc:spChg>
        <pc:cxnChg chg="add del mod">
          <ac:chgData name="Xin Zhang (FA Talent)" userId="474f572f-8271-4f60-858e-cee871e0aec6" providerId="ADAL" clId="{F325A477-07DD-405A-B026-89D15A582EAD}" dt="2022-01-14T09:01:10.428" v="2437"/>
          <ac:cxnSpMkLst>
            <pc:docMk/>
            <pc:sldMk cId="3804922010" sldId="343"/>
            <ac:cxnSpMk id="8" creationId="{26C11840-CF61-4038-A56F-D30875763E80}"/>
          </ac:cxnSpMkLst>
        </pc:cxnChg>
        <pc:cxnChg chg="add del mod">
          <ac:chgData name="Xin Zhang (FA Talent)" userId="474f572f-8271-4f60-858e-cee871e0aec6" providerId="ADAL" clId="{F325A477-07DD-405A-B026-89D15A582EAD}" dt="2022-01-17T09:30:10.404" v="2815" actId="478"/>
          <ac:cxnSpMkLst>
            <pc:docMk/>
            <pc:sldMk cId="3804922010" sldId="343"/>
            <ac:cxnSpMk id="8" creationId="{E8A7B190-A992-42A3-8483-D46E338979C3}"/>
          </ac:cxnSpMkLst>
        </pc:cxnChg>
        <pc:cxnChg chg="add del mod">
          <ac:chgData name="Xin Zhang (FA Talent)" userId="474f572f-8271-4f60-858e-cee871e0aec6" providerId="ADAL" clId="{F325A477-07DD-405A-B026-89D15A582EAD}" dt="2022-01-14T09:01:10.428" v="2437"/>
          <ac:cxnSpMkLst>
            <pc:docMk/>
            <pc:sldMk cId="3804922010" sldId="343"/>
            <ac:cxnSpMk id="11" creationId="{C988BD7E-F689-4F9A-8C30-4FD1AD03777D}"/>
          </ac:cxnSpMkLst>
        </pc:cxnChg>
        <pc:cxnChg chg="add del mod">
          <ac:chgData name="Xin Zhang (FA Talent)" userId="474f572f-8271-4f60-858e-cee871e0aec6" providerId="ADAL" clId="{F325A477-07DD-405A-B026-89D15A582EAD}" dt="2022-01-17T09:30:10.404" v="2815" actId="478"/>
          <ac:cxnSpMkLst>
            <pc:docMk/>
            <pc:sldMk cId="3804922010" sldId="343"/>
            <ac:cxnSpMk id="11" creationId="{EC6F33E0-8E12-4B64-A9BB-6EDB49FA5ADD}"/>
          </ac:cxnSpMkLst>
        </pc:cxnChg>
        <pc:cxnChg chg="add del mod">
          <ac:chgData name="Xin Zhang (FA Talent)" userId="474f572f-8271-4f60-858e-cee871e0aec6" providerId="ADAL" clId="{F325A477-07DD-405A-B026-89D15A582EAD}" dt="2022-01-17T09:30:12.223" v="2816" actId="21"/>
          <ac:cxnSpMkLst>
            <pc:docMk/>
            <pc:sldMk cId="3804922010" sldId="343"/>
            <ac:cxnSpMk id="13" creationId="{38E3B887-64BC-493E-B708-5C05F388E5F6}"/>
          </ac:cxnSpMkLst>
        </pc:cxnChg>
        <pc:cxnChg chg="add del mod">
          <ac:chgData name="Xin Zhang (FA Talent)" userId="474f572f-8271-4f60-858e-cee871e0aec6" providerId="ADAL" clId="{F325A477-07DD-405A-B026-89D15A582EAD}" dt="2022-01-14T09:01:10.428" v="2437"/>
          <ac:cxnSpMkLst>
            <pc:docMk/>
            <pc:sldMk cId="3804922010" sldId="343"/>
            <ac:cxnSpMk id="13" creationId="{A24E671A-5FE8-4B4E-B96C-6807A105D4CB}"/>
          </ac:cxnSpMkLst>
        </pc:cxnChg>
        <pc:cxnChg chg="add del mod">
          <ac:chgData name="Xin Zhang (FA Talent)" userId="474f572f-8271-4f60-858e-cee871e0aec6" providerId="ADAL" clId="{F325A477-07DD-405A-B026-89D15A582EAD}" dt="2022-01-17T09:30:12.223" v="2816" actId="21"/>
          <ac:cxnSpMkLst>
            <pc:docMk/>
            <pc:sldMk cId="3804922010" sldId="343"/>
            <ac:cxnSpMk id="21" creationId="{9687B179-FFB3-4C6E-B0EB-649E91E54F9B}"/>
          </ac:cxnSpMkLst>
        </pc:cxnChg>
        <pc:cxnChg chg="add del mod">
          <ac:chgData name="Xin Zhang (FA Talent)" userId="474f572f-8271-4f60-858e-cee871e0aec6" providerId="ADAL" clId="{F325A477-07DD-405A-B026-89D15A582EAD}" dt="2022-01-14T09:01:10.428" v="2437"/>
          <ac:cxnSpMkLst>
            <pc:docMk/>
            <pc:sldMk cId="3804922010" sldId="343"/>
            <ac:cxnSpMk id="21" creationId="{B3C8688C-B1DC-48BF-BB33-B47C519F8ABF}"/>
          </ac:cxnSpMkLst>
        </pc:cxnChg>
        <pc:cxnChg chg="add del mod">
          <ac:chgData name="Xin Zhang (FA Talent)" userId="474f572f-8271-4f60-858e-cee871e0aec6" providerId="ADAL" clId="{F325A477-07DD-405A-B026-89D15A582EAD}" dt="2022-01-14T09:01:10.428" v="2437"/>
          <ac:cxnSpMkLst>
            <pc:docMk/>
            <pc:sldMk cId="3804922010" sldId="343"/>
            <ac:cxnSpMk id="23" creationId="{760C4E67-20CF-4695-AA2D-0D2C0C0E9EC8}"/>
          </ac:cxnSpMkLst>
        </pc:cxnChg>
        <pc:cxnChg chg="add del mod">
          <ac:chgData name="Xin Zhang (FA Talent)" userId="474f572f-8271-4f60-858e-cee871e0aec6" providerId="ADAL" clId="{F325A477-07DD-405A-B026-89D15A582EAD}" dt="2022-01-17T09:30:12.223" v="2816" actId="21"/>
          <ac:cxnSpMkLst>
            <pc:docMk/>
            <pc:sldMk cId="3804922010" sldId="343"/>
            <ac:cxnSpMk id="23" creationId="{B15C5118-1BEF-4FC4-A495-53DAAF7EC835}"/>
          </ac:cxnSpMkLst>
        </pc:cxnChg>
        <pc:cxnChg chg="add del mod">
          <ac:chgData name="Xin Zhang (FA Talent)" userId="474f572f-8271-4f60-858e-cee871e0aec6" providerId="ADAL" clId="{F325A477-07DD-405A-B026-89D15A582EAD}" dt="2022-01-14T09:01:10.428" v="2437"/>
          <ac:cxnSpMkLst>
            <pc:docMk/>
            <pc:sldMk cId="3804922010" sldId="343"/>
            <ac:cxnSpMk id="26" creationId="{930B2F83-DDB1-4AF3-9AEC-7F22CB9004B6}"/>
          </ac:cxnSpMkLst>
        </pc:cxnChg>
        <pc:cxnChg chg="add del mod">
          <ac:chgData name="Xin Zhang (FA Talent)" userId="474f572f-8271-4f60-858e-cee871e0aec6" providerId="ADAL" clId="{F325A477-07DD-405A-B026-89D15A582EAD}" dt="2022-01-17T09:30:12.223" v="2816" actId="21"/>
          <ac:cxnSpMkLst>
            <pc:docMk/>
            <pc:sldMk cId="3804922010" sldId="343"/>
            <ac:cxnSpMk id="26" creationId="{DC7A45EF-9B73-4293-8690-A0B4D366AAA6}"/>
          </ac:cxnSpMkLst>
        </pc:cxnChg>
        <pc:cxnChg chg="add del mod">
          <ac:chgData name="Xin Zhang (FA Talent)" userId="474f572f-8271-4f60-858e-cee871e0aec6" providerId="ADAL" clId="{F325A477-07DD-405A-B026-89D15A582EAD}" dt="2022-01-14T09:01:10.428" v="2437"/>
          <ac:cxnSpMkLst>
            <pc:docMk/>
            <pc:sldMk cId="3804922010" sldId="343"/>
            <ac:cxnSpMk id="28" creationId="{E45C7075-ABD1-4C32-B873-78422B33D86E}"/>
          </ac:cxnSpMkLst>
        </pc:cxnChg>
        <pc:cxnChg chg="add del mod">
          <ac:chgData name="Xin Zhang (FA Talent)" userId="474f572f-8271-4f60-858e-cee871e0aec6" providerId="ADAL" clId="{F325A477-07DD-405A-B026-89D15A582EAD}" dt="2022-01-14T09:01:10.428" v="2437"/>
          <ac:cxnSpMkLst>
            <pc:docMk/>
            <pc:sldMk cId="3804922010" sldId="343"/>
            <ac:cxnSpMk id="31" creationId="{3DE38AAE-E687-461C-93B8-D89CC743F949}"/>
          </ac:cxnSpMkLst>
        </pc:cxnChg>
        <pc:cxnChg chg="add del mod">
          <ac:chgData name="Xin Zhang (FA Talent)" userId="474f572f-8271-4f60-858e-cee871e0aec6" providerId="ADAL" clId="{F325A477-07DD-405A-B026-89D15A582EAD}" dt="2022-01-14T09:01:26.028" v="2443" actId="478"/>
          <ac:cxnSpMkLst>
            <pc:docMk/>
            <pc:sldMk cId="3804922010" sldId="343"/>
            <ac:cxnSpMk id="33" creationId="{873A428E-FFFF-4E02-AAB4-527264466AE4}"/>
          </ac:cxnSpMkLst>
        </pc:cxnChg>
        <pc:cxnChg chg="add del mod">
          <ac:chgData name="Xin Zhang (FA Talent)" userId="474f572f-8271-4f60-858e-cee871e0aec6" providerId="ADAL" clId="{F325A477-07DD-405A-B026-89D15A582EAD}" dt="2022-01-14T09:01:26.028" v="2443" actId="478"/>
          <ac:cxnSpMkLst>
            <pc:docMk/>
            <pc:sldMk cId="3804922010" sldId="343"/>
            <ac:cxnSpMk id="36" creationId="{2B1554DA-2BFA-4D96-A5EA-4F17ADE78312}"/>
          </ac:cxnSpMkLst>
        </pc:cxnChg>
        <pc:cxnChg chg="add del mod">
          <ac:chgData name="Xin Zhang (FA Talent)" userId="474f572f-8271-4f60-858e-cee871e0aec6" providerId="ADAL" clId="{F325A477-07DD-405A-B026-89D15A582EAD}" dt="2022-01-14T09:01:26.028" v="2443" actId="478"/>
          <ac:cxnSpMkLst>
            <pc:docMk/>
            <pc:sldMk cId="3804922010" sldId="343"/>
            <ac:cxnSpMk id="38" creationId="{C1BAD88D-0B74-4E17-BED2-40AEB078E913}"/>
          </ac:cxnSpMkLst>
        </pc:cxnChg>
        <pc:cxnChg chg="add del mod">
          <ac:chgData name="Xin Zhang (FA Talent)" userId="474f572f-8271-4f60-858e-cee871e0aec6" providerId="ADAL" clId="{F325A477-07DD-405A-B026-89D15A582EAD}" dt="2022-01-14T09:01:26.028" v="2443" actId="478"/>
          <ac:cxnSpMkLst>
            <pc:docMk/>
            <pc:sldMk cId="3804922010" sldId="343"/>
            <ac:cxnSpMk id="41" creationId="{EF5A4783-1B68-4BC3-84C8-5B0C3FE9138D}"/>
          </ac:cxnSpMkLst>
        </pc:cxnChg>
        <pc:cxnChg chg="add del mod">
          <ac:chgData name="Xin Zhang (FA Talent)" userId="474f572f-8271-4f60-858e-cee871e0aec6" providerId="ADAL" clId="{F325A477-07DD-405A-B026-89D15A582EAD}" dt="2022-01-14T09:01:28.645" v="2444" actId="21"/>
          <ac:cxnSpMkLst>
            <pc:docMk/>
            <pc:sldMk cId="3804922010" sldId="343"/>
            <ac:cxnSpMk id="43" creationId="{323E85B6-242B-444F-9B19-22BDE4B60E20}"/>
          </ac:cxnSpMkLst>
        </pc:cxnChg>
        <pc:cxnChg chg="add del mod">
          <ac:chgData name="Xin Zhang (FA Talent)" userId="474f572f-8271-4f60-858e-cee871e0aec6" providerId="ADAL" clId="{F325A477-07DD-405A-B026-89D15A582EAD}" dt="2022-01-14T09:01:28.645" v="2444" actId="21"/>
          <ac:cxnSpMkLst>
            <pc:docMk/>
            <pc:sldMk cId="3804922010" sldId="343"/>
            <ac:cxnSpMk id="46" creationId="{ED6B0ED0-D17F-4583-9149-C4F0CE9CFACA}"/>
          </ac:cxnSpMkLst>
        </pc:cxnChg>
        <pc:cxnChg chg="add del mod">
          <ac:chgData name="Xin Zhang (FA Talent)" userId="474f572f-8271-4f60-858e-cee871e0aec6" providerId="ADAL" clId="{F325A477-07DD-405A-B026-89D15A582EAD}" dt="2022-01-14T09:01:28.645" v="2444" actId="21"/>
          <ac:cxnSpMkLst>
            <pc:docMk/>
            <pc:sldMk cId="3804922010" sldId="343"/>
            <ac:cxnSpMk id="48" creationId="{5B84A6F0-9278-4A32-98A2-EF4370F7FD10}"/>
          </ac:cxnSpMkLst>
        </pc:cxnChg>
        <pc:cxnChg chg="add del mod">
          <ac:chgData name="Xin Zhang (FA Talent)" userId="474f572f-8271-4f60-858e-cee871e0aec6" providerId="ADAL" clId="{F325A477-07DD-405A-B026-89D15A582EAD}" dt="2022-01-14T09:01:28.645" v="2444" actId="21"/>
          <ac:cxnSpMkLst>
            <pc:docMk/>
            <pc:sldMk cId="3804922010" sldId="343"/>
            <ac:cxnSpMk id="51" creationId="{62429EAF-9C2C-4344-B435-048BCACEC0B0}"/>
          </ac:cxnSpMkLst>
        </pc:cxnChg>
      </pc:sldChg>
      <pc:sldChg chg="addSp delSp modSp add mod ord">
        <pc:chgData name="Xin Zhang (FA Talent)" userId="474f572f-8271-4f60-858e-cee871e0aec6" providerId="ADAL" clId="{F325A477-07DD-405A-B026-89D15A582EAD}" dt="2022-01-18T14:11:57.173" v="8675"/>
        <pc:sldMkLst>
          <pc:docMk/>
          <pc:sldMk cId="1027838590" sldId="344"/>
        </pc:sldMkLst>
        <pc:spChg chg="add del mod">
          <ac:chgData name="Xin Zhang (FA Talent)" userId="474f572f-8271-4f60-858e-cee871e0aec6" providerId="ADAL" clId="{F325A477-07DD-405A-B026-89D15A582EAD}" dt="2022-01-17T09:30:22.200" v="2820" actId="478"/>
          <ac:spMkLst>
            <pc:docMk/>
            <pc:sldMk cId="1027838590" sldId="344"/>
            <ac:spMk id="7" creationId="{0913CAD3-B0B3-41EC-803C-59D282C03B42}"/>
          </ac:spMkLst>
        </pc:spChg>
        <pc:spChg chg="add del mod">
          <ac:chgData name="Xin Zhang (FA Talent)" userId="474f572f-8271-4f60-858e-cee871e0aec6" providerId="ADAL" clId="{F325A477-07DD-405A-B026-89D15A582EAD}" dt="2022-01-14T09:01:51.268" v="2454" actId="478"/>
          <ac:spMkLst>
            <pc:docMk/>
            <pc:sldMk cId="1027838590" sldId="344"/>
            <ac:spMk id="7" creationId="{21DE4AB3-6D76-434D-94B4-F5AEDECC5F0C}"/>
          </ac:spMkLst>
        </pc:spChg>
        <pc:spChg chg="add del mod">
          <ac:chgData name="Xin Zhang (FA Talent)" userId="474f572f-8271-4f60-858e-cee871e0aec6" providerId="ADAL" clId="{F325A477-07DD-405A-B026-89D15A582EAD}" dt="2022-01-14T09:01:51.268" v="2454" actId="478"/>
          <ac:spMkLst>
            <pc:docMk/>
            <pc:sldMk cId="1027838590" sldId="344"/>
            <ac:spMk id="9" creationId="{906C1DB1-0FFE-4F89-BE05-A8F76FE9B215}"/>
          </ac:spMkLst>
        </pc:spChg>
        <pc:spChg chg="add del mod">
          <ac:chgData name="Xin Zhang (FA Talent)" userId="474f572f-8271-4f60-858e-cee871e0aec6" providerId="ADAL" clId="{F325A477-07DD-405A-B026-89D15A582EAD}" dt="2022-01-17T09:30:22.200" v="2820" actId="478"/>
          <ac:spMkLst>
            <pc:docMk/>
            <pc:sldMk cId="1027838590" sldId="344"/>
            <ac:spMk id="9" creationId="{A6F0A8C7-89FD-4889-B91C-3FD29F2AA310}"/>
          </ac:spMkLst>
        </pc:spChg>
        <pc:spChg chg="add del mod">
          <ac:chgData name="Xin Zhang (FA Talent)" userId="474f572f-8271-4f60-858e-cee871e0aec6" providerId="ADAL" clId="{F325A477-07DD-405A-B026-89D15A582EAD}" dt="2022-01-14T09:01:51.268" v="2454" actId="478"/>
          <ac:spMkLst>
            <pc:docMk/>
            <pc:sldMk cId="1027838590" sldId="344"/>
            <ac:spMk id="10" creationId="{07967826-72E5-4C2B-BCF0-164E041354E3}"/>
          </ac:spMkLst>
        </pc:spChg>
        <pc:spChg chg="add del mod">
          <ac:chgData name="Xin Zhang (FA Talent)" userId="474f572f-8271-4f60-858e-cee871e0aec6" providerId="ADAL" clId="{F325A477-07DD-405A-B026-89D15A582EAD}" dt="2022-01-17T09:30:22.200" v="2820" actId="478"/>
          <ac:spMkLst>
            <pc:docMk/>
            <pc:sldMk cId="1027838590" sldId="344"/>
            <ac:spMk id="10" creationId="{6BC57A66-1425-48BE-9BB0-926DA868BA32}"/>
          </ac:spMkLst>
        </pc:spChg>
        <pc:spChg chg="add del mod">
          <ac:chgData name="Xin Zhang (FA Talent)" userId="474f572f-8271-4f60-858e-cee871e0aec6" providerId="ADAL" clId="{F325A477-07DD-405A-B026-89D15A582EAD}" dt="2022-01-17T09:30:23.613" v="2821" actId="21"/>
          <ac:spMkLst>
            <pc:docMk/>
            <pc:sldMk cId="1027838590" sldId="344"/>
            <ac:spMk id="12" creationId="{048198C9-D6A4-4036-B6D0-2F09086E6091}"/>
          </ac:spMkLst>
        </pc:spChg>
        <pc:spChg chg="add del mod">
          <ac:chgData name="Xin Zhang (FA Talent)" userId="474f572f-8271-4f60-858e-cee871e0aec6" providerId="ADAL" clId="{F325A477-07DD-405A-B026-89D15A582EAD}" dt="2022-01-14T09:01:52.768" v="2455" actId="21"/>
          <ac:spMkLst>
            <pc:docMk/>
            <pc:sldMk cId="1027838590" sldId="344"/>
            <ac:spMk id="12" creationId="{F0D5542E-74D5-4544-A237-BF1AAC64627F}"/>
          </ac:spMkLst>
        </pc:spChg>
        <pc:spChg chg="add del mod">
          <ac:chgData name="Xin Zhang (FA Talent)" userId="474f572f-8271-4f60-858e-cee871e0aec6" providerId="ADAL" clId="{F325A477-07DD-405A-B026-89D15A582EAD}" dt="2022-01-17T09:30:23.613" v="2821" actId="21"/>
          <ac:spMkLst>
            <pc:docMk/>
            <pc:sldMk cId="1027838590" sldId="344"/>
            <ac:spMk id="14" creationId="{06627043-42DD-411A-A8DA-1358B303D742}"/>
          </ac:spMkLst>
        </pc:spChg>
        <pc:spChg chg="add del mod">
          <ac:chgData name="Xin Zhang (FA Talent)" userId="474f572f-8271-4f60-858e-cee871e0aec6" providerId="ADAL" clId="{F325A477-07DD-405A-B026-89D15A582EAD}" dt="2022-01-14T09:01:52.768" v="2455" actId="21"/>
          <ac:spMkLst>
            <pc:docMk/>
            <pc:sldMk cId="1027838590" sldId="344"/>
            <ac:spMk id="14" creationId="{E2F0CBE0-0B00-46D1-ACB0-4D68387D917A}"/>
          </ac:spMkLst>
        </pc:spChg>
        <pc:spChg chg="mod">
          <ac:chgData name="Xin Zhang (FA Talent)" userId="474f572f-8271-4f60-858e-cee871e0aec6" providerId="ADAL" clId="{F325A477-07DD-405A-B026-89D15A582EAD}" dt="2022-01-14T09:01:38.501" v="2450" actId="20577"/>
          <ac:spMkLst>
            <pc:docMk/>
            <pc:sldMk cId="1027838590" sldId="344"/>
            <ac:spMk id="15" creationId="{F1E170C2-F88F-4900-8AD5-916ADA6657D9}"/>
          </ac:spMkLst>
        </pc:spChg>
        <pc:spChg chg="mod">
          <ac:chgData name="Xin Zhang (FA Talent)" userId="474f572f-8271-4f60-858e-cee871e0aec6" providerId="ADAL" clId="{F325A477-07DD-405A-B026-89D15A582EAD}" dt="2022-01-17T09:30:16.721" v="2818"/>
          <ac:spMkLst>
            <pc:docMk/>
            <pc:sldMk cId="1027838590" sldId="344"/>
            <ac:spMk id="17" creationId="{E78B2745-6BA0-446E-AA80-DF9FB4A1FF2E}"/>
          </ac:spMkLst>
        </pc:spChg>
        <pc:spChg chg="mod">
          <ac:chgData name="Xin Zhang (FA Talent)" userId="474f572f-8271-4f60-858e-cee871e0aec6" providerId="ADAL" clId="{F325A477-07DD-405A-B026-89D15A582EAD}" dt="2022-01-17T09:30:20.096" v="2819"/>
          <ac:spMkLst>
            <pc:docMk/>
            <pc:sldMk cId="1027838590" sldId="344"/>
            <ac:spMk id="18" creationId="{91E077EA-B4BA-4D7A-A1A8-CD4284574F4F}"/>
          </ac:spMkLst>
        </pc:spChg>
        <pc:spChg chg="add del mod">
          <ac:chgData name="Xin Zhang (FA Talent)" userId="474f572f-8271-4f60-858e-cee871e0aec6" providerId="ADAL" clId="{F325A477-07DD-405A-B026-89D15A582EAD}" dt="2022-01-14T09:01:52.768" v="2455" actId="21"/>
          <ac:spMkLst>
            <pc:docMk/>
            <pc:sldMk cId="1027838590" sldId="344"/>
            <ac:spMk id="20" creationId="{76896682-6AA9-4B74-93D6-C41A4EEF75FE}"/>
          </ac:spMkLst>
        </pc:spChg>
        <pc:spChg chg="add del mod">
          <ac:chgData name="Xin Zhang (FA Talent)" userId="474f572f-8271-4f60-858e-cee871e0aec6" providerId="ADAL" clId="{F325A477-07DD-405A-B026-89D15A582EAD}" dt="2022-01-17T09:30:23.613" v="2821" actId="21"/>
          <ac:spMkLst>
            <pc:docMk/>
            <pc:sldMk cId="1027838590" sldId="344"/>
            <ac:spMk id="20" creationId="{8B2EE1F5-FD00-4590-AFF5-7686AF12BDAE}"/>
          </ac:spMkLst>
        </pc:spChg>
        <pc:cxnChg chg="add del mod">
          <ac:chgData name="Xin Zhang (FA Talent)" userId="474f572f-8271-4f60-858e-cee871e0aec6" providerId="ADAL" clId="{F325A477-07DD-405A-B026-89D15A582EAD}" dt="2022-01-17T09:30:22.200" v="2820" actId="478"/>
          <ac:cxnSpMkLst>
            <pc:docMk/>
            <pc:sldMk cId="1027838590" sldId="344"/>
            <ac:cxnSpMk id="8" creationId="{337C3EE7-B22C-440A-815E-716FF6E6586F}"/>
          </ac:cxnSpMkLst>
        </pc:cxnChg>
        <pc:cxnChg chg="add del mod">
          <ac:chgData name="Xin Zhang (FA Talent)" userId="474f572f-8271-4f60-858e-cee871e0aec6" providerId="ADAL" clId="{F325A477-07DD-405A-B026-89D15A582EAD}" dt="2022-01-14T09:01:51.268" v="2454" actId="478"/>
          <ac:cxnSpMkLst>
            <pc:docMk/>
            <pc:sldMk cId="1027838590" sldId="344"/>
            <ac:cxnSpMk id="8" creationId="{6C345E86-5BD4-49B0-8A95-E00109BFAC26}"/>
          </ac:cxnSpMkLst>
        </pc:cxnChg>
        <pc:cxnChg chg="add del mod">
          <ac:chgData name="Xin Zhang (FA Talent)" userId="474f572f-8271-4f60-858e-cee871e0aec6" providerId="ADAL" clId="{F325A477-07DD-405A-B026-89D15A582EAD}" dt="2022-01-17T09:30:22.200" v="2820" actId="478"/>
          <ac:cxnSpMkLst>
            <pc:docMk/>
            <pc:sldMk cId="1027838590" sldId="344"/>
            <ac:cxnSpMk id="11" creationId="{46F620CA-3991-499F-84FE-744B4116798B}"/>
          </ac:cxnSpMkLst>
        </pc:cxnChg>
        <pc:cxnChg chg="add del mod">
          <ac:chgData name="Xin Zhang (FA Talent)" userId="474f572f-8271-4f60-858e-cee871e0aec6" providerId="ADAL" clId="{F325A477-07DD-405A-B026-89D15A582EAD}" dt="2022-01-14T09:01:51.268" v="2454" actId="478"/>
          <ac:cxnSpMkLst>
            <pc:docMk/>
            <pc:sldMk cId="1027838590" sldId="344"/>
            <ac:cxnSpMk id="11" creationId="{B52E246C-5352-46E1-91D1-C02772743C38}"/>
          </ac:cxnSpMkLst>
        </pc:cxnChg>
        <pc:cxnChg chg="add del mod">
          <ac:chgData name="Xin Zhang (FA Talent)" userId="474f572f-8271-4f60-858e-cee871e0aec6" providerId="ADAL" clId="{F325A477-07DD-405A-B026-89D15A582EAD}" dt="2022-01-14T09:01:52.768" v="2455" actId="21"/>
          <ac:cxnSpMkLst>
            <pc:docMk/>
            <pc:sldMk cId="1027838590" sldId="344"/>
            <ac:cxnSpMk id="13" creationId="{08F643B2-DD37-47B0-9078-3F6D1CD0CD93}"/>
          </ac:cxnSpMkLst>
        </pc:cxnChg>
        <pc:cxnChg chg="add del mod">
          <ac:chgData name="Xin Zhang (FA Talent)" userId="474f572f-8271-4f60-858e-cee871e0aec6" providerId="ADAL" clId="{F325A477-07DD-405A-B026-89D15A582EAD}" dt="2022-01-17T09:30:23.613" v="2821" actId="21"/>
          <ac:cxnSpMkLst>
            <pc:docMk/>
            <pc:sldMk cId="1027838590" sldId="344"/>
            <ac:cxnSpMk id="13" creationId="{7984DE9F-EC9E-4CC0-871B-6D3409ECFB2B}"/>
          </ac:cxnSpMkLst>
        </pc:cxnChg>
        <pc:cxnChg chg="add del mod">
          <ac:chgData name="Xin Zhang (FA Talent)" userId="474f572f-8271-4f60-858e-cee871e0aec6" providerId="ADAL" clId="{F325A477-07DD-405A-B026-89D15A582EAD}" dt="2022-01-17T09:30:23.613" v="2821" actId="21"/>
          <ac:cxnSpMkLst>
            <pc:docMk/>
            <pc:sldMk cId="1027838590" sldId="344"/>
            <ac:cxnSpMk id="21" creationId="{2C0F4734-DA61-424B-8626-838DA2A28E14}"/>
          </ac:cxnSpMkLst>
        </pc:cxnChg>
        <pc:cxnChg chg="add del mod">
          <ac:chgData name="Xin Zhang (FA Talent)" userId="474f572f-8271-4f60-858e-cee871e0aec6" providerId="ADAL" clId="{F325A477-07DD-405A-B026-89D15A582EAD}" dt="2022-01-14T09:01:52.768" v="2455" actId="21"/>
          <ac:cxnSpMkLst>
            <pc:docMk/>
            <pc:sldMk cId="1027838590" sldId="344"/>
            <ac:cxnSpMk id="21" creationId="{590E817B-5D51-4318-8A29-0F23A945149A}"/>
          </ac:cxnSpMkLst>
        </pc:cxnChg>
      </pc:sldChg>
      <pc:sldChg chg="addSp delSp modSp add mod ord">
        <pc:chgData name="Xin Zhang (FA Talent)" userId="474f572f-8271-4f60-858e-cee871e0aec6" providerId="ADAL" clId="{F325A477-07DD-405A-B026-89D15A582EAD}" dt="2022-01-18T14:12:04.158" v="8679"/>
        <pc:sldMkLst>
          <pc:docMk/>
          <pc:sldMk cId="1991227784" sldId="345"/>
        </pc:sldMkLst>
        <pc:spChg chg="add del mod">
          <ac:chgData name="Xin Zhang (FA Talent)" userId="474f572f-8271-4f60-858e-cee871e0aec6" providerId="ADAL" clId="{F325A477-07DD-405A-B026-89D15A582EAD}" dt="2022-01-14T09:02:03.828" v="2463"/>
          <ac:spMkLst>
            <pc:docMk/>
            <pc:sldMk cId="1991227784" sldId="345"/>
            <ac:spMk id="7" creationId="{55E0AC94-ADA4-4E47-B900-306D046CE011}"/>
          </ac:spMkLst>
        </pc:spChg>
        <pc:spChg chg="add del mod">
          <ac:chgData name="Xin Zhang (FA Talent)" userId="474f572f-8271-4f60-858e-cee871e0aec6" providerId="ADAL" clId="{F325A477-07DD-405A-B026-89D15A582EAD}" dt="2022-01-17T09:30:33.986" v="2831" actId="478"/>
          <ac:spMkLst>
            <pc:docMk/>
            <pc:sldMk cId="1991227784" sldId="345"/>
            <ac:spMk id="7" creationId="{C89D6996-1427-4684-9B36-1268471F62E5}"/>
          </ac:spMkLst>
        </pc:spChg>
        <pc:spChg chg="add del mod">
          <ac:chgData name="Xin Zhang (FA Talent)" userId="474f572f-8271-4f60-858e-cee871e0aec6" providerId="ADAL" clId="{F325A477-07DD-405A-B026-89D15A582EAD}" dt="2022-01-17T09:30:32.416" v="2828"/>
          <ac:spMkLst>
            <pc:docMk/>
            <pc:sldMk cId="1991227784" sldId="345"/>
            <ac:spMk id="9" creationId="{560856E3-6012-452C-9536-6F4F0E33CF0E}"/>
          </ac:spMkLst>
        </pc:spChg>
        <pc:spChg chg="add del mod">
          <ac:chgData name="Xin Zhang (FA Talent)" userId="474f572f-8271-4f60-858e-cee871e0aec6" providerId="ADAL" clId="{F325A477-07DD-405A-B026-89D15A582EAD}" dt="2022-01-14T09:02:05.268" v="2464" actId="478"/>
          <ac:spMkLst>
            <pc:docMk/>
            <pc:sldMk cId="1991227784" sldId="345"/>
            <ac:spMk id="9" creationId="{5DF1E318-0DA9-45BD-8BBB-8884DAFAB6D0}"/>
          </ac:spMkLst>
        </pc:spChg>
        <pc:spChg chg="add del mod">
          <ac:chgData name="Xin Zhang (FA Talent)" userId="474f572f-8271-4f60-858e-cee871e0aec6" providerId="ADAL" clId="{F325A477-07DD-405A-B026-89D15A582EAD}" dt="2022-01-14T09:02:05.268" v="2464" actId="478"/>
          <ac:spMkLst>
            <pc:docMk/>
            <pc:sldMk cId="1991227784" sldId="345"/>
            <ac:spMk id="10" creationId="{25E0B52B-2711-4FBE-A6CD-98811E0AFE01}"/>
          </ac:spMkLst>
        </pc:spChg>
        <pc:spChg chg="add del mod">
          <ac:chgData name="Xin Zhang (FA Talent)" userId="474f572f-8271-4f60-858e-cee871e0aec6" providerId="ADAL" clId="{F325A477-07DD-405A-B026-89D15A582EAD}" dt="2022-01-17T09:30:32.417" v="2830"/>
          <ac:spMkLst>
            <pc:docMk/>
            <pc:sldMk cId="1991227784" sldId="345"/>
            <ac:spMk id="10" creationId="{55D53C52-AF92-45A4-AB36-BABAA7787A04}"/>
          </ac:spMkLst>
        </pc:spChg>
        <pc:spChg chg="mod">
          <ac:chgData name="Xin Zhang (FA Talent)" userId="474f572f-8271-4f60-858e-cee871e0aec6" providerId="ADAL" clId="{F325A477-07DD-405A-B026-89D15A582EAD}" dt="2022-01-14T09:01:56.582" v="2458"/>
          <ac:spMkLst>
            <pc:docMk/>
            <pc:sldMk cId="1991227784" sldId="345"/>
            <ac:spMk id="15" creationId="{F1E170C2-F88F-4900-8AD5-916ADA6657D9}"/>
          </ac:spMkLst>
        </pc:spChg>
        <pc:spChg chg="mod">
          <ac:chgData name="Xin Zhang (FA Talent)" userId="474f572f-8271-4f60-858e-cee871e0aec6" providerId="ADAL" clId="{F325A477-07DD-405A-B026-89D15A582EAD}" dt="2022-01-17T09:30:28" v="2824"/>
          <ac:spMkLst>
            <pc:docMk/>
            <pc:sldMk cId="1991227784" sldId="345"/>
            <ac:spMk id="17" creationId="{E78B2745-6BA0-446E-AA80-DF9FB4A1FF2E}"/>
          </ac:spMkLst>
        </pc:spChg>
        <pc:spChg chg="mod">
          <ac:chgData name="Xin Zhang (FA Talent)" userId="474f572f-8271-4f60-858e-cee871e0aec6" providerId="ADAL" clId="{F325A477-07DD-405A-B026-89D15A582EAD}" dt="2022-01-17T09:30:31.474" v="2826"/>
          <ac:spMkLst>
            <pc:docMk/>
            <pc:sldMk cId="1991227784" sldId="345"/>
            <ac:spMk id="18" creationId="{91E077EA-B4BA-4D7A-A1A8-CD4284574F4F}"/>
          </ac:spMkLst>
        </pc:spChg>
        <pc:cxnChg chg="add del mod">
          <ac:chgData name="Xin Zhang (FA Talent)" userId="474f572f-8271-4f60-858e-cee871e0aec6" providerId="ADAL" clId="{F325A477-07DD-405A-B026-89D15A582EAD}" dt="2022-01-14T09:02:05.268" v="2464" actId="478"/>
          <ac:cxnSpMkLst>
            <pc:docMk/>
            <pc:sldMk cId="1991227784" sldId="345"/>
            <ac:cxnSpMk id="8" creationId="{E2933791-C3E4-4C08-9C4E-27BC172A8250}"/>
          </ac:cxnSpMkLst>
        </pc:cxnChg>
        <pc:cxnChg chg="add del mod">
          <ac:chgData name="Xin Zhang (FA Talent)" userId="474f572f-8271-4f60-858e-cee871e0aec6" providerId="ADAL" clId="{F325A477-07DD-405A-B026-89D15A582EAD}" dt="2022-01-17T09:30:33.986" v="2831" actId="478"/>
          <ac:cxnSpMkLst>
            <pc:docMk/>
            <pc:sldMk cId="1991227784" sldId="345"/>
            <ac:cxnSpMk id="8" creationId="{FFFF9393-00F0-450C-974C-13800D355CAF}"/>
          </ac:cxnSpMkLst>
        </pc:cxnChg>
        <pc:cxnChg chg="add del mod">
          <ac:chgData name="Xin Zhang (FA Talent)" userId="474f572f-8271-4f60-858e-cee871e0aec6" providerId="ADAL" clId="{F325A477-07DD-405A-B026-89D15A582EAD}" dt="2022-01-14T09:02:05.268" v="2464" actId="478"/>
          <ac:cxnSpMkLst>
            <pc:docMk/>
            <pc:sldMk cId="1991227784" sldId="345"/>
            <ac:cxnSpMk id="11" creationId="{17741C42-F6E9-48B6-82FF-D27593D27937}"/>
          </ac:cxnSpMkLst>
        </pc:cxnChg>
        <pc:cxnChg chg="add del mod">
          <ac:chgData name="Xin Zhang (FA Talent)" userId="474f572f-8271-4f60-858e-cee871e0aec6" providerId="ADAL" clId="{F325A477-07DD-405A-B026-89D15A582EAD}" dt="2022-01-17T09:30:33.986" v="2831" actId="478"/>
          <ac:cxnSpMkLst>
            <pc:docMk/>
            <pc:sldMk cId="1991227784" sldId="345"/>
            <ac:cxnSpMk id="11" creationId="{A965C000-930D-454F-9008-BC29D20EF490}"/>
          </ac:cxnSpMkLst>
        </pc:cxnChg>
      </pc:sldChg>
      <pc:sldChg chg="addSp delSp modSp new mod ord">
        <pc:chgData name="Xin Zhang (FA Talent)" userId="474f572f-8271-4f60-858e-cee871e0aec6" providerId="ADAL" clId="{F325A477-07DD-405A-B026-89D15A582EAD}" dt="2022-01-18T13:54:56.331" v="8666"/>
        <pc:sldMkLst>
          <pc:docMk/>
          <pc:sldMk cId="2713976534" sldId="346"/>
        </pc:sldMkLst>
        <pc:spChg chg="mod">
          <ac:chgData name="Xin Zhang (FA Talent)" userId="474f572f-8271-4f60-858e-cee871e0aec6" providerId="ADAL" clId="{F325A477-07DD-405A-B026-89D15A582EAD}" dt="2022-01-18T06:55:59.328" v="4208" actId="1076"/>
          <ac:spMkLst>
            <pc:docMk/>
            <pc:sldMk cId="2713976534" sldId="346"/>
            <ac:spMk id="2" creationId="{47FBEE84-5674-48EE-A475-3C20BF6F5B8A}"/>
          </ac:spMkLst>
        </pc:spChg>
        <pc:spChg chg="add del mod">
          <ac:chgData name="Xin Zhang (FA Talent)" userId="474f572f-8271-4f60-858e-cee871e0aec6" providerId="ADAL" clId="{F325A477-07DD-405A-B026-89D15A582EAD}" dt="2022-01-17T13:12:30.358" v="3427"/>
          <ac:spMkLst>
            <pc:docMk/>
            <pc:sldMk cId="2713976534" sldId="346"/>
            <ac:spMk id="3" creationId="{F1B05211-7353-4A46-99C8-8CA590C2D93B}"/>
          </ac:spMkLst>
        </pc:spChg>
        <pc:spChg chg="add mod">
          <ac:chgData name="Xin Zhang (FA Talent)" userId="474f572f-8271-4f60-858e-cee871e0aec6" providerId="ADAL" clId="{F325A477-07DD-405A-B026-89D15A582EAD}" dt="2022-01-17T13:10:25.967" v="3404" actId="571"/>
          <ac:spMkLst>
            <pc:docMk/>
            <pc:sldMk cId="2713976534" sldId="346"/>
            <ac:spMk id="4" creationId="{25E75ACE-5BA5-437E-BE56-4F4C1E559D11}"/>
          </ac:spMkLst>
        </pc:spChg>
        <pc:spChg chg="add mod">
          <ac:chgData name="Xin Zhang (FA Talent)" userId="474f572f-8271-4f60-858e-cee871e0aec6" providerId="ADAL" clId="{F325A477-07DD-405A-B026-89D15A582EAD}" dt="2022-01-17T13:10:25.222" v="3403" actId="571"/>
          <ac:spMkLst>
            <pc:docMk/>
            <pc:sldMk cId="2713976534" sldId="346"/>
            <ac:spMk id="5" creationId="{680C44AD-4531-4AEF-AB3F-FA84428686FA}"/>
          </ac:spMkLst>
        </pc:spChg>
        <pc:spChg chg="add mod">
          <ac:chgData name="Xin Zhang (FA Talent)" userId="474f572f-8271-4f60-858e-cee871e0aec6" providerId="ADAL" clId="{F325A477-07DD-405A-B026-89D15A582EAD}" dt="2022-01-17T13:10:25.222" v="3403" actId="571"/>
          <ac:spMkLst>
            <pc:docMk/>
            <pc:sldMk cId="2713976534" sldId="346"/>
            <ac:spMk id="6" creationId="{3B1605BC-AD21-4710-A963-374268471605}"/>
          </ac:spMkLst>
        </pc:spChg>
        <pc:spChg chg="add del mod">
          <ac:chgData name="Xin Zhang (FA Talent)" userId="474f572f-8271-4f60-858e-cee871e0aec6" providerId="ADAL" clId="{F325A477-07DD-405A-B026-89D15A582EAD}" dt="2022-01-17T13:12:30.358" v="3427"/>
          <ac:spMkLst>
            <pc:docMk/>
            <pc:sldMk cId="2713976534" sldId="346"/>
            <ac:spMk id="7" creationId="{9782AD6E-3BDB-41AC-9E4B-2670C7C021AD}"/>
          </ac:spMkLst>
        </pc:spChg>
        <pc:spChg chg="add del mod">
          <ac:chgData name="Xin Zhang (FA Talent)" userId="474f572f-8271-4f60-858e-cee871e0aec6" providerId="ADAL" clId="{F325A477-07DD-405A-B026-89D15A582EAD}" dt="2022-01-17T13:12:30.358" v="3427"/>
          <ac:spMkLst>
            <pc:docMk/>
            <pc:sldMk cId="2713976534" sldId="346"/>
            <ac:spMk id="8" creationId="{E36ABEC2-B842-4927-8965-A5AF27E5BBD5}"/>
          </ac:spMkLst>
        </pc:spChg>
        <pc:spChg chg="del mod">
          <ac:chgData name="Xin Zhang (FA Talent)" userId="474f572f-8271-4f60-858e-cee871e0aec6" providerId="ADAL" clId="{F325A477-07DD-405A-B026-89D15A582EAD}" dt="2022-01-17T13:16:40.282" v="3505" actId="478"/>
          <ac:spMkLst>
            <pc:docMk/>
            <pc:sldMk cId="2713976534" sldId="346"/>
            <ac:spMk id="9" creationId="{65D1A519-B880-4EAE-B916-3189F5CB6AEC}"/>
          </ac:spMkLst>
        </pc:spChg>
        <pc:spChg chg="add del">
          <ac:chgData name="Xin Zhang (FA Talent)" userId="474f572f-8271-4f60-858e-cee871e0aec6" providerId="ADAL" clId="{F325A477-07DD-405A-B026-89D15A582EAD}" dt="2022-01-17T13:12:38.055" v="3429" actId="11529"/>
          <ac:spMkLst>
            <pc:docMk/>
            <pc:sldMk cId="2713976534" sldId="346"/>
            <ac:spMk id="10" creationId="{8D1ED7E7-7316-4079-A568-E652F24755B8}"/>
          </ac:spMkLst>
        </pc:spChg>
        <pc:spChg chg="add mod ord topLvl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11" creationId="{9227443C-1241-4A8B-8EEC-E89FD4A876F0}"/>
          </ac:spMkLst>
        </pc:spChg>
        <pc:spChg chg="add del mod topLvl">
          <ac:chgData name="Xin Zhang (FA Talent)" userId="474f572f-8271-4f60-858e-cee871e0aec6" providerId="ADAL" clId="{F325A477-07DD-405A-B026-89D15A582EAD}" dt="2022-01-17T13:14:39.405" v="3469"/>
          <ac:spMkLst>
            <pc:docMk/>
            <pc:sldMk cId="2713976534" sldId="346"/>
            <ac:spMk id="14" creationId="{47C69CBC-9FF0-4748-8461-379FEEE05D31}"/>
          </ac:spMkLst>
        </pc:spChg>
        <pc:spChg chg="add del mod topLvl">
          <ac:chgData name="Xin Zhang (FA Talent)" userId="474f572f-8271-4f60-858e-cee871e0aec6" providerId="ADAL" clId="{F325A477-07DD-405A-B026-89D15A582EAD}" dt="2022-01-17T13:14:39.405" v="3469"/>
          <ac:spMkLst>
            <pc:docMk/>
            <pc:sldMk cId="2713976534" sldId="346"/>
            <ac:spMk id="15" creationId="{BAD65C4E-FBB3-4941-B072-D397CF0025D9}"/>
          </ac:spMkLst>
        </pc:spChg>
        <pc:spChg chg="add del mod topLvl">
          <ac:chgData name="Xin Zhang (FA Talent)" userId="474f572f-8271-4f60-858e-cee871e0aec6" providerId="ADAL" clId="{F325A477-07DD-405A-B026-89D15A582EAD}" dt="2022-01-17T13:14:39.405" v="3469"/>
          <ac:spMkLst>
            <pc:docMk/>
            <pc:sldMk cId="2713976534" sldId="346"/>
            <ac:spMk id="16" creationId="{375C5C6B-74FC-4A7D-8B50-D60A30CC0513}"/>
          </ac:spMkLst>
        </pc:spChg>
        <pc:spChg chg="mod topLvl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18" creationId="{B1359989-5A79-4D86-8F81-EEA1F2EF28FE}"/>
          </ac:spMkLst>
        </pc:spChg>
        <pc:spChg chg="add mod ord topLvl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20" creationId="{B115A0DC-0DFF-4606-BF5D-07B2C3D42145}"/>
          </ac:spMkLst>
        </pc:spChg>
        <pc:spChg chg="add mod">
          <ac:chgData name="Xin Zhang (FA Talent)" userId="474f572f-8271-4f60-858e-cee871e0aec6" providerId="ADAL" clId="{F325A477-07DD-405A-B026-89D15A582EAD}" dt="2022-01-17T13:15:49.212" v="3489" actId="571"/>
          <ac:spMkLst>
            <pc:docMk/>
            <pc:sldMk cId="2713976534" sldId="346"/>
            <ac:spMk id="21" creationId="{5EAD8635-5705-48A6-A70A-AE0DAAA240E7}"/>
          </ac:spMkLst>
        </pc:spChg>
        <pc:spChg chg="add del mod">
          <ac:chgData name="Xin Zhang (FA Talent)" userId="474f572f-8271-4f60-858e-cee871e0aec6" providerId="ADAL" clId="{F325A477-07DD-405A-B026-89D15A582EAD}" dt="2022-01-17T13:15:53.770" v="3491"/>
          <ac:spMkLst>
            <pc:docMk/>
            <pc:sldMk cId="2713976534" sldId="346"/>
            <ac:spMk id="22" creationId="{A9A315AE-910A-4686-B76A-96FF33CE6EF9}"/>
          </ac:spMkLst>
        </pc:spChg>
        <pc:spChg chg="add del mod">
          <ac:chgData name="Xin Zhang (FA Talent)" userId="474f572f-8271-4f60-858e-cee871e0aec6" providerId="ADAL" clId="{F325A477-07DD-405A-B026-89D15A582EAD}" dt="2022-01-17T13:15:53.770" v="3491"/>
          <ac:spMkLst>
            <pc:docMk/>
            <pc:sldMk cId="2713976534" sldId="346"/>
            <ac:spMk id="23" creationId="{75A42238-3A49-44FA-9E43-89EA7907A377}"/>
          </ac:spMkLst>
        </pc:spChg>
        <pc:spChg chg="mod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24" creationId="{FE4540A2-75D8-4E75-B992-83743B8EE6C8}"/>
          </ac:spMkLst>
        </pc:spChg>
        <pc:spChg chg="add mod ord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25" creationId="{341114CA-BAC2-471C-A8C3-35409D66EED6}"/>
          </ac:spMkLst>
        </pc:spChg>
        <pc:spChg chg="add mod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26" creationId="{2DDCBC4E-4258-49F0-8583-7FBDEEC436D6}"/>
          </ac:spMkLst>
        </pc:spChg>
        <pc:spChg chg="add mod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27" creationId="{E84A77DE-7662-4ACC-A7CA-C0B86D64FC10}"/>
          </ac:spMkLst>
        </pc:spChg>
        <pc:spChg chg="add mod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28" creationId="{C244B8E7-29C6-413E-9FCB-92736CE89035}"/>
          </ac:spMkLst>
        </pc:spChg>
        <pc:spChg chg="add mod">
          <ac:chgData name="Xin Zhang (FA Talent)" userId="474f572f-8271-4f60-858e-cee871e0aec6" providerId="ADAL" clId="{F325A477-07DD-405A-B026-89D15A582EAD}" dt="2022-01-17T13:17:41.017" v="3524" actId="164"/>
          <ac:spMkLst>
            <pc:docMk/>
            <pc:sldMk cId="2713976534" sldId="346"/>
            <ac:spMk id="29" creationId="{9D4F8295-0BC0-4EC5-B8DE-29856D18BF1F}"/>
          </ac:spMkLst>
        </pc:spChg>
        <pc:spChg chg="add 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31" creationId="{0F84DA59-4773-4934-8B7F-941BB06E348B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35" creationId="{996ED773-B73A-438D-93C7-D35BFD9B5225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36" creationId="{08E5B86E-D5A9-4406-8610-B62017D904D1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37" creationId="{0C121BBC-F73E-4397-A510-4FC4D0F899E1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38" creationId="{74CF1816-FB5D-4E29-8958-86F0D05556DC}"/>
          </ac:spMkLst>
        </pc:spChg>
        <pc:spChg chg="del mod topLvl">
          <ac:chgData name="Xin Zhang (FA Talent)" userId="474f572f-8271-4f60-858e-cee871e0aec6" providerId="ADAL" clId="{F325A477-07DD-405A-B026-89D15A582EAD}" dt="2022-01-18T05:46:29.030" v="3971" actId="478"/>
          <ac:spMkLst>
            <pc:docMk/>
            <pc:sldMk cId="2713976534" sldId="346"/>
            <ac:spMk id="39" creationId="{38E72B19-F281-4046-803D-3D99766842BD}"/>
          </ac:spMkLst>
        </pc:spChg>
        <pc:spChg chg="del mod topLvl">
          <ac:chgData name="Xin Zhang (FA Talent)" userId="474f572f-8271-4f60-858e-cee871e0aec6" providerId="ADAL" clId="{F325A477-07DD-405A-B026-89D15A582EAD}" dt="2022-01-18T05:46:29.030" v="3971" actId="478"/>
          <ac:spMkLst>
            <pc:docMk/>
            <pc:sldMk cId="2713976534" sldId="346"/>
            <ac:spMk id="40" creationId="{74EEDA0B-D303-47BA-9EDB-561F3A32B792}"/>
          </ac:spMkLst>
        </pc:spChg>
        <pc:spChg chg="del mod topLvl">
          <ac:chgData name="Xin Zhang (FA Talent)" userId="474f572f-8271-4f60-858e-cee871e0aec6" providerId="ADAL" clId="{F325A477-07DD-405A-B026-89D15A582EAD}" dt="2022-01-18T05:46:29.030" v="3971" actId="478"/>
          <ac:spMkLst>
            <pc:docMk/>
            <pc:sldMk cId="2713976534" sldId="346"/>
            <ac:spMk id="41" creationId="{2BE08F57-F0BA-4C8D-9F77-5A70C5066BAC}"/>
          </ac:spMkLst>
        </pc:spChg>
        <pc:spChg chg="del mod topLvl">
          <ac:chgData name="Xin Zhang (FA Talent)" userId="474f572f-8271-4f60-858e-cee871e0aec6" providerId="ADAL" clId="{F325A477-07DD-405A-B026-89D15A582EAD}" dt="2022-01-18T05:46:29.030" v="3971" actId="478"/>
          <ac:spMkLst>
            <pc:docMk/>
            <pc:sldMk cId="2713976534" sldId="346"/>
            <ac:spMk id="42" creationId="{46D603EC-E210-4C5F-BE65-A56634CFDE94}"/>
          </ac:spMkLst>
        </pc:spChg>
        <pc:spChg chg="add 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43" creationId="{7478D45D-BC41-4B4F-9D13-6244035E3DD7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45" creationId="{DD4F034C-DA65-493D-9BAE-639C67B34770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46" creationId="{B64702B8-257B-4792-B051-DEEBCAB0C40A}"/>
          </ac:spMkLst>
        </pc:spChg>
        <pc:spChg chg="add 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47" creationId="{A75A1BF2-6CA5-4D06-B8CC-B6AE2AB718DE}"/>
          </ac:spMkLst>
        </pc:spChg>
        <pc:spChg chg="mod topLvl">
          <ac:chgData name="Xin Zhang (FA Talent)" userId="474f572f-8271-4f60-858e-cee871e0aec6" providerId="ADAL" clId="{F325A477-07DD-405A-B026-89D15A582EAD}" dt="2022-01-18T13:31:18.448" v="8316" actId="165"/>
          <ac:spMkLst>
            <pc:docMk/>
            <pc:sldMk cId="2713976534" sldId="346"/>
            <ac:spMk id="49" creationId="{6E4ED73A-9491-467F-B983-9FAC9E9F75F0}"/>
          </ac:spMkLst>
        </pc:spChg>
        <pc:spChg chg="mod topLvl">
          <ac:chgData name="Xin Zhang (FA Talent)" userId="474f572f-8271-4f60-858e-cee871e0aec6" providerId="ADAL" clId="{F325A477-07DD-405A-B026-89D15A582EAD}" dt="2022-01-18T13:31:18.448" v="8316" actId="165"/>
          <ac:spMkLst>
            <pc:docMk/>
            <pc:sldMk cId="2713976534" sldId="346"/>
            <ac:spMk id="50" creationId="{7363CBC9-E390-4144-85B2-E716D5ABC6B2}"/>
          </ac:spMkLst>
        </pc:spChg>
        <pc:spChg chg="add 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51" creationId="{88D993FE-41E7-4EE2-9F34-0E9D75F49F33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53" creationId="{27637752-27F0-42B1-8800-994E0864052F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54" creationId="{B506B438-0AA0-4C30-B941-AF4FB72F87DB}"/>
          </ac:spMkLst>
        </pc:spChg>
        <pc:spChg chg="add 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55" creationId="{016FF4FD-6311-422D-ADB2-051FC52E812E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57" creationId="{3DAED79E-4A85-40C6-B14A-E86396128E27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58" creationId="{ADC1522E-3C9D-484C-9A48-C3F7890F2416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61" creationId="{43013F65-AE7C-4047-8513-3959161694DC}"/>
          </ac:spMkLst>
        </pc:spChg>
        <pc:spChg chg="del mod topLvl">
          <ac:chgData name="Xin Zhang (FA Talent)" userId="474f572f-8271-4f60-858e-cee871e0aec6" providerId="ADAL" clId="{F325A477-07DD-405A-B026-89D15A582EAD}" dt="2022-01-18T05:44:33.266" v="3903" actId="478"/>
          <ac:spMkLst>
            <pc:docMk/>
            <pc:sldMk cId="2713976534" sldId="346"/>
            <ac:spMk id="63" creationId="{C66F3171-1DE3-4C11-9915-3EEAACEBE5E9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65" creationId="{2F6CC8F8-1755-4A11-883F-6B2235BA5BC9}"/>
          </ac:spMkLst>
        </pc:spChg>
        <pc:spChg chg="del mod topLvl">
          <ac:chgData name="Xin Zhang (FA Talent)" userId="474f572f-8271-4f60-858e-cee871e0aec6" providerId="ADAL" clId="{F325A477-07DD-405A-B026-89D15A582EAD}" dt="2022-01-18T05:44:33.266" v="3903" actId="478"/>
          <ac:spMkLst>
            <pc:docMk/>
            <pc:sldMk cId="2713976534" sldId="346"/>
            <ac:spMk id="67" creationId="{4CCC39AD-C399-40D9-8B10-F52980787A04}"/>
          </ac:spMkLst>
        </pc:spChg>
        <pc:spChg chg="del mod topLvl">
          <ac:chgData name="Xin Zhang (FA Talent)" userId="474f572f-8271-4f60-858e-cee871e0aec6" providerId="ADAL" clId="{F325A477-07DD-405A-B026-89D15A582EAD}" dt="2022-01-18T05:44:33.266" v="3903" actId="478"/>
          <ac:spMkLst>
            <pc:docMk/>
            <pc:sldMk cId="2713976534" sldId="346"/>
            <ac:spMk id="69" creationId="{6E59C3BE-FA3E-41A6-9F62-33A57843FEFB}"/>
          </ac:spMkLst>
        </pc:spChg>
        <pc:spChg chg="mod">
          <ac:chgData name="Xin Zhang (FA Talent)" userId="474f572f-8271-4f60-858e-cee871e0aec6" providerId="ADAL" clId="{F325A477-07DD-405A-B026-89D15A582EAD}" dt="2022-01-18T05:44:29.920" v="3902" actId="165"/>
          <ac:spMkLst>
            <pc:docMk/>
            <pc:sldMk cId="2713976534" sldId="346"/>
            <ac:spMk id="71" creationId="{DF2D9FA5-6AAE-400B-BEF2-46FBA946B9F5}"/>
          </ac:spMkLst>
        </pc:spChg>
        <pc:spChg chg="mod">
          <ac:chgData name="Xin Zhang (FA Talent)" userId="474f572f-8271-4f60-858e-cee871e0aec6" providerId="ADAL" clId="{F325A477-07DD-405A-B026-89D15A582EAD}" dt="2022-01-18T05:44:29.920" v="3902" actId="165"/>
          <ac:spMkLst>
            <pc:docMk/>
            <pc:sldMk cId="2713976534" sldId="346"/>
            <ac:spMk id="72" creationId="{1DA0E1AC-655D-4C77-A369-731A61B071AF}"/>
          </ac:spMkLst>
        </pc:spChg>
        <pc:spChg chg="mod">
          <ac:chgData name="Xin Zhang (FA Talent)" userId="474f572f-8271-4f60-858e-cee871e0aec6" providerId="ADAL" clId="{F325A477-07DD-405A-B026-89D15A582EAD}" dt="2022-01-18T05:44:29.920" v="3902" actId="165"/>
          <ac:spMkLst>
            <pc:docMk/>
            <pc:sldMk cId="2713976534" sldId="346"/>
            <ac:spMk id="73" creationId="{A441EB4F-AC31-4F45-8F74-56F2F876A586}"/>
          </ac:spMkLst>
        </pc:spChg>
        <pc:spChg chg="mod">
          <ac:chgData name="Xin Zhang (FA Talent)" userId="474f572f-8271-4f60-858e-cee871e0aec6" providerId="ADAL" clId="{F325A477-07DD-405A-B026-89D15A582EAD}" dt="2022-01-18T05:44:29.920" v="3902" actId="165"/>
          <ac:spMkLst>
            <pc:docMk/>
            <pc:sldMk cId="2713976534" sldId="346"/>
            <ac:spMk id="74" creationId="{DC0D3427-1584-42E0-BDC3-C470417CC14B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75" creationId="{5CF3EAED-5467-4278-BE4F-8D02E72860E0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76" creationId="{F0C88899-4282-4321-B257-04B580228A0B}"/>
          </ac:spMkLst>
        </pc:spChg>
        <pc:spChg chg="mod">
          <ac:chgData name="Xin Zhang (FA Talent)" userId="474f572f-8271-4f60-858e-cee871e0aec6" providerId="ADAL" clId="{F325A477-07DD-405A-B026-89D15A582EAD}" dt="2022-01-18T05:44:29.920" v="3902" actId="165"/>
          <ac:spMkLst>
            <pc:docMk/>
            <pc:sldMk cId="2713976534" sldId="346"/>
            <ac:spMk id="77" creationId="{F45767C6-0D7F-44A1-BB81-D311F47F7E3E}"/>
          </ac:spMkLst>
        </pc:spChg>
        <pc:spChg chg="mod">
          <ac:chgData name="Xin Zhang (FA Talent)" userId="474f572f-8271-4f60-858e-cee871e0aec6" providerId="ADAL" clId="{F325A477-07DD-405A-B026-89D15A582EAD}" dt="2022-01-18T05:44:29.920" v="3902" actId="165"/>
          <ac:spMkLst>
            <pc:docMk/>
            <pc:sldMk cId="2713976534" sldId="346"/>
            <ac:spMk id="78" creationId="{73AD86B6-29EE-4731-9F0E-43FC11D699A9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81" creationId="{AA12D276-BD64-4930-881B-80E245F1873A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82" creationId="{8AF5B8FD-19B6-4AED-957E-BBE7D26D6F61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83" creationId="{A9D08096-5D7D-472E-A44D-0E232F419974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84" creationId="{55F240E6-7174-4167-AB87-8EB5373F2FD3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85" creationId="{CF3499B3-6068-47CC-97AC-58E453FA3FD0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86" creationId="{499F1368-5B4A-4170-8403-A21D91F7C5A4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87" creationId="{842F5E01-F282-4E22-A5D4-C9747BCBD6D3}"/>
          </ac:spMkLst>
        </pc:spChg>
        <pc:spChg chg="del mod topLvl">
          <ac:chgData name="Xin Zhang (FA Talent)" userId="474f572f-8271-4f60-858e-cee871e0aec6" providerId="ADAL" clId="{F325A477-07DD-405A-B026-89D15A582EAD}" dt="2022-01-18T05:46:22.039" v="3970" actId="478"/>
          <ac:spMkLst>
            <pc:docMk/>
            <pc:sldMk cId="2713976534" sldId="346"/>
            <ac:spMk id="88" creationId="{9653ADDC-C3D3-44A9-9444-3E855C79CB9C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98" creationId="{3F3DF1A0-36E1-4567-8CA7-1B3822D1F7FB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99" creationId="{1BD6B634-655D-472A-A423-0FD87F66306A}"/>
          </ac:spMkLst>
        </pc:spChg>
        <pc:spChg chg="mod topLvl">
          <ac:chgData name="Xin Zhang (FA Talent)" userId="474f572f-8271-4f60-858e-cee871e0aec6" providerId="ADAL" clId="{F325A477-07DD-405A-B026-89D15A582EAD}" dt="2022-01-18T13:30:31.060" v="8315" actId="165"/>
          <ac:spMkLst>
            <pc:docMk/>
            <pc:sldMk cId="2713976534" sldId="346"/>
            <ac:spMk id="100" creationId="{5876EB00-0CCF-43DB-950B-A89413BB5AFA}"/>
          </ac:spMkLst>
        </pc:spChg>
        <pc:spChg chg="add mod topLvl">
          <ac:chgData name="Xin Zhang (FA Talent)" userId="474f572f-8271-4f60-858e-cee871e0aec6" providerId="ADAL" clId="{F325A477-07DD-405A-B026-89D15A582EAD}" dt="2022-01-18T07:31:33.467" v="4645" actId="165"/>
          <ac:spMkLst>
            <pc:docMk/>
            <pc:sldMk cId="2713976534" sldId="346"/>
            <ac:spMk id="102" creationId="{A4083155-5A1C-48C0-B7BE-FC9E5ED716BD}"/>
          </ac:spMkLst>
        </pc:spChg>
        <pc:spChg chg="add mod topLvl">
          <ac:chgData name="Xin Zhang (FA Talent)" userId="474f572f-8271-4f60-858e-cee871e0aec6" providerId="ADAL" clId="{F325A477-07DD-405A-B026-89D15A582EAD}" dt="2022-01-18T07:31:33.467" v="4645" actId="165"/>
          <ac:spMkLst>
            <pc:docMk/>
            <pc:sldMk cId="2713976534" sldId="346"/>
            <ac:spMk id="103" creationId="{D95A846B-FEE2-446B-9095-2019669A6EAA}"/>
          </ac:spMkLst>
        </pc:spChg>
        <pc:spChg chg="add mod topLvl">
          <ac:chgData name="Xin Zhang (FA Talent)" userId="474f572f-8271-4f60-858e-cee871e0aec6" providerId="ADAL" clId="{F325A477-07DD-405A-B026-89D15A582EAD}" dt="2022-01-18T07:31:33.467" v="4645" actId="165"/>
          <ac:spMkLst>
            <pc:docMk/>
            <pc:sldMk cId="2713976534" sldId="346"/>
            <ac:spMk id="104" creationId="{65D1D64F-6D98-4654-AF2C-1449543F2A66}"/>
          </ac:spMkLst>
        </pc:spChg>
        <pc:grpChg chg="add del mod">
          <ac:chgData name="Xin Zhang (FA Talent)" userId="474f572f-8271-4f60-858e-cee871e0aec6" providerId="ADAL" clId="{F325A477-07DD-405A-B026-89D15A582EAD}" dt="2022-01-17T13:14:37.495" v="3468" actId="165"/>
          <ac:grpSpMkLst>
            <pc:docMk/>
            <pc:sldMk cId="2713976534" sldId="346"/>
            <ac:grpSpMk id="17" creationId="{4D157290-7F42-4E5D-94C6-70B861DE496F}"/>
          </ac:grpSpMkLst>
        </pc:grpChg>
        <pc:grpChg chg="add del mod">
          <ac:chgData name="Xin Zhang (FA Talent)" userId="474f572f-8271-4f60-858e-cee871e0aec6" providerId="ADAL" clId="{F325A477-07DD-405A-B026-89D15A582EAD}" dt="2022-01-17T13:15:17.691" v="3480" actId="165"/>
          <ac:grpSpMkLst>
            <pc:docMk/>
            <pc:sldMk cId="2713976534" sldId="346"/>
            <ac:grpSpMk id="19" creationId="{F535237F-1F03-4413-8BDD-213A25CADFF9}"/>
          </ac:grpSpMkLst>
        </pc:grpChg>
        <pc:grpChg chg="add del mod">
          <ac:chgData name="Xin Zhang (FA Talent)" userId="474f572f-8271-4f60-858e-cee871e0aec6" providerId="ADAL" clId="{F325A477-07DD-405A-B026-89D15A582EAD}" dt="2022-01-17T13:17:48.233" v="3528" actId="21"/>
          <ac:grpSpMkLst>
            <pc:docMk/>
            <pc:sldMk cId="2713976534" sldId="346"/>
            <ac:grpSpMk id="30" creationId="{746F0E0B-DA35-433D-ACEF-D0D6A26D2B7F}"/>
          </ac:grpSpMkLst>
        </pc:grpChg>
        <pc:grpChg chg="add del mod topLvl">
          <ac:chgData name="Xin Zhang (FA Talent)" userId="474f572f-8271-4f60-858e-cee871e0aec6" providerId="ADAL" clId="{F325A477-07DD-405A-B026-89D15A582EAD}" dt="2022-01-18T05:44:50.658" v="3909" actId="165"/>
          <ac:grpSpMkLst>
            <pc:docMk/>
            <pc:sldMk cId="2713976534" sldId="346"/>
            <ac:grpSpMk id="32" creationId="{7E7461CC-4035-4428-A1CC-61880080C3DD}"/>
          </ac:grpSpMkLst>
        </pc:grpChg>
        <pc:grpChg chg="del mod topLvl">
          <ac:chgData name="Xin Zhang (FA Talent)" userId="474f572f-8271-4f60-858e-cee871e0aec6" providerId="ADAL" clId="{F325A477-07DD-405A-B026-89D15A582EAD}" dt="2022-01-18T05:44:52.682" v="3910" actId="165"/>
          <ac:grpSpMkLst>
            <pc:docMk/>
            <pc:sldMk cId="2713976534" sldId="346"/>
            <ac:grpSpMk id="33" creationId="{57AA83DF-A17F-4929-99A7-2C87E66E350B}"/>
          </ac:grpSpMkLst>
        </pc:grpChg>
        <pc:grpChg chg="del mod topLvl">
          <ac:chgData name="Xin Zhang (FA Talent)" userId="474f572f-8271-4f60-858e-cee871e0aec6" providerId="ADAL" clId="{F325A477-07DD-405A-B026-89D15A582EAD}" dt="2022-01-18T05:44:52.682" v="3910" actId="165"/>
          <ac:grpSpMkLst>
            <pc:docMk/>
            <pc:sldMk cId="2713976534" sldId="346"/>
            <ac:grpSpMk id="34" creationId="{70F37236-F33D-47B8-AEF8-23245677FD87}"/>
          </ac:grpSpMkLst>
        </pc:grpChg>
        <pc:grpChg chg="add del mod topLvl">
          <ac:chgData name="Xin Zhang (FA Talent)" userId="474f572f-8271-4f60-858e-cee871e0aec6" providerId="ADAL" clId="{F325A477-07DD-405A-B026-89D15A582EAD}" dt="2022-01-18T05:44:50.658" v="3909" actId="165"/>
          <ac:grpSpMkLst>
            <pc:docMk/>
            <pc:sldMk cId="2713976534" sldId="346"/>
            <ac:grpSpMk id="44" creationId="{9159D3DC-B64C-4B59-9021-D82D18B4E8B6}"/>
          </ac:grpSpMkLst>
        </pc:grpChg>
        <pc:grpChg chg="add del mod topLvl">
          <ac:chgData name="Xin Zhang (FA Talent)" userId="474f572f-8271-4f60-858e-cee871e0aec6" providerId="ADAL" clId="{F325A477-07DD-405A-B026-89D15A582EAD}" dt="2022-01-18T05:44:50.658" v="3909" actId="165"/>
          <ac:grpSpMkLst>
            <pc:docMk/>
            <pc:sldMk cId="2713976534" sldId="346"/>
            <ac:grpSpMk id="48" creationId="{3F0DED21-D01A-4E8E-A7A5-F9D19FB6AA39}"/>
          </ac:grpSpMkLst>
        </pc:grpChg>
        <pc:grpChg chg="add del mod topLvl">
          <ac:chgData name="Xin Zhang (FA Talent)" userId="474f572f-8271-4f60-858e-cee871e0aec6" providerId="ADAL" clId="{F325A477-07DD-405A-B026-89D15A582EAD}" dt="2022-01-18T05:44:50.658" v="3909" actId="165"/>
          <ac:grpSpMkLst>
            <pc:docMk/>
            <pc:sldMk cId="2713976534" sldId="346"/>
            <ac:grpSpMk id="52" creationId="{F097CD78-F406-43D7-B779-EEF794437596}"/>
          </ac:grpSpMkLst>
        </pc:grpChg>
        <pc:grpChg chg="add del mod topLvl">
          <ac:chgData name="Xin Zhang (FA Talent)" userId="474f572f-8271-4f60-858e-cee871e0aec6" providerId="ADAL" clId="{F325A477-07DD-405A-B026-89D15A582EAD}" dt="2022-01-18T05:44:50.658" v="3909" actId="165"/>
          <ac:grpSpMkLst>
            <pc:docMk/>
            <pc:sldMk cId="2713976534" sldId="346"/>
            <ac:grpSpMk id="56" creationId="{6932BD14-7FE0-4596-8D95-3311056DA466}"/>
          </ac:grpSpMkLst>
        </pc:grpChg>
        <pc:grpChg chg="add del mod topLvl">
          <ac:chgData name="Xin Zhang (FA Talent)" userId="474f572f-8271-4f60-858e-cee871e0aec6" providerId="ADAL" clId="{F325A477-07DD-405A-B026-89D15A582EAD}" dt="2022-01-18T05:44:44.221" v="3908" actId="165"/>
          <ac:grpSpMkLst>
            <pc:docMk/>
            <pc:sldMk cId="2713976534" sldId="346"/>
            <ac:grpSpMk id="59" creationId="{1DB5B818-26E4-48F2-BCCB-695FA9E0F22F}"/>
          </ac:grpSpMkLst>
        </pc:grpChg>
        <pc:grpChg chg="add del mod">
          <ac:chgData name="Xin Zhang (FA Talent)" userId="474f572f-8271-4f60-858e-cee871e0aec6" providerId="ADAL" clId="{F325A477-07DD-405A-B026-89D15A582EAD}" dt="2022-01-18T05:44:29.920" v="3902" actId="165"/>
          <ac:grpSpMkLst>
            <pc:docMk/>
            <pc:sldMk cId="2713976534" sldId="346"/>
            <ac:grpSpMk id="60" creationId="{BC494FAB-E8D1-4231-9E1D-0AD981D07C4A}"/>
          </ac:grpSpMkLst>
        </pc:grpChg>
        <pc:grpChg chg="del mod topLvl">
          <ac:chgData name="Xin Zhang (FA Talent)" userId="474f572f-8271-4f60-858e-cee871e0aec6" providerId="ADAL" clId="{F325A477-07DD-405A-B026-89D15A582EAD}" dt="2022-01-18T05:44:44.221" v="3908" actId="165"/>
          <ac:grpSpMkLst>
            <pc:docMk/>
            <pc:sldMk cId="2713976534" sldId="346"/>
            <ac:grpSpMk id="62" creationId="{07061DC3-5E80-4E20-9692-0B0E2A99B5F4}"/>
          </ac:grpSpMkLst>
        </pc:grpChg>
        <pc:grpChg chg="del mod topLvl">
          <ac:chgData name="Xin Zhang (FA Talent)" userId="474f572f-8271-4f60-858e-cee871e0aec6" providerId="ADAL" clId="{F325A477-07DD-405A-B026-89D15A582EAD}" dt="2022-01-18T05:44:33.266" v="3903" actId="478"/>
          <ac:grpSpMkLst>
            <pc:docMk/>
            <pc:sldMk cId="2713976534" sldId="346"/>
            <ac:grpSpMk id="64" creationId="{4360F9C8-CED9-4E86-A10D-439BB101FB02}"/>
          </ac:grpSpMkLst>
        </pc:grpChg>
        <pc:grpChg chg="del mod topLvl">
          <ac:chgData name="Xin Zhang (FA Talent)" userId="474f572f-8271-4f60-858e-cee871e0aec6" providerId="ADAL" clId="{F325A477-07DD-405A-B026-89D15A582EAD}" dt="2022-01-18T05:44:44.221" v="3908" actId="165"/>
          <ac:grpSpMkLst>
            <pc:docMk/>
            <pc:sldMk cId="2713976534" sldId="346"/>
            <ac:grpSpMk id="66" creationId="{C995667F-09E6-4C23-91B2-0D57C26D9F90}"/>
          </ac:grpSpMkLst>
        </pc:grpChg>
        <pc:grpChg chg="del mod topLvl">
          <ac:chgData name="Xin Zhang (FA Talent)" userId="474f572f-8271-4f60-858e-cee871e0aec6" providerId="ADAL" clId="{F325A477-07DD-405A-B026-89D15A582EAD}" dt="2022-01-18T05:44:33.266" v="3903" actId="478"/>
          <ac:grpSpMkLst>
            <pc:docMk/>
            <pc:sldMk cId="2713976534" sldId="346"/>
            <ac:grpSpMk id="68" creationId="{9A609CA0-7E6F-45B3-8F17-891B7FEC1D61}"/>
          </ac:grpSpMkLst>
        </pc:grpChg>
        <pc:grpChg chg="del mod topLvl">
          <ac:chgData name="Xin Zhang (FA Talent)" userId="474f572f-8271-4f60-858e-cee871e0aec6" providerId="ADAL" clId="{F325A477-07DD-405A-B026-89D15A582EAD}" dt="2022-01-18T05:44:33.266" v="3903" actId="478"/>
          <ac:grpSpMkLst>
            <pc:docMk/>
            <pc:sldMk cId="2713976534" sldId="346"/>
            <ac:grpSpMk id="70" creationId="{770B6090-C3D0-4B95-8E19-94E486E4937B}"/>
          </ac:grpSpMkLst>
        </pc:grpChg>
        <pc:grpChg chg="del mod topLvl">
          <ac:chgData name="Xin Zhang (FA Talent)" userId="474f572f-8271-4f60-858e-cee871e0aec6" providerId="ADAL" clId="{F325A477-07DD-405A-B026-89D15A582EAD}" dt="2022-01-18T05:44:50.658" v="3909" actId="165"/>
          <ac:grpSpMkLst>
            <pc:docMk/>
            <pc:sldMk cId="2713976534" sldId="346"/>
            <ac:grpSpMk id="79" creationId="{07845FEE-FDC7-4920-B7CE-11B858B535AC}"/>
          </ac:grpSpMkLst>
        </pc:grpChg>
        <pc:grpChg chg="del mod topLvl">
          <ac:chgData name="Xin Zhang (FA Talent)" userId="474f572f-8271-4f60-858e-cee871e0aec6" providerId="ADAL" clId="{F325A477-07DD-405A-B026-89D15A582EAD}" dt="2022-01-18T05:44:50.658" v="3909" actId="165"/>
          <ac:grpSpMkLst>
            <pc:docMk/>
            <pc:sldMk cId="2713976534" sldId="346"/>
            <ac:grpSpMk id="80" creationId="{ADCC846C-E121-411F-B4C3-9C5BA3BEAE5A}"/>
          </ac:grpSpMkLst>
        </pc:grpChg>
        <pc:grpChg chg="add del mod">
          <ac:chgData name="Xin Zhang (FA Talent)" userId="474f572f-8271-4f60-858e-cee871e0aec6" providerId="ADAL" clId="{F325A477-07DD-405A-B026-89D15A582EAD}" dt="2022-01-18T05:44:43.193" v="3907" actId="165"/>
          <ac:grpSpMkLst>
            <pc:docMk/>
            <pc:sldMk cId="2713976534" sldId="346"/>
            <ac:grpSpMk id="89" creationId="{1DB6A910-39FE-4F40-AA53-28FA41DB73BC}"/>
          </ac:grpSpMkLst>
        </pc:grpChg>
        <pc:grpChg chg="add del mod">
          <ac:chgData name="Xin Zhang (FA Talent)" userId="474f572f-8271-4f60-858e-cee871e0aec6" providerId="ADAL" clId="{F325A477-07DD-405A-B026-89D15A582EAD}" dt="2022-01-18T05:50:59.605" v="4036" actId="165"/>
          <ac:grpSpMkLst>
            <pc:docMk/>
            <pc:sldMk cId="2713976534" sldId="346"/>
            <ac:grpSpMk id="90" creationId="{491990D5-8DBA-406D-8778-BBC89432AC98}"/>
          </ac:grpSpMkLst>
        </pc:grpChg>
        <pc:grpChg chg="add del mod">
          <ac:chgData name="Xin Zhang (FA Talent)" userId="474f572f-8271-4f60-858e-cee871e0aec6" providerId="ADAL" clId="{F325A477-07DD-405A-B026-89D15A582EAD}" dt="2022-01-18T05:50:59.605" v="4036" actId="165"/>
          <ac:grpSpMkLst>
            <pc:docMk/>
            <pc:sldMk cId="2713976534" sldId="346"/>
            <ac:grpSpMk id="91" creationId="{D8573987-D431-49D4-937B-6236891E79BF}"/>
          </ac:grpSpMkLst>
        </pc:grpChg>
        <pc:grpChg chg="add del mod">
          <ac:chgData name="Xin Zhang (FA Talent)" userId="474f572f-8271-4f60-858e-cee871e0aec6" providerId="ADAL" clId="{F325A477-07DD-405A-B026-89D15A582EAD}" dt="2022-01-18T13:30:31.060" v="8315" actId="165"/>
          <ac:grpSpMkLst>
            <pc:docMk/>
            <pc:sldMk cId="2713976534" sldId="346"/>
            <ac:grpSpMk id="94" creationId="{3308E43E-70D0-4825-B0DD-B43C5D22DD24}"/>
          </ac:grpSpMkLst>
        </pc:grpChg>
        <pc:grpChg chg="add del mod topLvl">
          <ac:chgData name="Xin Zhang (FA Talent)" userId="474f572f-8271-4f60-858e-cee871e0aec6" providerId="ADAL" clId="{F325A477-07DD-405A-B026-89D15A582EAD}" dt="2022-01-18T13:31:18.448" v="8316" actId="165"/>
          <ac:grpSpMkLst>
            <pc:docMk/>
            <pc:sldMk cId="2713976534" sldId="346"/>
            <ac:grpSpMk id="95" creationId="{B03D944F-E37A-4D4F-A66A-0F0AE87AD0C7}"/>
          </ac:grpSpMkLst>
        </pc:grpChg>
        <pc:grpChg chg="add del mod">
          <ac:chgData name="Xin Zhang (FA Talent)" userId="474f572f-8271-4f60-858e-cee871e0aec6" providerId="ADAL" clId="{F325A477-07DD-405A-B026-89D15A582EAD}" dt="2022-01-18T13:30:31.060" v="8315" actId="165"/>
          <ac:grpSpMkLst>
            <pc:docMk/>
            <pc:sldMk cId="2713976534" sldId="346"/>
            <ac:grpSpMk id="96" creationId="{A583A6D8-8714-4882-92F8-86674245360C}"/>
          </ac:grpSpMkLst>
        </pc:grpChg>
        <pc:grpChg chg="add del mod">
          <ac:chgData name="Xin Zhang (FA Talent)" userId="474f572f-8271-4f60-858e-cee871e0aec6" providerId="ADAL" clId="{F325A477-07DD-405A-B026-89D15A582EAD}" dt="2022-01-18T13:30:31.060" v="8315" actId="165"/>
          <ac:grpSpMkLst>
            <pc:docMk/>
            <pc:sldMk cId="2713976534" sldId="346"/>
            <ac:grpSpMk id="97" creationId="{5BBD4623-E96D-4863-BB0F-9A3A110B9939}"/>
          </ac:grpSpMkLst>
        </pc:grpChg>
        <pc:grpChg chg="add del mod">
          <ac:chgData name="Xin Zhang (FA Talent)" userId="474f572f-8271-4f60-858e-cee871e0aec6" providerId="ADAL" clId="{F325A477-07DD-405A-B026-89D15A582EAD}" dt="2022-01-18T13:30:31.060" v="8315" actId="165"/>
          <ac:grpSpMkLst>
            <pc:docMk/>
            <pc:sldMk cId="2713976534" sldId="346"/>
            <ac:grpSpMk id="101" creationId="{E8BF131A-440E-4567-990C-26BA7284FA2A}"/>
          </ac:grpSpMkLst>
        </pc:grpChg>
        <pc:grpChg chg="add del mod">
          <ac:chgData name="Xin Zhang (FA Talent)" userId="474f572f-8271-4f60-858e-cee871e0aec6" providerId="ADAL" clId="{F325A477-07DD-405A-B026-89D15A582EAD}" dt="2022-01-18T13:30:31.060" v="8315" actId="165"/>
          <ac:grpSpMkLst>
            <pc:docMk/>
            <pc:sldMk cId="2713976534" sldId="346"/>
            <ac:grpSpMk id="105" creationId="{6BEBACC4-A5D8-4A6F-8E57-C3B1E8FEC3B8}"/>
          </ac:grpSpMkLst>
        </pc:grpChg>
        <pc:grpChg chg="add del mod">
          <ac:chgData name="Xin Zhang (FA Talent)" userId="474f572f-8271-4f60-858e-cee871e0aec6" providerId="ADAL" clId="{F325A477-07DD-405A-B026-89D15A582EAD}" dt="2022-01-18T07:31:33.467" v="4645" actId="165"/>
          <ac:grpSpMkLst>
            <pc:docMk/>
            <pc:sldMk cId="2713976534" sldId="346"/>
            <ac:grpSpMk id="106" creationId="{CDA8B652-6239-47AB-9424-DCC849427F06}"/>
          </ac:grpSpMkLst>
        </pc:grpChg>
        <pc:grpChg chg="add del mod">
          <ac:chgData name="Xin Zhang (FA Talent)" userId="474f572f-8271-4f60-858e-cee871e0aec6" providerId="ADAL" clId="{F325A477-07DD-405A-B026-89D15A582EAD}" dt="2022-01-18T13:30:31.060" v="8315" actId="165"/>
          <ac:grpSpMkLst>
            <pc:docMk/>
            <pc:sldMk cId="2713976534" sldId="346"/>
            <ac:grpSpMk id="107" creationId="{C70D6373-6841-4D20-9FD4-69B8C45056DB}"/>
          </ac:grpSpMkLst>
        </pc:grpChg>
        <pc:grpChg chg="add del mod">
          <ac:chgData name="Xin Zhang (FA Talent)" userId="474f572f-8271-4f60-858e-cee871e0aec6" providerId="ADAL" clId="{F325A477-07DD-405A-B026-89D15A582EAD}" dt="2022-01-18T13:30:31.060" v="8315" actId="165"/>
          <ac:grpSpMkLst>
            <pc:docMk/>
            <pc:sldMk cId="2713976534" sldId="346"/>
            <ac:grpSpMk id="108" creationId="{AAD8FD65-2CF3-495D-9A09-50242FBA6D0E}"/>
          </ac:grpSpMkLst>
        </pc:grpChg>
        <pc:picChg chg="add del mod ord">
          <ac:chgData name="Xin Zhang (FA Talent)" userId="474f572f-8271-4f60-858e-cee871e0aec6" providerId="ADAL" clId="{F325A477-07DD-405A-B026-89D15A582EAD}" dt="2022-01-17T13:17:45.725" v="3526" actId="478"/>
          <ac:picMkLst>
            <pc:docMk/>
            <pc:sldMk cId="2713976534" sldId="346"/>
            <ac:picMk id="13" creationId="{7B05820F-88B5-42BD-BCA2-944900BDF4E2}"/>
          </ac:picMkLst>
        </pc:picChg>
        <pc:picChg chg="add mod">
          <ac:chgData name="Xin Zhang (FA Talent)" userId="474f572f-8271-4f60-858e-cee871e0aec6" providerId="ADAL" clId="{F325A477-07DD-405A-B026-89D15A582EAD}" dt="2022-01-18T07:09:35.927" v="4251" actId="1076"/>
          <ac:picMkLst>
            <pc:docMk/>
            <pc:sldMk cId="2713976534" sldId="346"/>
            <ac:picMk id="92" creationId="{15836765-EFAB-4C5E-8F35-2BABC15CF98E}"/>
          </ac:picMkLst>
        </pc:picChg>
        <pc:picChg chg="add mod">
          <ac:chgData name="Xin Zhang (FA Talent)" userId="474f572f-8271-4f60-858e-cee871e0aec6" providerId="ADAL" clId="{F325A477-07DD-405A-B026-89D15A582EAD}" dt="2022-01-18T06:16:57.974" v="4174" actId="1076"/>
          <ac:picMkLst>
            <pc:docMk/>
            <pc:sldMk cId="2713976534" sldId="346"/>
            <ac:picMk id="93" creationId="{537AADF2-D568-491A-B5CB-5F5B5D7D331D}"/>
          </ac:picMkLst>
        </pc:picChg>
        <pc:picChg chg="add mod ord">
          <ac:chgData name="Xin Zhang (FA Talent)" userId="474f572f-8271-4f60-858e-cee871e0aec6" providerId="ADAL" clId="{F325A477-07DD-405A-B026-89D15A582EAD}" dt="2022-01-18T07:09:35.927" v="4251" actId="1076"/>
          <ac:picMkLst>
            <pc:docMk/>
            <pc:sldMk cId="2713976534" sldId="346"/>
            <ac:picMk id="109" creationId="{2DC63FB8-7DDC-468A-A176-E146126AC2CD}"/>
          </ac:picMkLst>
        </pc:picChg>
        <pc:picChg chg="add mod ord">
          <ac:chgData name="Xin Zhang (FA Talent)" userId="474f572f-8271-4f60-858e-cee871e0aec6" providerId="ADAL" clId="{F325A477-07DD-405A-B026-89D15A582EAD}" dt="2022-01-18T07:09:35.927" v="4251" actId="1076"/>
          <ac:picMkLst>
            <pc:docMk/>
            <pc:sldMk cId="2713976534" sldId="346"/>
            <ac:picMk id="110" creationId="{AE94D204-6077-45A6-8569-39B92A6D1E04}"/>
          </ac:picMkLst>
        </pc:picChg>
      </pc:sldChg>
      <pc:sldChg chg="addSp delSp modSp new del mod modClrScheme chgLayout">
        <pc:chgData name="Xin Zhang (FA Talent)" userId="474f572f-8271-4f60-858e-cee871e0aec6" providerId="ADAL" clId="{F325A477-07DD-405A-B026-89D15A582EAD}" dt="2022-01-18T07:09:56.694" v="4252" actId="47"/>
        <pc:sldMkLst>
          <pc:docMk/>
          <pc:sldMk cId="46294747" sldId="347"/>
        </pc:sldMkLst>
        <pc:spChg chg="del">
          <ac:chgData name="Xin Zhang (FA Talent)" userId="474f572f-8271-4f60-858e-cee871e0aec6" providerId="ADAL" clId="{F325A477-07DD-405A-B026-89D15A582EAD}" dt="2022-01-17T13:17:53.202" v="3530" actId="700"/>
          <ac:spMkLst>
            <pc:docMk/>
            <pc:sldMk cId="46294747" sldId="347"/>
            <ac:spMk id="2" creationId="{54AC3355-CE95-46B9-BE33-1988EC5BD89E}"/>
          </ac:spMkLst>
        </pc:spChg>
        <pc:spChg chg="del mod">
          <ac:chgData name="Xin Zhang (FA Talent)" userId="474f572f-8271-4f60-858e-cee871e0aec6" providerId="ADAL" clId="{F325A477-07DD-405A-B026-89D15A582EAD}" dt="2022-01-17T13:18:51.024" v="3533" actId="478"/>
          <ac:spMkLst>
            <pc:docMk/>
            <pc:sldMk cId="46294747" sldId="347"/>
            <ac:spMk id="4" creationId="{4AB0B1F6-92BE-4FEE-951F-CA0267BA9353}"/>
          </ac:spMkLst>
        </pc:spChg>
        <pc:spChg chg="mod">
          <ac:chgData name="Xin Zhang (FA Talent)" userId="474f572f-8271-4f60-858e-cee871e0aec6" providerId="ADAL" clId="{F325A477-07DD-405A-B026-89D15A582EAD}" dt="2022-01-17T13:17:55.224" v="3531"/>
          <ac:spMkLst>
            <pc:docMk/>
            <pc:sldMk cId="46294747" sldId="347"/>
            <ac:spMk id="5" creationId="{B9999AC4-3F1D-4939-8A54-DA35B9B161EA}"/>
          </ac:spMkLst>
        </pc:spChg>
        <pc:spChg chg="mod">
          <ac:chgData name="Xin Zhang (FA Talent)" userId="474f572f-8271-4f60-858e-cee871e0aec6" providerId="ADAL" clId="{F325A477-07DD-405A-B026-89D15A582EAD}" dt="2022-01-17T13:17:55.224" v="3531"/>
          <ac:spMkLst>
            <pc:docMk/>
            <pc:sldMk cId="46294747" sldId="347"/>
            <ac:spMk id="6" creationId="{72C150AB-1E06-4838-AF3E-9FD92CF73D49}"/>
          </ac:spMkLst>
        </pc:spChg>
        <pc:spChg chg="mod">
          <ac:chgData name="Xin Zhang (FA Talent)" userId="474f572f-8271-4f60-858e-cee871e0aec6" providerId="ADAL" clId="{F325A477-07DD-405A-B026-89D15A582EAD}" dt="2022-01-17T13:17:55.224" v="3531"/>
          <ac:spMkLst>
            <pc:docMk/>
            <pc:sldMk cId="46294747" sldId="347"/>
            <ac:spMk id="7" creationId="{AC3E7BF5-CA1E-4D84-9F27-A52F0EB04054}"/>
          </ac:spMkLst>
        </pc:spChg>
        <pc:spChg chg="mod">
          <ac:chgData name="Xin Zhang (FA Talent)" userId="474f572f-8271-4f60-858e-cee871e0aec6" providerId="ADAL" clId="{F325A477-07DD-405A-B026-89D15A582EAD}" dt="2022-01-17T13:17:55.224" v="3531"/>
          <ac:spMkLst>
            <pc:docMk/>
            <pc:sldMk cId="46294747" sldId="347"/>
            <ac:spMk id="8" creationId="{1E8667F8-6BDD-4E44-842B-01D6163A3567}"/>
          </ac:spMkLst>
        </pc:spChg>
        <pc:spChg chg="mod">
          <ac:chgData name="Xin Zhang (FA Talent)" userId="474f572f-8271-4f60-858e-cee871e0aec6" providerId="ADAL" clId="{F325A477-07DD-405A-B026-89D15A582EAD}" dt="2022-01-17T13:17:55.224" v="3531"/>
          <ac:spMkLst>
            <pc:docMk/>
            <pc:sldMk cId="46294747" sldId="347"/>
            <ac:spMk id="9" creationId="{3C67599D-133A-45A0-9515-9AECAF7214AD}"/>
          </ac:spMkLst>
        </pc:spChg>
        <pc:spChg chg="mod">
          <ac:chgData name="Xin Zhang (FA Talent)" userId="474f572f-8271-4f60-858e-cee871e0aec6" providerId="ADAL" clId="{F325A477-07DD-405A-B026-89D15A582EAD}" dt="2022-01-17T13:17:55.224" v="3531"/>
          <ac:spMkLst>
            <pc:docMk/>
            <pc:sldMk cId="46294747" sldId="347"/>
            <ac:spMk id="10" creationId="{5F89BC13-2EC2-4707-A334-83AEA27BD59F}"/>
          </ac:spMkLst>
        </pc:spChg>
        <pc:spChg chg="mod">
          <ac:chgData name="Xin Zhang (FA Talent)" userId="474f572f-8271-4f60-858e-cee871e0aec6" providerId="ADAL" clId="{F325A477-07DD-405A-B026-89D15A582EAD}" dt="2022-01-17T13:17:55.224" v="3531"/>
          <ac:spMkLst>
            <pc:docMk/>
            <pc:sldMk cId="46294747" sldId="347"/>
            <ac:spMk id="11" creationId="{01CC924F-6255-48F7-9FC8-72C613CB9190}"/>
          </ac:spMkLst>
        </pc:spChg>
        <pc:spChg chg="mod">
          <ac:chgData name="Xin Zhang (FA Talent)" userId="474f572f-8271-4f60-858e-cee871e0aec6" providerId="ADAL" clId="{F325A477-07DD-405A-B026-89D15A582EAD}" dt="2022-01-17T13:17:55.224" v="3531"/>
          <ac:spMkLst>
            <pc:docMk/>
            <pc:sldMk cId="46294747" sldId="347"/>
            <ac:spMk id="12" creationId="{9044E979-E2B9-4C97-83F8-962BDE8BDA38}"/>
          </ac:spMkLst>
        </pc:spChg>
        <pc:grpChg chg="add del mod">
          <ac:chgData name="Xin Zhang (FA Talent)" userId="474f572f-8271-4f60-858e-cee871e0aec6" providerId="ADAL" clId="{F325A477-07DD-405A-B026-89D15A582EAD}" dt="2022-01-17T13:19:37.601" v="3535" actId="21"/>
          <ac:grpSpMkLst>
            <pc:docMk/>
            <pc:sldMk cId="46294747" sldId="347"/>
            <ac:grpSpMk id="3" creationId="{FBF3D283-BDD0-4759-92EC-F8C8A997A95B}"/>
          </ac:grpSpMkLst>
        </pc:grpChg>
      </pc:sldChg>
      <pc:sldChg chg="add del">
        <pc:chgData name="Xin Zhang (FA Talent)" userId="474f572f-8271-4f60-858e-cee871e0aec6" providerId="ADAL" clId="{F325A477-07DD-405A-B026-89D15A582EAD}" dt="2022-01-18T14:29:19.551" v="8820" actId="47"/>
        <pc:sldMkLst>
          <pc:docMk/>
          <pc:sldMk cId="2228468133" sldId="347"/>
        </pc:sldMkLst>
      </pc:sldChg>
      <pc:sldChg chg="add del">
        <pc:chgData name="Xin Zhang (FA Talent)" userId="474f572f-8271-4f60-858e-cee871e0aec6" providerId="ADAL" clId="{F325A477-07DD-405A-B026-89D15A582EAD}" dt="2022-01-18T14:29:21.516" v="8821" actId="47"/>
        <pc:sldMkLst>
          <pc:docMk/>
          <pc:sldMk cId="2860685559" sldId="348"/>
        </pc:sldMkLst>
      </pc:sldChg>
      <pc:sldChg chg="add del">
        <pc:chgData name="Xin Zhang (FA Talent)" userId="474f572f-8271-4f60-858e-cee871e0aec6" providerId="ADAL" clId="{F325A477-07DD-405A-B026-89D15A582EAD}" dt="2022-01-18T14:29:16.327" v="8819" actId="47"/>
        <pc:sldMkLst>
          <pc:docMk/>
          <pc:sldMk cId="3403850518" sldId="349"/>
        </pc:sldMkLst>
      </pc:sldChg>
      <pc:sldChg chg="addSp delSp modSp add mod modAnim">
        <pc:chgData name="Xin Zhang (FA Talent)" userId="474f572f-8271-4f60-858e-cee871e0aec6" providerId="ADAL" clId="{F325A477-07DD-405A-B026-89D15A582EAD}" dt="2022-01-19T03:02:50.427" v="9794"/>
        <pc:sldMkLst>
          <pc:docMk/>
          <pc:sldMk cId="2973211572" sldId="350"/>
        </pc:sldMkLst>
        <pc:spChg chg="mod">
          <ac:chgData name="Xin Zhang (FA Talent)" userId="474f572f-8271-4f60-858e-cee871e0aec6" providerId="ADAL" clId="{F325A477-07DD-405A-B026-89D15A582EAD}" dt="2022-01-18T10:49:38.398" v="7222" actId="1076"/>
          <ac:spMkLst>
            <pc:docMk/>
            <pc:sldMk cId="2973211572" sldId="350"/>
            <ac:spMk id="2" creationId="{C20940F4-E694-40BD-9D06-A131BF771D6B}"/>
          </ac:spMkLst>
        </pc:spChg>
        <pc:spChg chg="add del mod topLvl">
          <ac:chgData name="Xin Zhang (FA Talent)" userId="474f572f-8271-4f60-858e-cee871e0aec6" providerId="ADAL" clId="{F325A477-07DD-405A-B026-89D15A582EAD}" dt="2022-01-18T10:37:36.152" v="6661" actId="478"/>
          <ac:spMkLst>
            <pc:docMk/>
            <pc:sldMk cId="2973211572" sldId="350"/>
            <ac:spMk id="4" creationId="{D6449EA5-66F4-44CE-B806-5968EC8AE885}"/>
          </ac:spMkLst>
        </pc:spChg>
        <pc:spChg chg="add del mod topLvl">
          <ac:chgData name="Xin Zhang (FA Talent)" userId="474f572f-8271-4f60-858e-cee871e0aec6" providerId="ADAL" clId="{F325A477-07DD-405A-B026-89D15A582EAD}" dt="2022-01-18T10:37:36.152" v="6661" actId="478"/>
          <ac:spMkLst>
            <pc:docMk/>
            <pc:sldMk cId="2973211572" sldId="350"/>
            <ac:spMk id="5" creationId="{83AD53B5-8252-4AD6-9428-CA496CE2A9EA}"/>
          </ac:spMkLst>
        </pc:spChg>
        <pc:spChg chg="add del mod topLvl">
          <ac:chgData name="Xin Zhang (FA Talent)" userId="474f572f-8271-4f60-858e-cee871e0aec6" providerId="ADAL" clId="{F325A477-07DD-405A-B026-89D15A582EAD}" dt="2022-01-18T10:37:36.152" v="6661" actId="478"/>
          <ac:spMkLst>
            <pc:docMk/>
            <pc:sldMk cId="2973211572" sldId="350"/>
            <ac:spMk id="6" creationId="{08521382-243C-4322-AB06-97AED35A5DF6}"/>
          </ac:spMkLst>
        </pc:spChg>
        <pc:spChg chg="mod">
          <ac:chgData name="Xin Zhang (FA Talent)" userId="474f572f-8271-4f60-858e-cee871e0aec6" providerId="ADAL" clId="{F325A477-07DD-405A-B026-89D15A582EAD}" dt="2022-01-18T10:35:06.850" v="6656" actId="571"/>
          <ac:spMkLst>
            <pc:docMk/>
            <pc:sldMk cId="2973211572" sldId="350"/>
            <ac:spMk id="10" creationId="{66301904-E9AB-43F9-9913-7EA6E4BF69B1}"/>
          </ac:spMkLst>
        </pc:spChg>
        <pc:spChg chg="mod">
          <ac:chgData name="Xin Zhang (FA Talent)" userId="474f572f-8271-4f60-858e-cee871e0aec6" providerId="ADAL" clId="{F325A477-07DD-405A-B026-89D15A582EAD}" dt="2022-01-18T10:35:06.850" v="6656" actId="571"/>
          <ac:spMkLst>
            <pc:docMk/>
            <pc:sldMk cId="2973211572" sldId="350"/>
            <ac:spMk id="11" creationId="{ABD3C6EC-341F-4888-A8C5-57DAEB8A7331}"/>
          </ac:spMkLst>
        </pc:spChg>
        <pc:spChg chg="mod">
          <ac:chgData name="Xin Zhang (FA Talent)" userId="474f572f-8271-4f60-858e-cee871e0aec6" providerId="ADAL" clId="{F325A477-07DD-405A-B026-89D15A582EAD}" dt="2022-01-18T10:35:06.850" v="6656" actId="571"/>
          <ac:spMkLst>
            <pc:docMk/>
            <pc:sldMk cId="2973211572" sldId="350"/>
            <ac:spMk id="12" creationId="{A2812B1C-D208-4686-B436-ECC0B8273422}"/>
          </ac:spMkLst>
        </pc:spChg>
        <pc:spChg chg="mod topLvl">
          <ac:chgData name="Xin Zhang (FA Talent)" userId="474f572f-8271-4f60-858e-cee871e0aec6" providerId="ADAL" clId="{F325A477-07DD-405A-B026-89D15A582EAD}" dt="2022-01-18T11:00:19.469" v="7585" actId="207"/>
          <ac:spMkLst>
            <pc:docMk/>
            <pc:sldMk cId="2973211572" sldId="350"/>
            <ac:spMk id="15" creationId="{BD934288-778F-49F0-8478-1396B22404A7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17" creationId="{759FE749-AD6F-4D91-952C-860DFC881565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18" creationId="{E4826E0B-118B-44B0-96B5-ABC5021F0645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19" creationId="{E4A2A1DE-A109-4578-868D-5FAEB23887F0}"/>
          </ac:spMkLst>
        </pc:spChg>
        <pc:spChg chg="del mod topLvl">
          <ac:chgData name="Xin Zhang (FA Talent)" userId="474f572f-8271-4f60-858e-cee871e0aec6" providerId="ADAL" clId="{F325A477-07DD-405A-B026-89D15A582EAD}" dt="2022-01-18T10:42:36.739" v="6763" actId="478"/>
          <ac:spMkLst>
            <pc:docMk/>
            <pc:sldMk cId="2973211572" sldId="350"/>
            <ac:spMk id="20" creationId="{76AB74C0-5163-46BC-9ED8-A74692DB4E05}"/>
          </ac:spMkLst>
        </pc:spChg>
        <pc:spChg chg="del mod topLvl">
          <ac:chgData name="Xin Zhang (FA Talent)" userId="474f572f-8271-4f60-858e-cee871e0aec6" providerId="ADAL" clId="{F325A477-07DD-405A-B026-89D15A582EAD}" dt="2022-01-18T10:42:36.739" v="6763" actId="478"/>
          <ac:spMkLst>
            <pc:docMk/>
            <pc:sldMk cId="2973211572" sldId="350"/>
            <ac:spMk id="22" creationId="{184A78A1-BBC0-4C16-B575-FA7CF3E9485D}"/>
          </ac:spMkLst>
        </pc:spChg>
        <pc:spChg chg="del mod topLvl">
          <ac:chgData name="Xin Zhang (FA Talent)" userId="474f572f-8271-4f60-858e-cee871e0aec6" providerId="ADAL" clId="{F325A477-07DD-405A-B026-89D15A582EAD}" dt="2022-01-18T10:42:36.739" v="6763" actId="478"/>
          <ac:spMkLst>
            <pc:docMk/>
            <pc:sldMk cId="2973211572" sldId="350"/>
            <ac:spMk id="23" creationId="{CE74B490-A874-41FF-A6F1-3E6674427884}"/>
          </ac:spMkLst>
        </pc:spChg>
        <pc:spChg chg="del mod topLvl">
          <ac:chgData name="Xin Zhang (FA Talent)" userId="474f572f-8271-4f60-858e-cee871e0aec6" providerId="ADAL" clId="{F325A477-07DD-405A-B026-89D15A582EAD}" dt="2022-01-18T10:42:36.739" v="6763" actId="478"/>
          <ac:spMkLst>
            <pc:docMk/>
            <pc:sldMk cId="2973211572" sldId="350"/>
            <ac:spMk id="24" creationId="{ECDDD085-62A9-446B-9B3C-70F77F42A0AF}"/>
          </ac:spMkLst>
        </pc:spChg>
        <pc:spChg chg="del mod topLvl">
          <ac:chgData name="Xin Zhang (FA Talent)" userId="474f572f-8271-4f60-858e-cee871e0aec6" providerId="ADAL" clId="{F325A477-07DD-405A-B026-89D15A582EAD}" dt="2022-01-18T10:38:08.293" v="6665" actId="478"/>
          <ac:spMkLst>
            <pc:docMk/>
            <pc:sldMk cId="2973211572" sldId="350"/>
            <ac:spMk id="25" creationId="{94A0F966-8E9C-4A9C-90B9-BEF06DE405AF}"/>
          </ac:spMkLst>
        </pc:spChg>
        <pc:spChg chg="del mod topLvl">
          <ac:chgData name="Xin Zhang (FA Talent)" userId="474f572f-8271-4f60-858e-cee871e0aec6" providerId="ADAL" clId="{F325A477-07DD-405A-B026-89D15A582EAD}" dt="2022-01-18T10:38:08.293" v="6665" actId="478"/>
          <ac:spMkLst>
            <pc:docMk/>
            <pc:sldMk cId="2973211572" sldId="350"/>
            <ac:spMk id="26" creationId="{AF8836E5-9A87-404B-B2FC-299453943EBD}"/>
          </ac:spMkLst>
        </pc:spChg>
        <pc:spChg chg="del mod topLvl">
          <ac:chgData name="Xin Zhang (FA Talent)" userId="474f572f-8271-4f60-858e-cee871e0aec6" providerId="ADAL" clId="{F325A477-07DD-405A-B026-89D15A582EAD}" dt="2022-01-18T10:44:57.047" v="6822" actId="478"/>
          <ac:spMkLst>
            <pc:docMk/>
            <pc:sldMk cId="2973211572" sldId="350"/>
            <ac:spMk id="28" creationId="{4AA2DF18-0306-4CFE-A863-AC3E14686F37}"/>
          </ac:spMkLst>
        </pc:spChg>
        <pc:spChg chg="del mod topLvl">
          <ac:chgData name="Xin Zhang (FA Talent)" userId="474f572f-8271-4f60-858e-cee871e0aec6" providerId="ADAL" clId="{F325A477-07DD-405A-B026-89D15A582EAD}" dt="2022-01-18T10:44:59.218" v="6824" actId="478"/>
          <ac:spMkLst>
            <pc:docMk/>
            <pc:sldMk cId="2973211572" sldId="350"/>
            <ac:spMk id="29" creationId="{0BD5D28F-77A2-4C13-9B7F-CDD8A00BBC81}"/>
          </ac:spMkLst>
        </pc:spChg>
        <pc:spChg chg="add del mod">
          <ac:chgData name="Xin Zhang (FA Talent)" userId="474f572f-8271-4f60-858e-cee871e0aec6" providerId="ADAL" clId="{F325A477-07DD-405A-B026-89D15A582EAD}" dt="2022-01-18T10:45:01.102" v="6825" actId="478"/>
          <ac:spMkLst>
            <pc:docMk/>
            <pc:sldMk cId="2973211572" sldId="350"/>
            <ac:spMk id="32" creationId="{B49C78A4-3F5B-4BB8-B91C-A5B240ADC602}"/>
          </ac:spMkLst>
        </pc:spChg>
        <pc:spChg chg="add del mod">
          <ac:chgData name="Xin Zhang (FA Talent)" userId="474f572f-8271-4f60-858e-cee871e0aec6" providerId="ADAL" clId="{F325A477-07DD-405A-B026-89D15A582EAD}" dt="2022-01-18T10:45:01.102" v="6825" actId="478"/>
          <ac:spMkLst>
            <pc:docMk/>
            <pc:sldMk cId="2973211572" sldId="350"/>
            <ac:spMk id="33" creationId="{150A2E7F-CA26-42E3-A3EF-3062C3959250}"/>
          </ac:spMkLst>
        </pc:spChg>
        <pc:spChg chg="add del mod">
          <ac:chgData name="Xin Zhang (FA Talent)" userId="474f572f-8271-4f60-858e-cee871e0aec6" providerId="ADAL" clId="{F325A477-07DD-405A-B026-89D15A582EAD}" dt="2022-01-18T10:45:01.102" v="6825" actId="478"/>
          <ac:spMkLst>
            <pc:docMk/>
            <pc:sldMk cId="2973211572" sldId="350"/>
            <ac:spMk id="35" creationId="{4EF79F8F-5985-46BC-A0C0-6119C0C96700}"/>
          </ac:spMkLst>
        </pc:spChg>
        <pc:spChg chg="add del mod">
          <ac:chgData name="Xin Zhang (FA Talent)" userId="474f572f-8271-4f60-858e-cee871e0aec6" providerId="ADAL" clId="{F325A477-07DD-405A-B026-89D15A582EAD}" dt="2022-01-18T10:45:01.102" v="6825" actId="478"/>
          <ac:spMkLst>
            <pc:docMk/>
            <pc:sldMk cId="2973211572" sldId="350"/>
            <ac:spMk id="36" creationId="{5F930E91-CF51-49BF-AED3-3891A2364B01}"/>
          </ac:spMkLst>
        </pc:spChg>
        <pc:spChg chg="mod topLvl">
          <ac:chgData name="Xin Zhang (FA Talent)" userId="474f572f-8271-4f60-858e-cee871e0aec6" providerId="ADAL" clId="{F325A477-07DD-405A-B026-89D15A582EAD}" dt="2022-01-18T11:00:19.469" v="7585" actId="207"/>
          <ac:spMkLst>
            <pc:docMk/>
            <pc:sldMk cId="2973211572" sldId="350"/>
            <ac:spMk id="39" creationId="{5C563891-351C-4EF6-9BE7-49CFBE573C84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41" creationId="{0B2165C1-EF28-4B30-B206-8A039B870D5D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42" creationId="{8DD8B84E-B5C2-4735-BA03-E33DE73E082E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43" creationId="{20607C46-0C1F-4774-A366-8E2787DACCF9}"/>
          </ac:spMkLst>
        </pc:spChg>
        <pc:spChg chg="mod topLvl">
          <ac:chgData name="Xin Zhang (FA Talent)" userId="474f572f-8271-4f60-858e-cee871e0aec6" providerId="ADAL" clId="{F325A477-07DD-405A-B026-89D15A582EAD}" dt="2022-01-18T11:00:19.469" v="7585" actId="207"/>
          <ac:spMkLst>
            <pc:docMk/>
            <pc:sldMk cId="2973211572" sldId="350"/>
            <ac:spMk id="45" creationId="{390F92B5-2DC6-44DA-ADA7-6C58F314AFB9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47" creationId="{C28B4B08-1B6D-4188-A85F-88B8546B5D8F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48" creationId="{3706113A-6A58-44E9-90B2-DB9B511B089A}"/>
          </ac:spMkLst>
        </pc:spChg>
        <pc:spChg chg="mod topLvl">
          <ac:chgData name="Xin Zhang (FA Talent)" userId="474f572f-8271-4f60-858e-cee871e0aec6" providerId="ADAL" clId="{F325A477-07DD-405A-B026-89D15A582EAD}" dt="2022-01-18T10:47:42.667" v="7172" actId="1076"/>
          <ac:spMkLst>
            <pc:docMk/>
            <pc:sldMk cId="2973211572" sldId="350"/>
            <ac:spMk id="49" creationId="{4A8CD92A-A1EF-4082-9223-827B00983B82}"/>
          </ac:spMkLst>
        </pc:spChg>
        <pc:spChg chg="add del mod ord">
          <ac:chgData name="Xin Zhang (FA Talent)" userId="474f572f-8271-4f60-858e-cee871e0aec6" providerId="ADAL" clId="{F325A477-07DD-405A-B026-89D15A582EAD}" dt="2022-01-18T10:50:52.664" v="7245"/>
          <ac:spMkLst>
            <pc:docMk/>
            <pc:sldMk cId="2973211572" sldId="350"/>
            <ac:spMk id="51" creationId="{23F70C76-A488-4D0F-AC6B-2A253EBE188E}"/>
          </ac:spMkLst>
        </pc:spChg>
        <pc:spChg chg="add mod">
          <ac:chgData name="Xin Zhang (FA Talent)" userId="474f572f-8271-4f60-858e-cee871e0aec6" providerId="ADAL" clId="{F325A477-07DD-405A-B026-89D15A582EAD}" dt="2022-01-18T10:50:06.615" v="7228" actId="1076"/>
          <ac:spMkLst>
            <pc:docMk/>
            <pc:sldMk cId="2973211572" sldId="350"/>
            <ac:spMk id="52" creationId="{0D88C87A-C4CC-4E7D-8306-F0CE940BD881}"/>
          </ac:spMkLst>
        </pc:spChg>
        <pc:spChg chg="add del mod">
          <ac:chgData name="Xin Zhang (FA Talent)" userId="474f572f-8271-4f60-858e-cee871e0aec6" providerId="ADAL" clId="{F325A477-07DD-405A-B026-89D15A582EAD}" dt="2022-01-18T10:50:16.212" v="7229" actId="478"/>
          <ac:spMkLst>
            <pc:docMk/>
            <pc:sldMk cId="2973211572" sldId="350"/>
            <ac:spMk id="53" creationId="{0109E44B-FD85-4447-BAD1-D6685BEF5326}"/>
          </ac:spMkLst>
        </pc:spChg>
        <pc:spChg chg="add del mod">
          <ac:chgData name="Xin Zhang (FA Talent)" userId="474f572f-8271-4f60-858e-cee871e0aec6" providerId="ADAL" clId="{F325A477-07DD-405A-B026-89D15A582EAD}" dt="2022-01-18T10:50:16.212" v="7229" actId="478"/>
          <ac:spMkLst>
            <pc:docMk/>
            <pc:sldMk cId="2973211572" sldId="350"/>
            <ac:spMk id="54" creationId="{04535FF0-F40E-44E8-B638-25092DD3CF5B}"/>
          </ac:spMkLst>
        </pc:spChg>
        <pc:spChg chg="add del mod">
          <ac:chgData name="Xin Zhang (FA Talent)" userId="474f572f-8271-4f60-858e-cee871e0aec6" providerId="ADAL" clId="{F325A477-07DD-405A-B026-89D15A582EAD}" dt="2022-01-18T10:48:52.511" v="7211" actId="478"/>
          <ac:spMkLst>
            <pc:docMk/>
            <pc:sldMk cId="2973211572" sldId="350"/>
            <ac:spMk id="55" creationId="{E4AFF4E9-1710-4247-BA68-DE6DD83062B4}"/>
          </ac:spMkLst>
        </pc:spChg>
        <pc:spChg chg="add mod">
          <ac:chgData name="Xin Zhang (FA Talent)" userId="474f572f-8271-4f60-858e-cee871e0aec6" providerId="ADAL" clId="{F325A477-07DD-405A-B026-89D15A582EAD}" dt="2022-01-18T10:50:06.615" v="7228" actId="1076"/>
          <ac:spMkLst>
            <pc:docMk/>
            <pc:sldMk cId="2973211572" sldId="350"/>
            <ac:spMk id="56" creationId="{2907169A-1CC4-41C8-91A0-FB09246893F4}"/>
          </ac:spMkLst>
        </pc:spChg>
        <pc:spChg chg="add mod">
          <ac:chgData name="Xin Zhang (FA Talent)" userId="474f572f-8271-4f60-858e-cee871e0aec6" providerId="ADAL" clId="{F325A477-07DD-405A-B026-89D15A582EAD}" dt="2022-01-19T03:02:50.427" v="9794"/>
          <ac:spMkLst>
            <pc:docMk/>
            <pc:sldMk cId="2973211572" sldId="350"/>
            <ac:spMk id="58" creationId="{B43C89DA-9DC1-49DE-A969-EDB86542898F}"/>
          </ac:spMkLst>
        </pc:spChg>
        <pc:spChg chg="add mod">
          <ac:chgData name="Xin Zhang (FA Talent)" userId="474f572f-8271-4f60-858e-cee871e0aec6" providerId="ADAL" clId="{F325A477-07DD-405A-B026-89D15A582EAD}" dt="2022-01-18T10:50:21.530" v="7230" actId="571"/>
          <ac:spMkLst>
            <pc:docMk/>
            <pc:sldMk cId="2973211572" sldId="350"/>
            <ac:spMk id="59" creationId="{636B203F-ACA5-4587-80EA-74FF404994B9}"/>
          </ac:spMkLst>
        </pc:spChg>
        <pc:spChg chg="add mod">
          <ac:chgData name="Xin Zhang (FA Talent)" userId="474f572f-8271-4f60-858e-cee871e0aec6" providerId="ADAL" clId="{F325A477-07DD-405A-B026-89D15A582EAD}" dt="2022-01-18T10:50:39.964" v="7240" actId="20577"/>
          <ac:spMkLst>
            <pc:docMk/>
            <pc:sldMk cId="2973211572" sldId="350"/>
            <ac:spMk id="61" creationId="{19301D5D-D60F-422E-BDFB-A65864276950}"/>
          </ac:spMkLst>
        </pc:spChg>
        <pc:spChg chg="add mod">
          <ac:chgData name="Xin Zhang (FA Talent)" userId="474f572f-8271-4f60-858e-cee871e0aec6" providerId="ADAL" clId="{F325A477-07DD-405A-B026-89D15A582EAD}" dt="2022-01-18T10:50:23.549" v="7231" actId="571"/>
          <ac:spMkLst>
            <pc:docMk/>
            <pc:sldMk cId="2973211572" sldId="350"/>
            <ac:spMk id="62" creationId="{C973D1E0-10E2-4896-9C4A-FC922000DA28}"/>
          </ac:spMkLst>
        </pc:spChg>
        <pc:spChg chg="add del">
          <ac:chgData name="Xin Zhang (FA Talent)" userId="474f572f-8271-4f60-858e-cee871e0aec6" providerId="ADAL" clId="{F325A477-07DD-405A-B026-89D15A582EAD}" dt="2022-01-18T10:50:52.664" v="7245"/>
          <ac:spMkLst>
            <pc:docMk/>
            <pc:sldMk cId="2973211572" sldId="350"/>
            <ac:spMk id="64" creationId="{F19F8CB1-8AB7-47F5-8A96-16C8E35C6D58}"/>
          </ac:spMkLst>
        </pc:spChg>
        <pc:spChg chg="mod">
          <ac:chgData name="Xin Zhang (FA Talent)" userId="474f572f-8271-4f60-858e-cee871e0aec6" providerId="ADAL" clId="{F325A477-07DD-405A-B026-89D15A582EAD}" dt="2022-01-18T10:50:52.664" v="7245"/>
          <ac:spMkLst>
            <pc:docMk/>
            <pc:sldMk cId="2973211572" sldId="350"/>
            <ac:spMk id="65" creationId="{3290008C-6492-4FB2-AA8A-62EB523F17D3}"/>
          </ac:spMkLst>
        </pc:spChg>
        <pc:grpChg chg="add del mod">
          <ac:chgData name="Xin Zhang (FA Talent)" userId="474f572f-8271-4f60-858e-cee871e0aec6" providerId="ADAL" clId="{F325A477-07DD-405A-B026-89D15A582EAD}" dt="2022-01-18T10:34:34.480" v="6651" actId="165"/>
          <ac:grpSpMkLst>
            <pc:docMk/>
            <pc:sldMk cId="2973211572" sldId="350"/>
            <ac:grpSpMk id="3" creationId="{2E5A4190-15A1-4BB4-9F1B-42C0A1752E31}"/>
          </ac:grpSpMkLst>
        </pc:grpChg>
        <pc:grpChg chg="add del mod">
          <ac:chgData name="Xin Zhang (FA Talent)" userId="474f572f-8271-4f60-858e-cee871e0aec6" providerId="ADAL" clId="{F325A477-07DD-405A-B026-89D15A582EAD}" dt="2022-01-18T10:35:08.593" v="6657" actId="165"/>
          <ac:grpSpMkLst>
            <pc:docMk/>
            <pc:sldMk cId="2973211572" sldId="350"/>
            <ac:grpSpMk id="8" creationId="{0CACD37B-A75B-4219-9D0C-E9EA38928CBC}"/>
          </ac:grpSpMkLst>
        </pc:grpChg>
        <pc:grpChg chg="add mod">
          <ac:chgData name="Xin Zhang (FA Talent)" userId="474f572f-8271-4f60-858e-cee871e0aec6" providerId="ADAL" clId="{F325A477-07DD-405A-B026-89D15A582EAD}" dt="2022-01-18T10:35:06.850" v="6656" actId="571"/>
          <ac:grpSpMkLst>
            <pc:docMk/>
            <pc:sldMk cId="2973211572" sldId="350"/>
            <ac:grpSpMk id="9" creationId="{F269C818-34DB-42A5-A068-7E8E6244272B}"/>
          </ac:grpSpMkLst>
        </pc:grpChg>
        <pc:grpChg chg="add del mod">
          <ac:chgData name="Xin Zhang (FA Talent)" userId="474f572f-8271-4f60-858e-cee871e0aec6" providerId="ADAL" clId="{F325A477-07DD-405A-B026-89D15A582EAD}" dt="2022-01-18T10:37:39.741" v="6663" actId="165"/>
          <ac:grpSpMkLst>
            <pc:docMk/>
            <pc:sldMk cId="2973211572" sldId="350"/>
            <ac:grpSpMk id="14" creationId="{62BD1AC2-20DF-4750-893B-4A3206992EF8}"/>
          </ac:grpSpMkLst>
        </pc:grpChg>
        <pc:grpChg chg="add del mod">
          <ac:chgData name="Xin Zhang (FA Talent)" userId="474f572f-8271-4f60-858e-cee871e0aec6" providerId="ADAL" clId="{F325A477-07DD-405A-B026-89D15A582EAD}" dt="2022-01-18T10:38:29.287" v="6671" actId="165"/>
          <ac:grpSpMkLst>
            <pc:docMk/>
            <pc:sldMk cId="2973211572" sldId="350"/>
            <ac:grpSpMk id="30" creationId="{322E91E3-E54E-438A-B540-94615E4C1B66}"/>
          </ac:grpSpMkLst>
        </pc:grpChg>
        <pc:grpChg chg="add del mod">
          <ac:chgData name="Xin Zhang (FA Talent)" userId="474f572f-8271-4f60-858e-cee871e0aec6" providerId="ADAL" clId="{F325A477-07DD-405A-B026-89D15A582EAD}" dt="2022-01-18T10:39:56.789" v="6736" actId="165"/>
          <ac:grpSpMkLst>
            <pc:docMk/>
            <pc:sldMk cId="2973211572" sldId="350"/>
            <ac:grpSpMk id="31" creationId="{97E9C2C4-88BB-46F9-AC51-D5E95A690E8A}"/>
          </ac:grpSpMkLst>
        </pc:grpChg>
        <pc:grpChg chg="add del mod topLvl">
          <ac:chgData name="Xin Zhang (FA Talent)" userId="474f572f-8271-4f60-858e-cee871e0aec6" providerId="ADAL" clId="{F325A477-07DD-405A-B026-89D15A582EAD}" dt="2022-01-18T10:45:19.466" v="6831" actId="165"/>
          <ac:grpSpMkLst>
            <pc:docMk/>
            <pc:sldMk cId="2973211572" sldId="350"/>
            <ac:grpSpMk id="37" creationId="{A00058F9-ECB8-446C-8439-E4EE45C67CCB}"/>
          </ac:grpSpMkLst>
        </pc:grpChg>
        <pc:grpChg chg="add del mod topLvl">
          <ac:chgData name="Xin Zhang (FA Talent)" userId="474f572f-8271-4f60-858e-cee871e0aec6" providerId="ADAL" clId="{F325A477-07DD-405A-B026-89D15A582EAD}" dt="2022-01-18T10:45:19.466" v="6831" actId="165"/>
          <ac:grpSpMkLst>
            <pc:docMk/>
            <pc:sldMk cId="2973211572" sldId="350"/>
            <ac:grpSpMk id="38" creationId="{BC8344F2-60FD-497F-8F8E-8D984576BB8D}"/>
          </ac:grpSpMkLst>
        </pc:grpChg>
        <pc:grpChg chg="add del mod topLvl">
          <ac:chgData name="Xin Zhang (FA Talent)" userId="474f572f-8271-4f60-858e-cee871e0aec6" providerId="ADAL" clId="{F325A477-07DD-405A-B026-89D15A582EAD}" dt="2022-01-18T10:45:19.466" v="6831" actId="165"/>
          <ac:grpSpMkLst>
            <pc:docMk/>
            <pc:sldMk cId="2973211572" sldId="350"/>
            <ac:grpSpMk id="44" creationId="{F50952B8-1843-46B6-B9B4-57BD42918C16}"/>
          </ac:grpSpMkLst>
        </pc:grpChg>
        <pc:grpChg chg="add del mod">
          <ac:chgData name="Xin Zhang (FA Talent)" userId="474f572f-8271-4f60-858e-cee871e0aec6" providerId="ADAL" clId="{F325A477-07DD-405A-B026-89D15A582EAD}" dt="2022-01-18T10:45:16.839" v="6830" actId="165"/>
          <ac:grpSpMkLst>
            <pc:docMk/>
            <pc:sldMk cId="2973211572" sldId="350"/>
            <ac:grpSpMk id="50" creationId="{617FFD6C-F3AE-45CC-9202-D07568D32359}"/>
          </ac:grpSpMkLst>
        </pc:grpChg>
        <pc:picChg chg="add del mod topLvl">
          <ac:chgData name="Xin Zhang (FA Talent)" userId="474f572f-8271-4f60-858e-cee871e0aec6" providerId="ADAL" clId="{F325A477-07DD-405A-B026-89D15A582EAD}" dt="2022-01-18T10:37:36.152" v="6661" actId="478"/>
          <ac:picMkLst>
            <pc:docMk/>
            <pc:sldMk cId="2973211572" sldId="350"/>
            <ac:picMk id="7" creationId="{A0F7FCFB-2855-4458-9D38-9BFE0072CE89}"/>
          </ac:picMkLst>
        </pc:picChg>
        <pc:picChg chg="mod">
          <ac:chgData name="Xin Zhang (FA Talent)" userId="474f572f-8271-4f60-858e-cee871e0aec6" providerId="ADAL" clId="{F325A477-07DD-405A-B026-89D15A582EAD}" dt="2022-01-18T10:35:06.850" v="6656" actId="571"/>
          <ac:picMkLst>
            <pc:docMk/>
            <pc:sldMk cId="2973211572" sldId="350"/>
            <ac:picMk id="13" creationId="{58758224-005C-4211-8CC6-A9443844DB5E}"/>
          </ac:picMkLst>
        </pc:picChg>
        <pc:picChg chg="mod topLvl">
          <ac:chgData name="Xin Zhang (FA Talent)" userId="474f572f-8271-4f60-858e-cee871e0aec6" providerId="ADAL" clId="{F325A477-07DD-405A-B026-89D15A582EAD}" dt="2022-01-18T10:47:42.667" v="7172" actId="1076"/>
          <ac:picMkLst>
            <pc:docMk/>
            <pc:sldMk cId="2973211572" sldId="350"/>
            <ac:picMk id="16" creationId="{93668C07-3266-457F-ACC8-E53E064D1254}"/>
          </ac:picMkLst>
        </pc:picChg>
        <pc:picChg chg="del mod topLvl">
          <ac:chgData name="Xin Zhang (FA Talent)" userId="474f572f-8271-4f60-858e-cee871e0aec6" providerId="ADAL" clId="{F325A477-07DD-405A-B026-89D15A582EAD}" dt="2022-01-18T10:42:36.739" v="6763" actId="478"/>
          <ac:picMkLst>
            <pc:docMk/>
            <pc:sldMk cId="2973211572" sldId="350"/>
            <ac:picMk id="21" creationId="{2ACFFC35-5656-4A7E-82E9-62B36DA659FF}"/>
          </ac:picMkLst>
        </pc:picChg>
        <pc:picChg chg="del mod topLvl">
          <ac:chgData name="Xin Zhang (FA Talent)" userId="474f572f-8271-4f60-858e-cee871e0aec6" providerId="ADAL" clId="{F325A477-07DD-405A-B026-89D15A582EAD}" dt="2022-01-18T10:44:58.365" v="6823" actId="478"/>
          <ac:picMkLst>
            <pc:docMk/>
            <pc:sldMk cId="2973211572" sldId="350"/>
            <ac:picMk id="27" creationId="{3D9C5722-A594-4E8E-959E-499F5EFE9351}"/>
          </ac:picMkLst>
        </pc:picChg>
        <pc:picChg chg="mod topLvl">
          <ac:chgData name="Xin Zhang (FA Talent)" userId="474f572f-8271-4f60-858e-cee871e0aec6" providerId="ADAL" clId="{F325A477-07DD-405A-B026-89D15A582EAD}" dt="2022-01-18T10:47:42.667" v="7172" actId="1076"/>
          <ac:picMkLst>
            <pc:docMk/>
            <pc:sldMk cId="2973211572" sldId="350"/>
            <ac:picMk id="40" creationId="{DE7EA649-EE6D-4B93-893F-043BF71DA95E}"/>
          </ac:picMkLst>
        </pc:picChg>
        <pc:picChg chg="mod topLvl">
          <ac:chgData name="Xin Zhang (FA Talent)" userId="474f572f-8271-4f60-858e-cee871e0aec6" providerId="ADAL" clId="{F325A477-07DD-405A-B026-89D15A582EAD}" dt="2022-01-18T10:47:42.667" v="7172" actId="1076"/>
          <ac:picMkLst>
            <pc:docMk/>
            <pc:sldMk cId="2973211572" sldId="350"/>
            <ac:picMk id="46" creationId="{F2055073-EBC7-4BB6-A192-729AA0856E2C}"/>
          </ac:picMkLst>
        </pc:picChg>
        <pc:cxnChg chg="add del mod">
          <ac:chgData name="Xin Zhang (FA Talent)" userId="474f572f-8271-4f60-858e-cee871e0aec6" providerId="ADAL" clId="{F325A477-07DD-405A-B026-89D15A582EAD}" dt="2022-01-18T10:45:01.102" v="6825" actId="478"/>
          <ac:cxnSpMkLst>
            <pc:docMk/>
            <pc:sldMk cId="2973211572" sldId="350"/>
            <ac:cxnSpMk id="34" creationId="{66CB1276-A7BF-4A52-8B12-51AD7CB3BE21}"/>
          </ac:cxnSpMkLst>
        </pc:cxnChg>
        <pc:cxnChg chg="add mod">
          <ac:chgData name="Xin Zhang (FA Talent)" userId="474f572f-8271-4f60-858e-cee871e0aec6" providerId="ADAL" clId="{F325A477-07DD-405A-B026-89D15A582EAD}" dt="2022-01-18T10:50:06.615" v="7228" actId="1076"/>
          <ac:cxnSpMkLst>
            <pc:docMk/>
            <pc:sldMk cId="2973211572" sldId="350"/>
            <ac:cxnSpMk id="57" creationId="{240A03DD-1004-4391-BC90-A8F743A07812}"/>
          </ac:cxnSpMkLst>
        </pc:cxnChg>
        <pc:cxnChg chg="add mod">
          <ac:chgData name="Xin Zhang (FA Talent)" userId="474f572f-8271-4f60-858e-cee871e0aec6" providerId="ADAL" clId="{F325A477-07DD-405A-B026-89D15A582EAD}" dt="2022-01-18T10:50:21.530" v="7230" actId="571"/>
          <ac:cxnSpMkLst>
            <pc:docMk/>
            <pc:sldMk cId="2973211572" sldId="350"/>
            <ac:cxnSpMk id="60" creationId="{8489363A-B4F0-400E-9919-FE6DDF0E1133}"/>
          </ac:cxnSpMkLst>
        </pc:cxnChg>
        <pc:cxnChg chg="add mod">
          <ac:chgData name="Xin Zhang (FA Talent)" userId="474f572f-8271-4f60-858e-cee871e0aec6" providerId="ADAL" clId="{F325A477-07DD-405A-B026-89D15A582EAD}" dt="2022-01-18T10:50:23.549" v="7231" actId="571"/>
          <ac:cxnSpMkLst>
            <pc:docMk/>
            <pc:sldMk cId="2973211572" sldId="350"/>
            <ac:cxnSpMk id="63" creationId="{B84F67F8-0A3E-483C-9410-7B9EEF9EA5AC}"/>
          </ac:cxnSpMkLst>
        </pc:cxnChg>
      </pc:sldChg>
      <pc:sldChg chg="addSp delSp modSp add mod">
        <pc:chgData name="Xin Zhang (FA Talent)" userId="474f572f-8271-4f60-858e-cee871e0aec6" providerId="ADAL" clId="{F325A477-07DD-405A-B026-89D15A582EAD}" dt="2022-01-19T03:10:25.414" v="9985" actId="165"/>
        <pc:sldMkLst>
          <pc:docMk/>
          <pc:sldMk cId="3517053616" sldId="351"/>
        </pc:sldMkLst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3" creationId="{DDFC7B32-8CB7-42F3-B93B-41BBF900CC32}"/>
          </ac:spMkLst>
        </pc:spChg>
        <pc:spChg chg="add del mod">
          <ac:chgData name="Xin Zhang (FA Talent)" userId="474f572f-8271-4f60-858e-cee871e0aec6" providerId="ADAL" clId="{F325A477-07DD-405A-B026-89D15A582EAD}" dt="2022-01-18T10:52:52.003" v="7345" actId="478"/>
          <ac:spMkLst>
            <pc:docMk/>
            <pc:sldMk cId="3517053616" sldId="351"/>
            <ac:spMk id="4" creationId="{E60D3DE8-6AF6-4713-845A-A8DCFED78571}"/>
          </ac:spMkLst>
        </pc:spChg>
        <pc:spChg chg="add del mod">
          <ac:chgData name="Xin Zhang (FA Talent)" userId="474f572f-8271-4f60-858e-cee871e0aec6" providerId="ADAL" clId="{F325A477-07DD-405A-B026-89D15A582EAD}" dt="2022-01-18T10:52:52.003" v="7345" actId="478"/>
          <ac:spMkLst>
            <pc:docMk/>
            <pc:sldMk cId="3517053616" sldId="351"/>
            <ac:spMk id="5" creationId="{338D4604-C78C-475D-A054-99365724CC5F}"/>
          </ac:spMkLst>
        </pc:spChg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7" creationId="{7284B6D8-0738-4053-BD18-88908B1EBB3E}"/>
          </ac:spMkLst>
        </pc:spChg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9" creationId="{CF7C0C95-BD63-4D1E-A542-2543F10CA191}"/>
          </ac:spMkLst>
        </pc:spChg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11" creationId="{F56D0E3E-555C-4FD9-907D-E3D32747E569}"/>
          </ac:spMkLst>
        </pc:spChg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13" creationId="{576612DF-420A-4558-9F07-63FAFF2B6208}"/>
          </ac:spMkLst>
        </pc:spChg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15" creationId="{47EF541C-AC02-4858-B961-50ED328205DB}"/>
          </ac:spMkLst>
        </pc:spChg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17" creationId="{5A83EAD6-5FE2-43A8-8322-0C2DC96EAA99}"/>
          </ac:spMkLst>
        </pc:spChg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19" creationId="{C2AB1599-62A3-44D8-898C-51CD53284A50}"/>
          </ac:spMkLst>
        </pc:spChg>
        <pc:spChg chg="add 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21" creationId="{B30FDBAF-6462-4041-B568-CA11E9FF918D}"/>
          </ac:spMkLst>
        </pc:spChg>
        <pc:spChg chg="add del mod">
          <ac:chgData name="Xin Zhang (FA Talent)" userId="474f572f-8271-4f60-858e-cee871e0aec6" providerId="ADAL" clId="{F325A477-07DD-405A-B026-89D15A582EAD}" dt="2022-01-18T10:54:08.247" v="7362"/>
          <ac:spMkLst>
            <pc:docMk/>
            <pc:sldMk cId="3517053616" sldId="351"/>
            <ac:spMk id="26" creationId="{85766382-4A20-45C5-A331-BD4DBAE92A84}"/>
          </ac:spMkLst>
        </pc:spChg>
        <pc:spChg chg="add del mod">
          <ac:chgData name="Xin Zhang (FA Talent)" userId="474f572f-8271-4f60-858e-cee871e0aec6" providerId="ADAL" clId="{F325A477-07DD-405A-B026-89D15A582EAD}" dt="2022-01-18T10:54:24.773" v="7368" actId="478"/>
          <ac:spMkLst>
            <pc:docMk/>
            <pc:sldMk cId="3517053616" sldId="351"/>
            <ac:spMk id="27" creationId="{AD8F037B-F92C-4ACD-A134-C200A3868B16}"/>
          </ac:spMkLst>
        </pc:spChg>
        <pc:spChg chg="add del mod">
          <ac:chgData name="Xin Zhang (FA Talent)" userId="474f572f-8271-4f60-858e-cee871e0aec6" providerId="ADAL" clId="{F325A477-07DD-405A-B026-89D15A582EAD}" dt="2022-01-18T10:54:20.006" v="7366" actId="478"/>
          <ac:spMkLst>
            <pc:docMk/>
            <pc:sldMk cId="3517053616" sldId="351"/>
            <ac:spMk id="28" creationId="{AFA5CD72-C8B9-4EC5-9536-AA9E72CDC84E}"/>
          </ac:spMkLst>
        </pc:spChg>
        <pc:spChg chg="add del">
          <ac:chgData name="Xin Zhang (FA Talent)" userId="474f572f-8271-4f60-858e-cee871e0aec6" providerId="ADAL" clId="{F325A477-07DD-405A-B026-89D15A582EAD}" dt="2022-01-18T10:54:08.247" v="7362"/>
          <ac:spMkLst>
            <pc:docMk/>
            <pc:sldMk cId="3517053616" sldId="351"/>
            <ac:spMk id="29" creationId="{8CB8033F-4FC0-4846-80C3-71038571632E}"/>
          </ac:spMkLst>
        </pc:spChg>
        <pc:spChg chg="add del mod">
          <ac:chgData name="Xin Zhang (FA Talent)" userId="474f572f-8271-4f60-858e-cee871e0aec6" providerId="ADAL" clId="{F325A477-07DD-405A-B026-89D15A582EAD}" dt="2022-01-18T10:54:26.209" v="7369" actId="478"/>
          <ac:spMkLst>
            <pc:docMk/>
            <pc:sldMk cId="3517053616" sldId="351"/>
            <ac:spMk id="30" creationId="{F85AA40A-94AE-4F4A-95CA-2A7A31CBBCB4}"/>
          </ac:spMkLst>
        </pc:spChg>
        <pc:spChg chg="mod topLvl">
          <ac:chgData name="Xin Zhang (FA Talent)" userId="474f572f-8271-4f60-858e-cee871e0aec6" providerId="ADAL" clId="{F325A477-07DD-405A-B026-89D15A582EAD}" dt="2022-01-19T03:09:11.934" v="9959" actId="165"/>
          <ac:spMkLst>
            <pc:docMk/>
            <pc:sldMk cId="3517053616" sldId="351"/>
            <ac:spMk id="31" creationId="{957EE655-DAEE-48B4-9216-C9D527C483A4}"/>
          </ac:spMkLst>
        </pc:spChg>
        <pc:spChg chg="add mod topLvl">
          <ac:chgData name="Xin Zhang (FA Talent)" userId="474f572f-8271-4f60-858e-cee871e0aec6" providerId="ADAL" clId="{F325A477-07DD-405A-B026-89D15A582EAD}" dt="2022-01-19T03:09:11.934" v="9959" actId="165"/>
          <ac:spMkLst>
            <pc:docMk/>
            <pc:sldMk cId="3517053616" sldId="351"/>
            <ac:spMk id="32" creationId="{40D6C9E1-B59A-476C-AC07-E93C0B3F186D}"/>
          </ac:spMkLst>
        </pc:spChg>
        <pc:spChg chg="add mod topLvl">
          <ac:chgData name="Xin Zhang (FA Talent)" userId="474f572f-8271-4f60-858e-cee871e0aec6" providerId="ADAL" clId="{F325A477-07DD-405A-B026-89D15A582EAD}" dt="2022-01-19T03:09:11.934" v="9959" actId="165"/>
          <ac:spMkLst>
            <pc:docMk/>
            <pc:sldMk cId="3517053616" sldId="351"/>
            <ac:spMk id="33" creationId="{0EDA8865-1C93-4293-B6EC-B852FF6D42CE}"/>
          </ac:spMkLst>
        </pc:spChg>
        <pc:spChg chg="add mod topLvl">
          <ac:chgData name="Xin Zhang (FA Talent)" userId="474f572f-8271-4f60-858e-cee871e0aec6" providerId="ADAL" clId="{F325A477-07DD-405A-B026-89D15A582EAD}" dt="2022-01-19T03:09:11.934" v="9959" actId="165"/>
          <ac:spMkLst>
            <pc:docMk/>
            <pc:sldMk cId="3517053616" sldId="351"/>
            <ac:spMk id="34" creationId="{A2A35FE4-0BB4-4D20-9D39-B218A30B7D03}"/>
          </ac:spMkLst>
        </pc:spChg>
        <pc:spChg chg="add mod topLvl">
          <ac:chgData name="Xin Zhang (FA Talent)" userId="474f572f-8271-4f60-858e-cee871e0aec6" providerId="ADAL" clId="{F325A477-07DD-405A-B026-89D15A582EAD}" dt="2022-01-19T03:09:11.934" v="9959" actId="165"/>
          <ac:spMkLst>
            <pc:docMk/>
            <pc:sldMk cId="3517053616" sldId="351"/>
            <ac:spMk id="35" creationId="{C6A2BFBC-CEBC-4993-AA9B-B066053AFEC8}"/>
          </ac:spMkLst>
        </pc:spChg>
        <pc:spChg chg="add mod topLvl">
          <ac:chgData name="Xin Zhang (FA Talent)" userId="474f572f-8271-4f60-858e-cee871e0aec6" providerId="ADAL" clId="{F325A477-07DD-405A-B026-89D15A582EAD}" dt="2022-01-19T03:09:11.934" v="9959" actId="165"/>
          <ac:spMkLst>
            <pc:docMk/>
            <pc:sldMk cId="3517053616" sldId="351"/>
            <ac:spMk id="36" creationId="{EA05AE5C-F33A-4A33-BD20-C5805DD1E35A}"/>
          </ac:spMkLst>
        </pc:spChg>
        <pc:spChg chg="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38" creationId="{46F89D56-3AC5-4DE7-9F44-F6A5F378F264}"/>
          </ac:spMkLst>
        </pc:spChg>
        <pc:spChg chg="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40" creationId="{A666A504-D3DD-463A-82CF-E6EBE94EF02C}"/>
          </ac:spMkLst>
        </pc:spChg>
        <pc:spChg chg="add mod ord topLvl">
          <ac:chgData name="Xin Zhang (FA Talent)" userId="474f572f-8271-4f60-858e-cee871e0aec6" providerId="ADAL" clId="{F325A477-07DD-405A-B026-89D15A582EAD}" dt="2022-01-19T03:09:31.196" v="9965" actId="1076"/>
          <ac:spMkLst>
            <pc:docMk/>
            <pc:sldMk cId="3517053616" sldId="351"/>
            <ac:spMk id="41" creationId="{0F7D8E29-CB92-496A-B583-7698C4FD5EBD}"/>
          </ac:spMkLst>
        </pc:spChg>
        <pc:spChg chg="add mod ord topLvl">
          <ac:chgData name="Xin Zhang (FA Talent)" userId="474f572f-8271-4f60-858e-cee871e0aec6" providerId="ADAL" clId="{F325A477-07DD-405A-B026-89D15A582EAD}" dt="2022-01-19T03:10:23.014" v="9981" actId="12788"/>
          <ac:spMkLst>
            <pc:docMk/>
            <pc:sldMk cId="3517053616" sldId="351"/>
            <ac:spMk id="42" creationId="{C285BE04-A537-46DD-B14E-46848598BDBA}"/>
          </ac:spMkLst>
        </pc:spChg>
        <pc:spChg chg="add mod ord topLvl">
          <ac:chgData name="Xin Zhang (FA Talent)" userId="474f572f-8271-4f60-858e-cee871e0aec6" providerId="ADAL" clId="{F325A477-07DD-405A-B026-89D15A582EAD}" dt="2022-01-19T03:09:11.934" v="9959" actId="165"/>
          <ac:spMkLst>
            <pc:docMk/>
            <pc:sldMk cId="3517053616" sldId="351"/>
            <ac:spMk id="43" creationId="{615E94AD-759C-4299-80E3-4EB9BF6BFD5B}"/>
          </ac:spMkLst>
        </pc:spChg>
        <pc:spChg chg="mod topLvl">
          <ac:chgData name="Xin Zhang (FA Talent)" userId="474f572f-8271-4f60-858e-cee871e0aec6" providerId="ADAL" clId="{F325A477-07DD-405A-B026-89D15A582EAD}" dt="2022-01-19T03:10:25.414" v="9985" actId="165"/>
          <ac:spMkLst>
            <pc:docMk/>
            <pc:sldMk cId="3517053616" sldId="351"/>
            <ac:spMk id="48" creationId="{AC528A5B-E8A2-4487-9FA7-8D5DAD5B8BF0}"/>
          </ac:spMkLst>
        </pc:spChg>
        <pc:grpChg chg="add del mod topLvl">
          <ac:chgData name="Xin Zhang (FA Talent)" userId="474f572f-8271-4f60-858e-cee871e0aec6" providerId="ADAL" clId="{F325A477-07DD-405A-B026-89D15A582EAD}" dt="2022-01-19T03:09:55.687" v="9972" actId="165"/>
          <ac:grpSpMkLst>
            <pc:docMk/>
            <pc:sldMk cId="3517053616" sldId="351"/>
            <ac:grpSpMk id="4" creationId="{DC284497-AD5C-471A-B2A6-3B10CE55D754}"/>
          </ac:grpSpMkLst>
        </pc:grpChg>
        <pc:grpChg chg="add del mod topLvl">
          <ac:chgData name="Xin Zhang (FA Talent)" userId="474f572f-8271-4f60-858e-cee871e0aec6" providerId="ADAL" clId="{F325A477-07DD-405A-B026-89D15A582EAD}" dt="2022-01-19T03:09:45.993" v="9971" actId="165"/>
          <ac:grpSpMkLst>
            <pc:docMk/>
            <pc:sldMk cId="3517053616" sldId="351"/>
            <ac:grpSpMk id="5" creationId="{02EAC048-D385-402D-B1E9-A35F6B822A03}"/>
          </ac:grpSpMkLst>
        </pc:grpChg>
        <pc:grpChg chg="add del mod">
          <ac:chgData name="Xin Zhang (FA Talent)" userId="474f572f-8271-4f60-858e-cee871e0aec6" providerId="ADAL" clId="{F325A477-07DD-405A-B026-89D15A582EAD}" dt="2022-01-18T10:53:24.126" v="7357" actId="165"/>
          <ac:grpSpMkLst>
            <pc:docMk/>
            <pc:sldMk cId="3517053616" sldId="351"/>
            <ac:grpSpMk id="23" creationId="{1F2F6DA8-DC81-421E-AF53-7129A186403E}"/>
          </ac:grpSpMkLst>
        </pc:grpChg>
        <pc:grpChg chg="add del mod topLvl">
          <ac:chgData name="Xin Zhang (FA Talent)" userId="474f572f-8271-4f60-858e-cee871e0aec6" providerId="ADAL" clId="{F325A477-07DD-405A-B026-89D15A582EAD}" dt="2022-01-19T03:09:45.993" v="9971" actId="165"/>
          <ac:grpSpMkLst>
            <pc:docMk/>
            <pc:sldMk cId="3517053616" sldId="351"/>
            <ac:grpSpMk id="23" creationId="{71F7029B-53E9-48F1-9631-3CB00306BC60}"/>
          </ac:grpSpMkLst>
        </pc:grpChg>
        <pc:grpChg chg="add del mod">
          <ac:chgData name="Xin Zhang (FA Talent)" userId="474f572f-8271-4f60-858e-cee871e0aec6" providerId="ADAL" clId="{F325A477-07DD-405A-B026-89D15A582EAD}" dt="2022-01-18T10:53:24.126" v="7357" actId="165"/>
          <ac:grpSpMkLst>
            <pc:docMk/>
            <pc:sldMk cId="3517053616" sldId="351"/>
            <ac:grpSpMk id="24" creationId="{905FE99E-CD39-46A8-AB6F-16FA4FF1FAED}"/>
          </ac:grpSpMkLst>
        </pc:grpChg>
        <pc:grpChg chg="add del mod">
          <ac:chgData name="Xin Zhang (FA Talent)" userId="474f572f-8271-4f60-858e-cee871e0aec6" providerId="ADAL" clId="{F325A477-07DD-405A-B026-89D15A582EAD}" dt="2022-01-19T03:09:42.832" v="9970" actId="165"/>
          <ac:grpSpMkLst>
            <pc:docMk/>
            <pc:sldMk cId="3517053616" sldId="351"/>
            <ac:grpSpMk id="24" creationId="{F8B5750E-0192-43F5-AEC6-1E78713F3E17}"/>
          </ac:grpSpMkLst>
        </pc:grpChg>
        <pc:grpChg chg="add del mod topLvl">
          <ac:chgData name="Xin Zhang (FA Talent)" userId="474f572f-8271-4f60-858e-cee871e0aec6" providerId="ADAL" clId="{F325A477-07DD-405A-B026-89D15A582EAD}" dt="2022-01-19T03:10:25.414" v="9985" actId="165"/>
          <ac:grpSpMkLst>
            <pc:docMk/>
            <pc:sldMk cId="3517053616" sldId="351"/>
            <ac:grpSpMk id="25" creationId="{8E40E86F-6746-4EBF-A302-877C3D49BA54}"/>
          </ac:grpSpMkLst>
        </pc:grpChg>
        <pc:grpChg chg="add del mod">
          <ac:chgData name="Xin Zhang (FA Talent)" userId="474f572f-8271-4f60-858e-cee871e0aec6" providerId="ADAL" clId="{F325A477-07DD-405A-B026-89D15A582EAD}" dt="2022-01-18T10:53:24.126" v="7357" actId="165"/>
          <ac:grpSpMkLst>
            <pc:docMk/>
            <pc:sldMk cId="3517053616" sldId="351"/>
            <ac:grpSpMk id="25" creationId="{F5CD6858-4CB7-46B3-B52D-CED0027287C5}"/>
          </ac:grpSpMkLst>
        </pc:grpChg>
        <pc:grpChg chg="add del mod topLvl">
          <ac:chgData name="Xin Zhang (FA Talent)" userId="474f572f-8271-4f60-858e-cee871e0aec6" providerId="ADAL" clId="{F325A477-07DD-405A-B026-89D15A582EAD}" dt="2022-01-19T03:10:25.414" v="9985" actId="165"/>
          <ac:grpSpMkLst>
            <pc:docMk/>
            <pc:sldMk cId="3517053616" sldId="351"/>
            <ac:grpSpMk id="26" creationId="{33FDB847-30FA-404E-B6CF-31AD4FFAFB55}"/>
          </ac:grpSpMkLst>
        </pc:grpChg>
        <pc:grpChg chg="add del mod topLvl">
          <ac:chgData name="Xin Zhang (FA Talent)" userId="474f572f-8271-4f60-858e-cee871e0aec6" providerId="ADAL" clId="{F325A477-07DD-405A-B026-89D15A582EAD}" dt="2022-01-19T03:10:25.414" v="9985" actId="165"/>
          <ac:grpSpMkLst>
            <pc:docMk/>
            <pc:sldMk cId="3517053616" sldId="351"/>
            <ac:grpSpMk id="27" creationId="{A5B0F440-9B55-4182-B2C1-321512BF3820}"/>
          </ac:grpSpMkLst>
        </pc:grpChg>
        <pc:grpChg chg="add del mod topLvl">
          <ac:chgData name="Xin Zhang (FA Talent)" userId="474f572f-8271-4f60-858e-cee871e0aec6" providerId="ADAL" clId="{F325A477-07DD-405A-B026-89D15A582EAD}" dt="2022-01-19T03:10:25.414" v="9985" actId="165"/>
          <ac:grpSpMkLst>
            <pc:docMk/>
            <pc:sldMk cId="3517053616" sldId="351"/>
            <ac:grpSpMk id="28" creationId="{44805527-DC30-4D85-93E8-8B04703DB2E5}"/>
          </ac:grpSpMkLst>
        </pc:grpChg>
        <pc:grpChg chg="add del mod">
          <ac:chgData name="Xin Zhang (FA Talent)" userId="474f572f-8271-4f60-858e-cee871e0aec6" providerId="ADAL" clId="{F325A477-07DD-405A-B026-89D15A582EAD}" dt="2022-01-19T03:10:23.577" v="9982" actId="165"/>
          <ac:grpSpMkLst>
            <pc:docMk/>
            <pc:sldMk cId="3517053616" sldId="351"/>
            <ac:grpSpMk id="29" creationId="{7FB7665E-1BBA-4950-A526-5E7DB4F9D6C3}"/>
          </ac:grpSpMkLst>
        </pc:grpChg>
        <pc:grpChg chg="add del mod">
          <ac:chgData name="Xin Zhang (FA Talent)" userId="474f572f-8271-4f60-858e-cee871e0aec6" providerId="ADAL" clId="{F325A477-07DD-405A-B026-89D15A582EAD}" dt="2022-01-19T03:10:25.094" v="9984" actId="165"/>
          <ac:grpSpMkLst>
            <pc:docMk/>
            <pc:sldMk cId="3517053616" sldId="351"/>
            <ac:grpSpMk id="30" creationId="{E7EC8079-7D67-4974-BD31-1D1811DF311A}"/>
          </ac:grpSpMkLst>
        </pc:grpChg>
        <pc:grpChg chg="add del mod">
          <ac:chgData name="Xin Zhang (FA Talent)" userId="474f572f-8271-4f60-858e-cee871e0aec6" providerId="ADAL" clId="{F325A477-07DD-405A-B026-89D15A582EAD}" dt="2022-01-18T10:58:30.411" v="7434" actId="165"/>
          <ac:grpSpMkLst>
            <pc:docMk/>
            <pc:sldMk cId="3517053616" sldId="351"/>
            <ac:grpSpMk id="37" creationId="{3EDA719A-EEE0-4857-A5BA-62FCE27FC30D}"/>
          </ac:grpSpMkLst>
        </pc:grpChg>
        <pc:grpChg chg="add del mod topLvl">
          <ac:chgData name="Xin Zhang (FA Talent)" userId="474f572f-8271-4f60-858e-cee871e0aec6" providerId="ADAL" clId="{F325A477-07DD-405A-B026-89D15A582EAD}" dt="2022-01-19T03:09:45.993" v="9971" actId="165"/>
          <ac:grpSpMkLst>
            <pc:docMk/>
            <pc:sldMk cId="3517053616" sldId="351"/>
            <ac:grpSpMk id="37" creationId="{DF116288-CCD5-453A-B781-3814ED1E0BC8}"/>
          </ac:grpSpMkLst>
        </pc:grpChg>
        <pc:grpChg chg="add del mod">
          <ac:chgData name="Xin Zhang (FA Talent)" userId="474f572f-8271-4f60-858e-cee871e0aec6" providerId="ADAL" clId="{F325A477-07DD-405A-B026-89D15A582EAD}" dt="2022-01-18T10:58:30.411" v="7434" actId="165"/>
          <ac:grpSpMkLst>
            <pc:docMk/>
            <pc:sldMk cId="3517053616" sldId="351"/>
            <ac:grpSpMk id="38" creationId="{80D25704-4726-4504-93A2-0EAD1A05D8E0}"/>
          </ac:grpSpMkLst>
        </pc:grpChg>
        <pc:grpChg chg="add del mod">
          <ac:chgData name="Xin Zhang (FA Talent)" userId="474f572f-8271-4f60-858e-cee871e0aec6" providerId="ADAL" clId="{F325A477-07DD-405A-B026-89D15A582EAD}" dt="2022-01-18T10:58:30.411" v="7434" actId="165"/>
          <ac:grpSpMkLst>
            <pc:docMk/>
            <pc:sldMk cId="3517053616" sldId="351"/>
            <ac:grpSpMk id="39" creationId="{8BD2E55E-2235-41E1-B0C0-0EF0E573BD3D}"/>
          </ac:grpSpMkLst>
        </pc:grpChg>
        <pc:grpChg chg="add del mod">
          <ac:chgData name="Xin Zhang (FA Talent)" userId="474f572f-8271-4f60-858e-cee871e0aec6" providerId="ADAL" clId="{F325A477-07DD-405A-B026-89D15A582EAD}" dt="2022-01-18T10:58:30.411" v="7434" actId="165"/>
          <ac:grpSpMkLst>
            <pc:docMk/>
            <pc:sldMk cId="3517053616" sldId="351"/>
            <ac:grpSpMk id="40" creationId="{96A50232-1587-4ADE-A4EE-411DB735813C}"/>
          </ac:grpSpMkLst>
        </pc:grpChg>
        <pc:grpChg chg="add del mod">
          <ac:chgData name="Xin Zhang (FA Talent)" userId="474f572f-8271-4f60-858e-cee871e0aec6" providerId="ADAL" clId="{F325A477-07DD-405A-B026-89D15A582EAD}" dt="2022-01-18T10:59:38.400" v="7492" actId="165"/>
          <ac:grpSpMkLst>
            <pc:docMk/>
            <pc:sldMk cId="3517053616" sldId="351"/>
            <ac:grpSpMk id="44" creationId="{4BC8C71A-07E8-4E5F-B530-4772F0718105}"/>
          </ac:grpSpMkLst>
        </pc:grpChg>
        <pc:grpChg chg="add del mod">
          <ac:chgData name="Xin Zhang (FA Talent)" userId="474f572f-8271-4f60-858e-cee871e0aec6" providerId="ADAL" clId="{F325A477-07DD-405A-B026-89D15A582EAD}" dt="2022-01-19T03:09:11.934" v="9959" actId="165"/>
          <ac:grpSpMkLst>
            <pc:docMk/>
            <pc:sldMk cId="3517053616" sldId="351"/>
            <ac:grpSpMk id="45" creationId="{5C31153A-79D7-496E-A73E-8BE81C15230B}"/>
          </ac:grpSpMkLst>
        </pc:grpChg>
        <pc:grpChg chg="add del mod">
          <ac:chgData name="Xin Zhang (FA Talent)" userId="474f572f-8271-4f60-858e-cee871e0aec6" providerId="ADAL" clId="{F325A477-07DD-405A-B026-89D15A582EAD}" dt="2022-01-19T03:09:11.934" v="9959" actId="165"/>
          <ac:grpSpMkLst>
            <pc:docMk/>
            <pc:sldMk cId="3517053616" sldId="351"/>
            <ac:grpSpMk id="46" creationId="{40A7EC52-9688-447F-8F3E-EE6FDF21A386}"/>
          </ac:grpSpMkLst>
        </pc:grpChg>
        <pc:grpChg chg="add del mod">
          <ac:chgData name="Xin Zhang (FA Talent)" userId="474f572f-8271-4f60-858e-cee871e0aec6" providerId="ADAL" clId="{F325A477-07DD-405A-B026-89D15A582EAD}" dt="2022-01-19T03:09:11.934" v="9959" actId="165"/>
          <ac:grpSpMkLst>
            <pc:docMk/>
            <pc:sldMk cId="3517053616" sldId="351"/>
            <ac:grpSpMk id="47" creationId="{9351B21E-612A-42FA-AB1C-558232986ABA}"/>
          </ac:grpSpMkLst>
        </pc:grp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6" creationId="{03444D0D-734D-4CF9-8E87-A13515B62BFB}"/>
          </ac:picMkLst>
        </pc:pic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8" creationId="{16A85B35-8BC9-4010-A41B-F851D65B3790}"/>
          </ac:picMkLst>
        </pc:pic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10" creationId="{26C727DA-DD3F-4326-87B0-AF1857784587}"/>
          </ac:picMkLst>
        </pc:pic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12" creationId="{7432EECE-50D9-43B2-8915-5B357E4DC0C5}"/>
          </ac:picMkLst>
        </pc:pic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14" creationId="{C92CEEC2-2FBF-42A5-89C3-4F6B97F13528}"/>
          </ac:picMkLst>
        </pc:pic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16" creationId="{FD0542F1-885D-4D13-B0D3-2DA63073DC9E}"/>
          </ac:picMkLst>
        </pc:pic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18" creationId="{00530B19-9CBE-4180-B79E-67A8784FD655}"/>
          </ac:picMkLst>
        </pc:pic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20" creationId="{CC276B2D-AA91-47F2-96D2-F4DF49198832}"/>
          </ac:picMkLst>
        </pc:picChg>
        <pc:picChg chg="add 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22" creationId="{1042FCD6-B2FB-4C51-BCD9-451C9372CEFF}"/>
          </ac:picMkLst>
        </pc:picChg>
        <pc:picChg chg="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39" creationId="{9709FB5E-E72A-4C5C-88AA-91A0387CE0A2}"/>
          </ac:picMkLst>
        </pc:picChg>
        <pc:picChg chg="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44" creationId="{4662FF9C-51D0-4685-A7D6-8FE62F742730}"/>
          </ac:picMkLst>
        </pc:picChg>
        <pc:picChg chg="mod topLvl">
          <ac:chgData name="Xin Zhang (FA Talent)" userId="474f572f-8271-4f60-858e-cee871e0aec6" providerId="ADAL" clId="{F325A477-07DD-405A-B026-89D15A582EAD}" dt="2022-01-19T03:10:25.414" v="9985" actId="165"/>
          <ac:picMkLst>
            <pc:docMk/>
            <pc:sldMk cId="3517053616" sldId="351"/>
            <ac:picMk id="49" creationId="{723F4BA4-5569-4451-8B17-8A85D09076B5}"/>
          </ac:picMkLst>
        </pc:picChg>
      </pc:sldChg>
      <pc:sldChg chg="addSp delSp modSp add mod">
        <pc:chgData name="Xin Zhang (FA Talent)" userId="474f572f-8271-4f60-858e-cee871e0aec6" providerId="ADAL" clId="{F325A477-07DD-405A-B026-89D15A582EAD}" dt="2022-01-19T03:08:15.638" v="9958" actId="12788"/>
        <pc:sldMkLst>
          <pc:docMk/>
          <pc:sldMk cId="744230996" sldId="352"/>
        </pc:sldMkLst>
        <pc:spChg chg="add mod topLvl">
          <ac:chgData name="Xin Zhang (FA Talent)" userId="474f572f-8271-4f60-858e-cee871e0aec6" providerId="ADAL" clId="{F325A477-07DD-405A-B026-89D15A582EAD}" dt="2022-01-19T03:07:10.079" v="9946" actId="12788"/>
          <ac:spMkLst>
            <pc:docMk/>
            <pc:sldMk cId="744230996" sldId="352"/>
            <ac:spMk id="3" creationId="{2417A7F1-318F-4A39-BB67-6ED6F8354579}"/>
          </ac:spMkLst>
        </pc:spChg>
        <pc:spChg chg="add del">
          <ac:chgData name="Xin Zhang (FA Talent)" userId="474f572f-8271-4f60-858e-cee871e0aec6" providerId="ADAL" clId="{F325A477-07DD-405A-B026-89D15A582EAD}" dt="2022-01-18T11:24:50.302" v="7726" actId="22"/>
          <ac:spMkLst>
            <pc:docMk/>
            <pc:sldMk cId="744230996" sldId="352"/>
            <ac:spMk id="4" creationId="{AC19DD69-F563-4DFC-A3AF-BF85D3C8DBFE}"/>
          </ac:spMkLst>
        </pc:spChg>
        <pc:spChg chg="mod">
          <ac:chgData name="Xin Zhang (FA Talent)" userId="474f572f-8271-4f60-858e-cee871e0aec6" providerId="ADAL" clId="{F325A477-07DD-405A-B026-89D15A582EAD}" dt="2022-01-19T03:03:14.371" v="9808" actId="12789"/>
          <ac:spMkLst>
            <pc:docMk/>
            <pc:sldMk cId="744230996" sldId="352"/>
            <ac:spMk id="6" creationId="{4B281733-3BDE-4106-849E-141FD84FB248}"/>
          </ac:spMkLst>
        </pc:spChg>
        <pc:spChg chg="mod">
          <ac:chgData name="Xin Zhang (FA Talent)" userId="474f572f-8271-4f60-858e-cee871e0aec6" providerId="ADAL" clId="{F325A477-07DD-405A-B026-89D15A582EAD}" dt="2022-01-19T03:03:14.371" v="9808" actId="12789"/>
          <ac:spMkLst>
            <pc:docMk/>
            <pc:sldMk cId="744230996" sldId="352"/>
            <ac:spMk id="7" creationId="{0FD86442-710C-481C-9D78-1FE7878D60AF}"/>
          </ac:spMkLst>
        </pc:spChg>
        <pc:spChg chg="mod">
          <ac:chgData name="Xin Zhang (FA Talent)" userId="474f572f-8271-4f60-858e-cee871e0aec6" providerId="ADAL" clId="{F325A477-07DD-405A-B026-89D15A582EAD}" dt="2022-01-19T03:01:41.850" v="9673" actId="571"/>
          <ac:spMkLst>
            <pc:docMk/>
            <pc:sldMk cId="744230996" sldId="352"/>
            <ac:spMk id="9" creationId="{0BC6B7C5-3C77-4BF1-8F43-676935DDF454}"/>
          </ac:spMkLst>
        </pc:spChg>
        <pc:spChg chg="mod">
          <ac:chgData name="Xin Zhang (FA Talent)" userId="474f572f-8271-4f60-858e-cee871e0aec6" providerId="ADAL" clId="{F325A477-07DD-405A-B026-89D15A582EAD}" dt="2022-01-19T03:01:41.850" v="9673" actId="571"/>
          <ac:spMkLst>
            <pc:docMk/>
            <pc:sldMk cId="744230996" sldId="352"/>
            <ac:spMk id="10" creationId="{4114F4C4-6B37-45A5-A4BF-FBF72515612B}"/>
          </ac:spMkLst>
        </pc:spChg>
        <pc:spChg chg="mod">
          <ac:chgData name="Xin Zhang (FA Talent)" userId="474f572f-8271-4f60-858e-cee871e0aec6" providerId="ADAL" clId="{F325A477-07DD-405A-B026-89D15A582EAD}" dt="2022-01-19T03:02:53.762" v="9795"/>
          <ac:spMkLst>
            <pc:docMk/>
            <pc:sldMk cId="744230996" sldId="352"/>
            <ac:spMk id="12" creationId="{2B3B47F6-AAB9-4D95-8C6A-0BC624E2E547}"/>
          </ac:spMkLst>
        </pc:spChg>
        <pc:spChg chg="mod">
          <ac:chgData name="Xin Zhang (FA Talent)" userId="474f572f-8271-4f60-858e-cee871e0aec6" providerId="ADAL" clId="{F325A477-07DD-405A-B026-89D15A582EAD}" dt="2022-01-19T03:02:53.762" v="9795"/>
          <ac:spMkLst>
            <pc:docMk/>
            <pc:sldMk cId="744230996" sldId="352"/>
            <ac:spMk id="13" creationId="{574D48A9-F7CD-4930-AC76-89186EFC54EA}"/>
          </ac:spMkLst>
        </pc:spChg>
        <pc:spChg chg="add mod topLvl">
          <ac:chgData name="Xin Zhang (FA Talent)" userId="474f572f-8271-4f60-858e-cee871e0aec6" providerId="ADAL" clId="{F325A477-07DD-405A-B026-89D15A582EAD}" dt="2022-01-19T03:07:10.079" v="9946" actId="12788"/>
          <ac:spMkLst>
            <pc:docMk/>
            <pc:sldMk cId="744230996" sldId="352"/>
            <ac:spMk id="14" creationId="{4D44DDAF-7F6E-4ADB-9A5B-55BC4C9060E0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18" creationId="{84741496-7528-4514-AE6B-C5A90842D1DF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19" creationId="{BB38A7C3-983D-4994-B179-85AEFDD86C83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0" creationId="{A311E6D0-A986-4F45-A2E3-806A93D3137E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1" creationId="{345775FF-CD23-44BE-B12B-EDBBF89ECE3D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2" creationId="{B02DD22B-A7FB-4DDD-A8C6-9BEF04075EB8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3" creationId="{AC5EFD64-F2DA-4B7D-9436-E6A151F1A2A1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4" creationId="{E49BBC9B-39FC-44BF-ABB4-76183C41458C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5" creationId="{CCF9338F-C682-491B-9E9D-1F503E333E5D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6" creationId="{F9BCDFB7-9CD3-428D-98F7-87F985F92A5E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7" creationId="{1EA49485-14C7-450E-80C0-EB7943BE85AD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8" creationId="{8553206B-9402-4803-915D-0C173018B55B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29" creationId="{989D7C8D-8696-41F8-9D3D-578BBBE82712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0" creationId="{1BE11E3C-3DCC-457E-976E-89CE02D65487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1" creationId="{5D7EDF1C-9C00-4715-A902-8367F757A257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2" creationId="{D3AB6D03-7299-420F-B57A-9320AD7E70F7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3" creationId="{E822389B-4590-43A9-B4C0-5032BAFC2D59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4" creationId="{35A0BB2A-6EFF-4DD4-9D24-3D75D405CA19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5" creationId="{1F3E265A-4681-4230-98C3-4D186B84EAF6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6" creationId="{907F253B-C429-4869-BB20-5825C3BBE8F1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7" creationId="{8FC91B71-49B8-459A-AAA2-C0C937049BFB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8" creationId="{28F9B1A4-0C8A-47F8-A700-AB5083961E76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39" creationId="{73D0397A-4ABF-420D-8BF0-B38C10A41314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0" creationId="{96C5C5FF-F44D-4AE2-A484-724E759E5BCC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1" creationId="{B9B39E75-5DED-4FC6-B42B-12B0D5C2EEB2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2" creationId="{3E876704-969A-4363-9810-FD08730E6D29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3" creationId="{AF2FEB13-89FB-4CC8-9321-5F59B207211F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4" creationId="{FFAAFD09-5EE4-4925-B3F2-B61942D79D81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5" creationId="{91C0692F-ECFF-4A04-96F8-E52BEDB9135A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6" creationId="{4D009210-817B-4632-B1BB-8D9A7FA3127D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7" creationId="{44C9256C-18FF-41A7-A425-CFCA2EA7767C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8" creationId="{0F0E83C4-9E16-4ACF-AEBC-FFD4EB71742D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49" creationId="{D58C3F23-EF07-4A8E-80D8-BB9E2A6B550F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50" creationId="{4DC7F970-BAB5-4E75-B29C-85E050072A34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51" creationId="{15E6C763-A5DF-438B-A64B-14273348C91F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52" creationId="{292CE10F-2F44-4938-9408-714719C2CAC8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53" creationId="{49972283-4B60-4E5F-BBCF-D4ED4BCCA8DF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54" creationId="{885698F1-6277-4088-80F1-9F4388CE50FE}"/>
          </ac:spMkLst>
        </pc:spChg>
        <pc:spChg chg="mod">
          <ac:chgData name="Xin Zhang (FA Talent)" userId="474f572f-8271-4f60-858e-cee871e0aec6" providerId="ADAL" clId="{F325A477-07DD-405A-B026-89D15A582EAD}" dt="2022-01-19T03:08:15.638" v="9958" actId="12788"/>
          <ac:spMkLst>
            <pc:docMk/>
            <pc:sldMk cId="744230996" sldId="352"/>
            <ac:spMk id="55" creationId="{858564FE-CF8B-4829-9829-94A513EF91CF}"/>
          </ac:spMkLst>
        </pc:spChg>
        <pc:spChg chg="mod topLvl">
          <ac:chgData name="Xin Zhang (FA Talent)" userId="474f572f-8271-4f60-858e-cee871e0aec6" providerId="ADAL" clId="{F325A477-07DD-405A-B026-89D15A582EAD}" dt="2022-01-19T03:07:10.079" v="9946" actId="12788"/>
          <ac:spMkLst>
            <pc:docMk/>
            <pc:sldMk cId="744230996" sldId="352"/>
            <ac:spMk id="59" creationId="{EE3BEF09-EBB9-47BD-A47C-E5D8DD726E23}"/>
          </ac:spMkLst>
        </pc:spChg>
        <pc:spChg chg="mod topLvl">
          <ac:chgData name="Xin Zhang (FA Talent)" userId="474f572f-8271-4f60-858e-cee871e0aec6" providerId="ADAL" clId="{F325A477-07DD-405A-B026-89D15A582EAD}" dt="2022-01-19T03:07:10.079" v="9946" actId="12788"/>
          <ac:spMkLst>
            <pc:docMk/>
            <pc:sldMk cId="744230996" sldId="352"/>
            <ac:spMk id="61" creationId="{DF3FD040-789F-45CA-9A9D-2D02098156B9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65" creationId="{4765B7B8-FAD0-458B-BF8F-17B547665456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66" creationId="{4D812189-42C8-47BB-BCC3-54AAC53E7207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67" creationId="{C4F972B5-C7D4-4127-9447-37FE6C05F2B2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68" creationId="{B0AAA104-17ED-4A40-AB1A-A11618FAAC0C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69" creationId="{343F2A63-61C6-493D-A6CD-6C6433C91DF3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0" creationId="{932E1330-1158-4C29-AF47-6852A6DA4D86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1" creationId="{E9056B3A-A39F-458F-89DF-D2242E5422F7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2" creationId="{737F5A42-A349-427B-996B-891F17194441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3" creationId="{F5AA5AA2-ED33-4BA2-A2CE-4AB1AB5B3CDB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4" creationId="{9158ABBF-5F92-4595-ACD9-498DD33FE304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5" creationId="{05C9DEEC-F5DB-4405-BC21-CDCB4D85AACB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6" creationId="{D1E0AD25-96A1-4E20-BC6F-6C789212FBE8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7" creationId="{1EF16836-79C9-4C9E-8ED3-34DA741992A1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8" creationId="{95AFBADE-4864-4064-9AB2-6F41064B2F3C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79" creationId="{18742EFA-47AE-4919-B7DA-724F7B49CA13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0" creationId="{AC53C9A3-190D-4756-808E-8A945AB26224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1" creationId="{E7EFCEF5-C321-49E2-82ED-1E72DAD2B6C8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2" creationId="{83BA606B-5AB9-4E97-AA8D-E6837E0B1982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3" creationId="{AD42795A-4BAE-44D1-812E-62BCE4AF718F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4" creationId="{267600A6-012B-4007-879C-B5FDFD3A7973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5" creationId="{9561CF57-2D09-4EA5-8443-7CBBA8475521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6" creationId="{6854A218-9768-45D9-84A4-73F6998CDA69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7" creationId="{FBDA9F98-DF8C-467B-A448-06DBF359D922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8" creationId="{F00309A3-0BD4-43D7-A7EE-7917C3E75E60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89" creationId="{33A97EC9-87E1-475D-9062-6030813B443B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0" creationId="{AF2EA460-FD71-4675-B4B1-4418EAD03AAC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1" creationId="{B4530777-4662-456F-8B22-5327F841952C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2" creationId="{EF9EB8C0-6B54-433D-B600-BE8A37935E98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3" creationId="{97BC0478-E1AC-4C99-A405-73D19387BF33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4" creationId="{999FA0DD-4F52-43DF-861E-9CB0D2D9912C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5" creationId="{5E10A891-BF0B-422E-BC1A-20A261B93E8A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6" creationId="{FB321521-5233-4AA4-81DA-F4D5EE4C633A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7" creationId="{AAFFF12E-C395-424E-A6D3-3591237B8625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8" creationId="{F06935FE-1B95-4030-88CC-D686F9339956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99" creationId="{DA5D42CA-C9EE-4FB6-A033-EEEC4977DFC8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100" creationId="{99CB5BDC-AC64-4ACF-BE52-7F5A0CFB1FFA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101" creationId="{D0EE7830-F7C4-4AA2-B07E-6A92A2111DEF}"/>
          </ac:spMkLst>
        </pc:spChg>
        <pc:spChg chg="mod">
          <ac:chgData name="Xin Zhang (FA Talent)" userId="474f572f-8271-4f60-858e-cee871e0aec6" providerId="ADAL" clId="{F325A477-07DD-405A-B026-89D15A582EAD}" dt="2022-01-19T03:08:06.696" v="9955" actId="12788"/>
          <ac:spMkLst>
            <pc:docMk/>
            <pc:sldMk cId="744230996" sldId="352"/>
            <ac:spMk id="102" creationId="{4BD0BCDA-89DF-4F35-8F47-E3B1B7240A1C}"/>
          </ac:spMkLst>
        </pc:spChg>
        <pc:grpChg chg="add del mod">
          <ac:chgData name="Xin Zhang (FA Talent)" userId="474f572f-8271-4f60-858e-cee871e0aec6" providerId="ADAL" clId="{F325A477-07DD-405A-B026-89D15A582EAD}" dt="2022-01-19T03:04:25.763" v="9843" actId="478"/>
          <ac:grpSpMkLst>
            <pc:docMk/>
            <pc:sldMk cId="744230996" sldId="352"/>
            <ac:grpSpMk id="4" creationId="{4DA469C3-918F-420D-A86F-3EDD45B5E304}"/>
          </ac:grpSpMkLst>
        </pc:grpChg>
        <pc:grpChg chg="add mod">
          <ac:chgData name="Xin Zhang (FA Talent)" userId="474f572f-8271-4f60-858e-cee871e0aec6" providerId="ADAL" clId="{F325A477-07DD-405A-B026-89D15A582EAD}" dt="2022-01-19T03:01:41.850" v="9673" actId="571"/>
          <ac:grpSpMkLst>
            <pc:docMk/>
            <pc:sldMk cId="744230996" sldId="352"/>
            <ac:grpSpMk id="8" creationId="{63D146E5-8C50-40E0-ADF1-D7F6CA4EADCA}"/>
          </ac:grpSpMkLst>
        </pc:grpChg>
        <pc:grpChg chg="add del mod">
          <ac:chgData name="Xin Zhang (FA Talent)" userId="474f572f-8271-4f60-858e-cee871e0aec6" providerId="ADAL" clId="{F325A477-07DD-405A-B026-89D15A582EAD}" dt="2022-01-19T03:02:54.622" v="9796"/>
          <ac:grpSpMkLst>
            <pc:docMk/>
            <pc:sldMk cId="744230996" sldId="352"/>
            <ac:grpSpMk id="11" creationId="{83470BFE-C69B-4D4E-8950-85173066F1FF}"/>
          </ac:grpSpMkLst>
        </pc:grpChg>
        <pc:grpChg chg="add del mod topLvl">
          <ac:chgData name="Xin Zhang (FA Talent)" userId="474f572f-8271-4f60-858e-cee871e0aec6" providerId="ADAL" clId="{F325A477-07DD-405A-B026-89D15A582EAD}" dt="2022-01-19T03:06:34.057" v="9937" actId="165"/>
          <ac:grpSpMkLst>
            <pc:docMk/>
            <pc:sldMk cId="744230996" sldId="352"/>
            <ac:grpSpMk id="15" creationId="{774B9E7F-C38E-4E98-B4D2-77A655862933}"/>
          </ac:grpSpMkLst>
        </pc:grpChg>
        <pc:grpChg chg="mod topLvl">
          <ac:chgData name="Xin Zhang (FA Talent)" userId="474f572f-8271-4f60-858e-cee871e0aec6" providerId="ADAL" clId="{F325A477-07DD-405A-B026-89D15A582EAD}" dt="2022-01-19T03:08:15.638" v="9958" actId="12788"/>
          <ac:grpSpMkLst>
            <pc:docMk/>
            <pc:sldMk cId="744230996" sldId="352"/>
            <ac:grpSpMk id="16" creationId="{31616D81-8996-43A0-A36F-C665AA0AB8A9}"/>
          </ac:grpSpMkLst>
        </pc:grpChg>
        <pc:grpChg chg="mod topLvl">
          <ac:chgData name="Xin Zhang (FA Talent)" userId="474f572f-8271-4f60-858e-cee871e0aec6" providerId="ADAL" clId="{F325A477-07DD-405A-B026-89D15A582EAD}" dt="2022-01-19T03:08:15.638" v="9958" actId="12788"/>
          <ac:grpSpMkLst>
            <pc:docMk/>
            <pc:sldMk cId="744230996" sldId="352"/>
            <ac:grpSpMk id="17" creationId="{479FC8C0-F62C-434F-8622-F2F6E15C4019}"/>
          </ac:grpSpMkLst>
        </pc:grpChg>
        <pc:grpChg chg="add del mod topLvl">
          <ac:chgData name="Xin Zhang (FA Talent)" userId="474f572f-8271-4f60-858e-cee871e0aec6" providerId="ADAL" clId="{F325A477-07DD-405A-B026-89D15A582EAD}" dt="2022-01-19T03:06:33.506" v="9936" actId="165"/>
          <ac:grpSpMkLst>
            <pc:docMk/>
            <pc:sldMk cId="744230996" sldId="352"/>
            <ac:grpSpMk id="56" creationId="{496463CD-3130-41E9-A872-8E2A284FF318}"/>
          </ac:grpSpMkLst>
        </pc:grpChg>
        <pc:grpChg chg="add del mod topLvl">
          <ac:chgData name="Xin Zhang (FA Talent)" userId="474f572f-8271-4f60-858e-cee871e0aec6" providerId="ADAL" clId="{F325A477-07DD-405A-B026-89D15A582EAD}" dt="2022-01-19T03:06:32.238" v="9934" actId="165"/>
          <ac:grpSpMkLst>
            <pc:docMk/>
            <pc:sldMk cId="744230996" sldId="352"/>
            <ac:grpSpMk id="57" creationId="{A26CBC04-2422-4EDA-B338-9D106BF89618}"/>
          </ac:grpSpMkLst>
        </pc:grpChg>
        <pc:grpChg chg="add del mod topLvl">
          <ac:chgData name="Xin Zhang (FA Talent)" userId="474f572f-8271-4f60-858e-cee871e0aec6" providerId="ADAL" clId="{F325A477-07DD-405A-B026-89D15A582EAD}" dt="2022-01-19T03:06:32.238" v="9934" actId="165"/>
          <ac:grpSpMkLst>
            <pc:docMk/>
            <pc:sldMk cId="744230996" sldId="352"/>
            <ac:grpSpMk id="58" creationId="{027390C5-B000-4EDA-B116-0A1634DFD1C5}"/>
          </ac:grpSpMkLst>
        </pc:grpChg>
        <pc:grpChg chg="del mod topLvl">
          <ac:chgData name="Xin Zhang (FA Talent)" userId="474f572f-8271-4f60-858e-cee871e0aec6" providerId="ADAL" clId="{F325A477-07DD-405A-B026-89D15A582EAD}" dt="2022-01-19T03:06:32.729" v="9935" actId="165"/>
          <ac:grpSpMkLst>
            <pc:docMk/>
            <pc:sldMk cId="744230996" sldId="352"/>
            <ac:grpSpMk id="60" creationId="{AFFFC770-56DC-4272-BC44-5C37869EF3EF}"/>
          </ac:grpSpMkLst>
        </pc:grpChg>
        <pc:grpChg chg="del mod topLvl">
          <ac:chgData name="Xin Zhang (FA Talent)" userId="474f572f-8271-4f60-858e-cee871e0aec6" providerId="ADAL" clId="{F325A477-07DD-405A-B026-89D15A582EAD}" dt="2022-01-19T03:06:33.506" v="9936" actId="165"/>
          <ac:grpSpMkLst>
            <pc:docMk/>
            <pc:sldMk cId="744230996" sldId="352"/>
            <ac:grpSpMk id="62" creationId="{D00A640D-3EC6-4267-8AA8-76EB10E75EF7}"/>
          </ac:grpSpMkLst>
        </pc:grpChg>
        <pc:grpChg chg="mod topLvl">
          <ac:chgData name="Xin Zhang (FA Talent)" userId="474f572f-8271-4f60-858e-cee871e0aec6" providerId="ADAL" clId="{F325A477-07DD-405A-B026-89D15A582EAD}" dt="2022-01-19T03:08:06.696" v="9955" actId="12788"/>
          <ac:grpSpMkLst>
            <pc:docMk/>
            <pc:sldMk cId="744230996" sldId="352"/>
            <ac:grpSpMk id="63" creationId="{F85D1C17-4C38-43A2-9414-15AAB8486812}"/>
          </ac:grpSpMkLst>
        </pc:grpChg>
        <pc:grpChg chg="mod topLvl">
          <ac:chgData name="Xin Zhang (FA Talent)" userId="474f572f-8271-4f60-858e-cee871e0aec6" providerId="ADAL" clId="{F325A477-07DD-405A-B026-89D15A582EAD}" dt="2022-01-19T03:08:06.696" v="9955" actId="12788"/>
          <ac:grpSpMkLst>
            <pc:docMk/>
            <pc:sldMk cId="744230996" sldId="352"/>
            <ac:grpSpMk id="64" creationId="{08172A02-9D8A-4CC8-A922-41C2FC475C3D}"/>
          </ac:grpSpMkLst>
        </pc:grpChg>
        <pc:grpChg chg="add del mod">
          <ac:chgData name="Xin Zhang (FA Talent)" userId="474f572f-8271-4f60-858e-cee871e0aec6" providerId="ADAL" clId="{F325A477-07DD-405A-B026-89D15A582EAD}" dt="2022-01-19T03:06:32.090" v="9933" actId="165"/>
          <ac:grpSpMkLst>
            <pc:docMk/>
            <pc:sldMk cId="744230996" sldId="352"/>
            <ac:grpSpMk id="103" creationId="{69CE450A-FD1C-4825-8E4C-730FC85BC631}"/>
          </ac:grpSpMkLst>
        </pc:grpChg>
        <pc:grpChg chg="add del mod">
          <ac:chgData name="Xin Zhang (FA Talent)" userId="474f572f-8271-4f60-858e-cee871e0aec6" providerId="ADAL" clId="{F325A477-07DD-405A-B026-89D15A582EAD}" dt="2022-01-19T03:07:17.618" v="9947" actId="165"/>
          <ac:grpSpMkLst>
            <pc:docMk/>
            <pc:sldMk cId="744230996" sldId="352"/>
            <ac:grpSpMk id="104" creationId="{0E2269CF-51E2-47C5-9DEF-71728B9DFE2F}"/>
          </ac:grpSpMkLst>
        </pc:grpChg>
        <pc:grpChg chg="add mod">
          <ac:chgData name="Xin Zhang (FA Talent)" userId="474f572f-8271-4f60-858e-cee871e0aec6" providerId="ADAL" clId="{F325A477-07DD-405A-B026-89D15A582EAD}" dt="2022-01-19T03:08:06.696" v="9955" actId="12788"/>
          <ac:grpSpMkLst>
            <pc:docMk/>
            <pc:sldMk cId="744230996" sldId="352"/>
            <ac:grpSpMk id="107" creationId="{A42781B6-FD0A-465D-AF73-1D73BE147839}"/>
          </ac:grpSpMkLst>
        </pc:grpChg>
        <pc:grpChg chg="add mod">
          <ac:chgData name="Xin Zhang (FA Talent)" userId="474f572f-8271-4f60-858e-cee871e0aec6" providerId="ADAL" clId="{F325A477-07DD-405A-B026-89D15A582EAD}" dt="2022-01-19T03:08:06.696" v="9955" actId="12788"/>
          <ac:grpSpMkLst>
            <pc:docMk/>
            <pc:sldMk cId="744230996" sldId="352"/>
            <ac:grpSpMk id="108" creationId="{895138F9-8CBE-45E8-9186-47991F22FA11}"/>
          </ac:grpSpMkLst>
        </pc:grpChg>
        <pc:grpChg chg="add mod">
          <ac:chgData name="Xin Zhang (FA Talent)" userId="474f572f-8271-4f60-858e-cee871e0aec6" providerId="ADAL" clId="{F325A477-07DD-405A-B026-89D15A582EAD}" dt="2022-01-19T03:08:15.638" v="9958" actId="12788"/>
          <ac:grpSpMkLst>
            <pc:docMk/>
            <pc:sldMk cId="744230996" sldId="352"/>
            <ac:grpSpMk id="109" creationId="{8A7FCFD8-C33A-4948-858A-1F5503D59A01}"/>
          </ac:grpSpMkLst>
        </pc:grpChg>
        <pc:grpChg chg="add mod">
          <ac:chgData name="Xin Zhang (FA Talent)" userId="474f572f-8271-4f60-858e-cee871e0aec6" providerId="ADAL" clId="{F325A477-07DD-405A-B026-89D15A582EAD}" dt="2022-01-19T03:08:15.638" v="9958" actId="12788"/>
          <ac:grpSpMkLst>
            <pc:docMk/>
            <pc:sldMk cId="744230996" sldId="352"/>
            <ac:grpSpMk id="112" creationId="{3178DC5F-C674-4180-B38F-8CA83DC3C418}"/>
          </ac:grpSpMkLst>
        </pc:grpChg>
        <pc:graphicFrameChg chg="add mod modGraphic">
          <ac:chgData name="Xin Zhang (FA Talent)" userId="474f572f-8271-4f60-858e-cee871e0aec6" providerId="ADAL" clId="{F325A477-07DD-405A-B026-89D15A582EAD}" dt="2022-01-19T03:06:28.892" v="9932" actId="12789"/>
          <ac:graphicFrameMkLst>
            <pc:docMk/>
            <pc:sldMk cId="744230996" sldId="352"/>
            <ac:graphicFrameMk id="5" creationId="{90A9A26A-DC96-4C35-B287-9166366115D8}"/>
          </ac:graphicFrameMkLst>
        </pc:graphicFrameChg>
        <pc:picChg chg="add mod">
          <ac:chgData name="Xin Zhang (FA Talent)" userId="474f572f-8271-4f60-858e-cee871e0aec6" providerId="ADAL" clId="{F325A477-07DD-405A-B026-89D15A582EAD}" dt="2022-01-19T03:08:06.696" v="9955" actId="12788"/>
          <ac:picMkLst>
            <pc:docMk/>
            <pc:sldMk cId="744230996" sldId="352"/>
            <ac:picMk id="105" creationId="{38290A8F-FE8C-4C0E-BEE5-2EC8AD2D567C}"/>
          </ac:picMkLst>
        </pc:picChg>
        <pc:picChg chg="add mod">
          <ac:chgData name="Xin Zhang (FA Talent)" userId="474f572f-8271-4f60-858e-cee871e0aec6" providerId="ADAL" clId="{F325A477-07DD-405A-B026-89D15A582EAD}" dt="2022-01-19T03:08:06.696" v="9955" actId="12788"/>
          <ac:picMkLst>
            <pc:docMk/>
            <pc:sldMk cId="744230996" sldId="352"/>
            <ac:picMk id="106" creationId="{493C501F-A22E-44E0-A761-01D15B15D95A}"/>
          </ac:picMkLst>
        </pc:picChg>
        <pc:picChg chg="mod">
          <ac:chgData name="Xin Zhang (FA Talent)" userId="474f572f-8271-4f60-858e-cee871e0aec6" providerId="ADAL" clId="{F325A477-07DD-405A-B026-89D15A582EAD}" dt="2022-01-19T03:08:15.638" v="9958" actId="12788"/>
          <ac:picMkLst>
            <pc:docMk/>
            <pc:sldMk cId="744230996" sldId="352"/>
            <ac:picMk id="110" creationId="{9C0D9393-FD04-4BC5-9DEE-83527BE40CF9}"/>
          </ac:picMkLst>
        </pc:picChg>
        <pc:picChg chg="mod">
          <ac:chgData name="Xin Zhang (FA Talent)" userId="474f572f-8271-4f60-858e-cee871e0aec6" providerId="ADAL" clId="{F325A477-07DD-405A-B026-89D15A582EAD}" dt="2022-01-19T03:08:15.638" v="9958" actId="12788"/>
          <ac:picMkLst>
            <pc:docMk/>
            <pc:sldMk cId="744230996" sldId="352"/>
            <ac:picMk id="111" creationId="{9D2CD7DA-23FC-4092-A0FE-31D8981F756D}"/>
          </ac:picMkLst>
        </pc:picChg>
      </pc:sldChg>
      <pc:sldChg chg="addSp delSp modSp new mod">
        <pc:chgData name="Xin Zhang (FA Talent)" userId="474f572f-8271-4f60-858e-cee871e0aec6" providerId="ADAL" clId="{F325A477-07DD-405A-B026-89D15A582EAD}" dt="2022-01-19T02:51:34.658" v="9127" actId="14100"/>
        <pc:sldMkLst>
          <pc:docMk/>
          <pc:sldMk cId="1584066665" sldId="353"/>
        </pc:sldMkLst>
        <pc:spChg chg="mod">
          <ac:chgData name="Xin Zhang (FA Talent)" userId="474f572f-8271-4f60-858e-cee871e0aec6" providerId="ADAL" clId="{F325A477-07DD-405A-B026-89D15A582EAD}" dt="2022-01-19T02:47:11.975" v="9033" actId="20577"/>
          <ac:spMkLst>
            <pc:docMk/>
            <pc:sldMk cId="1584066665" sldId="353"/>
            <ac:spMk id="2" creationId="{7921A0A3-3A5C-44E4-A7BB-113CAA118E02}"/>
          </ac:spMkLst>
        </pc:spChg>
        <pc:spChg chg="add mod topLvl">
          <ac:chgData name="Xin Zhang (FA Talent)" userId="474f572f-8271-4f60-858e-cee871e0aec6" providerId="ADAL" clId="{F325A477-07DD-405A-B026-89D15A582EAD}" dt="2022-01-19T02:51:20.130" v="9124" actId="165"/>
          <ac:spMkLst>
            <pc:docMk/>
            <pc:sldMk cId="1584066665" sldId="353"/>
            <ac:spMk id="14" creationId="{13D61D08-C370-4DA1-9235-F8BE99E7CD68}"/>
          </ac:spMkLst>
        </pc:spChg>
        <pc:spChg chg="add mod topLvl">
          <ac:chgData name="Xin Zhang (FA Talent)" userId="474f572f-8271-4f60-858e-cee871e0aec6" providerId="ADAL" clId="{F325A477-07DD-405A-B026-89D15A582EAD}" dt="2022-01-19T02:51:34.658" v="9127" actId="14100"/>
          <ac:spMkLst>
            <pc:docMk/>
            <pc:sldMk cId="1584066665" sldId="353"/>
            <ac:spMk id="15" creationId="{287DB2E9-1726-47D8-AC3A-D3B00DBCEF2B}"/>
          </ac:spMkLst>
        </pc:spChg>
        <pc:spChg chg="add mod topLvl">
          <ac:chgData name="Xin Zhang (FA Talent)" userId="474f572f-8271-4f60-858e-cee871e0aec6" providerId="ADAL" clId="{F325A477-07DD-405A-B026-89D15A582EAD}" dt="2022-01-19T02:51:20.130" v="9124" actId="165"/>
          <ac:spMkLst>
            <pc:docMk/>
            <pc:sldMk cId="1584066665" sldId="353"/>
            <ac:spMk id="17" creationId="{DB194700-2C98-4EC4-88F0-CB8C51026BC9}"/>
          </ac:spMkLst>
        </pc:spChg>
        <pc:spChg chg="add mod topLvl">
          <ac:chgData name="Xin Zhang (FA Talent)" userId="474f572f-8271-4f60-858e-cee871e0aec6" providerId="ADAL" clId="{F325A477-07DD-405A-B026-89D15A582EAD}" dt="2022-01-19T02:51:20.130" v="9124" actId="165"/>
          <ac:spMkLst>
            <pc:docMk/>
            <pc:sldMk cId="1584066665" sldId="353"/>
            <ac:spMk id="18" creationId="{DA4BAAF8-8DCB-436F-A1A6-20489FCE8756}"/>
          </ac:spMkLst>
        </pc:spChg>
        <pc:spChg chg="add mod ord">
          <ac:chgData name="Xin Zhang (FA Talent)" userId="474f572f-8271-4f60-858e-cee871e0aec6" providerId="ADAL" clId="{F325A477-07DD-405A-B026-89D15A582EAD}" dt="2022-01-19T02:51:13.456" v="9122" actId="12789"/>
          <ac:spMkLst>
            <pc:docMk/>
            <pc:sldMk cId="1584066665" sldId="353"/>
            <ac:spMk id="20" creationId="{12DE6CBA-34A7-4083-B6B6-B7F770257811}"/>
          </ac:spMkLst>
        </pc:spChg>
        <pc:spChg chg="add mod ord">
          <ac:chgData name="Xin Zhang (FA Talent)" userId="474f572f-8271-4f60-858e-cee871e0aec6" providerId="ADAL" clId="{F325A477-07DD-405A-B026-89D15A582EAD}" dt="2022-01-19T02:50:47.663" v="9112" actId="571"/>
          <ac:spMkLst>
            <pc:docMk/>
            <pc:sldMk cId="1584066665" sldId="353"/>
            <ac:spMk id="21" creationId="{A98116DD-27A6-4282-B06B-D0742B6A371B}"/>
          </ac:spMkLst>
        </pc:spChg>
        <pc:spChg chg="add mod ord">
          <ac:chgData name="Xin Zhang (FA Talent)" userId="474f572f-8271-4f60-858e-cee871e0aec6" providerId="ADAL" clId="{F325A477-07DD-405A-B026-89D15A582EAD}" dt="2022-01-19T02:51:17.071" v="9123" actId="12789"/>
          <ac:spMkLst>
            <pc:docMk/>
            <pc:sldMk cId="1584066665" sldId="353"/>
            <ac:spMk id="22" creationId="{BAD45F2C-2934-4E4C-81A7-075C9DFDD6FE}"/>
          </ac:spMkLst>
        </pc:spChg>
        <pc:grpChg chg="add del mod">
          <ac:chgData name="Xin Zhang (FA Talent)" userId="474f572f-8271-4f60-858e-cee871e0aec6" providerId="ADAL" clId="{F325A477-07DD-405A-B026-89D15A582EAD}" dt="2022-01-19T02:48:23.094" v="9040" actId="165"/>
          <ac:grpSpMkLst>
            <pc:docMk/>
            <pc:sldMk cId="1584066665" sldId="353"/>
            <ac:grpSpMk id="7" creationId="{DBF6F457-3A9C-450A-BD4B-023B4ACA43E0}"/>
          </ac:grpSpMkLst>
        </pc:grpChg>
        <pc:grpChg chg="add mod">
          <ac:chgData name="Xin Zhang (FA Talent)" userId="474f572f-8271-4f60-858e-cee871e0aec6" providerId="ADAL" clId="{F325A477-07DD-405A-B026-89D15A582EAD}" dt="2022-01-19T02:49:49.009" v="9081" actId="1076"/>
          <ac:grpSpMkLst>
            <pc:docMk/>
            <pc:sldMk cId="1584066665" sldId="353"/>
            <ac:grpSpMk id="9" creationId="{16004D2F-8F52-45A6-BCC1-3C56456F5AEA}"/>
          </ac:grpSpMkLst>
        </pc:grpChg>
        <pc:grpChg chg="add mod">
          <ac:chgData name="Xin Zhang (FA Talent)" userId="474f572f-8271-4f60-858e-cee871e0aec6" providerId="ADAL" clId="{F325A477-07DD-405A-B026-89D15A582EAD}" dt="2022-01-19T02:49:51.878" v="9082" actId="1076"/>
          <ac:grpSpMkLst>
            <pc:docMk/>
            <pc:sldMk cId="1584066665" sldId="353"/>
            <ac:grpSpMk id="10" creationId="{0085478A-9358-47B2-ACBF-C916B859C328}"/>
          </ac:grpSpMkLst>
        </pc:grpChg>
        <pc:grpChg chg="add mod">
          <ac:chgData name="Xin Zhang (FA Talent)" userId="474f572f-8271-4f60-858e-cee871e0aec6" providerId="ADAL" clId="{F325A477-07DD-405A-B026-89D15A582EAD}" dt="2022-01-19T02:49:07.432" v="9052" actId="1076"/>
          <ac:grpSpMkLst>
            <pc:docMk/>
            <pc:sldMk cId="1584066665" sldId="353"/>
            <ac:grpSpMk id="11" creationId="{2D4EB9B9-C4FF-4B83-BFDB-47ACD84137B8}"/>
          </ac:grpSpMkLst>
        </pc:grpChg>
        <pc:grpChg chg="add del mod">
          <ac:chgData name="Xin Zhang (FA Talent)" userId="474f572f-8271-4f60-858e-cee871e0aec6" providerId="ADAL" clId="{F325A477-07DD-405A-B026-89D15A582EAD}" dt="2022-01-19T02:51:20.130" v="9124" actId="165"/>
          <ac:grpSpMkLst>
            <pc:docMk/>
            <pc:sldMk cId="1584066665" sldId="353"/>
            <ac:grpSpMk id="23" creationId="{61E1684A-591B-47AC-86ED-6C930A7D88C2}"/>
          </ac:grpSpMkLst>
        </pc:grpChg>
        <pc:grpChg chg="add del mod">
          <ac:chgData name="Xin Zhang (FA Talent)" userId="474f572f-8271-4f60-858e-cee871e0aec6" providerId="ADAL" clId="{F325A477-07DD-405A-B026-89D15A582EAD}" dt="2022-01-19T02:51:20.130" v="9124" actId="165"/>
          <ac:grpSpMkLst>
            <pc:docMk/>
            <pc:sldMk cId="1584066665" sldId="353"/>
            <ac:grpSpMk id="24" creationId="{E7698418-F324-47DF-A4AF-B07100A22F1D}"/>
          </ac:grpSpMkLst>
        </pc:grpChg>
        <pc:picChg chg="add mod topLvl">
          <ac:chgData name="Xin Zhang (FA Talent)" userId="474f572f-8271-4f60-858e-cee871e0aec6" providerId="ADAL" clId="{F325A477-07DD-405A-B026-89D15A582EAD}" dt="2022-01-19T02:48:49.868" v="9045" actId="164"/>
          <ac:picMkLst>
            <pc:docMk/>
            <pc:sldMk cId="1584066665" sldId="353"/>
            <ac:picMk id="3" creationId="{E3C5BA1E-3925-4D45-8472-FCF45E72EFF5}"/>
          </ac:picMkLst>
        </pc:picChg>
        <pc:picChg chg="add mod topLvl">
          <ac:chgData name="Xin Zhang (FA Talent)" userId="474f572f-8271-4f60-858e-cee871e0aec6" providerId="ADAL" clId="{F325A477-07DD-405A-B026-89D15A582EAD}" dt="2022-01-19T02:48:49.868" v="9045" actId="164"/>
          <ac:picMkLst>
            <pc:docMk/>
            <pc:sldMk cId="1584066665" sldId="353"/>
            <ac:picMk id="4" creationId="{C25D1BCA-1399-413D-9A8D-2BEE97E32B0B}"/>
          </ac:picMkLst>
        </pc:picChg>
        <pc:picChg chg="add mod topLvl">
          <ac:chgData name="Xin Zhang (FA Talent)" userId="474f572f-8271-4f60-858e-cee871e0aec6" providerId="ADAL" clId="{F325A477-07DD-405A-B026-89D15A582EAD}" dt="2022-01-19T02:48:49.074" v="9044" actId="164"/>
          <ac:picMkLst>
            <pc:docMk/>
            <pc:sldMk cId="1584066665" sldId="353"/>
            <ac:picMk id="5" creationId="{56B9E207-B880-4A17-8052-300E783399E3}"/>
          </ac:picMkLst>
        </pc:picChg>
        <pc:picChg chg="add mod topLvl">
          <ac:chgData name="Xin Zhang (FA Talent)" userId="474f572f-8271-4f60-858e-cee871e0aec6" providerId="ADAL" clId="{F325A477-07DD-405A-B026-89D15A582EAD}" dt="2022-01-19T02:48:49.074" v="9044" actId="164"/>
          <ac:picMkLst>
            <pc:docMk/>
            <pc:sldMk cId="1584066665" sldId="353"/>
            <ac:picMk id="6" creationId="{B4C47381-EF34-49E9-89A2-88CCDDAE17CE}"/>
          </ac:picMkLst>
        </pc:picChg>
        <pc:picChg chg="add mod">
          <ac:chgData name="Xin Zhang (FA Talent)" userId="474f572f-8271-4f60-858e-cee871e0aec6" providerId="ADAL" clId="{F325A477-07DD-405A-B026-89D15A582EAD}" dt="2022-01-19T02:49:54.805" v="9083" actId="1076"/>
          <ac:picMkLst>
            <pc:docMk/>
            <pc:sldMk cId="1584066665" sldId="353"/>
            <ac:picMk id="8" creationId="{59658E60-96FC-4148-8E08-E8BE50268A14}"/>
          </ac:picMkLst>
        </pc:picChg>
        <pc:picChg chg="mod">
          <ac:chgData name="Xin Zhang (FA Talent)" userId="474f572f-8271-4f60-858e-cee871e0aec6" providerId="ADAL" clId="{F325A477-07DD-405A-B026-89D15A582EAD}" dt="2022-01-19T02:48:52.234" v="9046" actId="571"/>
          <ac:picMkLst>
            <pc:docMk/>
            <pc:sldMk cId="1584066665" sldId="353"/>
            <ac:picMk id="12" creationId="{463199DC-FA32-4A79-BCFA-89400AD4129F}"/>
          </ac:picMkLst>
        </pc:picChg>
        <pc:picChg chg="mod">
          <ac:chgData name="Xin Zhang (FA Talent)" userId="474f572f-8271-4f60-858e-cee871e0aec6" providerId="ADAL" clId="{F325A477-07DD-405A-B026-89D15A582EAD}" dt="2022-01-19T02:48:52.234" v="9046" actId="571"/>
          <ac:picMkLst>
            <pc:docMk/>
            <pc:sldMk cId="1584066665" sldId="353"/>
            <ac:picMk id="13" creationId="{933C7ADB-0840-4869-AEF5-E333F63D5270}"/>
          </ac:picMkLst>
        </pc:picChg>
        <pc:cxnChg chg="add mod topLvl">
          <ac:chgData name="Xin Zhang (FA Talent)" userId="474f572f-8271-4f60-858e-cee871e0aec6" providerId="ADAL" clId="{F325A477-07DD-405A-B026-89D15A582EAD}" dt="2022-01-19T02:51:25.188" v="9125" actId="14100"/>
          <ac:cxnSpMkLst>
            <pc:docMk/>
            <pc:sldMk cId="1584066665" sldId="353"/>
            <ac:cxnSpMk id="16" creationId="{225C911D-9F1B-4042-87FE-C3CA96C1C715}"/>
          </ac:cxnSpMkLst>
        </pc:cxnChg>
        <pc:cxnChg chg="add mod topLvl">
          <ac:chgData name="Xin Zhang (FA Talent)" userId="474f572f-8271-4f60-858e-cee871e0aec6" providerId="ADAL" clId="{F325A477-07DD-405A-B026-89D15A582EAD}" dt="2022-01-19T02:51:30.454" v="9126" actId="14100"/>
          <ac:cxnSpMkLst>
            <pc:docMk/>
            <pc:sldMk cId="1584066665" sldId="353"/>
            <ac:cxnSpMk id="19" creationId="{95200908-36E8-4E36-993E-FBB523ED7361}"/>
          </ac:cxnSpMkLst>
        </pc:cxnChg>
      </pc:sldChg>
      <pc:sldMasterChg chg="setBg modSldLayout">
        <pc:chgData name="Xin Zhang (FA Talent)" userId="474f572f-8271-4f60-858e-cee871e0aec6" providerId="ADAL" clId="{F325A477-07DD-405A-B026-89D15A582EAD}" dt="2022-01-18T09:35:47.221" v="5814" actId="1076"/>
        <pc:sldMasterMkLst>
          <pc:docMk/>
          <pc:sldMasterMk cId="1805131957" sldId="2147483656"/>
        </pc:sldMasterMkLst>
        <pc:sldLayoutChg chg="addSp delSp modSp mod setBg">
          <pc:chgData name="Xin Zhang (FA Talent)" userId="474f572f-8271-4f60-858e-cee871e0aec6" providerId="ADAL" clId="{F325A477-07DD-405A-B026-89D15A582EAD}" dt="2022-01-18T05:39:44.575" v="3855" actId="207"/>
          <pc:sldLayoutMkLst>
            <pc:docMk/>
            <pc:sldMasterMk cId="1805131957" sldId="2147483656"/>
            <pc:sldLayoutMk cId="3978560216" sldId="2147483659"/>
          </pc:sldLayoutMkLst>
          <pc:spChg chg="add mod">
            <ac:chgData name="Xin Zhang (FA Talent)" userId="474f572f-8271-4f60-858e-cee871e0aec6" providerId="ADAL" clId="{F325A477-07DD-405A-B026-89D15A582EAD}" dt="2022-01-18T05:39:44.575" v="3855" actId="207"/>
            <ac:spMkLst>
              <pc:docMk/>
              <pc:sldMasterMk cId="1805131957" sldId="2147483656"/>
              <pc:sldLayoutMk cId="3978560216" sldId="2147483659"/>
              <ac:spMk id="3" creationId="{87BA378F-9CAB-4C3D-9D22-39779516263C}"/>
            </ac:spMkLst>
          </pc:spChg>
          <pc:spChg chg="del">
            <ac:chgData name="Xin Zhang (FA Talent)" userId="474f572f-8271-4f60-858e-cee871e0aec6" providerId="ADAL" clId="{F325A477-07DD-405A-B026-89D15A582EAD}" dt="2022-01-13T10:43:54.336" v="0" actId="478"/>
            <ac:spMkLst>
              <pc:docMk/>
              <pc:sldMasterMk cId="1805131957" sldId="2147483656"/>
              <pc:sldLayoutMk cId="3978560216" sldId="2147483659"/>
              <ac:spMk id="260" creationId="{66AF2CCC-4D12-49AD-B2D4-53486427BDB0}"/>
            </ac:spMkLst>
          </pc:spChg>
          <pc:spChg chg="del">
            <ac:chgData name="Xin Zhang (FA Talent)" userId="474f572f-8271-4f60-858e-cee871e0aec6" providerId="ADAL" clId="{F325A477-07DD-405A-B026-89D15A582EAD}" dt="2022-01-13T10:43:54.336" v="0" actId="478"/>
            <ac:spMkLst>
              <pc:docMk/>
              <pc:sldMasterMk cId="1805131957" sldId="2147483656"/>
              <pc:sldLayoutMk cId="3978560216" sldId="2147483659"/>
              <ac:spMk id="261" creationId="{E2C000D4-E958-4579-838E-B36E1810A7BB}"/>
            </ac:spMkLst>
          </pc:spChg>
          <pc:grpChg chg="del mod modVis">
            <ac:chgData name="Xin Zhang (FA Talent)" userId="474f572f-8271-4f60-858e-cee871e0aec6" providerId="ADAL" clId="{F325A477-07DD-405A-B026-89D15A582EAD}" dt="2022-01-13T10:46:58.978" v="59" actId="478"/>
            <ac:grpSpMkLst>
              <pc:docMk/>
              <pc:sldMasterMk cId="1805131957" sldId="2147483656"/>
              <pc:sldLayoutMk cId="3978560216" sldId="2147483659"/>
              <ac:grpSpMk id="4" creationId="{E5282771-B7F8-4B99-9CEF-CA7509E84B25}"/>
            </ac:grpSpMkLst>
          </pc:grpChg>
          <pc:grpChg chg="del mod modVis">
            <ac:chgData name="Xin Zhang (FA Talent)" userId="474f572f-8271-4f60-858e-cee871e0aec6" providerId="ADAL" clId="{F325A477-07DD-405A-B026-89D15A582EAD}" dt="2022-01-13T10:46:58.289" v="58" actId="478"/>
            <ac:grpSpMkLst>
              <pc:docMk/>
              <pc:sldMasterMk cId="1805131957" sldId="2147483656"/>
              <pc:sldLayoutMk cId="3978560216" sldId="2147483659"/>
              <ac:grpSpMk id="7" creationId="{B3F8C3F0-869E-4FD1-AEFE-21D9CC9B54DD}"/>
            </ac:grpSpMkLst>
          </pc:grpChg>
          <pc:grpChg chg="del mod modVis">
            <ac:chgData name="Xin Zhang (FA Talent)" userId="474f572f-8271-4f60-858e-cee871e0aec6" providerId="ADAL" clId="{F325A477-07DD-405A-B026-89D15A582EAD}" dt="2022-01-13T10:46:57.734" v="57" actId="478"/>
            <ac:grpSpMkLst>
              <pc:docMk/>
              <pc:sldMasterMk cId="1805131957" sldId="2147483656"/>
              <pc:sldLayoutMk cId="3978560216" sldId="2147483659"/>
              <ac:grpSpMk id="13" creationId="{2C501115-DF8E-4D22-A8F6-6679F18E4359}"/>
            </ac:grpSpMkLst>
          </pc:grpChg>
          <pc:picChg chg="del mod modVis">
            <ac:chgData name="Xin Zhang (FA Talent)" userId="474f572f-8271-4f60-858e-cee871e0aec6" providerId="ADAL" clId="{F325A477-07DD-405A-B026-89D15A582EAD}" dt="2022-01-13T10:47:06.239" v="62" actId="478"/>
            <ac:picMkLst>
              <pc:docMk/>
              <pc:sldMasterMk cId="1805131957" sldId="2147483656"/>
              <pc:sldLayoutMk cId="3978560216" sldId="2147483659"/>
              <ac:picMk id="3" creationId="{E3CC7568-8CF2-4684-A98B-9420D1EF4EDC}"/>
            </ac:picMkLst>
          </pc:picChg>
          <pc:picChg chg="add del mod">
            <ac:chgData name="Xin Zhang (FA Talent)" userId="474f572f-8271-4f60-858e-cee871e0aec6" providerId="ADAL" clId="{F325A477-07DD-405A-B026-89D15A582EAD}" dt="2022-01-14T02:57:02.125" v="1294" actId="21"/>
            <ac:picMkLst>
              <pc:docMk/>
              <pc:sldMasterMk cId="1805131957" sldId="2147483656"/>
              <pc:sldLayoutMk cId="3978560216" sldId="2147483659"/>
              <ac:picMk id="4" creationId="{691469F0-7384-48FD-A5BB-1585AFEA4887}"/>
            </ac:picMkLst>
          </pc:picChg>
          <pc:picChg chg="add mod">
            <ac:chgData name="Xin Zhang (FA Talent)" userId="474f572f-8271-4f60-858e-cee871e0aec6" providerId="ADAL" clId="{F325A477-07DD-405A-B026-89D15A582EAD}" dt="2022-01-14T09:00:09.832" v="2424"/>
            <ac:picMkLst>
              <pc:docMk/>
              <pc:sldMasterMk cId="1805131957" sldId="2147483656"/>
              <pc:sldLayoutMk cId="3978560216" sldId="2147483659"/>
              <ac:picMk id="5" creationId="{352012F2-6C73-4F55-8E45-AB40BD3459E4}"/>
            </ac:picMkLst>
          </pc:picChg>
          <pc:picChg chg="add mod">
            <ac:chgData name="Xin Zhang (FA Talent)" userId="474f572f-8271-4f60-858e-cee871e0aec6" providerId="ADAL" clId="{F325A477-07DD-405A-B026-89D15A582EAD}" dt="2022-01-14T09:00:09.832" v="2424"/>
            <ac:picMkLst>
              <pc:docMk/>
              <pc:sldMasterMk cId="1805131957" sldId="2147483656"/>
              <pc:sldLayoutMk cId="3978560216" sldId="2147483659"/>
              <ac:picMk id="6" creationId="{7B58421D-35D2-45E4-A50D-D55F45BE0DD5}"/>
            </ac:picMkLst>
          </pc:picChg>
          <pc:picChg chg="add del mod modCrop">
            <ac:chgData name="Xin Zhang (FA Talent)" userId="474f572f-8271-4f60-858e-cee871e0aec6" providerId="ADAL" clId="{F325A477-07DD-405A-B026-89D15A582EAD}" dt="2022-01-13T10:45:52.260" v="37" actId="21"/>
            <ac:picMkLst>
              <pc:docMk/>
              <pc:sldMasterMk cId="1805131957" sldId="2147483656"/>
              <pc:sldLayoutMk cId="3978560216" sldId="2147483659"/>
              <ac:picMk id="12" creationId="{D7BAF795-A500-4A49-AE7E-984068EAB642}"/>
            </ac:picMkLst>
          </pc:picChg>
          <pc:picChg chg="add mod modCrop">
            <ac:chgData name="Xin Zhang (FA Talent)" userId="474f572f-8271-4f60-858e-cee871e0aec6" providerId="ADAL" clId="{F325A477-07DD-405A-B026-89D15A582EAD}" dt="2022-01-14T02:10:47.170" v="596" actId="1076"/>
            <ac:picMkLst>
              <pc:docMk/>
              <pc:sldMasterMk cId="1805131957" sldId="2147483656"/>
              <pc:sldLayoutMk cId="3978560216" sldId="2147483659"/>
              <ac:picMk id="17" creationId="{148AFE30-D568-48FD-9FA5-05E102CF606B}"/>
            </ac:picMkLst>
          </pc:picChg>
          <pc:picChg chg="add del mod">
            <ac:chgData name="Xin Zhang (FA Talent)" userId="474f572f-8271-4f60-858e-cee871e0aec6" providerId="ADAL" clId="{F325A477-07DD-405A-B026-89D15A582EAD}" dt="2022-01-13T10:57:23.035" v="233" actId="21"/>
            <ac:picMkLst>
              <pc:docMk/>
              <pc:sldMasterMk cId="1805131957" sldId="2147483656"/>
              <pc:sldLayoutMk cId="3978560216" sldId="2147483659"/>
              <ac:picMk id="19" creationId="{2F6E233E-45BD-472A-8337-D086BC2C355E}"/>
            </ac:picMkLst>
          </pc:picChg>
          <pc:picChg chg="add del mod modVis">
            <ac:chgData name="Xin Zhang (FA Talent)" userId="474f572f-8271-4f60-858e-cee871e0aec6" providerId="ADAL" clId="{F325A477-07DD-405A-B026-89D15A582EAD}" dt="2022-01-13T10:45:15.478" v="12"/>
            <ac:picMkLst>
              <pc:docMk/>
              <pc:sldMasterMk cId="1805131957" sldId="2147483656"/>
              <pc:sldLayoutMk cId="3978560216" sldId="2147483659"/>
              <ac:picMk id="20" creationId="{EBAF3ABF-F6D5-4620-BB5D-816FC900D8E0}"/>
            </ac:picMkLst>
          </pc:picChg>
          <pc:picChg chg="add del mod ord">
            <ac:chgData name="Xin Zhang (FA Talent)" userId="474f572f-8271-4f60-858e-cee871e0aec6" providerId="ADAL" clId="{F325A477-07DD-405A-B026-89D15A582EAD}" dt="2022-01-13T10:48:28.329" v="65" actId="478"/>
            <ac:picMkLst>
              <pc:docMk/>
              <pc:sldMasterMk cId="1805131957" sldId="2147483656"/>
              <pc:sldLayoutMk cId="3978560216" sldId="2147483659"/>
              <ac:picMk id="21" creationId="{E2F89F07-4538-4AB5-813E-27D705BF6BF4}"/>
            </ac:picMkLst>
          </pc:picChg>
          <pc:picChg chg="add del mod">
            <ac:chgData name="Xin Zhang (FA Talent)" userId="474f572f-8271-4f60-858e-cee871e0aec6" providerId="ADAL" clId="{F325A477-07DD-405A-B026-89D15A582EAD}" dt="2022-01-13T10:46:31.544" v="48" actId="478"/>
            <ac:picMkLst>
              <pc:docMk/>
              <pc:sldMasterMk cId="1805131957" sldId="2147483656"/>
              <pc:sldLayoutMk cId="3978560216" sldId="2147483659"/>
              <ac:picMk id="22" creationId="{BD1BCECC-F0DD-4BD4-8C49-A0FCD947D8C7}"/>
            </ac:picMkLst>
          </pc:picChg>
          <pc:picChg chg="add del mod modVis">
            <ac:chgData name="Xin Zhang (FA Talent)" userId="474f572f-8271-4f60-858e-cee871e0aec6" providerId="ADAL" clId="{F325A477-07DD-405A-B026-89D15A582EAD}" dt="2022-01-13T10:50:00.049" v="77"/>
            <ac:picMkLst>
              <pc:docMk/>
              <pc:sldMasterMk cId="1805131957" sldId="2147483656"/>
              <pc:sldLayoutMk cId="3978560216" sldId="2147483659"/>
              <ac:picMk id="25" creationId="{0DBB99CE-9096-4108-99B7-74E3B87BA311}"/>
            </ac:picMkLst>
          </pc:picChg>
          <pc:picChg chg="del">
            <ac:chgData name="Xin Zhang (FA Talent)" userId="474f572f-8271-4f60-858e-cee871e0aec6" providerId="ADAL" clId="{F325A477-07DD-405A-B026-89D15A582EAD}" dt="2022-01-13T10:43:54.336" v="0" actId="478"/>
            <ac:picMkLst>
              <pc:docMk/>
              <pc:sldMasterMk cId="1805131957" sldId="2147483656"/>
              <pc:sldLayoutMk cId="3978560216" sldId="2147483659"/>
              <ac:picMk id="1728" creationId="{0D01A103-505F-400D-B548-EA516E3AEF2B}"/>
            </ac:picMkLst>
          </pc:picChg>
          <pc:picChg chg="del">
            <ac:chgData name="Xin Zhang (FA Talent)" userId="474f572f-8271-4f60-858e-cee871e0aec6" providerId="ADAL" clId="{F325A477-07DD-405A-B026-89D15A582EAD}" dt="2022-01-13T10:43:54.336" v="0" actId="478"/>
            <ac:picMkLst>
              <pc:docMk/>
              <pc:sldMasterMk cId="1805131957" sldId="2147483656"/>
              <pc:sldLayoutMk cId="3978560216" sldId="2147483659"/>
              <ac:picMk id="1729" creationId="{F13A57B2-9A95-4488-B4BE-995D97911F35}"/>
            </ac:picMkLst>
          </pc:picChg>
        </pc:sldLayoutChg>
        <pc:sldLayoutChg chg="addSp delSp modSp mod setBg">
          <pc:chgData name="Xin Zhang (FA Talent)" userId="474f572f-8271-4f60-858e-cee871e0aec6" providerId="ADAL" clId="{F325A477-07DD-405A-B026-89D15A582EAD}" dt="2022-01-18T07:15:04.257" v="4367"/>
          <pc:sldLayoutMkLst>
            <pc:docMk/>
            <pc:sldMasterMk cId="1805131957" sldId="2147483656"/>
            <pc:sldLayoutMk cId="1298106875" sldId="2147483660"/>
          </pc:sldLayoutMkLst>
          <pc:spChg chg="mod">
            <ac:chgData name="Xin Zhang (FA Talent)" userId="474f572f-8271-4f60-858e-cee871e0aec6" providerId="ADAL" clId="{F325A477-07DD-405A-B026-89D15A582EAD}" dt="2022-01-14T09:02:54.465" v="2482" actId="14100"/>
            <ac:spMkLst>
              <pc:docMk/>
              <pc:sldMasterMk cId="1805131957" sldId="2147483656"/>
              <pc:sldLayoutMk cId="1298106875" sldId="2147483660"/>
              <ac:spMk id="3" creationId="{D5693BDC-E90B-465A-B90A-0C8F27C2F521}"/>
            </ac:spMkLst>
          </pc:spChg>
          <pc:spChg chg="del mod topLvl">
            <ac:chgData name="Xin Zhang (FA Talent)" userId="474f572f-8271-4f60-858e-cee871e0aec6" providerId="ADAL" clId="{F325A477-07DD-405A-B026-89D15A582EAD}" dt="2022-01-18T07:14:45.394" v="4360" actId="478"/>
            <ac:spMkLst>
              <pc:docMk/>
              <pc:sldMasterMk cId="1805131957" sldId="2147483656"/>
              <pc:sldLayoutMk cId="1298106875" sldId="2147483660"/>
              <ac:spMk id="6" creationId="{577F03A9-A2EE-45A7-BC9A-8FFDE03E826B}"/>
            </ac:spMkLst>
          </pc:spChg>
          <pc:grpChg chg="add del mod ord">
            <ac:chgData name="Xin Zhang (FA Talent)" userId="474f572f-8271-4f60-858e-cee871e0aec6" providerId="ADAL" clId="{F325A477-07DD-405A-B026-89D15A582EAD}" dt="2022-01-18T05:07:10.631" v="3741" actId="165"/>
            <ac:grpSpMkLst>
              <pc:docMk/>
              <pc:sldMasterMk cId="1805131957" sldId="2147483656"/>
              <pc:sldLayoutMk cId="1298106875" sldId="2147483660"/>
              <ac:grpSpMk id="4" creationId="{643E4350-4BA9-4961-8C75-44F05C683F0A}"/>
            </ac:grpSpMkLst>
          </pc:grpChg>
          <pc:picChg chg="del mod topLvl">
            <ac:chgData name="Xin Zhang (FA Talent)" userId="474f572f-8271-4f60-858e-cee871e0aec6" providerId="ADAL" clId="{F325A477-07DD-405A-B026-89D15A582EAD}" dt="2022-01-18T07:14:46.838" v="4361" actId="478"/>
            <ac:picMkLst>
              <pc:docMk/>
              <pc:sldMasterMk cId="1805131957" sldId="2147483656"/>
              <pc:sldLayoutMk cId="1298106875" sldId="2147483660"/>
              <ac:picMk id="5" creationId="{82BBF8C6-6F09-4416-A934-EAE9B8A5CA8A}"/>
            </ac:picMkLst>
          </pc:picChg>
          <pc:picChg chg="del">
            <ac:chgData name="Xin Zhang (FA Talent)" userId="474f572f-8271-4f60-858e-cee871e0aec6" providerId="ADAL" clId="{F325A477-07DD-405A-B026-89D15A582EAD}" dt="2022-01-13T10:46:41.207" v="52" actId="478"/>
            <ac:picMkLst>
              <pc:docMk/>
              <pc:sldMasterMk cId="1805131957" sldId="2147483656"/>
              <pc:sldLayoutMk cId="1298106875" sldId="2147483660"/>
              <ac:picMk id="5" creationId="{9BCD9B75-C156-44BF-BF3B-DE9D51C098BE}"/>
            </ac:picMkLst>
          </pc:picChg>
          <pc:picChg chg="add mod">
            <ac:chgData name="Xin Zhang (FA Talent)" userId="474f572f-8271-4f60-858e-cee871e0aec6" providerId="ADAL" clId="{F325A477-07DD-405A-B026-89D15A582EAD}" dt="2022-01-14T09:03:25.445" v="2486" actId="1076"/>
            <ac:picMkLst>
              <pc:docMk/>
              <pc:sldMasterMk cId="1805131957" sldId="2147483656"/>
              <pc:sldLayoutMk cId="1298106875" sldId="2147483660"/>
              <ac:picMk id="7" creationId="{11AF86DB-2A0F-432C-87DA-D51703A2F9E9}"/>
            </ac:picMkLst>
          </pc:picChg>
          <pc:picChg chg="del">
            <ac:chgData name="Xin Zhang (FA Talent)" userId="474f572f-8271-4f60-858e-cee871e0aec6" providerId="ADAL" clId="{F325A477-07DD-405A-B026-89D15A582EAD}" dt="2022-01-13T10:46:39.143" v="51" actId="478"/>
            <ac:picMkLst>
              <pc:docMk/>
              <pc:sldMasterMk cId="1805131957" sldId="2147483656"/>
              <pc:sldLayoutMk cId="1298106875" sldId="2147483660"/>
              <ac:picMk id="7" creationId="{37F3BDD6-A864-4932-957F-B23915B31974}"/>
            </ac:picMkLst>
          </pc:picChg>
          <pc:picChg chg="add del mod ord modCrop">
            <ac:chgData name="Xin Zhang (FA Talent)" userId="474f572f-8271-4f60-858e-cee871e0aec6" providerId="ADAL" clId="{F325A477-07DD-405A-B026-89D15A582EAD}" dt="2022-01-18T07:14:53.296" v="4362" actId="21"/>
            <ac:picMkLst>
              <pc:docMk/>
              <pc:sldMasterMk cId="1805131957" sldId="2147483656"/>
              <pc:sldLayoutMk cId="1298106875" sldId="2147483660"/>
              <ac:picMk id="8" creationId="{9BB9CC3B-BA55-4004-9A6B-56210E36AFC6}"/>
            </ac:picMkLst>
          </pc:picChg>
          <pc:picChg chg="add mod ord">
            <ac:chgData name="Xin Zhang (FA Talent)" userId="474f572f-8271-4f60-858e-cee871e0aec6" providerId="ADAL" clId="{F325A477-07DD-405A-B026-89D15A582EAD}" dt="2022-01-18T07:15:04.257" v="4367"/>
            <ac:picMkLst>
              <pc:docMk/>
              <pc:sldMasterMk cId="1805131957" sldId="2147483656"/>
              <pc:sldLayoutMk cId="1298106875" sldId="2147483660"/>
              <ac:picMk id="9" creationId="{57BDCE89-3F50-4803-90A6-E2F5A52E7A30}"/>
            </ac:picMkLst>
          </pc:picChg>
        </pc:sldLayoutChg>
        <pc:sldLayoutChg chg="addSp delSp modSp mod setBg">
          <pc:chgData name="Xin Zhang (FA Talent)" userId="474f572f-8271-4f60-858e-cee871e0aec6" providerId="ADAL" clId="{F325A477-07DD-405A-B026-89D15A582EAD}" dt="2022-01-18T05:39:30.109" v="3817" actId="207"/>
          <pc:sldLayoutMkLst>
            <pc:docMk/>
            <pc:sldMasterMk cId="1805131957" sldId="2147483656"/>
            <pc:sldLayoutMk cId="3647897909" sldId="2147483664"/>
          </pc:sldLayoutMkLst>
          <pc:spChg chg="mod topLvl">
            <ac:chgData name="Xin Zhang (FA Talent)" userId="474f572f-8271-4f60-858e-cee871e0aec6" providerId="ADAL" clId="{F325A477-07DD-405A-B026-89D15A582EAD}" dt="2022-01-18T05:39:30.109" v="3817" actId="207"/>
            <ac:spMkLst>
              <pc:docMk/>
              <pc:sldMasterMk cId="1805131957" sldId="2147483656"/>
              <pc:sldLayoutMk cId="3647897909" sldId="2147483664"/>
              <ac:spMk id="4" creationId="{A78362B1-DA9C-4FA2-BED2-B876B46BEDDA}"/>
            </ac:spMkLst>
          </pc:spChg>
          <pc:grpChg chg="add del mod">
            <ac:chgData name="Xin Zhang (FA Talent)" userId="474f572f-8271-4f60-858e-cee871e0aec6" providerId="ADAL" clId="{F325A477-07DD-405A-B026-89D15A582EAD}" dt="2022-01-18T05:39:25.279" v="3801" actId="165"/>
            <ac:grpSpMkLst>
              <pc:docMk/>
              <pc:sldMasterMk cId="1805131957" sldId="2147483656"/>
              <pc:sldLayoutMk cId="3647897909" sldId="2147483664"/>
              <ac:grpSpMk id="2" creationId="{C4A05E0F-E643-4932-8629-E1AFF43F237C}"/>
            </ac:grpSpMkLst>
          </pc:grpChg>
          <pc:grpChg chg="del">
            <ac:chgData name="Xin Zhang (FA Talent)" userId="474f572f-8271-4f60-858e-cee871e0aec6" providerId="ADAL" clId="{F325A477-07DD-405A-B026-89D15A582EAD}" dt="2022-01-13T10:46:36.391" v="50" actId="478"/>
            <ac:grpSpMkLst>
              <pc:docMk/>
              <pc:sldMasterMk cId="1805131957" sldId="2147483656"/>
              <pc:sldLayoutMk cId="3647897909" sldId="2147483664"/>
              <ac:grpSpMk id="4" creationId="{6B8DDA1D-588E-4BB5-8888-B9AD74A16CFA}"/>
            </ac:grpSpMkLst>
          </pc:grpChg>
          <pc:grpChg chg="del">
            <ac:chgData name="Xin Zhang (FA Talent)" userId="474f572f-8271-4f60-858e-cee871e0aec6" providerId="ADAL" clId="{F325A477-07DD-405A-B026-89D15A582EAD}" dt="2022-01-13T10:46:36.391" v="50" actId="478"/>
            <ac:grpSpMkLst>
              <pc:docMk/>
              <pc:sldMasterMk cId="1805131957" sldId="2147483656"/>
              <pc:sldLayoutMk cId="3647897909" sldId="2147483664"/>
              <ac:grpSpMk id="7" creationId="{0A13F340-7758-40FD-AF14-4D6BEB3044CB}"/>
            </ac:grpSpMkLst>
          </pc:grpChg>
          <pc:picChg chg="del">
            <ac:chgData name="Xin Zhang (FA Talent)" userId="474f572f-8271-4f60-858e-cee871e0aec6" providerId="ADAL" clId="{F325A477-07DD-405A-B026-89D15A582EAD}" dt="2022-01-13T10:46:36.391" v="50" actId="478"/>
            <ac:picMkLst>
              <pc:docMk/>
              <pc:sldMasterMk cId="1805131957" sldId="2147483656"/>
              <pc:sldLayoutMk cId="3647897909" sldId="2147483664"/>
              <ac:picMk id="2" creationId="{3976BB40-8C69-4BC0-9794-117A17429962}"/>
            </ac:picMkLst>
          </pc:picChg>
          <pc:picChg chg="mod topLvl">
            <ac:chgData name="Xin Zhang (FA Talent)" userId="474f572f-8271-4f60-858e-cee871e0aec6" providerId="ADAL" clId="{F325A477-07DD-405A-B026-89D15A582EAD}" dt="2022-01-18T05:39:25.279" v="3801" actId="165"/>
            <ac:picMkLst>
              <pc:docMk/>
              <pc:sldMasterMk cId="1805131957" sldId="2147483656"/>
              <pc:sldLayoutMk cId="3647897909" sldId="2147483664"/>
              <ac:picMk id="3" creationId="{12A961BC-9C82-4679-AF67-54A936A425E7}"/>
            </ac:picMkLst>
          </pc:picChg>
          <pc:picChg chg="del">
            <ac:chgData name="Xin Zhang (FA Talent)" userId="474f572f-8271-4f60-858e-cee871e0aec6" providerId="ADAL" clId="{F325A477-07DD-405A-B026-89D15A582EAD}" dt="2022-01-13T10:46:36.391" v="50" actId="478"/>
            <ac:picMkLst>
              <pc:docMk/>
              <pc:sldMasterMk cId="1805131957" sldId="2147483656"/>
              <pc:sldLayoutMk cId="3647897909" sldId="2147483664"/>
              <ac:picMk id="3" creationId="{21ECB6EF-EC16-4794-93F2-09C653AE106A}"/>
            </ac:picMkLst>
          </pc:picChg>
          <pc:picChg chg="add mod">
            <ac:chgData name="Xin Zhang (FA Talent)" userId="474f572f-8271-4f60-858e-cee871e0aec6" providerId="ADAL" clId="{F325A477-07DD-405A-B026-89D15A582EAD}" dt="2022-01-14T08:59:09.453" v="2416"/>
            <ac:picMkLst>
              <pc:docMk/>
              <pc:sldMasterMk cId="1805131957" sldId="2147483656"/>
              <pc:sldLayoutMk cId="3647897909" sldId="2147483664"/>
              <ac:picMk id="5" creationId="{49A3009C-EF1F-4DF6-8830-478BDE763803}"/>
            </ac:picMkLst>
          </pc:picChg>
          <pc:picChg chg="add mod">
            <ac:chgData name="Xin Zhang (FA Talent)" userId="474f572f-8271-4f60-858e-cee871e0aec6" providerId="ADAL" clId="{F325A477-07DD-405A-B026-89D15A582EAD}" dt="2022-01-14T08:59:09.453" v="2416"/>
            <ac:picMkLst>
              <pc:docMk/>
              <pc:sldMasterMk cId="1805131957" sldId="2147483656"/>
              <pc:sldLayoutMk cId="3647897909" sldId="2147483664"/>
              <ac:picMk id="6" creationId="{08AB4F4A-B401-4DBA-9A7D-6935A96B6870}"/>
            </ac:picMkLst>
          </pc:picChg>
          <pc:picChg chg="add mod">
            <ac:chgData name="Xin Zhang (FA Talent)" userId="474f572f-8271-4f60-858e-cee871e0aec6" providerId="ADAL" clId="{F325A477-07DD-405A-B026-89D15A582EAD}" dt="2022-01-14T08:59:09.453" v="2416"/>
            <ac:picMkLst>
              <pc:docMk/>
              <pc:sldMasterMk cId="1805131957" sldId="2147483656"/>
              <pc:sldLayoutMk cId="3647897909" sldId="2147483664"/>
              <ac:picMk id="7" creationId="{8A65405C-5A86-4553-BAC9-0EE2CCB6C60C}"/>
            </ac:picMkLst>
          </pc:picChg>
        </pc:sldLayoutChg>
        <pc:sldLayoutChg chg="addSp delSp modSp mod setBg">
          <pc:chgData name="Xin Zhang (FA Talent)" userId="474f572f-8271-4f60-858e-cee871e0aec6" providerId="ADAL" clId="{F325A477-07DD-405A-B026-89D15A582EAD}" dt="2022-01-14T02:26:12.113" v="1145"/>
          <pc:sldLayoutMkLst>
            <pc:docMk/>
            <pc:sldMasterMk cId="1805131957" sldId="2147483656"/>
            <pc:sldLayoutMk cId="1492256569" sldId="2147483665"/>
          </pc:sldLayoutMkLst>
          <pc:spChg chg="mod">
            <ac:chgData name="Xin Zhang (FA Talent)" userId="474f572f-8271-4f60-858e-cee871e0aec6" providerId="ADAL" clId="{F325A477-07DD-405A-B026-89D15A582EAD}" dt="2022-01-14T02:26:12.113" v="1145"/>
            <ac:spMkLst>
              <pc:docMk/>
              <pc:sldMasterMk cId="1805131957" sldId="2147483656"/>
              <pc:sldLayoutMk cId="1492256569" sldId="2147483665"/>
              <ac:spMk id="4" creationId="{213BE11B-3CAF-4F79-85C4-FF30228C32B0}"/>
            </ac:spMkLst>
          </pc:spChg>
          <pc:grpChg chg="add mod">
            <ac:chgData name="Xin Zhang (FA Talent)" userId="474f572f-8271-4f60-858e-cee871e0aec6" providerId="ADAL" clId="{F325A477-07DD-405A-B026-89D15A582EAD}" dt="2022-01-14T02:26:12.113" v="1145"/>
            <ac:grpSpMkLst>
              <pc:docMk/>
              <pc:sldMasterMk cId="1805131957" sldId="2147483656"/>
              <pc:sldLayoutMk cId="1492256569" sldId="2147483665"/>
              <ac:grpSpMk id="2" creationId="{402F2EF0-EADC-45FE-BA5C-3C0C180F6866}"/>
            </ac:grpSpMkLst>
          </pc:grpChg>
          <pc:picChg chg="del">
            <ac:chgData name="Xin Zhang (FA Talent)" userId="474f572f-8271-4f60-858e-cee871e0aec6" providerId="ADAL" clId="{F325A477-07DD-405A-B026-89D15A582EAD}" dt="2022-01-13T10:46:43.695" v="53" actId="478"/>
            <ac:picMkLst>
              <pc:docMk/>
              <pc:sldMasterMk cId="1805131957" sldId="2147483656"/>
              <pc:sldLayoutMk cId="1492256569" sldId="2147483665"/>
              <ac:picMk id="2" creationId="{0E96FEB7-8CC7-4F8A-B699-4869DEFFC67C}"/>
            </ac:picMkLst>
          </pc:picChg>
          <pc:picChg chg="mod">
            <ac:chgData name="Xin Zhang (FA Talent)" userId="474f572f-8271-4f60-858e-cee871e0aec6" providerId="ADAL" clId="{F325A477-07DD-405A-B026-89D15A582EAD}" dt="2022-01-14T02:26:12.113" v="1145"/>
            <ac:picMkLst>
              <pc:docMk/>
              <pc:sldMasterMk cId="1805131957" sldId="2147483656"/>
              <pc:sldLayoutMk cId="1492256569" sldId="2147483665"/>
              <ac:picMk id="3" creationId="{B28018B3-5B4F-4A3E-B412-A051A128297D}"/>
            </ac:picMkLst>
          </pc:picChg>
        </pc:sldLayoutChg>
        <pc:sldLayoutChg chg="addSp delSp modSp mod setBg">
          <pc:chgData name="Xin Zhang (FA Talent)" userId="474f572f-8271-4f60-858e-cee871e0aec6" providerId="ADAL" clId="{F325A477-07DD-405A-B026-89D15A582EAD}" dt="2022-01-18T09:35:47.221" v="5814" actId="1076"/>
          <pc:sldLayoutMkLst>
            <pc:docMk/>
            <pc:sldMasterMk cId="1805131957" sldId="2147483656"/>
            <pc:sldLayoutMk cId="1093134644" sldId="2147483672"/>
          </pc:sldLayoutMkLst>
          <pc:spChg chg="add mod topLvl">
            <ac:chgData name="Xin Zhang (FA Talent)" userId="474f572f-8271-4f60-858e-cee871e0aec6" providerId="ADAL" clId="{F325A477-07DD-405A-B026-89D15A582EAD}" dt="2022-01-18T05:39:38.927" v="3838" actId="207"/>
            <ac:spMkLst>
              <pc:docMk/>
              <pc:sldMasterMk cId="1805131957" sldId="2147483656"/>
              <pc:sldLayoutMk cId="1093134644" sldId="2147483672"/>
              <ac:spMk id="2" creationId="{E61BCA4E-6D00-4772-BF96-ECDA23643DAE}"/>
            </ac:spMkLst>
          </pc:spChg>
          <pc:spChg chg="mod">
            <ac:chgData name="Xin Zhang (FA Talent)" userId="474f572f-8271-4f60-858e-cee871e0aec6" providerId="ADAL" clId="{F325A477-07DD-405A-B026-89D15A582EAD}" dt="2022-01-14T02:20:06.531" v="1122" actId="27803"/>
            <ac:spMkLst>
              <pc:docMk/>
              <pc:sldMasterMk cId="1805131957" sldId="2147483656"/>
              <pc:sldLayoutMk cId="1093134644" sldId="2147483672"/>
              <ac:spMk id="6" creationId="{121E4A59-5443-49AB-947F-2E216C4A9DAD}"/>
            </ac:spMkLst>
          </pc:spChg>
          <pc:spChg chg="mod">
            <ac:chgData name="Xin Zhang (FA Talent)" userId="474f572f-8271-4f60-858e-cee871e0aec6" providerId="ADAL" clId="{F325A477-07DD-405A-B026-89D15A582EAD}" dt="2022-01-14T02:20:16.471" v="1125" actId="27803"/>
            <ac:spMkLst>
              <pc:docMk/>
              <pc:sldMasterMk cId="1805131957" sldId="2147483656"/>
              <pc:sldLayoutMk cId="1093134644" sldId="2147483672"/>
              <ac:spMk id="7" creationId="{121E4A59-5443-49AB-947F-2E216C4A9DAD}"/>
            </ac:spMkLst>
          </pc:spChg>
          <pc:spChg chg="add del mod">
            <ac:chgData name="Xin Zhang (FA Talent)" userId="474f572f-8271-4f60-858e-cee871e0aec6" providerId="ADAL" clId="{F325A477-07DD-405A-B026-89D15A582EAD}" dt="2022-01-14T08:59:35.486" v="2419" actId="21"/>
            <ac:spMkLst>
              <pc:docMk/>
              <pc:sldMasterMk cId="1805131957" sldId="2147483656"/>
              <pc:sldLayoutMk cId="1093134644" sldId="2147483672"/>
              <ac:spMk id="7" creationId="{8B03FBFC-4FEE-4017-A6A8-8FCF1846C045}"/>
            </ac:spMkLst>
          </pc:spChg>
          <pc:grpChg chg="add del mod">
            <ac:chgData name="Xin Zhang (FA Talent)" userId="474f572f-8271-4f60-858e-cee871e0aec6" providerId="ADAL" clId="{F325A477-07DD-405A-B026-89D15A582EAD}" dt="2022-01-18T05:39:34.200" v="3818" actId="165"/>
            <ac:grpSpMkLst>
              <pc:docMk/>
              <pc:sldMasterMk cId="1805131957" sldId="2147483656"/>
              <pc:sldLayoutMk cId="1093134644" sldId="2147483672"/>
              <ac:grpSpMk id="4" creationId="{995ACCE6-90D7-481C-A7BF-25F3D27B0A10}"/>
            </ac:grpSpMkLst>
          </pc:grpChg>
          <pc:grpChg chg="del">
            <ac:chgData name="Xin Zhang (FA Talent)" userId="474f572f-8271-4f60-858e-cee871e0aec6" providerId="ADAL" clId="{F325A477-07DD-405A-B026-89D15A582EAD}" dt="2022-01-13T10:46:33.437" v="49" actId="478"/>
            <ac:grpSpMkLst>
              <pc:docMk/>
              <pc:sldMasterMk cId="1805131957" sldId="2147483656"/>
              <pc:sldLayoutMk cId="1093134644" sldId="2147483672"/>
              <ac:grpSpMk id="4" creationId="{9DB0092F-0959-4897-9444-CC218347B154}"/>
            </ac:grpSpMkLst>
          </pc:grpChg>
          <pc:grpChg chg="del">
            <ac:chgData name="Xin Zhang (FA Talent)" userId="474f572f-8271-4f60-858e-cee871e0aec6" providerId="ADAL" clId="{F325A477-07DD-405A-B026-89D15A582EAD}" dt="2022-01-13T10:46:33.437" v="49" actId="478"/>
            <ac:grpSpMkLst>
              <pc:docMk/>
              <pc:sldMasterMk cId="1805131957" sldId="2147483656"/>
              <pc:sldLayoutMk cId="1093134644" sldId="2147483672"/>
              <ac:grpSpMk id="8" creationId="{484A46D7-7603-4FF7-A644-2C9721FBD369}"/>
            </ac:grpSpMkLst>
          </pc:grpChg>
          <pc:grpChg chg="del">
            <ac:chgData name="Xin Zhang (FA Talent)" userId="474f572f-8271-4f60-858e-cee871e0aec6" providerId="ADAL" clId="{F325A477-07DD-405A-B026-89D15A582EAD}" dt="2022-01-13T10:46:33.437" v="49" actId="478"/>
            <ac:grpSpMkLst>
              <pc:docMk/>
              <pc:sldMasterMk cId="1805131957" sldId="2147483656"/>
              <pc:sldLayoutMk cId="1093134644" sldId="2147483672"/>
              <ac:grpSpMk id="11" creationId="{40A8A308-E761-4551-966F-2E11E3A80B00}"/>
            </ac:grpSpMkLst>
          </pc:grpChg>
          <pc:picChg chg="add mod ord topLvl">
            <ac:chgData name="Xin Zhang (FA Talent)" userId="474f572f-8271-4f60-858e-cee871e0aec6" providerId="ADAL" clId="{F325A477-07DD-405A-B026-89D15A582EAD}" dt="2022-01-18T05:39:34.200" v="3818" actId="165"/>
            <ac:picMkLst>
              <pc:docMk/>
              <pc:sldMasterMk cId="1805131957" sldId="2147483656"/>
              <pc:sldLayoutMk cId="1093134644" sldId="2147483672"/>
              <ac:picMk id="3" creationId="{A202EBBD-A655-4CE8-8E3B-04B794319828}"/>
            </ac:picMkLst>
          </pc:picChg>
          <pc:picChg chg="add del mod">
            <ac:chgData name="Xin Zhang (FA Talent)" userId="474f572f-8271-4f60-858e-cee871e0aec6" providerId="ADAL" clId="{F325A477-07DD-405A-B026-89D15A582EAD}" dt="2022-01-14T02:20:19.575" v="1127" actId="478"/>
            <ac:picMkLst>
              <pc:docMk/>
              <pc:sldMasterMk cId="1805131957" sldId="2147483656"/>
              <pc:sldLayoutMk cId="1093134644" sldId="2147483672"/>
              <ac:picMk id="5" creationId="{121E4A59-5443-49AB-947F-2E216C4A9DAD}"/>
            </ac:picMkLst>
          </pc:picChg>
          <pc:picChg chg="add mod">
            <ac:chgData name="Xin Zhang (FA Talent)" userId="474f572f-8271-4f60-858e-cee871e0aec6" providerId="ADAL" clId="{F325A477-07DD-405A-B026-89D15A582EAD}" dt="2022-01-14T08:59:28.336" v="2418"/>
            <ac:picMkLst>
              <pc:docMk/>
              <pc:sldMasterMk cId="1805131957" sldId="2147483656"/>
              <pc:sldLayoutMk cId="1093134644" sldId="2147483672"/>
              <ac:picMk id="6" creationId="{D060DB25-8D37-4B22-A6F9-EA420C3122D6}"/>
            </ac:picMkLst>
          </pc:picChg>
          <pc:picChg chg="add mod">
            <ac:chgData name="Xin Zhang (FA Talent)" userId="474f572f-8271-4f60-858e-cee871e0aec6" providerId="ADAL" clId="{F325A477-07DD-405A-B026-89D15A582EAD}" dt="2022-01-18T09:35:47.221" v="5814" actId="1076"/>
            <ac:picMkLst>
              <pc:docMk/>
              <pc:sldMasterMk cId="1805131957" sldId="2147483656"/>
              <pc:sldLayoutMk cId="1093134644" sldId="2147483672"/>
              <ac:picMk id="8" creationId="{7C502F49-1046-4171-AF61-3B930CF2D046}"/>
            </ac:picMkLst>
          </pc:picChg>
          <pc:picChg chg="add mod">
            <ac:chgData name="Xin Zhang (FA Talent)" userId="474f572f-8271-4f60-858e-cee871e0aec6" providerId="ADAL" clId="{F325A477-07DD-405A-B026-89D15A582EAD}" dt="2022-01-14T08:59:28.336" v="2418"/>
            <ac:picMkLst>
              <pc:docMk/>
              <pc:sldMasterMk cId="1805131957" sldId="2147483656"/>
              <pc:sldLayoutMk cId="1093134644" sldId="2147483672"/>
              <ac:picMk id="9" creationId="{52471815-BD8C-44BA-92AF-C6ADECC6EE6D}"/>
            </ac:picMkLst>
          </pc:picChg>
          <pc:picChg chg="add del mod">
            <ac:chgData name="Xin Zhang (FA Talent)" userId="474f572f-8271-4f60-858e-cee871e0aec6" providerId="ADAL" clId="{F325A477-07DD-405A-B026-89D15A582EAD}" dt="2022-01-14T02:21:04.247" v="1133" actId="478"/>
            <ac:picMkLst>
              <pc:docMk/>
              <pc:sldMasterMk cId="1805131957" sldId="2147483656"/>
              <pc:sldLayoutMk cId="1093134644" sldId="2147483672"/>
              <ac:picMk id="9" creationId="{AEBB7402-0FC9-4380-B568-E5A3E7978C32}"/>
            </ac:picMkLst>
          </pc:picChg>
          <pc:picChg chg="add mod">
            <ac:chgData name="Xin Zhang (FA Talent)" userId="474f572f-8271-4f60-858e-cee871e0aec6" providerId="ADAL" clId="{F325A477-07DD-405A-B026-89D15A582EAD}" dt="2022-01-14T08:59:28.336" v="2418"/>
            <ac:picMkLst>
              <pc:docMk/>
              <pc:sldMasterMk cId="1805131957" sldId="2147483656"/>
              <pc:sldLayoutMk cId="1093134644" sldId="2147483672"/>
              <ac:picMk id="10" creationId="{DB78B16E-AC06-41FC-8FEA-B393F340C94F}"/>
            </ac:picMkLst>
          </pc:picChg>
          <pc:picChg chg="add del mod">
            <ac:chgData name="Xin Zhang (FA Talent)" userId="474f572f-8271-4f60-858e-cee871e0aec6" providerId="ADAL" clId="{F325A477-07DD-405A-B026-89D15A582EAD}" dt="2022-01-14T02:25:50.763" v="1137" actId="478"/>
            <ac:picMkLst>
              <pc:docMk/>
              <pc:sldMasterMk cId="1805131957" sldId="2147483656"/>
              <pc:sldLayoutMk cId="1093134644" sldId="2147483672"/>
              <ac:picMk id="11" creationId="{CFCC0E15-FD33-4BC7-BFCA-79B203510E72}"/>
            </ac:picMkLst>
          </pc:picChg>
          <pc:picChg chg="add mod">
            <ac:chgData name="Xin Zhang (FA Talent)" userId="474f572f-8271-4f60-858e-cee871e0aec6" providerId="ADAL" clId="{F325A477-07DD-405A-B026-89D15A582EAD}" dt="2022-01-14T08:59:28.336" v="2418"/>
            <ac:picMkLst>
              <pc:docMk/>
              <pc:sldMasterMk cId="1805131957" sldId="2147483656"/>
              <pc:sldLayoutMk cId="1093134644" sldId="2147483672"/>
              <ac:picMk id="12" creationId="{C84B6D77-1A45-468C-84C9-CF68A950DFA4}"/>
            </ac:picMkLst>
          </pc:picChg>
          <pc:picChg chg="add mod">
            <ac:chgData name="Xin Zhang (FA Talent)" userId="474f572f-8271-4f60-858e-cee871e0aec6" providerId="ADAL" clId="{F325A477-07DD-405A-B026-89D15A582EAD}" dt="2022-01-14T08:59:28.336" v="2418"/>
            <ac:picMkLst>
              <pc:docMk/>
              <pc:sldMasterMk cId="1805131957" sldId="2147483656"/>
              <pc:sldLayoutMk cId="1093134644" sldId="2147483672"/>
              <ac:picMk id="13" creationId="{5B6E7BFA-5B0B-4093-AE61-E8A4FF4319C2}"/>
            </ac:picMkLst>
          </pc:picChg>
          <pc:picChg chg="add mod">
            <ac:chgData name="Xin Zhang (FA Talent)" userId="474f572f-8271-4f60-858e-cee871e0aec6" providerId="ADAL" clId="{F325A477-07DD-405A-B026-89D15A582EAD}" dt="2022-01-14T08:59:28.336" v="2418"/>
            <ac:picMkLst>
              <pc:docMk/>
              <pc:sldMasterMk cId="1805131957" sldId="2147483656"/>
              <pc:sldLayoutMk cId="1093134644" sldId="2147483672"/>
              <ac:picMk id="14" creationId="{FCE12F6F-11AE-4C22-9A01-558E00464F7D}"/>
            </ac:picMkLst>
          </pc:picChg>
          <pc:picChg chg="add del">
            <ac:chgData name="Xin Zhang (FA Talent)" userId="474f572f-8271-4f60-858e-cee871e0aec6" providerId="ADAL" clId="{F325A477-07DD-405A-B026-89D15A582EAD}" dt="2022-01-13T10:46:33.437" v="49" actId="478"/>
            <ac:picMkLst>
              <pc:docMk/>
              <pc:sldMasterMk cId="1805131957" sldId="2147483656"/>
              <pc:sldLayoutMk cId="1093134644" sldId="2147483672"/>
              <ac:picMk id="15" creationId="{0441B81A-705F-428E-A34A-52E6C92DC5CE}"/>
            </ac:picMkLst>
          </pc:picChg>
          <pc:picChg chg="add mod">
            <ac:chgData name="Xin Zhang (FA Talent)" userId="474f572f-8271-4f60-858e-cee871e0aec6" providerId="ADAL" clId="{F325A477-07DD-405A-B026-89D15A582EAD}" dt="2022-01-14T08:59:28.336" v="2418"/>
            <ac:picMkLst>
              <pc:docMk/>
              <pc:sldMasterMk cId="1805131957" sldId="2147483656"/>
              <pc:sldLayoutMk cId="1093134644" sldId="2147483672"/>
              <ac:picMk id="15" creationId="{F60F5D83-FC38-4967-9B11-F3A2CCF92C23}"/>
            </ac:picMkLst>
          </pc:picChg>
          <pc:picChg chg="del mod">
            <ac:chgData name="Xin Zhang (FA Talent)" userId="474f572f-8271-4f60-858e-cee871e0aec6" providerId="ADAL" clId="{F325A477-07DD-405A-B026-89D15A582EAD}" dt="2022-01-13T10:46:27.466" v="45" actId="21"/>
            <ac:picMkLst>
              <pc:docMk/>
              <pc:sldMasterMk cId="1805131957" sldId="2147483656"/>
              <pc:sldLayoutMk cId="1093134644" sldId="2147483672"/>
              <ac:picMk id="16" creationId="{C7411BE4-7BBB-4B02-BBF6-1E52A0062BEF}"/>
            </ac:picMkLst>
          </pc:picChg>
          <pc:picChg chg="del">
            <ac:chgData name="Xin Zhang (FA Talent)" userId="474f572f-8271-4f60-858e-cee871e0aec6" providerId="ADAL" clId="{F325A477-07DD-405A-B026-89D15A582EAD}" dt="2022-01-13T10:46:33.437" v="49" actId="478"/>
            <ac:picMkLst>
              <pc:docMk/>
              <pc:sldMasterMk cId="1805131957" sldId="2147483656"/>
              <pc:sldLayoutMk cId="1093134644" sldId="2147483672"/>
              <ac:picMk id="18" creationId="{42B67EB4-11E7-4CF2-AE89-C71053C27FF3}"/>
            </ac:picMkLst>
          </pc:picChg>
        </pc:sldLayoutChg>
      </pc:sldMasterChg>
      <pc:sldMasterChg chg="setBg modSldLayout">
        <pc:chgData name="Xin Zhang (FA Talent)" userId="474f572f-8271-4f60-858e-cee871e0aec6" providerId="ADAL" clId="{F325A477-07DD-405A-B026-89D15A582EAD}" dt="2022-01-14T09:03:52.699" v="2489" actId="20577"/>
        <pc:sldMasterMkLst>
          <pc:docMk/>
          <pc:sldMasterMk cId="4047269013" sldId="2147483666"/>
        </pc:sldMasterMkLst>
        <pc:sldLayoutChg chg="setBg">
          <pc:chgData name="Xin Zhang (FA Talent)" userId="474f572f-8271-4f60-858e-cee871e0aec6" providerId="ADAL" clId="{F325A477-07DD-405A-B026-89D15A582EAD}" dt="2022-01-13T10:46:04.895" v="39"/>
          <pc:sldLayoutMkLst>
            <pc:docMk/>
            <pc:sldMasterMk cId="4047269013" sldId="2147483666"/>
            <pc:sldLayoutMk cId="2911841027" sldId="2147483668"/>
          </pc:sldLayoutMkLst>
        </pc:sldLayoutChg>
        <pc:sldLayoutChg chg="setBg">
          <pc:chgData name="Xin Zhang (FA Talent)" userId="474f572f-8271-4f60-858e-cee871e0aec6" providerId="ADAL" clId="{F325A477-07DD-405A-B026-89D15A582EAD}" dt="2022-01-13T10:46:04.895" v="39"/>
          <pc:sldLayoutMkLst>
            <pc:docMk/>
            <pc:sldMasterMk cId="4047269013" sldId="2147483666"/>
            <pc:sldLayoutMk cId="1442015027" sldId="2147483669"/>
          </pc:sldLayoutMkLst>
        </pc:sldLayoutChg>
        <pc:sldLayoutChg chg="modSp mod setBg">
          <pc:chgData name="Xin Zhang (FA Talent)" userId="474f572f-8271-4f60-858e-cee871e0aec6" providerId="ADAL" clId="{F325A477-07DD-405A-B026-89D15A582EAD}" dt="2022-01-14T09:03:52.699" v="2489" actId="20577"/>
          <pc:sldLayoutMkLst>
            <pc:docMk/>
            <pc:sldMasterMk cId="4047269013" sldId="2147483666"/>
            <pc:sldLayoutMk cId="251042974" sldId="2147483670"/>
          </pc:sldLayoutMkLst>
          <pc:spChg chg="mod">
            <ac:chgData name="Xin Zhang (FA Talent)" userId="474f572f-8271-4f60-858e-cee871e0aec6" providerId="ADAL" clId="{F325A477-07DD-405A-B026-89D15A582EAD}" dt="2022-01-14T09:03:52.699" v="2489" actId="20577"/>
            <ac:spMkLst>
              <pc:docMk/>
              <pc:sldMasterMk cId="4047269013" sldId="2147483666"/>
              <pc:sldLayoutMk cId="251042974" sldId="2147483670"/>
              <ac:spMk id="13" creationId="{90543E7D-F508-46B2-BAAF-FA9CC22C8201}"/>
            </ac:spMkLst>
          </pc:spChg>
        </pc:sldLayoutChg>
      </pc:sldMasterChg>
    </pc:docChg>
  </pc:docChgLst>
  <pc:docChgLst>
    <pc:chgData name="Xin Zhang (FA Talent)" userId="474f572f-8271-4f60-858e-cee871e0aec6" providerId="ADAL" clId="{D53EE5C8-295A-4BCF-8E7F-B3DF1EDA7E15}"/>
    <pc:docChg chg="undo custSel modSld modMainMaster">
      <pc:chgData name="Xin Zhang (FA Talent)" userId="474f572f-8271-4f60-858e-cee871e0aec6" providerId="ADAL" clId="{D53EE5C8-295A-4BCF-8E7F-B3DF1EDA7E15}" dt="2022-01-13T10:41:22.916" v="980" actId="21"/>
      <pc:docMkLst>
        <pc:docMk/>
      </pc:docMkLst>
      <pc:sldChg chg="addSp delSp modSp mod">
        <pc:chgData name="Xin Zhang (FA Talent)" userId="474f572f-8271-4f60-858e-cee871e0aec6" providerId="ADAL" clId="{D53EE5C8-295A-4BCF-8E7F-B3DF1EDA7E15}" dt="2022-01-13T09:54:23.710" v="878" actId="21"/>
        <pc:sldMkLst>
          <pc:docMk/>
          <pc:sldMk cId="2325116254" sldId="259"/>
        </pc:sldMkLst>
        <pc:spChg chg="add del mod">
          <ac:chgData name="Xin Zhang (FA Talent)" userId="474f572f-8271-4f60-858e-cee871e0aec6" providerId="ADAL" clId="{D53EE5C8-295A-4BCF-8E7F-B3DF1EDA7E15}" dt="2022-01-13T09:42:44.855" v="484" actId="21"/>
          <ac:spMkLst>
            <pc:docMk/>
            <pc:sldMk cId="2325116254" sldId="259"/>
            <ac:spMk id="4" creationId="{8CF8D2D8-2C78-4ED0-988B-9191E6D4C72E}"/>
          </ac:spMkLst>
        </pc:spChg>
        <pc:spChg chg="add del mod ord modVis">
          <ac:chgData name="Xin Zhang (FA Talent)" userId="474f572f-8271-4f60-858e-cee871e0aec6" providerId="ADAL" clId="{D53EE5C8-295A-4BCF-8E7F-B3DF1EDA7E15}" dt="2022-01-13T09:43:41.971" v="494" actId="14430"/>
          <ac:spMkLst>
            <pc:docMk/>
            <pc:sldMk cId="2325116254" sldId="259"/>
            <ac:spMk id="19" creationId="{A214529C-E56C-48C2-A59C-1963549B2C94}"/>
          </ac:spMkLst>
        </pc:spChg>
        <pc:spChg chg="mod">
          <ac:chgData name="Xin Zhang (FA Talent)" userId="474f572f-8271-4f60-858e-cee871e0aec6" providerId="ADAL" clId="{D53EE5C8-295A-4BCF-8E7F-B3DF1EDA7E15}" dt="2022-01-13T09:48:13.326" v="870" actId="14838"/>
          <ac:spMkLst>
            <pc:docMk/>
            <pc:sldMk cId="2325116254" sldId="259"/>
            <ac:spMk id="37" creationId="{1D8BF186-D954-4BA1-BCA7-2A7CABE4E24B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38" creationId="{832E1270-96D6-41FA-A836-B0D51A45D8FA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67" creationId="{B0721A61-7169-49BE-8E84-9D303AEEF74B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68" creationId="{B49939EA-385A-4AA1-A5A7-3F0FB4553FDE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69" creationId="{E53481AF-2681-4747-B7F7-A45306B2647F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71" creationId="{9D7521C7-C5FF-4B35-A91B-126ED98AE2E9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72" creationId="{D83BE252-67DA-44B4-B265-BEE3672068C4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74" creationId="{2889E966-D5F2-48CE-9BD0-86BC1B8FB606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75" creationId="{334109DA-0A15-49F6-BE55-6C1BDC1F17B2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76" creationId="{BC1B7444-36EF-4CD0-9B0A-23C22A2D5DC7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78" creationId="{E4EF02D0-20E2-48C1-9DD5-4C9C9C41569A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79" creationId="{5471857D-F18A-459D-ACA2-7FF162F60AF5}"/>
          </ac:spMkLst>
        </pc:spChg>
        <pc:spChg chg="mod">
          <ac:chgData name="Xin Zhang (FA Talent)" userId="474f572f-8271-4f60-858e-cee871e0aec6" providerId="ADAL" clId="{D53EE5C8-295A-4BCF-8E7F-B3DF1EDA7E15}" dt="2022-01-13T09:46:50.403" v="622" actId="403"/>
          <ac:spMkLst>
            <pc:docMk/>
            <pc:sldMk cId="2325116254" sldId="259"/>
            <ac:spMk id="780" creationId="{D5597FD8-2B8E-4EBC-912E-0B01EB43BE83}"/>
          </ac:spMkLst>
        </pc:spChg>
        <pc:grpChg chg="add mod">
          <ac:chgData name="Xin Zhang (FA Talent)" userId="474f572f-8271-4f60-858e-cee871e0aec6" providerId="ADAL" clId="{D53EE5C8-295A-4BCF-8E7F-B3DF1EDA7E15}" dt="2022-01-13T09:48:18.685" v="873" actId="1076"/>
          <ac:grpSpMkLst>
            <pc:docMk/>
            <pc:sldMk cId="2325116254" sldId="259"/>
            <ac:grpSpMk id="5" creationId="{FC63E6A8-4D60-4DF2-A4D6-DD62A16795FA}"/>
          </ac:grpSpMkLst>
        </pc:grpChg>
        <pc:grpChg chg="del">
          <ac:chgData name="Xin Zhang (FA Talent)" userId="474f572f-8271-4f60-858e-cee871e0aec6" providerId="ADAL" clId="{D53EE5C8-295A-4BCF-8E7F-B3DF1EDA7E15}" dt="2022-01-13T09:20:40.572" v="190" actId="478"/>
          <ac:grpSpMkLst>
            <pc:docMk/>
            <pc:sldMk cId="2325116254" sldId="259"/>
            <ac:grpSpMk id="7" creationId="{58A4888F-027A-48A3-AED7-EBCBD992897D}"/>
          </ac:grpSpMkLst>
        </pc:grpChg>
        <pc:grpChg chg="mod">
          <ac:chgData name="Xin Zhang (FA Talent)" userId="474f572f-8271-4f60-858e-cee871e0aec6" providerId="ADAL" clId="{D53EE5C8-295A-4BCF-8E7F-B3DF1EDA7E15}" dt="2022-01-13T09:37:42.121" v="452" actId="164"/>
          <ac:grpSpMkLst>
            <pc:docMk/>
            <pc:sldMk cId="2325116254" sldId="259"/>
            <ac:grpSpMk id="14" creationId="{E165D5C0-34EC-4FA6-81FD-19F14604D168}"/>
          </ac:grpSpMkLst>
        </pc:grpChg>
        <pc:grpChg chg="mod">
          <ac:chgData name="Xin Zhang (FA Talent)" userId="474f572f-8271-4f60-858e-cee871e0aec6" providerId="ADAL" clId="{D53EE5C8-295A-4BCF-8E7F-B3DF1EDA7E15}" dt="2022-01-13T09:36:20.262" v="438" actId="207"/>
          <ac:grpSpMkLst>
            <pc:docMk/>
            <pc:sldMk cId="2325116254" sldId="259"/>
            <ac:grpSpMk id="766" creationId="{85D1D9F4-A509-428F-B6FF-19D5CA47E16B}"/>
          </ac:grpSpMkLst>
        </pc:grpChg>
        <pc:grpChg chg="mod">
          <ac:chgData name="Xin Zhang (FA Talent)" userId="474f572f-8271-4f60-858e-cee871e0aec6" providerId="ADAL" clId="{D53EE5C8-295A-4BCF-8E7F-B3DF1EDA7E15}" dt="2022-01-13T09:36:20.262" v="438" actId="207"/>
          <ac:grpSpMkLst>
            <pc:docMk/>
            <pc:sldMk cId="2325116254" sldId="259"/>
            <ac:grpSpMk id="770" creationId="{E74BF076-F6D7-424B-89C9-79DA8D3425FA}"/>
          </ac:grpSpMkLst>
        </pc:grpChg>
        <pc:grpChg chg="mod">
          <ac:chgData name="Xin Zhang (FA Talent)" userId="474f572f-8271-4f60-858e-cee871e0aec6" providerId="ADAL" clId="{D53EE5C8-295A-4BCF-8E7F-B3DF1EDA7E15}" dt="2022-01-13T09:36:20.262" v="438" actId="207"/>
          <ac:grpSpMkLst>
            <pc:docMk/>
            <pc:sldMk cId="2325116254" sldId="259"/>
            <ac:grpSpMk id="773" creationId="{31222E8D-7030-41F8-8B1D-F7AE3E19011D}"/>
          </ac:grpSpMkLst>
        </pc:grpChg>
        <pc:grpChg chg="mod">
          <ac:chgData name="Xin Zhang (FA Talent)" userId="474f572f-8271-4f60-858e-cee871e0aec6" providerId="ADAL" clId="{D53EE5C8-295A-4BCF-8E7F-B3DF1EDA7E15}" dt="2022-01-13T09:36:20.262" v="438" actId="207"/>
          <ac:grpSpMkLst>
            <pc:docMk/>
            <pc:sldMk cId="2325116254" sldId="259"/>
            <ac:grpSpMk id="777" creationId="{55E256DB-FD79-4360-9142-03D8DC49D5AC}"/>
          </ac:grpSpMkLst>
        </pc:grpChg>
        <pc:grpChg chg="add del mod ord modVis">
          <ac:chgData name="Xin Zhang (FA Talent)" userId="474f572f-8271-4f60-858e-cee871e0aec6" providerId="ADAL" clId="{D53EE5C8-295A-4BCF-8E7F-B3DF1EDA7E15}" dt="2022-01-13T09:43:41.764" v="493" actId="14430"/>
          <ac:grpSpMkLst>
            <pc:docMk/>
            <pc:sldMk cId="2325116254" sldId="259"/>
            <ac:grpSpMk id="875" creationId="{C67FB3FF-0367-4FEF-AABB-BA1D407CD048}"/>
          </ac:grpSpMkLst>
        </pc:grpChg>
        <pc:picChg chg="add del mod modCrop">
          <ac:chgData name="Xin Zhang (FA Talent)" userId="474f572f-8271-4f60-858e-cee871e0aec6" providerId="ADAL" clId="{D53EE5C8-295A-4BCF-8E7F-B3DF1EDA7E15}" dt="2022-01-13T09:31:30.976" v="281" actId="21"/>
          <ac:picMkLst>
            <pc:docMk/>
            <pc:sldMk cId="2325116254" sldId="259"/>
            <ac:picMk id="3" creationId="{4466638F-9353-44AB-9504-7447D77ABB99}"/>
          </ac:picMkLst>
        </pc:picChg>
        <pc:picChg chg="add del mod modCrop">
          <ac:chgData name="Xin Zhang (FA Talent)" userId="474f572f-8271-4f60-858e-cee871e0aec6" providerId="ADAL" clId="{D53EE5C8-295A-4BCF-8E7F-B3DF1EDA7E15}" dt="2022-01-13T09:41:46.438" v="463" actId="21"/>
          <ac:picMkLst>
            <pc:docMk/>
            <pc:sldMk cId="2325116254" sldId="259"/>
            <ac:picMk id="9" creationId="{14B3E985-034C-4DD3-AC2C-B9339C3FB89F}"/>
          </ac:picMkLst>
        </pc:picChg>
        <pc:picChg chg="add del mod">
          <ac:chgData name="Xin Zhang (FA Talent)" userId="474f572f-8271-4f60-858e-cee871e0aec6" providerId="ADAL" clId="{D53EE5C8-295A-4BCF-8E7F-B3DF1EDA7E15}" dt="2022-01-13T09:54:23.710" v="878" actId="21"/>
          <ac:picMkLst>
            <pc:docMk/>
            <pc:sldMk cId="2325116254" sldId="259"/>
            <ac:picMk id="11" creationId="{D26DEB05-1E72-4AFE-B074-83A8D45E538B}"/>
          </ac:picMkLst>
        </pc:picChg>
        <pc:picChg chg="del mod">
          <ac:chgData name="Xin Zhang (FA Talent)" userId="474f572f-8271-4f60-858e-cee871e0aec6" providerId="ADAL" clId="{D53EE5C8-295A-4BCF-8E7F-B3DF1EDA7E15}" dt="2022-01-13T09:36:58.123" v="445" actId="478"/>
          <ac:picMkLst>
            <pc:docMk/>
            <pc:sldMk cId="2325116254" sldId="259"/>
            <ac:picMk id="13" creationId="{3CEB4863-3884-48E3-A0CB-910C8346B7A5}"/>
          </ac:picMkLst>
        </pc:picChg>
        <pc:picChg chg="add del mod modVis">
          <ac:chgData name="Xin Zhang (FA Talent)" userId="474f572f-8271-4f60-858e-cee871e0aec6" providerId="ADAL" clId="{D53EE5C8-295A-4BCF-8E7F-B3DF1EDA7E15}" dt="2022-01-13T09:31:17.537" v="270"/>
          <ac:picMkLst>
            <pc:docMk/>
            <pc:sldMk cId="2325116254" sldId="259"/>
            <ac:picMk id="35" creationId="{1114D18F-E8DC-4B6F-BB5F-1E9DBBCC5DA6}"/>
          </ac:picMkLst>
        </pc:picChg>
        <pc:picChg chg="add del mod">
          <ac:chgData name="Xin Zhang (FA Talent)" userId="474f572f-8271-4f60-858e-cee871e0aec6" providerId="ADAL" clId="{D53EE5C8-295A-4BCF-8E7F-B3DF1EDA7E15}" dt="2022-01-13T09:21:43.919" v="218" actId="478"/>
          <ac:picMkLst>
            <pc:docMk/>
            <pc:sldMk cId="2325116254" sldId="259"/>
            <ac:picMk id="810" creationId="{EB7E49BA-3BCC-4B97-AEBE-C5CF88BF8F69}"/>
          </ac:picMkLst>
        </pc:picChg>
        <pc:picChg chg="mod modVis">
          <ac:chgData name="Xin Zhang (FA Talent)" userId="474f572f-8271-4f60-858e-cee871e0aec6" providerId="ADAL" clId="{D53EE5C8-295A-4BCF-8E7F-B3DF1EDA7E15}" dt="2022-01-13T09:36:50.884" v="442" actId="14430"/>
          <ac:picMkLst>
            <pc:docMk/>
            <pc:sldMk cId="2325116254" sldId="259"/>
            <ac:picMk id="855" creationId="{D07EC490-4A3E-4E5E-981B-12C7A5FA9F97}"/>
          </ac:picMkLst>
        </pc:picChg>
        <pc:picChg chg="mod modVis">
          <ac:chgData name="Xin Zhang (FA Talent)" userId="474f572f-8271-4f60-858e-cee871e0aec6" providerId="ADAL" clId="{D53EE5C8-295A-4BCF-8E7F-B3DF1EDA7E15}" dt="2022-01-13T09:36:50.598" v="441" actId="14430"/>
          <ac:picMkLst>
            <pc:docMk/>
            <pc:sldMk cId="2325116254" sldId="259"/>
            <ac:picMk id="856" creationId="{CD237D35-60B6-46E7-882A-C598BE5067A4}"/>
          </ac:picMkLst>
        </pc:picChg>
        <pc:picChg chg="mod modVis">
          <ac:chgData name="Xin Zhang (FA Talent)" userId="474f572f-8271-4f60-858e-cee871e0aec6" providerId="ADAL" clId="{D53EE5C8-295A-4BCF-8E7F-B3DF1EDA7E15}" dt="2022-01-13T09:33:53.174" v="298" actId="14430"/>
          <ac:picMkLst>
            <pc:docMk/>
            <pc:sldMk cId="2325116254" sldId="259"/>
            <ac:picMk id="878" creationId="{B03CCD68-5B91-490C-96C7-62212911EF7D}"/>
          </ac:picMkLst>
        </pc:picChg>
      </pc:sldChg>
      <pc:sldChg chg="addSp delSp modSp mod">
        <pc:chgData name="Xin Zhang (FA Talent)" userId="474f572f-8271-4f60-858e-cee871e0aec6" providerId="ADAL" clId="{D53EE5C8-295A-4BCF-8E7F-B3DF1EDA7E15}" dt="2022-01-13T10:37:57.771" v="978" actId="33934"/>
        <pc:sldMkLst>
          <pc:docMk/>
          <pc:sldMk cId="2764511932" sldId="338"/>
        </pc:sldMkLst>
        <pc:spChg chg="mod modVis">
          <ac:chgData name="Xin Zhang (FA Talent)" userId="474f572f-8271-4f60-858e-cee871e0aec6" providerId="ADAL" clId="{D53EE5C8-295A-4BCF-8E7F-B3DF1EDA7E15}" dt="2022-01-13T10:37:57.771" v="978" actId="33934"/>
          <ac:spMkLst>
            <pc:docMk/>
            <pc:sldMk cId="2764511932" sldId="338"/>
            <ac:spMk id="35" creationId="{16A7F896-70F0-4727-8632-6A4DDCF4F8C7}"/>
          </ac:spMkLst>
        </pc:spChg>
        <pc:spChg chg="mod modVis">
          <ac:chgData name="Xin Zhang (FA Talent)" userId="474f572f-8271-4f60-858e-cee871e0aec6" providerId="ADAL" clId="{D53EE5C8-295A-4BCF-8E7F-B3DF1EDA7E15}" dt="2022-01-13T10:37:57.771" v="978" actId="33934"/>
          <ac:spMkLst>
            <pc:docMk/>
            <pc:sldMk cId="2764511932" sldId="338"/>
            <ac:spMk id="36" creationId="{8012609D-7F72-4947-97D3-2B56F2259649}"/>
          </ac:spMkLst>
        </pc:spChg>
        <pc:spChg chg="mod modVis">
          <ac:chgData name="Xin Zhang (FA Talent)" userId="474f572f-8271-4f60-858e-cee871e0aec6" providerId="ADAL" clId="{D53EE5C8-295A-4BCF-8E7F-B3DF1EDA7E15}" dt="2022-01-13T10:37:57.771" v="978" actId="33934"/>
          <ac:spMkLst>
            <pc:docMk/>
            <pc:sldMk cId="2764511932" sldId="338"/>
            <ac:spMk id="59" creationId="{16A31921-F24E-4DA3-BA4E-43BDFEFE8F67}"/>
          </ac:spMkLst>
        </pc:spChg>
        <pc:spChg chg="mod modVis">
          <ac:chgData name="Xin Zhang (FA Talent)" userId="474f572f-8271-4f60-858e-cee871e0aec6" providerId="ADAL" clId="{D53EE5C8-295A-4BCF-8E7F-B3DF1EDA7E15}" dt="2022-01-13T10:37:57.771" v="978" actId="33934"/>
          <ac:spMkLst>
            <pc:docMk/>
            <pc:sldMk cId="2764511932" sldId="338"/>
            <ac:spMk id="60" creationId="{F5734C5B-1E80-4BAB-8A19-BB2D2DAD79F1}"/>
          </ac:spMkLst>
        </pc:spChg>
        <pc:spChg chg="mod modVis">
          <ac:chgData name="Xin Zhang (FA Talent)" userId="474f572f-8271-4f60-858e-cee871e0aec6" providerId="ADAL" clId="{D53EE5C8-295A-4BCF-8E7F-B3DF1EDA7E15}" dt="2022-01-13T10:37:57.771" v="978" actId="33934"/>
          <ac:spMkLst>
            <pc:docMk/>
            <pc:sldMk cId="2764511932" sldId="338"/>
            <ac:spMk id="69" creationId="{B9DA80F2-CF51-4C64-809C-B5A5E8C3A90A}"/>
          </ac:spMkLst>
        </pc:spChg>
        <pc:spChg chg="mod modVis">
          <ac:chgData name="Xin Zhang (FA Talent)" userId="474f572f-8271-4f60-858e-cee871e0aec6" providerId="ADAL" clId="{D53EE5C8-295A-4BCF-8E7F-B3DF1EDA7E15}" dt="2022-01-13T10:37:57.771" v="978" actId="33934"/>
          <ac:spMkLst>
            <pc:docMk/>
            <pc:sldMk cId="2764511932" sldId="338"/>
            <ac:spMk id="70" creationId="{F9152CD6-E4C4-4637-AB41-95E89B23CD42}"/>
          </ac:spMkLst>
        </pc:spChg>
        <pc:spChg chg="mod modVis">
          <ac:chgData name="Xin Zhang (FA Talent)" userId="474f572f-8271-4f60-858e-cee871e0aec6" providerId="ADAL" clId="{D53EE5C8-295A-4BCF-8E7F-B3DF1EDA7E15}" dt="2022-01-13T10:37:57.771" v="978" actId="33934"/>
          <ac:spMkLst>
            <pc:docMk/>
            <pc:sldMk cId="2764511932" sldId="338"/>
            <ac:spMk id="79" creationId="{9E85DED4-A410-418D-A51C-7240F9186D6F}"/>
          </ac:spMkLst>
        </pc:spChg>
        <pc:spChg chg="mod modVis">
          <ac:chgData name="Xin Zhang (FA Talent)" userId="474f572f-8271-4f60-858e-cee871e0aec6" providerId="ADAL" clId="{D53EE5C8-295A-4BCF-8E7F-B3DF1EDA7E15}" dt="2022-01-13T10:37:57.771" v="978" actId="33934"/>
          <ac:spMkLst>
            <pc:docMk/>
            <pc:sldMk cId="2764511932" sldId="338"/>
            <ac:spMk id="80" creationId="{71BE558A-0006-44A3-9E64-7B88DBC98321}"/>
          </ac:spMkLst>
        </pc:spChg>
        <pc:grpChg chg="mod modVis">
          <ac:chgData name="Xin Zhang (FA Talent)" userId="474f572f-8271-4f60-858e-cee871e0aec6" providerId="ADAL" clId="{D53EE5C8-295A-4BCF-8E7F-B3DF1EDA7E15}" dt="2022-01-13T10:37:57.771" v="978" actId="33934"/>
          <ac:grpSpMkLst>
            <pc:docMk/>
            <pc:sldMk cId="2764511932" sldId="338"/>
            <ac:grpSpMk id="27" creationId="{996C0E87-180E-49B2-B0BD-FF37CB5C1C2F}"/>
          </ac:grpSpMkLst>
        </pc:grpChg>
        <pc:grpChg chg="mod modVis">
          <ac:chgData name="Xin Zhang (FA Talent)" userId="474f572f-8271-4f60-858e-cee871e0aec6" providerId="ADAL" clId="{D53EE5C8-295A-4BCF-8E7F-B3DF1EDA7E15}" dt="2022-01-13T10:37:57.771" v="978" actId="33934"/>
          <ac:grpSpMkLst>
            <pc:docMk/>
            <pc:sldMk cId="2764511932" sldId="338"/>
            <ac:grpSpMk id="54" creationId="{FF503C13-0C14-45A9-8CC5-5E5FC5909F0D}"/>
          </ac:grpSpMkLst>
        </pc:grpChg>
        <pc:grpChg chg="mod modVis">
          <ac:chgData name="Xin Zhang (FA Talent)" userId="474f572f-8271-4f60-858e-cee871e0aec6" providerId="ADAL" clId="{D53EE5C8-295A-4BCF-8E7F-B3DF1EDA7E15}" dt="2022-01-13T10:37:57.771" v="978" actId="33934"/>
          <ac:grpSpMkLst>
            <pc:docMk/>
            <pc:sldMk cId="2764511932" sldId="338"/>
            <ac:grpSpMk id="64" creationId="{57BB1FDF-E210-4A57-AA4E-204E8F48C9A8}"/>
          </ac:grpSpMkLst>
        </pc:grpChg>
        <pc:grpChg chg="mod modVis">
          <ac:chgData name="Xin Zhang (FA Talent)" userId="474f572f-8271-4f60-858e-cee871e0aec6" providerId="ADAL" clId="{D53EE5C8-295A-4BCF-8E7F-B3DF1EDA7E15}" dt="2022-01-13T10:37:57.771" v="978" actId="33934"/>
          <ac:grpSpMkLst>
            <pc:docMk/>
            <pc:sldMk cId="2764511932" sldId="338"/>
            <ac:grpSpMk id="74" creationId="{3A3B40E5-D496-49B7-ABC6-4FEEE21F3FEC}"/>
          </ac:grpSpMkLst>
        </pc:grpChg>
        <pc:grpChg chg="mod modVis">
          <ac:chgData name="Xin Zhang (FA Talent)" userId="474f572f-8271-4f60-858e-cee871e0aec6" providerId="ADAL" clId="{D53EE5C8-295A-4BCF-8E7F-B3DF1EDA7E15}" dt="2022-01-13T10:37:57.771" v="978" actId="33934"/>
          <ac:grpSpMkLst>
            <pc:docMk/>
            <pc:sldMk cId="2764511932" sldId="338"/>
            <ac:grpSpMk id="114" creationId="{495BA8E1-2E9F-46E0-852D-BBD679C2ABC7}"/>
          </ac:grpSpMkLst>
        </pc:grpChg>
        <pc:picChg chg="add del mod modCrop">
          <ac:chgData name="Xin Zhang (FA Talent)" userId="474f572f-8271-4f60-858e-cee871e0aec6" providerId="ADAL" clId="{D53EE5C8-295A-4BCF-8E7F-B3DF1EDA7E15}" dt="2022-01-13T09:56:56.774" v="890" actId="21"/>
          <ac:picMkLst>
            <pc:docMk/>
            <pc:sldMk cId="2764511932" sldId="338"/>
            <ac:picMk id="3" creationId="{590F012A-D44D-4806-ABD0-797E8398751E}"/>
          </ac:picMkLst>
        </pc:picChg>
        <pc:picChg chg="add del mod">
          <ac:chgData name="Xin Zhang (FA Talent)" userId="474f572f-8271-4f60-858e-cee871e0aec6" providerId="ADAL" clId="{D53EE5C8-295A-4BCF-8E7F-B3DF1EDA7E15}" dt="2022-01-13T09:56:56.774" v="890" actId="21"/>
          <ac:picMkLst>
            <pc:docMk/>
            <pc:sldMk cId="2764511932" sldId="338"/>
            <ac:picMk id="5" creationId="{8C0700AA-B4F1-4115-AEFC-255A294AFB66}"/>
          </ac:picMkLst>
        </pc:picChg>
        <pc:picChg chg="add del mod">
          <ac:chgData name="Xin Zhang (FA Talent)" userId="474f572f-8271-4f60-858e-cee871e0aec6" providerId="ADAL" clId="{D53EE5C8-295A-4BCF-8E7F-B3DF1EDA7E15}" dt="2022-01-13T09:57:04.656" v="893" actId="21"/>
          <ac:picMkLst>
            <pc:docMk/>
            <pc:sldMk cId="2764511932" sldId="338"/>
            <ac:picMk id="30" creationId="{28D2DEC4-D6E6-49CC-A226-9301AAB71E88}"/>
          </ac:picMkLst>
        </pc:picChg>
      </pc:sldChg>
      <pc:sldMasterChg chg="modSldLayout">
        <pc:chgData name="Xin Zhang (FA Talent)" userId="474f572f-8271-4f60-858e-cee871e0aec6" providerId="ADAL" clId="{D53EE5C8-295A-4BCF-8E7F-B3DF1EDA7E15}" dt="2022-01-13T10:41:22.916" v="980" actId="21"/>
        <pc:sldMasterMkLst>
          <pc:docMk/>
          <pc:sldMasterMk cId="1805131957" sldId="2147483656"/>
        </pc:sldMasterMkLst>
        <pc:sldLayoutChg chg="addSp delSp modSp mod">
          <pc:chgData name="Xin Zhang (FA Talent)" userId="474f572f-8271-4f60-858e-cee871e0aec6" providerId="ADAL" clId="{D53EE5C8-295A-4BCF-8E7F-B3DF1EDA7E15}" dt="2022-01-13T09:46:50.205" v="621" actId="18131"/>
          <pc:sldLayoutMkLst>
            <pc:docMk/>
            <pc:sldMasterMk cId="1805131957" sldId="2147483656"/>
            <pc:sldLayoutMk cId="3978560216" sldId="2147483659"/>
          </pc:sldLayoutMkLst>
          <pc:spChg chg="mod">
            <ac:chgData name="Xin Zhang (FA Talent)" userId="474f572f-8271-4f60-858e-cee871e0aec6" providerId="ADAL" clId="{D53EE5C8-295A-4BCF-8E7F-B3DF1EDA7E15}" dt="2022-01-13T09:19:30.268" v="167" actId="338"/>
            <ac:spMkLst>
              <pc:docMk/>
              <pc:sldMasterMk cId="1805131957" sldId="2147483656"/>
              <pc:sldLayoutMk cId="3978560216" sldId="2147483659"/>
              <ac:spMk id="14" creationId="{A56C7A53-2B4D-4692-8674-6D8179928627}"/>
            </ac:spMkLst>
          </pc:spChg>
          <pc:spChg chg="mod">
            <ac:chgData name="Xin Zhang (FA Talent)" userId="474f572f-8271-4f60-858e-cee871e0aec6" providerId="ADAL" clId="{D53EE5C8-295A-4BCF-8E7F-B3DF1EDA7E15}" dt="2022-01-13T09:19:30.268" v="167" actId="338"/>
            <ac:spMkLst>
              <pc:docMk/>
              <pc:sldMasterMk cId="1805131957" sldId="2147483656"/>
              <pc:sldLayoutMk cId="3978560216" sldId="2147483659"/>
              <ac:spMk id="15" creationId="{04A5AE78-B81C-4747-A55C-401726684C86}"/>
            </ac:spMkLst>
          </pc:spChg>
          <pc:spChg chg="add del">
            <ac:chgData name="Xin Zhang (FA Talent)" userId="474f572f-8271-4f60-858e-cee871e0aec6" providerId="ADAL" clId="{D53EE5C8-295A-4BCF-8E7F-B3DF1EDA7E15}" dt="2022-01-13T09:04:00.803" v="2" actId="478"/>
            <ac:spMkLst>
              <pc:docMk/>
              <pc:sldMasterMk cId="1805131957" sldId="2147483656"/>
              <pc:sldLayoutMk cId="3978560216" sldId="2147483659"/>
              <ac:spMk id="16" creationId="{70F643CD-5D26-4973-B8A0-13CBAF8CA992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19" creationId="{7418140F-3F5E-48AD-B04F-D4DA5C08C50D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23" creationId="{D0FAA4EA-7B10-49F7-A2D8-01F27149BAA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26" creationId="{FDB15630-8B17-4135-93FB-47E0207494B8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27" creationId="{F6CA74BA-2A33-4828-A806-82E939F1F05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29" creationId="{1E916DB8-3C7F-452D-B36B-CAD0F4D9AEE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30" creationId="{1DB32DDA-9388-40B5-B6AA-51191873ABF3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31" creationId="{F0BC6BBD-A287-4936-880A-D62A2BEAEBCB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32" creationId="{0AF0942C-68D1-4E49-AD2F-79810F356EAA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33" creationId="{787440C6-3DA3-4D1A-9EC8-100B248CA94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36" creationId="{A7C0B0EB-E430-42C3-BB2F-5519D8C8E840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37" creationId="{F473BD66-17E4-46AD-AD50-011FFC5971C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38" creationId="{6E0A2CD7-3949-426D-A6E4-445B450194BE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39" creationId="{95AE6487-15A8-40AD-AB87-A2FA20AB07F8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0" creationId="{54FDF909-31A6-4099-B5B1-A8AD604AE97E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" creationId="{DBC5784B-162B-4D78-890A-9C80DC38744D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" creationId="{0D7B7E40-073C-4063-AE5E-681229C73A2F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" creationId="{653D67EA-C3A8-482B-9595-75FA4D8A5F98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4" creationId="{CCC02A3E-990B-4EFC-8553-E707D7F33327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5" creationId="{69B00490-F348-478F-BDA1-1DFF20BA6CAE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6" creationId="{4E9F26BD-A27B-4D6A-9E3C-BAC94CA192DA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7" creationId="{7020A76F-120C-4359-91FA-4251C80CE41B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8" creationId="{2AC9924C-268B-47D0-BAAF-C5E8094FB1DD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9" creationId="{0B19138F-951B-43C6-AFCE-4528C518BB91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50" creationId="{8C9EC0EB-626C-460E-A3B2-3CDCB64DD7C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52" creationId="{B651FF99-E43E-4BDE-A9E7-F78B135677C1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55" creationId="{FB5D5C07-420F-496E-8200-FE651F6552A2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56" creationId="{CAAE7450-4296-41DE-B118-B0055F56A4A8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58" creationId="{857D1868-BD97-4271-84BC-5734CE7C9E97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59" creationId="{796EE3D7-96F8-4268-AD23-21C1288DBE2C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60" creationId="{76FE3E2F-0D94-4A08-BB66-5731B7AE5FB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61" creationId="{D2837E1E-5215-4940-A452-4AF86A77197B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62" creationId="{F231811F-7083-4E10-8EDF-331B48B0CE04}"/>
            </ac:spMkLst>
          </pc:spChg>
          <pc:spChg chg="add mod ord">
            <ac:chgData name="Xin Zhang (FA Talent)" userId="474f572f-8271-4f60-858e-cee871e0aec6" providerId="ADAL" clId="{D53EE5C8-295A-4BCF-8E7F-B3DF1EDA7E15}" dt="2022-01-13T09:19:30.268" v="167" actId="338"/>
            <ac:spMkLst>
              <pc:docMk/>
              <pc:sldMasterMk cId="1805131957" sldId="2147483656"/>
              <pc:sldLayoutMk cId="3978560216" sldId="2147483659"/>
              <ac:spMk id="260" creationId="{66AF2CCC-4D12-49AD-B2D4-53486427BDB0}"/>
            </ac:spMkLst>
          </pc:spChg>
          <pc:spChg chg="add mod">
            <ac:chgData name="Xin Zhang (FA Talent)" userId="474f572f-8271-4f60-858e-cee871e0aec6" providerId="ADAL" clId="{D53EE5C8-295A-4BCF-8E7F-B3DF1EDA7E15}" dt="2022-01-13T09:19:30.268" v="167" actId="338"/>
            <ac:spMkLst>
              <pc:docMk/>
              <pc:sldMasterMk cId="1805131957" sldId="2147483656"/>
              <pc:sldLayoutMk cId="3978560216" sldId="2147483659"/>
              <ac:spMk id="261" creationId="{E2C000D4-E958-4579-838E-B36E1810A7BB}"/>
            </ac:spMkLst>
          </pc:spChg>
          <pc:spChg chg="mod">
            <ac:chgData name="Xin Zhang (FA Talent)" userId="474f572f-8271-4f60-858e-cee871e0aec6" providerId="ADAL" clId="{D53EE5C8-295A-4BCF-8E7F-B3DF1EDA7E15}" dt="2022-01-13T09:19:47.734" v="176" actId="1076"/>
            <ac:spMkLst>
              <pc:docMk/>
              <pc:sldMasterMk cId="1805131957" sldId="2147483656"/>
              <pc:sldLayoutMk cId="3978560216" sldId="2147483659"/>
              <ac:spMk id="265" creationId="{BB42D164-F168-4EFF-8538-F1184F46C8E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77" creationId="{E16237B5-A444-466D-BCE0-F266600A578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80" creationId="{9D1449FA-6A80-4109-89D7-41BC7476E2D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83" creationId="{C11263D8-278E-46DD-89D9-E73CA197765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86" creationId="{2221F4AD-18DA-458C-9885-A3923D2D3D2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88" creationId="{C83CBEC3-1D48-4BFE-9ADB-4CC8E14B8D7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90" creationId="{7FE0803D-C855-417D-91E6-78F3B49BCF4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93" creationId="{AAA5FB0F-658D-462C-90F1-26F4DF0145E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94" creationId="{334D33F2-735B-46D2-9641-E2E3F89C0E0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95" creationId="{847FF69E-B3A4-4AF6-8AA1-97BB58D44F2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96" creationId="{F96EF89A-6EF4-4F59-BB75-B5B08C81B83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98" creationId="{0AB72522-E133-4C5C-BCE4-EE05F47E3E4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299" creationId="{A25F69A9-8E0E-4E93-BBC0-BDB9D2F126C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00" creationId="{E4948443-C0F6-4E42-8334-ABFFEF6B2F5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03" creationId="{681EB3BF-C6CA-47FD-B963-DFA3CF7385E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04" creationId="{A8AA9433-ABB4-4CFB-8509-5CB07D7C647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05" creationId="{52340AC5-E16B-4ED0-BA2D-6558495FE1E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06" creationId="{2E5B81EB-7399-4FAB-8CDD-604A7E4F625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07" creationId="{F399C81C-158D-4E15-B5DC-CCD59519CA5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08" creationId="{B3BCB590-982E-4BA3-A555-4DAD8EB2387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09" creationId="{E0EC6F7F-C283-4E55-8BB4-6C5ED6E49B1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0" creationId="{FF491081-AF63-4EBC-A25A-AA9A9E9768A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1" creationId="{087086B0-011E-45AD-B88F-C8E7D9B0D38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2" creationId="{EDB99943-4025-4078-A611-BB10B67D99D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3" creationId="{494CE9CF-4AC5-43ED-A7C6-E49AA9C6662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4" creationId="{8D4DE6FF-C247-4472-B00D-431E6472BB7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5" creationId="{3713F2BB-C6DD-417D-BDD6-06A3390F351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6" creationId="{7FCDE706-5907-4459-B8F3-723B71562D92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7" creationId="{B18C295D-CE82-4A2D-9B73-A23CD816DFC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319" creationId="{1C8A0591-C3BC-4520-B819-E81552AAB9D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896" creationId="{65810F79-BBD3-4DEB-AA6A-5C5E9438533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897" creationId="{387E41E1-4C25-4956-A7BA-CFBE54ACC91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898" creationId="{EFB2EE0A-3CEA-41E4-BC78-913DFEDD44B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899" creationId="{387DD357-9C26-4821-BBDB-56E9C20F9F8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02" creationId="{D18D67A9-AE5F-46DA-B18D-4008F24C01F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03" creationId="{12509B4E-D35F-4156-BA94-085A1F8249A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04" creationId="{77BC60AE-2FFF-4525-9505-CC10653A36D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05" creationId="{A83319F0-8426-4928-A21D-4023CFFCEEA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06" creationId="{55FB5949-3247-4CF6-A619-18EBEFD5DA3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13" creationId="{2BA3D9D3-CB18-480C-9D3B-91B910FE08F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14" creationId="{6FC56897-EACE-49F8-A5F3-C49D6CCF604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18" creationId="{726FF566-6185-4613-AA4E-D3084F0DA84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19" creationId="{F3B82FDB-8163-4962-9006-062796FF7F3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0" creationId="{D124B622-D25A-4A57-B179-3A171DCC0D6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1" creationId="{BF4D26B1-C289-4830-91EF-18BD18D7133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2" creationId="{1C13DBA9-F794-4B0C-B762-DB0E258913A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3" creationId="{CBA7AF3D-2EB5-4A21-9F1A-9398CFBD8CD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4" creationId="{6974AAAE-5E04-48D3-A5F7-AF81D7989C1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5" creationId="{52957C13-3299-4A98-B309-C87E89EC778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6" creationId="{AC11A1AE-4A29-4359-B26C-F05B1B9DC24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7" creationId="{84360844-0F75-4DD0-8335-84E22FF6419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8" creationId="{E3767937-6F60-4339-A4E1-48319C880EB4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29" creationId="{0F16BED8-38CE-4DDB-BB01-77F1F1F2E37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0" creationId="{EF16B725-DA72-40F0-9FB7-AC2C5ACF472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1" creationId="{2EE7663C-E823-4986-8701-F24D5CA6222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2" creationId="{CA89DFE2-2C8F-4DC4-AD72-F425FF9D958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4" creationId="{8E129769-D0A4-4483-82D9-012691BC239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5" creationId="{4406B25E-8CDE-4F2A-B2CF-1BD5E7FAA28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6" creationId="{E4674B4B-3B74-4A54-888F-926FA1DA578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7" creationId="{ECCA2B1C-256A-4B97-8F3D-225B9A222E1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8" creationId="{B74CA648-369C-4F37-8454-23DEA5D4232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39" creationId="{DC1CE30C-F9CF-4AFE-B090-9AF73B2B128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0" creationId="{5DE4CAD7-A6EC-494B-B3DA-CE12CF2FFA9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1" creationId="{C3820526-2C15-49A6-940D-7CDD8281BB5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2" creationId="{47B63538-0C52-49A6-903C-55C19DA7329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3" creationId="{1D98C9F0-9E68-4384-A5EC-297CDCD9F47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4" creationId="{1EF39192-EFE1-4941-B80D-FC23E4732F3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5" creationId="{678F16F6-DCDC-451E-BD43-1B519673D6E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6" creationId="{6BC0B29C-7915-4BD5-A19F-39C57330720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7" creationId="{B27DDDF5-4253-4B3A-8DEA-20773F2AC6A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8" creationId="{BCDFF25E-D216-4A62-AE4F-418773F5E10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49" creationId="{D799836E-C929-4E59-8682-DD410925701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50" creationId="{5C2188AA-87E8-4EF5-A12D-8987859850C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51" creationId="{B1B941A9-4B66-4DDE-BDAB-9E0488C77D4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56" creationId="{ACDBA520-F71D-4908-A578-5D19CB9379F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57" creationId="{B5D54ED9-5ECD-4F83-BBB2-FF4AFF2E5282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959" creationId="{9DA34C2F-6A57-4452-8AE8-DA7F7D25E3B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024" creationId="{3ADEC649-2F9C-4795-83D1-67EC4233A25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027" creationId="{6AA58E44-B6BA-4DA5-B0A5-BB6C7A589D3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028" creationId="{15B19641-899F-47A4-BD60-55A95AC684D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430" creationId="{795F4D76-81C9-435F-99DB-89C51E47783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631" creationId="{27AA0136-1A61-4301-BFB7-3D419FBDA9B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694" creationId="{251B29BF-1738-47AF-85CD-12507F27C2D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699" creationId="{C1B1D2CF-3594-4952-908E-793A001855C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00" creationId="{3A75F61A-C3F0-459C-8632-B986D49ACD6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02" creationId="{D8D9882B-E890-4B07-BC95-B89826F8140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03" creationId="{89D85663-DF07-4275-AC9B-534ED9EA697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04" creationId="{E1CF90CB-50F2-4373-A7F3-76BFA6450A1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06" creationId="{24A9AB49-5E30-4864-972D-36D7481D672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07" creationId="{DEB5900A-2ED8-449C-BF5C-763209EBF77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10" creationId="{BA086C1B-AE6F-42B5-9F17-694E0B54884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11" creationId="{4A1036F6-CE1F-4E5D-A601-9AA2F89C283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13" creationId="{7036A90A-5C88-4304-A155-9D015E1F5B0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14" creationId="{37855337-6496-42A7-A0CC-4ED7BC24CBE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17" creationId="{BA6B4C25-2255-4BEF-B092-6EA40EE995D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18" creationId="{71233B76-8507-451D-96BE-920844FB1FE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19" creationId="{0150A6D6-772E-46F0-88F8-951AE07CC324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20" creationId="{7515C588-7887-4A81-862C-0318608AD75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21" creationId="{6DF14FB4-02F5-48B5-B125-AE4F1CC1605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22" creationId="{E42DE827-F7E6-42F3-ADCB-19A59CB9621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23" creationId="{A6262A3F-7899-4788-977A-A757BAD4ED4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24" creationId="{3DA9E4E7-4B67-446D-8234-704DC70F0D8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25" creationId="{AA37D9D2-7E03-490A-955E-1F8E28A9B05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1727" creationId="{4E1F9642-48C6-4832-B37A-D929BB6702F2}"/>
            </ac:spMkLst>
          </pc:spChg>
          <pc:spChg chg="add del mod">
            <ac:chgData name="Xin Zhang (FA Talent)" userId="474f572f-8271-4f60-858e-cee871e0aec6" providerId="ADAL" clId="{D53EE5C8-295A-4BCF-8E7F-B3DF1EDA7E15}" dt="2022-01-13T09:43:12.274" v="490" actId="478"/>
            <ac:spMkLst>
              <pc:docMk/>
              <pc:sldMasterMk cId="1805131957" sldId="2147483656"/>
              <pc:sldLayoutMk cId="3978560216" sldId="2147483659"/>
              <ac:spMk id="1730" creationId="{0E16357C-1575-4164-A16F-A96F23C987BC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1" creationId="{27EBD6D9-4B41-4B74-B9AC-1E26F4AF1D70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2" creationId="{1FF4772E-5523-425A-935F-154BDBC12B01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3" creationId="{0D5F812C-B8A7-474B-B242-729C0B17D0C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4" creationId="{23E40976-E567-4D70-8187-5A2682AF9AD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5" creationId="{FD865D02-2BA3-4969-BCD1-2F4DF3D1A82D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6" creationId="{3FC3E37D-D99A-47D7-B227-6DCD7E859A2D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7" creationId="{4AB4B649-8B49-428C-A81B-EFDF3D2CDD92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8" creationId="{1F497070-1BAC-4A9D-BD34-FB9FFB9F97FF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69" creationId="{EF6E9AD3-A68E-4B95-9934-B598DD4BC1B7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70" creationId="{D33BCF1A-0946-4BC8-9298-1D32309303B7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71" creationId="{F86434C5-FE40-4E05-BCD3-BFBD5D43E03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72" creationId="{2FF6CFC6-4B98-4C89-8DDD-A8651D8F2DC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73" creationId="{B72AB0B0-9659-4A77-A31C-7BBEE5B4B9D2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74" creationId="{4EC4C26E-1912-4EEF-A806-0C21CF2B687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75" creationId="{F69BCC83-CD23-46E2-8DE1-62F6C6655FCC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78" creationId="{1E06DE60-F881-407A-A173-29965A228D0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80" creationId="{DA8EB3CC-D8C3-41A9-93C9-267A360956CD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81" creationId="{512FBC6A-5C48-42BB-9D79-FFB70E914F7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82" creationId="{DB25A732-2997-4395-BC0B-35AF97FCDA7E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83" creationId="{F8DFA523-D549-40B7-B175-6BBB4CCF06C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85" creationId="{3DFDB615-0DCC-400E-8329-A6C0FBC55E1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87" creationId="{9337C2FA-4089-4E32-B5D0-AE496E3D408A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88" creationId="{D2D49179-3F98-49DE-8AC0-86EBFABCCF0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89" creationId="{F80B6FED-503D-48C2-83DC-FD6C923EED9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90" creationId="{4B6AB663-D0F5-4B43-AFA2-3E03FE832B73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92" creationId="{C9321F05-8A8D-4469-AE0F-87D51870C30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94" creationId="{68335DB8-BCA7-4023-AD2D-97B8A34F6B90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95" creationId="{CE8259CD-4C7A-4FD1-AC24-09EBB007067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96" creationId="{95FCBB6F-72B5-466B-8970-4EE6EB9DAA4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197" creationId="{58975BAB-9F98-493F-84EE-4E76E9252FC3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00" creationId="{663DF05B-2FA8-4D11-A44B-1AE15E18CB4C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02" creationId="{E07841B7-C05D-4B03-B1DD-054AD890D9E3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03" creationId="{7059802A-2739-4678-AA11-69E9291F7C8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04" creationId="{EAEE94E2-228A-494C-B6B2-DC61E3C43C12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05" creationId="{58BC2C4E-1632-4164-B1F0-6F2735B548B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07" creationId="{BDA0938C-CFE5-4B29-91ED-957CF98919B3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09" creationId="{CF515EC8-C868-4BEA-B369-E10EBC9C346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10" creationId="{44D09D12-CB7A-4181-A84B-86069820B767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11" creationId="{918A3F58-90B9-4A8E-A7FB-FDDDA11B008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12" creationId="{77F9E385-D8C6-41F5-BCA2-B7178005A427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14" creationId="{53D2CD5A-9381-4A4C-B141-89E6911A10B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16" creationId="{3891185D-758B-4ADC-A37D-26EA01B83A7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17" creationId="{CF252969-3424-41B0-8ADB-600A28DAEF8B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18" creationId="{DE8633E9-D52F-4ED5-83F4-395ACB28718A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19" creationId="{B696B550-0FA9-455D-A8D9-1A28366384DB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21" creationId="{E31832E4-DF57-4764-9C90-1702B43DA307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23" creationId="{184DB510-D525-440A-A00C-65462D892063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24" creationId="{6AE0D9BF-2C40-4725-81C7-53C5E01C0AD1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25" creationId="{8BA9345C-E625-4ED4-951B-1308E34CB26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26" creationId="{997C839B-2C38-4D7F-8A56-1506653F00B1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28" creationId="{5E4E3703-1B48-48BD-8E09-59C3C9B8E57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30" creationId="{90C3C489-4181-40B9-BA46-76223CB1AE6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31" creationId="{9205125B-BD90-46E5-94B6-0ED5AE1AC08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32" creationId="{D65F3ABD-C40F-45E7-8413-9FC4C94C9B3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33" creationId="{FC7C20F2-052B-423B-9B90-F6B8467E848E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35" creationId="{7F81E91D-B1EB-4254-B886-6FE5543DBAF8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37" creationId="{9584B335-277B-432F-87CB-690CBFFAC6D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38" creationId="{874ACE01-6B0A-4FB4-9728-AF5417C324E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39" creationId="{8960024F-D15D-4DA4-A81D-79D3E20D3B0F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40" creationId="{C2D3730D-5AEA-4FAF-8F59-5FC592CD04C8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44" creationId="{3125CFCB-C9A8-45AD-9E3B-ED32A86EA2B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45" creationId="{634D4F0B-6073-43D5-A7ED-DB124235DDD3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46" creationId="{31B37562-8358-4461-9394-8E7BB034BCFD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47" creationId="{41C35020-5CCA-41FE-8BD4-F2AA62711E0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48" creationId="{A7FDE7C6-4398-4890-A7C2-2CC14DE6483A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57" creationId="{08D58683-E17B-41B1-878A-3E0B1D698438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59" creationId="{0D3C2C31-3B59-4824-B29C-126FFACBE93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60" creationId="{CE9898A8-15BC-4981-BF19-C0794A00ED71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64" creationId="{4AAC6BC3-50CD-4E0C-AAF9-FCF7EC9E86B3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66" creationId="{23EB15F8-964F-431E-9CD7-3C87CF5FA18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67" creationId="{2647424C-471F-4EAE-AD80-81D9674D7104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71" creationId="{02CB78C7-41BC-4F53-9D30-FAAAE676AE8C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73" creationId="{F4E06C50-3483-4319-AB6A-1EFF7B6DC31F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74" creationId="{B948CA66-3234-49F8-AF52-06A178E3D1E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78" creationId="{F6FDEDED-6600-44D4-9AD0-C6AB856DD6F0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80" creationId="{775B7FD6-6251-44A0-A431-B36A5AA4F5F2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81" creationId="{DE52EAE8-7474-41F6-AD15-9EB67C6717B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84" creationId="{EC3B5DEB-EB37-472A-8DD0-DA71EAE2C92B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85" creationId="{E7727648-DB0F-4001-9199-012E1336EFBF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86" creationId="{D17A896C-E2E3-4F21-80D3-FA463E716EF1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87" creationId="{55937D89-22FD-4988-801F-080BDFB0CB4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95" creationId="{9E69087A-FBA6-424A-93FA-3858DB9D4701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97" creationId="{AFEF24AB-FB4F-411E-8150-6B91C0FC818E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298" creationId="{467BB43E-8675-4EC9-8C00-739D69263087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02" creationId="{0ECA0711-3190-4496-99B6-538745DBA0B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04" creationId="{C8309FDB-8FAC-444D-9B98-729008EE7630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05" creationId="{07A9EC66-8100-4492-94D7-54D5EA4703DC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09" creationId="{CF79AC0D-1B01-462D-972C-A29A924B4BED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11" creationId="{0B6BE623-E5DB-4B31-9724-BE31842731EA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12" creationId="{20B52B39-7D78-42EE-A740-15905B75368A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15" creationId="{B53B4C99-15E4-4CED-A16F-0678CC749079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21" creationId="{90082D4C-CA68-49EE-B5B3-65843CFFD006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27" creationId="{FABC2E3E-88A7-4F70-A91D-5CE662D4EFE5}"/>
            </ac:spMkLst>
          </pc:spChg>
          <pc:spChg chg="mod">
            <ac:chgData name="Xin Zhang (FA Talent)" userId="474f572f-8271-4f60-858e-cee871e0aec6" providerId="ADAL" clId="{D53EE5C8-295A-4BCF-8E7F-B3DF1EDA7E15}" dt="2022-01-13T09:04:30.352" v="4" actId="27803"/>
            <ac:spMkLst>
              <pc:docMk/>
              <pc:sldMasterMk cId="1805131957" sldId="2147483656"/>
              <pc:sldLayoutMk cId="3978560216" sldId="2147483659"/>
              <ac:spMk id="4333" creationId="{9DB453AF-4232-414B-BE32-6C7625A936C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52" creationId="{6C9E15F2-8544-46A5-A658-17514B23FA92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53" creationId="{3D34C3E9-2F96-4000-B3A5-C8DEA87B77F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54" creationId="{84AB0A65-D38B-4E51-8DBD-6D483EFC8B5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55" creationId="{CB1201A4-17D6-4869-AFDD-A65F6EBE31B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56" creationId="{B085F85E-6FB2-4899-8347-58025389554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57" creationId="{11A9E079-6013-44D9-8299-3F58ACD8302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58" creationId="{E552A396-EC4A-4F25-BA31-45A543AAA36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59" creationId="{0AE76F59-96B3-4E2B-9088-4464D1A8E84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60" creationId="{782C75ED-87EF-4A6A-B5BC-D5B22E7E27F4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63" creationId="{C3F0A8F6-0CAC-4A90-B67D-712F05F8516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64" creationId="{07AE62B8-4A8F-4BF6-948F-435DB99A92E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66" creationId="{81A38B02-DD77-412B-A454-430EC113A9F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67" creationId="{9617D073-72ED-4153-96D2-CB5FC1A9755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68" creationId="{650DC5F4-6EF9-49B5-8621-ACB4BB172C0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70" creationId="{51479B0C-8034-43C2-B091-21143435D0F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71" creationId="{41329B66-C5C6-415F-B3D1-120E695D66D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72" creationId="{89D7BE89-747D-4B66-921C-0FCB6C59BEC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74" creationId="{BDA08ABB-D587-467C-873C-93D692E2E61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76" creationId="{3BC73E42-6561-4D59-8714-C8D03291CA1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78" creationId="{698E4A25-AA13-482D-8109-95DB06ED860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79" creationId="{668C1AE2-7142-46AC-B0D7-AB92E898FB9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81" creationId="{C9B956D8-DC84-451F-9086-42CFE6F35EB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82" creationId="{A49E82BF-BEE5-4A4D-9CC1-35525C990A9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83" creationId="{A81AB2E8-D05A-48FE-948E-211213847CF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84" creationId="{BF96F922-1F58-4B8A-9915-30CE9A8D2C4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86" creationId="{DA94C377-CD6A-4745-8FCB-0E9D7100B0C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87" creationId="{C3B36196-3BC9-4D8B-BCE9-07CC6C40C97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89" creationId="{9A83522E-C1B0-4A1E-BEB6-E72760275C8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90" creationId="{AB13E256-D419-4D6D-9AE1-B2760E9301B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92" creationId="{9D1323B3-4810-4866-BD29-A79E381FE3B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94" creationId="{D3047E9A-5804-4D70-A7C6-3DA43419955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97" creationId="{72213E7C-486D-42C7-90CD-3732C50107E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98" creationId="{FCF58D90-9441-4D74-A05C-5D9F576F6642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399" creationId="{39A6F862-B14A-4B53-8716-3110AE57EE9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00" creationId="{E39E084F-0F8A-4379-94D5-F30DBB314B4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02" creationId="{52250817-0192-44F5-9162-D41DF0BDF13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03" creationId="{A7C6F774-1A5D-4532-9D57-A2DD621A7C2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04" creationId="{0C5463DB-AACF-4BCA-B822-A4FA1C367A0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07" creationId="{DE387BF1-6834-4ACC-BF1E-749DB71D945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08" creationId="{50535247-A1E0-4587-AA82-ECE071BFAD1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09" creationId="{A1990324-25FF-4631-9044-017C40C8CAE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0" creationId="{7C3029A8-48A5-41E2-B69B-6EAA2E61981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1" creationId="{84272F36-A705-4443-8462-1AB0630F660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2" creationId="{1C089AD1-910D-41A6-90FE-558558A01E8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3" creationId="{037622B4-B7AF-4F67-9F21-4B30CBC1C81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4" creationId="{748E0A3A-C22E-4A22-8924-B0A3BBA8BBE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5" creationId="{FF80E5D9-8369-4C4E-8FF4-9347DCD8ECA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6" creationId="{9D597013-C5C9-492D-BBAD-2DA44A96F20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7" creationId="{AF40548B-BCFE-4C1C-810E-DC562D24111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8" creationId="{DF77F682-255C-49EE-B6F7-3729809BE4C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19" creationId="{4626989F-F143-4C00-B66E-C480EC87413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20" creationId="{91D345A3-160D-4A70-8513-910DA876D42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24" creationId="{A6FE1E24-D0B7-479F-98C4-97B6425EBD2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27" creationId="{ACABF409-F139-4BDC-976A-BCB2546D785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33" creationId="{79703AED-0B97-4311-957E-1BF5889E880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36" creationId="{338B4770-6E4C-4D4D-81A8-204C6E44C76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38" creationId="{1BEA8E7E-65A0-4461-83A1-6E38EA58EA7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41" creationId="{7BDA9465-0B78-40D5-841C-B18F0467019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42" creationId="{0B77D698-3332-4D46-B739-7B688746DC3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43" creationId="{B690FECC-59FD-45C1-885F-4D7AC2BBDF52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44" creationId="{005DCA01-6842-4952-B54C-AD917166926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46" creationId="{1F6C7BAD-4C13-4514-A489-DF3C6173A3D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47" creationId="{0D74E3FB-29A1-4653-93FC-6079AB6575F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48" creationId="{6FE396A9-D0DE-478E-B989-BD831D7E81D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1" creationId="{8A5D4E7B-79D9-4FE6-9081-8C1DDF5C5384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2" creationId="{D9F253DB-97E5-4042-BAA2-69F3004FA6D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3" creationId="{88F7B627-C771-4CBA-A428-00ABBE6A9D0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4" creationId="{1FE4C566-FB78-4B81-9CDE-934B78008A7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5" creationId="{AD7E2E7A-43C0-4335-A571-45ABB331C9A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6" creationId="{32F72F0E-53CF-434C-9116-B2992EC16A1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7" creationId="{FA32AE7B-5F54-4EEC-9A9B-259C99DC31B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8" creationId="{112078CA-9E97-450E-865B-45D6D2CBB0E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59" creationId="{C892E083-8B19-4902-8ED3-A80771AA289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60" creationId="{29705CD9-EAE5-41E3-AAA1-4DB7DDCE5125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61" creationId="{66BD0A23-4B24-4C15-B433-991084EAF39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62" creationId="{2F752C19-556B-42BE-ABD9-78ACD0DC862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63" creationId="{2A0F0716-35B3-45A3-8FAF-B0BF0831B16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64" creationId="{8F84A3F8-33C9-4A80-8FA9-3E4717D1FEE2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66" creationId="{13683F21-EEAE-4AC2-9AFF-421159493BC7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67" creationId="{194D9465-2237-499B-AD32-5EDFC305EF4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69" creationId="{504DB5F9-27CA-448C-8597-4903BA6DFBB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72" creationId="{4A327071-13FD-4C3E-B17F-BC471BBA4B2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73" creationId="{0FC03B3C-A6B4-4F1C-AFBC-0ECED0945A14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74" creationId="{E79E53CC-178A-4B4D-B049-5FA48010848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75" creationId="{CF0C3B4F-C079-4B68-B65F-413D6673D5F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77" creationId="{234DDF4B-4E7D-49B1-B988-D2B3AB2CDEA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78" creationId="{36D7CD2F-B705-452A-8280-65BC86E39910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79" creationId="{412915C5-0473-4582-82A9-9F069E3E536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82" creationId="{76E0D533-8D10-4D55-AC66-9BC8C4B0F96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83" creationId="{A582D94B-7370-4C7B-9CBF-95B746782C7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84" creationId="{7C4B8496-E963-4DBA-9773-A26EB5E8452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85" creationId="{F8688755-DEB9-419F-BB22-5E4D382C71B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86" creationId="{9B55498B-2A5B-4D00-8CAF-448D7470D1E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87" creationId="{F0353786-D325-4376-BE57-5B0969F817A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88" creationId="{19B57862-C892-42D4-B79E-5FD770F582E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89" creationId="{96FC7B57-6BF9-4785-A993-40B234433C8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0" creationId="{B178D880-6B93-43C9-9E9B-C6186398171E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1" creationId="{58FF85AE-8C2C-43F8-9F15-31C022B0F1A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2" creationId="{EE4CEB0D-D5F9-45EF-8CFA-31378C7FE3D9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3" creationId="{122E8C18-54A9-4301-9AD6-6D4FAE792ABF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4" creationId="{064EDAF0-C385-479A-BB81-6D9F92B51D7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5" creationId="{EF2AED34-9A0C-45BC-B795-2B155AF5DB8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7" creationId="{CB3451FA-0731-49DC-B5AE-F35DB3B86401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8" creationId="{5BB341C6-917D-4566-9F7A-0C960BDC11FC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499" creationId="{76D92248-FCD4-47B5-912A-E4AD93308C28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0" creationId="{9E4C8BCF-3B77-4E6B-840D-56552898D29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1" creationId="{CE6CC56D-1391-4BB5-9633-865CA439199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2" creationId="{9E014F9A-B258-4325-88D3-009130653A9D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3" creationId="{0A1D7F7C-5693-4D31-8787-744FA61B450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4" creationId="{C293C6AD-77A1-40A2-8029-ACD650BBB39B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5" creationId="{CF66F041-FF0B-4024-84AC-DF678F81987A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6" creationId="{A07C76A6-1AD1-4C52-82C5-91F8C496E6D6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7" creationId="{61F7C8FD-A3AE-4240-BECD-5A9B49727122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8" creationId="{5FDA73A2-93E4-4970-917F-FFFC4EC608E3}"/>
            </ac:spMkLst>
          </pc:spChg>
          <pc:spChg chg="mod">
            <ac:chgData name="Xin Zhang (FA Talent)" userId="474f572f-8271-4f60-858e-cee871e0aec6" providerId="ADAL" clId="{D53EE5C8-295A-4BCF-8E7F-B3DF1EDA7E15}" dt="2022-01-13T09:23:55.672" v="243" actId="27803"/>
            <ac:spMkLst>
              <pc:docMk/>
              <pc:sldMasterMk cId="1805131957" sldId="2147483656"/>
              <pc:sldLayoutMk cId="3978560216" sldId="2147483659"/>
              <ac:spMk id="4509" creationId="{FB7CE46E-E05D-4F2D-83F2-3A424CE495B2}"/>
            </ac:spMkLst>
          </pc:spChg>
          <pc:grpChg chg="mod">
            <ac:chgData name="Xin Zhang (FA Talent)" userId="474f572f-8271-4f60-858e-cee871e0aec6" providerId="ADAL" clId="{D53EE5C8-295A-4BCF-8E7F-B3DF1EDA7E15}" dt="2022-01-13T09:19:30.268" v="167" actId="338"/>
            <ac:grpSpMkLst>
              <pc:docMk/>
              <pc:sldMasterMk cId="1805131957" sldId="2147483656"/>
              <pc:sldLayoutMk cId="3978560216" sldId="2147483659"/>
              <ac:grpSpMk id="1" creationId="{00000000-0000-0000-0000-000000000000}"/>
            </ac:grpSpMkLst>
          </pc:grpChg>
          <pc:grpChg chg="mod modVis">
            <ac:chgData name="Xin Zhang (FA Talent)" userId="474f572f-8271-4f60-858e-cee871e0aec6" providerId="ADAL" clId="{D53EE5C8-295A-4BCF-8E7F-B3DF1EDA7E15}" dt="2022-01-13T09:19:30.268" v="167" actId="338"/>
            <ac:grpSpMkLst>
              <pc:docMk/>
              <pc:sldMasterMk cId="1805131957" sldId="2147483656"/>
              <pc:sldLayoutMk cId="3978560216" sldId="2147483659"/>
              <ac:grpSpMk id="4" creationId="{E5282771-B7F8-4B99-9CEF-CA7509E84B25}"/>
            </ac:grpSpMkLst>
          </pc:grpChg>
          <pc:grpChg chg="mod modVis">
            <ac:chgData name="Xin Zhang (FA Talent)" userId="474f572f-8271-4f60-858e-cee871e0aec6" providerId="ADAL" clId="{D53EE5C8-295A-4BCF-8E7F-B3DF1EDA7E15}" dt="2022-01-13T09:19:30.268" v="167" actId="338"/>
            <ac:grpSpMkLst>
              <pc:docMk/>
              <pc:sldMasterMk cId="1805131957" sldId="2147483656"/>
              <pc:sldLayoutMk cId="3978560216" sldId="2147483659"/>
              <ac:grpSpMk id="7" creationId="{B3F8C3F0-869E-4FD1-AEFE-21D9CC9B54DD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12" creationId="{A0863A7F-0CF4-4BB6-A03A-7DEA66EE67F3}"/>
            </ac:grpSpMkLst>
          </pc:grpChg>
          <pc:grpChg chg="mod modVis">
            <ac:chgData name="Xin Zhang (FA Talent)" userId="474f572f-8271-4f60-858e-cee871e0aec6" providerId="ADAL" clId="{D53EE5C8-295A-4BCF-8E7F-B3DF1EDA7E15}" dt="2022-01-13T09:19:30.268" v="167" actId="338"/>
            <ac:grpSpMkLst>
              <pc:docMk/>
              <pc:sldMasterMk cId="1805131957" sldId="2147483656"/>
              <pc:sldLayoutMk cId="3978560216" sldId="2147483659"/>
              <ac:grpSpMk id="13" creationId="{2C501115-DF8E-4D22-A8F6-6679F18E4359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17" creationId="{437B3533-BA97-4505-B277-A4085897F287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20" creationId="{9C3969F4-9112-46C8-9AA7-CF8CB26166AE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21" creationId="{03E8B0B8-A10F-4D95-8522-326505431D6B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22" creationId="{433BCF1E-AE94-45A9-A2BF-46195F962C79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24" creationId="{994E4F1C-BE46-405D-9F03-BF8069BFD587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25" creationId="{B48A56D8-D665-4986-971A-4159666027EC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28" creationId="{D4B47979-C172-4CEE-9DED-6D3B569A4EEE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34" creationId="{BB46583F-367F-427A-9D4B-9DB2E3D40E12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35" creationId="{2393C503-F779-408B-BD50-BD16E3364958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51" creationId="{4C8DD175-142B-4114-AD8B-B1E596C8485C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53" creationId="{AFB6DD36-01DE-4EBC-B4DE-D074BA2EEF5B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54" creationId="{85DAE439-8341-4693-95D2-5BA38418ABCC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57" creationId="{F2489DAC-9E1C-4990-AFE1-11981971976F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63" creationId="{2FEF276E-259E-4C0F-9AE0-233A13727CAC}"/>
            </ac:grpSpMkLst>
          </pc:grpChg>
          <pc:grpChg chg="add del mod">
            <ac:chgData name="Xin Zhang (FA Talent)" userId="474f572f-8271-4f60-858e-cee871e0aec6" providerId="ADAL" clId="{D53EE5C8-295A-4BCF-8E7F-B3DF1EDA7E15}" dt="2022-01-13T09:19:47.734" v="176" actId="1076"/>
            <ac:grpSpMkLst>
              <pc:docMk/>
              <pc:sldMasterMk cId="1805131957" sldId="2147483656"/>
              <pc:sldLayoutMk cId="3978560216" sldId="2147483659"/>
              <ac:grpSpMk id="264" creationId="{11B9CC9F-466C-49E9-8D25-3585F602A4AA}"/>
            </ac:grpSpMkLst>
          </pc:grpChg>
          <pc:grpChg chg="mod">
            <ac:chgData name="Xin Zhang (FA Talent)" userId="474f572f-8271-4f60-858e-cee871e0aec6" providerId="ADAL" clId="{D53EE5C8-295A-4BCF-8E7F-B3DF1EDA7E15}" dt="2022-01-13T09:19:47.734" v="176" actId="1076"/>
            <ac:grpSpMkLst>
              <pc:docMk/>
              <pc:sldMasterMk cId="1805131957" sldId="2147483656"/>
              <pc:sldLayoutMk cId="3978560216" sldId="2147483659"/>
              <ac:grpSpMk id="266" creationId="{222B1089-2C74-46EB-A083-87A87E9105F6}"/>
            </ac:grpSpMkLst>
          </pc:grpChg>
          <pc:grpChg chg="mod">
            <ac:chgData name="Xin Zhang (FA Talent)" userId="474f572f-8271-4f60-858e-cee871e0aec6" providerId="ADAL" clId="{D53EE5C8-295A-4BCF-8E7F-B3DF1EDA7E15}" dt="2022-01-13T09:19:47.734" v="176" actId="1076"/>
            <ac:grpSpMkLst>
              <pc:docMk/>
              <pc:sldMasterMk cId="1805131957" sldId="2147483656"/>
              <pc:sldLayoutMk cId="3978560216" sldId="2147483659"/>
              <ac:grpSpMk id="267" creationId="{16DF7D93-10BD-4AA3-8B45-BBF402A29004}"/>
            </ac:grpSpMkLst>
          </pc:grpChg>
          <pc:grpChg chg="mod">
            <ac:chgData name="Xin Zhang (FA Talent)" userId="474f572f-8271-4f60-858e-cee871e0aec6" providerId="ADAL" clId="{D53EE5C8-295A-4BCF-8E7F-B3DF1EDA7E15}" dt="2022-01-13T09:19:47.734" v="176" actId="1076"/>
            <ac:grpSpMkLst>
              <pc:docMk/>
              <pc:sldMasterMk cId="1805131957" sldId="2147483656"/>
              <pc:sldLayoutMk cId="3978560216" sldId="2147483659"/>
              <ac:grpSpMk id="268" creationId="{72C1AA86-8360-4018-89C1-AD36450E4DE7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73" creationId="{81250EA3-05F7-404E-B015-FF157251F60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74" creationId="{8DE5F3F6-1A0C-45AE-A3E7-D6F586552C0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75" creationId="{E0AE673C-D8D7-40FE-A2D6-D412258FB042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78" creationId="{6C1824A9-BF32-4C26-A88B-6714769A318C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81" creationId="{55ABD49C-E251-4A2E-948B-1F1C182EB3B5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84" creationId="{82E7908C-2044-4853-A2B6-FEC188D633E6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87" creationId="{73D7931B-752F-499B-9990-3D9397DF3FD2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89" creationId="{08832863-0A9F-4FF6-BFCC-5126796F61BA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91" creationId="{B449E497-7401-474E-B933-FF79BBB20E72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92" creationId="{1AF83649-09AB-49E6-AE51-864CFE3CBFD1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297" creationId="{E9EF9267-E45F-41AF-A9D8-619C9BEEBE4B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301" creationId="{522209CE-8BE4-4F03-A942-5DE57949F13F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302" creationId="{EFC1A365-72DD-4A96-B224-2197562ECAD5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318" creationId="{8A4EE20E-F719-4296-90AF-E63CAA7EA8F7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00" creationId="{D290B58C-A301-493B-B1F7-C72881687E3A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01" creationId="{9AA17536-7AEB-440F-ADDE-6D0578F8F983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07" creationId="{3271CB92-D794-4200-A732-028FCAEEAD3D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08" creationId="{14996775-5096-4E29-B64F-CF49D06F1141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17" creationId="{A57B477C-976C-4A45-AC46-11E159ECBFBC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52" creationId="{21294C8B-B5A3-49C0-9093-197C5B9DCFC4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53" creationId="{716A405A-91D1-4EA2-BCFC-D79E7D1E039B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54" creationId="{A217E4B1-A936-49FE-B3CA-3BED2A38D98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55" creationId="{0A9B7644-5ED5-4889-A949-96065A9EB497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958" creationId="{B6F98E4D-D539-498E-B7BB-56E5944AFD7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025" creationId="{B80F52D6-EA7E-464F-8BFE-F742ECCBEC1E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026" creationId="{5D557B6B-4D15-47B3-938D-F49024CD2BF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229" creationId="{5664E8BF-1DFD-4F31-AFE7-494E7BD41FB7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695" creationId="{22C5366D-2187-4466-81BF-992A7E82F6CF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696" creationId="{EC6C9399-3F70-48CE-9972-17881315E74E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697" creationId="{8CB3F3EE-8ED8-4D65-8614-31B92F6CFF6C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698" creationId="{1ACC9D8F-DE09-4A12-8E64-7DB839332AA6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701" creationId="{6A02A9B5-AD71-44C0-B2B1-B8CC9027324E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705" creationId="{6C36CD5F-8FDE-40B9-BEEF-6423110D71E1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708" creationId="{D0159835-6092-479C-99CE-C548B952F3A7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709" creationId="{2CDD068A-05EA-468B-9ACF-9D4CAF80C91F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712" creationId="{22F653E5-8DAD-42F4-B069-7E48AC2C0A3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715" creationId="{1849F6D5-346C-4CD9-B4A2-B1C981413B5E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716" creationId="{8D309939-5C6E-4817-8452-5D16C5825BBF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1726" creationId="{CE75E4D3-E052-4F46-8F74-3A4B0DE21A7F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60" creationId="{382332EE-C45A-4A35-8D93-39E0DDC83DFF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76" creationId="{99BF2CFD-3515-4574-947D-E671A4EC0C9D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77" creationId="{F7058779-4617-40EB-B7FC-B3990093324D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79" creationId="{90FD477A-9440-4A79-AB72-AEE7CC8425B1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84" creationId="{96E452C3-37E3-4A76-8C13-E9CCDED33C7E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86" creationId="{CBB6227D-E8C4-4258-82B8-C270ED35A4BD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91" creationId="{CE3229D2-FC16-4B30-8F59-EE93473EAB40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93" creationId="{57D50493-CD9C-4209-A8DB-FEFF18AE7389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198" creationId="{60A58173-ADB2-4217-8D98-B6BA897E9E4D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01" creationId="{33EA209D-AAC0-4B53-80A6-E39C98198A89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06" creationId="{F4CCCE5E-D725-43F1-B762-6DA7F0317085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08" creationId="{D65B711C-34AC-454B-95E7-41BCB201273E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13" creationId="{C0C87A0D-584B-4D1B-9875-01D4306FC684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15" creationId="{A4E4F655-3527-4ABD-A7F2-E96DCA8EEECA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20" creationId="{9C874455-9872-4F38-AF57-09839C3047B3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22" creationId="{BB083673-1392-4B18-80F7-2FD1D182F31C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27" creationId="{FDBA22E0-701E-4024-AC14-C6B5FF9C4A5B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29" creationId="{41597277-B807-437A-9453-98C9062F983D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34" creationId="{B0FEBB46-507C-4F02-BE84-37329FCF9ACB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36" creationId="{4F6555B8-121F-4ABC-B79C-5932F48BFC27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41" creationId="{4971C05A-6F0B-4E14-92BF-F6215525DBC2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42" creationId="{33A0622C-8CB2-45E1-AB4D-0CF6E0EC0FC5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43" creationId="{79C3B6F9-CF37-4B49-9BB9-51E0EBA438E9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49" creationId="{F90BC3EF-16DF-4BB7-A9D6-B8345F097910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54" creationId="{661947DB-A535-4CEE-A451-AC3A70B68265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56" creationId="{FA6C5C83-CE9D-4A0B-93EB-719A7BEDEC59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58" creationId="{4CC14422-213E-4EAA-B26F-A6B81AA7845A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61" creationId="{773C8EDA-64D2-4BE3-A583-F9233FC0D7DC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63" creationId="{A3564612-3203-402A-AE8C-975690E64BFE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65" creationId="{CC96B5BE-6697-44C2-864D-99CACA418542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68" creationId="{82EFB649-0067-453B-8E6A-96F1875BCC66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70" creationId="{854E4BDD-6C8E-4874-A096-0E3A07FB65F7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72" creationId="{5540112D-AAE0-4A7D-B5D3-AA0B1465877B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75" creationId="{C5949EEF-64AD-4D87-8B6C-8587713CABE2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77" creationId="{2AABEE5D-A0B7-4878-B6F6-9341D0A290BC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79" creationId="{CC536761-DE5D-4166-80FE-A0804A273228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82" creationId="{9A8ECB05-FB90-4E88-8563-5AF78689B418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83" creationId="{1E6BA5D2-237A-46B4-A7E6-FD051FC30D36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88" creationId="{6CC295D4-DCEF-4113-A641-45DF2853BFE8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92" creationId="{3021FA70-2F3F-4D54-876A-4E10F9D232FF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94" creationId="{53758F5C-0DF9-4041-B615-CD956CAFFFAB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96" creationId="{07938232-D772-4A99-BBCC-0B5121A6734C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299" creationId="{7DFE27EC-FE7D-49BD-9B32-270767CCD301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01" creationId="{EA2B1683-1FC0-4D37-80D7-2E8CFFEBB5DC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03" creationId="{51540FDD-EAE7-4C2F-BBCC-4A0463AF51DD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06" creationId="{AF0C1B24-C2CC-469C-833C-ECA69FCF8617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08" creationId="{E1C9A115-7D86-45BB-B51F-157170263038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10" creationId="{47204410-5CA9-4919-8218-6C7E297A5155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13" creationId="{01EE7290-D8A2-4B77-B974-893167FCCCEB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14" creationId="{AAD6E96B-7B00-4888-AC11-6BA92817DCF7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16" creationId="{C97DB707-24E8-4169-A54C-AAF777D5E5FB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20" creationId="{DAB51600-8768-4D45-A5A6-48CD328F4A6E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22" creationId="{F5B53B5A-831F-442B-B507-B57DB2DC2B5E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26" creationId="{D96A9DF5-79F9-4AAA-93BC-F432A7A72BE9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28" creationId="{070959AB-ADD7-4006-B6A2-A86BF6C5BD04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32" creationId="{4B7D2C7E-C6A0-463F-9119-5A0A6D5CD044}"/>
            </ac:grpSpMkLst>
          </pc:grpChg>
          <pc:grpChg chg="mod">
            <ac:chgData name="Xin Zhang (FA Talent)" userId="474f572f-8271-4f60-858e-cee871e0aec6" providerId="ADAL" clId="{D53EE5C8-295A-4BCF-8E7F-B3DF1EDA7E15}" dt="2022-01-13T09:04:30.352" v="4" actId="27803"/>
            <ac:grpSpMkLst>
              <pc:docMk/>
              <pc:sldMasterMk cId="1805131957" sldId="2147483656"/>
              <pc:sldLayoutMk cId="3978560216" sldId="2147483659"/>
              <ac:grpSpMk id="4334" creationId="{9B6B66EC-EF52-40A3-82D2-87CA30A04A6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61" creationId="{E20D390B-FBE1-43B4-B54B-3B649AED52D4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62" creationId="{5D6FB712-FFD9-4AE0-BFD6-29BA1E747F6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65" creationId="{FA2D32B0-BF98-4268-9061-925C6DF611BD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69" creationId="{DA88028B-23A7-4E9E-AB0E-C079CA90DE0E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73" creationId="{BE5CBD83-4CBF-4B5F-9857-288A17F500EE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75" creationId="{47C342D6-EF72-4084-8FAF-46DED914B7CA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77" creationId="{FD4259A2-76CB-4396-BCF2-F63EE597E419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80" creationId="{6970CBC7-A1F0-4198-A597-9F3AA205787F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85" creationId="{5AF248E8-2254-4CCE-878F-9305B83561A4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88" creationId="{13BCDAA4-14A0-4FAC-AC70-6747AE0EC90D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91" creationId="{5D4EBBB2-74EE-4555-8AD9-4AD758A93B0F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93" creationId="{44883569-A3AA-4A1A-90DE-6E5C962A6FC7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95" creationId="{102620FE-F73B-4C4E-8708-6A1DE4AC7985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396" creationId="{6985F3FD-A20E-4645-A614-3F9BE59D28A1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01" creationId="{EBAAA101-5EDD-4847-B616-35AC5FB13D46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05" creationId="{9868CE7D-D01E-45FB-BD27-8B0C62E38F13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06" creationId="{DECD4B12-DBE0-42FF-B042-B2AB0F318B6C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21" creationId="{62699E1C-7742-4D67-98BC-8EB2A0A12714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22" creationId="{9FB61345-A690-4355-8A78-E2F856EBDB53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25" creationId="{6ABFBA44-8E1C-4932-85B6-A11EFE1A5110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28" creationId="{BACC01DA-84CF-46DC-A04D-8984632F521D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31" creationId="{8FB62777-CDA5-4775-91E9-D6F6D6D4636D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35" creationId="{78757A57-091B-41C0-9C92-251598622E63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37" creationId="{CCB77CC4-9CCB-4EB0-91C5-775BAD9B00CE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39" creationId="{5BBAF09A-4095-43EB-A9D8-6C4D6EF2DD9D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40" creationId="{3D561EDE-D9FC-45CA-9977-439A6C6D59E2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45" creationId="{DA92FCAE-ECE2-4D2C-AEB6-0604177E81C9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49" creationId="{E099EDE1-4E62-4F3D-8460-78C6C84AC52A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50" creationId="{A08B1640-1721-4181-899A-1DBC489685B8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65" creationId="{7CDF8685-66A9-4256-BC04-B878DCABAA5D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68" creationId="{214B612B-0093-4490-BF9B-3641F531C13A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70" creationId="{2916E91F-BA78-4A25-9C73-F7B1999607BF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71" creationId="{0D6F6BEC-2935-4B5B-9CBE-B1A9010B00B6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76" creationId="{9AC22B22-9007-42C8-A761-1C7302964FD3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80" creationId="{ECAB24B0-03C8-4FC2-9FBA-E0478270279D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81" creationId="{17046469-E6E8-4E4D-AE16-45D5A9E24E59}"/>
            </ac:grpSpMkLst>
          </pc:grpChg>
          <pc:grpChg chg="mod">
            <ac:chgData name="Xin Zhang (FA Talent)" userId="474f572f-8271-4f60-858e-cee871e0aec6" providerId="ADAL" clId="{D53EE5C8-295A-4BCF-8E7F-B3DF1EDA7E15}" dt="2022-01-13T09:23:55.672" v="243" actId="27803"/>
            <ac:grpSpMkLst>
              <pc:docMk/>
              <pc:sldMasterMk cId="1805131957" sldId="2147483656"/>
              <pc:sldLayoutMk cId="3978560216" sldId="2147483659"/>
              <ac:grpSpMk id="4496" creationId="{23BF0E6F-03A0-4C5A-9425-67E1168F2DB1}"/>
            </ac:grpSpMkLst>
          </pc:grpChg>
          <pc:picChg chg="mod modVis">
            <ac:chgData name="Xin Zhang (FA Talent)" userId="474f572f-8271-4f60-858e-cee871e0aec6" providerId="ADAL" clId="{D53EE5C8-295A-4BCF-8E7F-B3DF1EDA7E15}" dt="2022-01-13T09:19:30.268" v="167" actId="338"/>
            <ac:picMkLst>
              <pc:docMk/>
              <pc:sldMasterMk cId="1805131957" sldId="2147483656"/>
              <pc:sldLayoutMk cId="3978560216" sldId="2147483659"/>
              <ac:picMk id="3" creationId="{E3CC7568-8CF2-4684-A98B-9420D1EF4EDC}"/>
            </ac:picMkLst>
          </pc:picChg>
          <pc:picChg chg="mod">
            <ac:chgData name="Xin Zhang (FA Talent)" userId="474f572f-8271-4f60-858e-cee871e0aec6" providerId="ADAL" clId="{D53EE5C8-295A-4BCF-8E7F-B3DF1EDA7E15}" dt="2022-01-13T09:19:30.268" v="167" actId="338"/>
            <ac:picMkLst>
              <pc:docMk/>
              <pc:sldMasterMk cId="1805131957" sldId="2147483656"/>
              <pc:sldLayoutMk cId="3978560216" sldId="2147483659"/>
              <ac:picMk id="5" creationId="{11153F4B-9281-4C99-A8E3-94668B5FC66F}"/>
            </ac:picMkLst>
          </pc:picChg>
          <pc:picChg chg="mod">
            <ac:chgData name="Xin Zhang (FA Talent)" userId="474f572f-8271-4f60-858e-cee871e0aec6" providerId="ADAL" clId="{D53EE5C8-295A-4BCF-8E7F-B3DF1EDA7E15}" dt="2022-01-13T09:19:30.268" v="167" actId="338"/>
            <ac:picMkLst>
              <pc:docMk/>
              <pc:sldMasterMk cId="1805131957" sldId="2147483656"/>
              <pc:sldLayoutMk cId="3978560216" sldId="2147483659"/>
              <ac:picMk id="6" creationId="{5ACA093D-A6B1-45FF-9BBB-93DBD65A6C74}"/>
            </ac:picMkLst>
          </pc:picChg>
          <pc:picChg chg="mod">
            <ac:chgData name="Xin Zhang (FA Talent)" userId="474f572f-8271-4f60-858e-cee871e0aec6" providerId="ADAL" clId="{D53EE5C8-295A-4BCF-8E7F-B3DF1EDA7E15}" dt="2022-01-13T09:19:30.268" v="167" actId="338"/>
            <ac:picMkLst>
              <pc:docMk/>
              <pc:sldMasterMk cId="1805131957" sldId="2147483656"/>
              <pc:sldLayoutMk cId="3978560216" sldId="2147483659"/>
              <ac:picMk id="8" creationId="{AB130D54-1882-4318-9945-9C1A684D1FEB}"/>
            </ac:picMkLst>
          </pc:picChg>
          <pc:picChg chg="mod">
            <ac:chgData name="Xin Zhang (FA Talent)" userId="474f572f-8271-4f60-858e-cee871e0aec6" providerId="ADAL" clId="{D53EE5C8-295A-4BCF-8E7F-B3DF1EDA7E15}" dt="2022-01-13T09:19:30.268" v="167" actId="338"/>
            <ac:picMkLst>
              <pc:docMk/>
              <pc:sldMasterMk cId="1805131957" sldId="2147483656"/>
              <pc:sldLayoutMk cId="3978560216" sldId="2147483659"/>
              <ac:picMk id="9" creationId="{E0DB62FE-84B0-4693-9AC2-51BADE51D128}"/>
            </ac:picMkLst>
          </pc:picChg>
          <pc:picChg chg="add del mod">
            <ac:chgData name="Xin Zhang (FA Talent)" userId="474f572f-8271-4f60-858e-cee871e0aec6" providerId="ADAL" clId="{D53EE5C8-295A-4BCF-8E7F-B3DF1EDA7E15}" dt="2022-01-13T09:05:54.243" v="8" actId="478"/>
            <ac:picMkLst>
              <pc:docMk/>
              <pc:sldMasterMk cId="1805131957" sldId="2147483656"/>
              <pc:sldLayoutMk cId="3978560216" sldId="2147483659"/>
              <ac:picMk id="11" creationId="{70CB41A1-322C-4D44-8FB6-AB188FB77AC7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18" creationId="{0350C2A9-C707-4126-BB7C-2D029A021B95}"/>
            </ac:picMkLst>
          </pc:picChg>
          <pc:picChg chg="add del mod modVis">
            <ac:chgData name="Xin Zhang (FA Talent)" userId="474f572f-8271-4f60-858e-cee871e0aec6" providerId="ADAL" clId="{D53EE5C8-295A-4BCF-8E7F-B3DF1EDA7E15}" dt="2022-01-13T09:11:19.664" v="43"/>
            <ac:picMkLst>
              <pc:docMk/>
              <pc:sldMasterMk cId="1805131957" sldId="2147483656"/>
              <pc:sldLayoutMk cId="3978560216" sldId="2147483659"/>
              <ac:picMk id="256" creationId="{9F485ED6-37C1-4FD9-AB74-82CB09C1FE1A}"/>
            </ac:picMkLst>
          </pc:picChg>
          <pc:picChg chg="add del mod ord">
            <ac:chgData name="Xin Zhang (FA Talent)" userId="474f572f-8271-4f60-858e-cee871e0aec6" providerId="ADAL" clId="{D53EE5C8-295A-4BCF-8E7F-B3DF1EDA7E15}" dt="2022-01-13T09:15:15.391" v="146" actId="478"/>
            <ac:picMkLst>
              <pc:docMk/>
              <pc:sldMasterMk cId="1805131957" sldId="2147483656"/>
              <pc:sldLayoutMk cId="3978560216" sldId="2147483659"/>
              <ac:picMk id="258" creationId="{768BCA12-55C4-4753-9E17-56FA882C9A5A}"/>
            </ac:picMkLst>
          </pc:picChg>
          <pc:picChg chg="add del mod modVis">
            <ac:chgData name="Xin Zhang (FA Talent)" userId="474f572f-8271-4f60-858e-cee871e0aec6" providerId="ADAL" clId="{D53EE5C8-295A-4BCF-8E7F-B3DF1EDA7E15}" dt="2022-01-13T09:12:30.392" v="69"/>
            <ac:picMkLst>
              <pc:docMk/>
              <pc:sldMasterMk cId="1805131957" sldId="2147483656"/>
              <pc:sldLayoutMk cId="3978560216" sldId="2147483659"/>
              <ac:picMk id="259" creationId="{9D4A4A6A-9805-4708-B5FC-96841CB5306A}"/>
            </ac:picMkLst>
          </pc:picChg>
          <pc:picChg chg="add del mod">
            <ac:chgData name="Xin Zhang (FA Talent)" userId="474f572f-8271-4f60-858e-cee871e0aec6" providerId="ADAL" clId="{D53EE5C8-295A-4BCF-8E7F-B3DF1EDA7E15}" dt="2022-01-13T09:22:14.888" v="223" actId="478"/>
            <ac:picMkLst>
              <pc:docMk/>
              <pc:sldMasterMk cId="1805131957" sldId="2147483656"/>
              <pc:sldLayoutMk cId="3978560216" sldId="2147483659"/>
              <ac:picMk id="262" creationId="{9AAF0738-25CF-484D-9FCB-0A5E714940E6}"/>
            </ac:picMkLst>
          </pc:picChg>
          <pc:picChg chg="add del mod">
            <ac:chgData name="Xin Zhang (FA Talent)" userId="474f572f-8271-4f60-858e-cee871e0aec6" providerId="ADAL" clId="{D53EE5C8-295A-4BCF-8E7F-B3DF1EDA7E15}" dt="2022-01-13T09:19:53.887" v="182"/>
            <ac:picMkLst>
              <pc:docMk/>
              <pc:sldMasterMk cId="1805131957" sldId="2147483656"/>
              <pc:sldLayoutMk cId="3978560216" sldId="2147483659"/>
              <ac:picMk id="263" creationId="{FAEB04C3-23A5-4BAE-B482-FA416BEC815F}"/>
            </ac:picMkLst>
          </pc:picChg>
          <pc:picChg chg="add del mod">
            <ac:chgData name="Xin Zhang (FA Talent)" userId="474f572f-8271-4f60-858e-cee871e0aec6" providerId="ADAL" clId="{D53EE5C8-295A-4BCF-8E7F-B3DF1EDA7E15}" dt="2022-01-13T09:23:34.499" v="241" actId="478"/>
            <ac:picMkLst>
              <pc:docMk/>
              <pc:sldMasterMk cId="1805131957" sldId="2147483656"/>
              <pc:sldLayoutMk cId="3978560216" sldId="2147483659"/>
              <ac:picMk id="270" creationId="{5CFA0511-2FC7-4E13-B057-416830ED4B26}"/>
            </ac:picMkLst>
          </pc:picChg>
          <pc:picChg chg="add del mod">
            <ac:chgData name="Xin Zhang (FA Talent)" userId="474f572f-8271-4f60-858e-cee871e0aec6" providerId="ADAL" clId="{D53EE5C8-295A-4BCF-8E7F-B3DF1EDA7E15}" dt="2022-01-13T09:24:42.137" v="253" actId="478"/>
            <ac:picMkLst>
              <pc:docMk/>
              <pc:sldMasterMk cId="1805131957" sldId="2147483656"/>
              <pc:sldLayoutMk cId="3978560216" sldId="2147483659"/>
              <ac:picMk id="272" creationId="{A48AB976-22F8-489F-B87B-AAD18B5EB6DF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276" creationId="{85797F89-24AC-43E7-96A7-3082F26D3019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279" creationId="{3A6CDA30-4C42-44DE-AF56-935854812777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282" creationId="{B4B643A3-1B88-46B7-ACF5-5800841F0480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285" creationId="{4C89D5DA-3756-4C5B-AF86-D2482003487F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909" creationId="{CED5E85E-739E-4EC9-9E91-8BD824E00F55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910" creationId="{6B24224A-A642-42C3-8EE9-DE67FA116C40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911" creationId="{696E5583-CBEA-43FA-ABCD-C0CA9E1F50F5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912" creationId="{DEBFB9B1-C388-4C79-9219-C1992D5E8EA8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915" creationId="{AF2C72D2-CD1B-43D5-BE75-EF6B1A20762B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916" creationId="{CD58A2DD-3762-41A9-B556-AE9199EA0D29}"/>
            </ac:picMkLst>
          </pc:picChg>
          <pc:picChg chg="add del mod modVis">
            <ac:chgData name="Xin Zhang (FA Talent)" userId="474f572f-8271-4f60-858e-cee871e0aec6" providerId="ADAL" clId="{D53EE5C8-295A-4BCF-8E7F-B3DF1EDA7E15}" dt="2022-01-13T09:23:14.121" v="235"/>
            <ac:picMkLst>
              <pc:docMk/>
              <pc:sldMasterMk cId="1805131957" sldId="2147483656"/>
              <pc:sldLayoutMk cId="3978560216" sldId="2147483659"/>
              <ac:picMk id="933" creationId="{77B39892-2F2C-4B6A-9680-929081D99EE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29" creationId="{804F7B4E-978F-4FD8-974F-AE7E7001DD1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0" creationId="{DBDDC12E-1888-4326-B910-AD0156B7A22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1" creationId="{56E48839-280F-4B29-88F6-2814209711D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2" creationId="{34304A3D-8B5F-4FDD-A628-C82A84F2201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3" creationId="{483372E0-1C9F-4555-BD9B-AAF151966B5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4" creationId="{E6FA755F-1249-4E02-A5C9-E6529879400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5" creationId="{8B697EA3-131A-4651-8C25-5C46F1CFD0B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6" creationId="{619FD9C4-326B-4F00-9FA6-8692A5BE3E3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7" creationId="{F45FBE32-D99B-49BA-903D-2845E458256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8" creationId="{B088CE30-7F97-420A-BBF2-7686FEAF02A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39" creationId="{A1C7197E-1990-41A2-B901-FDD57F0CC00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0" creationId="{A54A653A-473D-4DD7-AA27-1D928E4D0A1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1" creationId="{C2D58144-5EFB-4304-923B-4174B9449F2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2" creationId="{C1D05D8F-BAA1-424D-A540-9790F036C05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3" creationId="{4B9B5C05-F140-4308-817B-91F06F0448C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4" creationId="{D60B6E32-0004-4AD5-BF8A-78E2C47C797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5" creationId="{7895621D-AA7F-4ADB-ABF5-9A7D72FD31A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6" creationId="{7B3AA82B-7996-4CAD-AFBD-473E84B65A1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7" creationId="{DC49E545-4D34-4FC4-88A2-CA3C5A65183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8" creationId="{530BAD81-617A-4B36-9AA2-623AAEAA163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49" creationId="{587168B5-FC47-43ED-A4F4-6D152064894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0" creationId="{FE3A88CB-6E1D-4577-86DA-BA8671D8089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1" creationId="{EF739CC9-21EB-407E-A591-84D2EEBB47B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2" creationId="{51F8E7E2-7B11-4247-9E79-476AAFC0FE8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3" creationId="{7152190E-3E8E-4E72-9B1A-E9CA3A0619D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4" creationId="{5430AE9C-61B9-4A19-AD1B-4490388CC7B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5" creationId="{F1620BED-F1AE-48FE-A647-881012D2ADB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6" creationId="{B2968E93-024A-4421-A397-68317CBC652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7" creationId="{FE9A90B6-1C00-4AB7-9E80-BA6666F0C35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8" creationId="{6CA13389-F07F-4C22-B8D7-C216A01F328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59" creationId="{81006693-2A99-4D1E-982B-E95FB8CFA69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0" creationId="{7E44ABD2-47D6-4641-BD26-36DBCEE726E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1" creationId="{92086257-71E6-4F11-BAC4-CFD5E836860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2" creationId="{4AF76E69-E105-4D88-BB45-556408C6806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3" creationId="{395516DA-625F-4713-9BBB-DA6B7769E32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4" creationId="{7958B4D4-F2EF-4D14-ADBD-75E1B98999F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5" creationId="{78C8A0F0-0A75-4220-B68A-87835EEB042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6" creationId="{D8A28FE1-F4A9-4700-8210-A12E36FEFC1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7" creationId="{69E237D4-D645-48B3-87AE-95F803D5EC4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8" creationId="{B68EB536-E6A6-4654-B690-650DC8BBAD3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69" creationId="{82612A36-BEAA-4825-B328-C9F4672EE6A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0" creationId="{7498BAB5-B18B-4A7B-8C17-A14C52E5E23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1" creationId="{78A896A4-31E3-4BCB-A564-423A0ACF4FA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2" creationId="{1105304E-0C72-4FBD-8EE6-ACE0A7777C1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3" creationId="{E9F81E62-39BD-4CDA-AEEB-E60DE819E52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4" creationId="{511CD125-0D96-472C-99C6-12DE70084C8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5" creationId="{B3B2BC80-23A1-49FE-B734-EABC7BAB0E6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6" creationId="{B01AEEA7-7361-4A62-B63B-5DA55351BFE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7" creationId="{65301204-C566-4EF4-A075-C59C51E4688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8" creationId="{5CF5E64A-7826-4725-9197-2E9D8A50593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79" creationId="{AC291B2C-A444-4FE5-A88F-CB31AADC2DA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0" creationId="{71174076-CF81-4D36-8E42-F481D8D651E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1" creationId="{7D091D21-FABB-43C3-953A-701C92F7794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2" creationId="{9E757727-E80E-4F57-88BF-66E08D166D9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3" creationId="{3BED58C8-43B9-4DFB-A66B-DFA6C1C2F18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4" creationId="{A4E4B094-E2AD-4515-804B-FDFE6D98D48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5" creationId="{6CB84533-0926-4284-B6A0-0ADB0D77CDB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6" creationId="{F313595E-DC3E-4CA0-9C5A-09213363D9C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7" creationId="{5EA68EE9-143C-488E-92E8-3DA8E0B7F0C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8" creationId="{36C06838-123D-44D1-B710-4D396E851EA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89" creationId="{BEC5AFBC-258C-4939-89EC-78EF762633A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0" creationId="{EF789C47-E1CE-426E-8286-6402EE9DE87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1" creationId="{E29BB2C7-FB42-469B-9CF3-580E8D18122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2" creationId="{A6FEA0DB-2FB5-40AD-A021-38D0AB3D0B4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3" creationId="{4309326F-F86C-4DA9-A17A-6D7D7E082CE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4" creationId="{1293CE8B-B803-43B7-AB24-F17B082EF9E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5" creationId="{AD0EBD18-E49B-4294-BD0F-F76AB93BE32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6" creationId="{DA47E749-36BD-42E2-B642-71533C2B419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7" creationId="{0E516BB2-43D8-41F2-A32A-0267A5684C0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8" creationId="{B7125018-6FF3-4905-93A5-70B24A0ECB5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099" creationId="{1BEB8FA1-C16B-4CF6-85D7-8E0CECA984C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0" creationId="{8B344722-DD05-4A85-BFB4-DE28A2C73E6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1" creationId="{F5E92E25-8704-4952-A6A0-150B284C799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2" creationId="{39BFB47E-B2E1-4139-957E-3351EA7C4A8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3" creationId="{C16338A6-2EEC-4407-84E2-7293666A2E5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4" creationId="{37DD52BA-0AE3-48B1-9758-CE0DBDD3100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5" creationId="{B29E1502-082A-4D2C-9FE0-C2FF72A1D31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6" creationId="{E11EBE53-0460-4E17-9290-A5F1B146FD2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7" creationId="{A2E0D38E-8752-45DB-B167-F0E412C4554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8" creationId="{4102B679-A617-4948-A157-836D77BAF23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09" creationId="{A5D2B7DC-127E-46E4-9A58-2A4CE23FEFB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0" creationId="{FAAB054D-A315-4F1C-9CA4-C81976E2E36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1" creationId="{CD0D568C-6B51-43AB-AF0A-5ED809EAC80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2" creationId="{07CCCE37-5B6D-4102-852E-84CACF9AC95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3" creationId="{6387B147-EF23-4D11-ACAA-F02DD2D0180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4" creationId="{190D9EBE-21F9-425C-89E2-BDA25055D61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5" creationId="{D510A06D-DE12-433F-9869-09C407C7171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6" creationId="{4EC2557F-13E9-45B2-8B21-3729C21A511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7" creationId="{D04F715A-138A-4BD4-89EB-AB165D78892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8" creationId="{1535E103-A90E-4B53-B09A-64079F1E3E8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19" creationId="{D6643CBF-1AB9-4B17-9C80-E2D6698A06E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0" creationId="{165035B2-FCDB-4FF9-B06F-0861EE3C927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1" creationId="{1826340D-96D6-45C9-A4E2-19089496C52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2" creationId="{0D1EE2EB-26FD-4919-ADC4-ADE07D3EE83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3" creationId="{A8D81A16-8997-442C-92FE-6418111DEED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4" creationId="{B60F79D7-5195-4D33-BF80-7226EFA65F9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5" creationId="{5F595C9A-E57F-4ABC-9828-F7B23F677DC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6" creationId="{9F03A586-653E-4ADB-80A2-AC48FF40A47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7" creationId="{C42379E6-C345-4BE3-BA86-5EC6F8B379F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8" creationId="{76345F36-DE2D-4D17-A40C-68BD13BF6ED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29" creationId="{3AA00E83-B368-493B-9860-DB1C738BEC2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0" creationId="{BC759EDA-6287-4DA8-993F-BE23AAFEBBF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1" creationId="{B35E8884-3EFD-4BB1-AD0D-8DBC452B468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2" creationId="{98290EC3-D8DB-432D-AB13-F48EB1B7168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3" creationId="{F65AC281-1765-4A55-8A52-278CC0A16CB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4" creationId="{F0DBC661-EC47-433A-8460-A76BA0446C8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5" creationId="{600DD85B-4358-4A48-8FE0-E5A93B7B5E6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6" creationId="{7EB61B5F-842C-4325-BFBD-711205495AB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7" creationId="{885FAA28-EA82-4FD0-B6CC-C42E3987359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8" creationId="{CE19D9E8-5CEF-48DE-97B3-ED030AD5BCF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39" creationId="{11189CB7-1AFD-40E2-A846-38A47177254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0" creationId="{FEEB769C-C355-4493-857D-8FF313B608A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1" creationId="{B5AEEDFD-FE2F-4D15-8CAD-315F280CD81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2" creationId="{D92EB5F6-B286-4AB4-BFDE-42BB2CE7382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3" creationId="{64E30F73-B725-4F9A-AC84-F334B980302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4" creationId="{1A8FCFE8-0C0A-4503-B2E9-4A2599462D3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5" creationId="{B78B97A7-E1D2-4A50-8628-8EB2620B35A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6" creationId="{0AB1412A-EEC2-436A-AB48-9D8666815D3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7" creationId="{DF4F07A9-7109-45B6-A593-71CD437DBE6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8" creationId="{C2419AF5-B123-4F80-B86D-D940F8EA3DF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49" creationId="{DD094206-05CA-4F08-84B8-46D66B12961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0" creationId="{E29CC797-E42A-4E06-9794-8DE9F67243F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1" creationId="{63B2D053-EAC8-4689-B076-B5F05EA88BA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2" creationId="{7722473F-A358-4F4F-BD6E-D63A5D21A11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3" creationId="{CCB71B44-1EE6-4ECD-8158-AABAF3A73B2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4" creationId="{3034885C-57D0-4A36-B618-C44B9F41A3F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5" creationId="{7EAE970F-C2CF-4689-A1C8-EF276E69EB4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6" creationId="{F592D50D-C90D-4E95-8581-D16C7B8B78D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7" creationId="{C7C2180F-3E6E-4618-A80F-00B5773A11D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8" creationId="{5B1F56E0-5319-4F48-B024-01A6103F5E1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59" creationId="{8DF9E757-3F12-4700-8B6E-FFDC4D56DCE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0" creationId="{817B58BD-7A5E-43FF-A761-8774A3562B4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1" creationId="{5907968A-8295-4A12-B3D9-DD4308F155E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2" creationId="{FDF54105-C161-421F-A8A4-6F454BFA2F2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3" creationId="{7D264CB3-C3F6-4C8A-9BBD-4F71BACDDC2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4" creationId="{F5D7F6FE-4BD0-419B-9431-CD93CA428D9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5" creationId="{B5BC51BB-C745-4118-8AD7-9DE888CBED4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6" creationId="{BEF3B512-B939-4A05-A1FA-4D131EE412D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7" creationId="{0C0B51E2-2D1E-45E9-ACCB-511328B0EB4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8" creationId="{AF8305BE-6E17-44E7-ADBE-B39C129B59B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69" creationId="{E6F08867-1D0A-4A76-9E6F-F60F656CBAE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0" creationId="{5AD3F962-DD1F-4C39-A5A7-E3048377228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1" creationId="{1B33DD0D-C4A0-44FE-B6BD-010249C6BB2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2" creationId="{A4E0198F-6B34-4316-B7E1-B46E66DE0EB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3" creationId="{BE37FBE4-9AC0-4A91-ADA7-65A3FC620EA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4" creationId="{D924E233-2F28-4095-95D1-443B7924016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5" creationId="{57548C24-40E7-44E7-B3F5-61764887513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6" creationId="{9B982F9C-4314-4EA3-8717-FA297D40A4C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7" creationId="{4DAA9C1C-13DB-4C60-AFED-0AA936433B0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8" creationId="{CDE28990-99FD-4E1B-9744-D5BB4D21ABE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79" creationId="{7859D78B-A030-4BE8-889D-1EDA7B55616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0" creationId="{4986AE60-E491-42B8-866C-B3DD4AB14E9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1" creationId="{29E1E693-7A03-4928-8943-6653D9A1340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2" creationId="{F2735173-240C-417F-B039-1278EA95D3F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3" creationId="{C6649DA2-EB7F-488E-9043-EE6AC71FE8F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4" creationId="{600D8BBC-4EEF-4FE3-9D17-3DF06A787FF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5" creationId="{31FC10C9-3296-4A9E-AA59-2D3469AB0F6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6" creationId="{0569E959-3BF6-412F-94B4-330BE4B96A7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7" creationId="{F66E1B35-8E80-479F-B20F-B588FB3091D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8" creationId="{C0A83EAA-D6FE-47C1-8A12-46886F327D1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89" creationId="{56B34E0F-2F22-42A1-9256-84E22043239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0" creationId="{1044DA6F-C612-4B39-B0B2-9D30EFE13E1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1" creationId="{D32BE3DF-E22E-4EE6-B962-7D2A1FB5AF4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2" creationId="{CC96BD0B-A4E2-4F12-942D-AF006CF1BD8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3" creationId="{2D4B0B80-A01B-49D4-A1D4-C9191BA489C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4" creationId="{E2A79D7C-7629-45B0-9EA2-D67BEE30DF8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5" creationId="{43C3C109-CDE3-46CE-8B45-85DD23BEEC1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6" creationId="{45B4A3E2-9D0E-4ED9-89BA-681EB9FA3FD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7" creationId="{616913F4-D103-4073-933A-687B42465E6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8" creationId="{D515CA7C-E3D9-4D8E-A45D-CC843B78140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199" creationId="{CAC71C26-12F0-49A8-94C0-B32ED4D2952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0" creationId="{4471ECFB-C38F-4AA4-9390-85D9809E7A7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1" creationId="{C6C98D36-EA81-4B24-AA31-F0EA9C4E035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2" creationId="{B2AD1433-B523-42FC-AA5A-33124E31F2B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3" creationId="{C2D3A551-0C7E-41DC-84C7-5AFFA22D68F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4" creationId="{688948E9-B67D-4EEF-85E4-259ADA25B57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5" creationId="{68DB0F96-B12B-4BF7-80FD-AF0CE1B58CF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6" creationId="{653BC9CD-B014-453C-95B6-851A281D651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7" creationId="{C541C11A-E84C-499B-A0D0-1939375F1A8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8" creationId="{33A79087-33AF-4344-AA4B-5A1F6559926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09" creationId="{4A6F4F89-1CBB-4B61-8B70-CA8CF808AC8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0" creationId="{3F6EDBFC-A636-458F-B294-A64F6BE3963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1" creationId="{FFC4E3E5-17BB-4807-9813-05E64E9068A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2" creationId="{248A97A8-D558-405E-8DE8-57ECF38BED4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3" creationId="{C681BC75-DA1F-4674-B895-E25B157CEF6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4" creationId="{47140DEE-5835-48CB-8025-3826302BB65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5" creationId="{978C6512-9A7F-4F3E-A6FA-D55D9E6BC28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6" creationId="{8F1A850B-AEDC-48F9-8B78-97A46FBA180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7" creationId="{F9009DC5-0066-45D7-B40C-A25B6E30F51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8" creationId="{A6C2855C-B202-4FC5-8A7D-FD3551A0BB3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19" creationId="{BB582131-6BFB-43BF-B11A-193D6855BDF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0" creationId="{FF90DA2D-F216-45D9-B4BA-9A5A99F214A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1" creationId="{FE23812F-843B-4E64-8A57-8AE9FE43DBA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2" creationId="{B41DD40B-0B31-4A45-A2E3-DFF8111EF62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3" creationId="{11E5E77B-3B81-4C77-B0D4-7000C6B0A3F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4" creationId="{7B7E8F8E-4534-4A82-BB5B-CE85C0D8CAF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5" creationId="{727874BB-1280-48BB-88B1-7A155CA96B8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6" creationId="{23499ED5-5A0B-4980-B3E7-D6767F9B89F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7" creationId="{1DF7D77E-9365-4ADF-A21C-2FE65B8FA73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28" creationId="{16D65050-712F-4A22-BEE7-0153F4C4136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0" creationId="{27D07155-45F1-4A09-83A6-BF070A4F9B1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1" creationId="{49E99A47-0DDD-45A8-9401-541FE83E7F3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2" creationId="{867FC6DD-1FEA-4A50-AC96-1E17A26B7FF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3" creationId="{DAF05EAD-C073-4E67-BA29-E14BA2B54F2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4" creationId="{B759DFD4-B0C4-48FA-A3B2-2B3412AE1CC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5" creationId="{F87130AD-122E-4BA0-9292-DB9971B01D0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6" creationId="{F50F7326-1754-4DE3-80DF-76CB200ABC0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7" creationId="{A24A28EF-CC50-4FA1-9180-9A8433DF521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8" creationId="{81144FF9-683E-4DA6-B686-78C585ABF40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39" creationId="{C88B7651-9F9F-4FC0-882A-1922404EF54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0" creationId="{90F7889C-546A-47E3-A5D7-A96CCCE5D3A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1" creationId="{42E8915B-2BDE-4BA8-AC77-D773161143A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2" creationId="{A01785DE-C025-458B-AC75-73A39E2338D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3" creationId="{19B575B5-4514-4A37-9EEC-20116323283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4" creationId="{ED543DB5-0ED8-47FC-8023-7A2E586B09C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5" creationId="{FE4D81CE-731F-4D30-849E-470D8EFBA2D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6" creationId="{A2110D87-3561-48D5-84C4-15F71AE7F30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7" creationId="{0BADCA37-AA30-4C48-A3DC-8A938271606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8" creationId="{E6B41557-9005-4823-9F2B-418D93816C4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49" creationId="{903CBD82-4E52-4AB0-9975-0B1A79A43C8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0" creationId="{0B7D99DE-B0A1-4A73-A47B-122147F17BE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1" creationId="{234E0FBB-4CDD-4F79-AF2A-29B16157C31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2" creationId="{733BE0C8-821B-4322-AE37-14D6DCF12BA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3" creationId="{8D978E21-D66F-43EF-8802-BF935C995E3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4" creationId="{88AA0DFB-8042-4D6F-BE58-5A5EE7EBB0A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5" creationId="{F8970144-C97A-4864-B763-C27D204B575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6" creationId="{8723A5B8-DE7E-4E90-9332-31C862FDF66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7" creationId="{1A75B607-7855-4606-92D1-81BAF25A01D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8" creationId="{F5C0538C-B4FE-4C13-B4E2-60FE9D7F2E7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59" creationId="{96B999AA-49F4-489D-AA9D-352E02E378E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0" creationId="{14E466C4-92C9-4779-AC69-79C675C0797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1" creationId="{9C4E55B3-9652-4C2F-B093-457525F4B34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2" creationId="{D62B8339-9B6F-44E4-B497-30872832F48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3" creationId="{2BBA13BF-A5F7-4F70-89BD-414FF2F3D8F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4" creationId="{469BF6B0-54B1-4812-8DF8-BF8120A0DA8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5" creationId="{22A19702-689C-4313-B379-B60651A8003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6" creationId="{3D528402-57C7-4B5A-B442-A5B313B0527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7" creationId="{2050C644-AE55-4090-B18C-9774FF72554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8" creationId="{A4CEB9CE-264C-472E-9691-4CDAF6578BF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69" creationId="{9052B80D-3370-4662-B561-80D9FA33AC1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0" creationId="{628DFD75-4DF8-435D-A6A5-D6E4843B78A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1" creationId="{CAB536DA-F2D2-4031-B3E7-94085B3D14A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2" creationId="{9D1821A1-CFBF-4BB8-8B03-B32A5EBC192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3" creationId="{E67DD48E-4361-4C72-B856-1D434ECDC16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4" creationId="{05AD89BD-E6DF-4E9F-952F-64A846AB05B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5" creationId="{725316E7-2AFA-465A-A1ED-A4A8459FA34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6" creationId="{25385B24-2A2E-4096-8315-0CACEDAFD44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7" creationId="{9A109194-864B-4559-95C4-63F7157DEB9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8" creationId="{F6F6A6BA-B14D-405C-9005-603AF94AFC9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79" creationId="{FC852BD2-40D5-47D2-9E25-75AC7068BFF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0" creationId="{CF42460C-8DDC-42C1-A7E3-3363C7963F7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1" creationId="{78B4AB24-DDEE-403F-953D-77AD6D2145B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2" creationId="{A745EAE6-B708-43FE-907F-997465D83DB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3" creationId="{46B3D85E-5BB8-46E7-9558-59865E817E5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4" creationId="{6371CF06-85DF-4088-A2FA-D912A459978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5" creationId="{41E50B9B-DF66-42FD-9420-7EE8994E88A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6" creationId="{BE5DA035-A4C4-4451-878B-FD7118E1D23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7" creationId="{64FAFFCB-5C57-4E18-8007-07814A4A2E9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8" creationId="{5044D3C8-FD74-4499-914A-E591DAF4DA4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89" creationId="{571996D9-6B77-48D5-9DAE-E587D3BEB19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0" creationId="{D529AE92-1CB3-4C41-B1B9-4B1ED4EFF96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1" creationId="{6A88D909-AA1F-4864-BD7B-C143A1D2527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2" creationId="{B19D031B-D935-4A66-B9BB-58C44DB938A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3" creationId="{18838F32-D170-4762-9BB4-38FF77492F6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4" creationId="{AFC26F7F-6BB4-4D14-98BE-8C95244D442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5" creationId="{9B018948-D459-451E-B138-A4ECF2833F7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6" creationId="{11B9C13D-30DF-4EF3-86D7-978D8480C6C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7" creationId="{220A8703-062F-4A29-8D39-36648CCF3B2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8" creationId="{D7D0E779-C2BC-4500-94A5-80EB612101F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299" creationId="{0AC4CEEF-92D0-4BB3-83C7-742C0851537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0" creationId="{978114F3-73F2-429A-A168-421DF07B58D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1" creationId="{9413D031-1215-4B20-AAA1-8F4C50CBF88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2" creationId="{96B4D3B3-6A28-491C-B364-D70DE900D67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3" creationId="{01BD3804-A328-4E77-BF6A-09174A6C14C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4" creationId="{63391C92-FA8B-46C1-AF30-B8A68AF31CE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5" creationId="{4029C69A-955C-4AF3-A32D-72D3735D064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6" creationId="{7F9DE456-04FE-46CA-816B-AEC3490D74D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7" creationId="{3663D250-0BF4-4A6A-B640-F118BD40F73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8" creationId="{8B9DC624-1E7E-4769-9329-0B35FC732AA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09" creationId="{A643BCE9-3B12-445E-AB58-784241811A1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0" creationId="{DB2DC373-5C34-42A0-91FD-083E0AD7075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1" creationId="{E7E5BED7-7DD4-4C2E-88AA-5E48EA522E9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2" creationId="{A90A5DE2-8351-4769-9042-7265790D321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3" creationId="{598B11C4-8A54-460D-A401-7A715295534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4" creationId="{A278D562-A443-44F2-9935-C76009A3CAB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5" creationId="{A07C4668-B307-44E9-ADB2-E706B861CB8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6" creationId="{6C77AFA6-ADD3-4BAF-A30F-5D2EFBFADB1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7" creationId="{9EFD9F22-190D-412D-8643-8B996AC38F4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8" creationId="{2EFC1FB0-E151-4543-9EB1-1B2BB464A49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19" creationId="{E5B1CD9A-300C-4895-8271-CDEE21DA080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0" creationId="{1B8CC618-965E-49F0-BE9F-9C39EE86809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1" creationId="{297048D3-264B-468F-BDB7-BF09D9D8C09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2" creationId="{B1C313CF-E0C5-4B1F-A902-4C5C3E6CFF4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3" creationId="{2601BBAE-04E2-4FF5-A5AB-83659F7EDB2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4" creationId="{06CFB839-9BC0-4BFC-9D27-4EF73FE6D73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5" creationId="{135BEF43-53EC-4B50-B1CD-D5F6E7939DF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6" creationId="{4C132A5F-5D96-453B-90C8-DA242DEF46C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7" creationId="{8993AA19-0ABA-4AB1-8CE1-99926244651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8" creationId="{BA1D3D74-4695-4417-A1DB-276EF6F3599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29" creationId="{67E92CAE-0A13-4347-90F9-5AEEA221C2B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0" creationId="{90E77525-3AFF-4487-B6B5-493212EA844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1" creationId="{15A8085E-F862-44BF-95F7-3D92129DE50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2" creationId="{6771D23B-3DDE-46F3-87FA-2015FF14C4F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3" creationId="{BE752CB5-901B-4250-9AEF-38BDED76D71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4" creationId="{BDE27BED-75C4-4856-B4FF-F6B12E5FCB3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5" creationId="{EEB0DC13-498C-45D4-A044-0E3E9679A02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6" creationId="{DBBF8E94-AF63-47CE-932A-F6641B2D64E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7" creationId="{AD7890AF-5299-434A-8795-817B9BC4D03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8" creationId="{B0F7AF28-35FC-493F-B834-A993F12833F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39" creationId="{6917A417-7ED7-4023-9585-AC356A2F068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0" creationId="{D6842DB2-9290-4627-8250-0021662CE20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1" creationId="{8885110F-B0F9-4FFA-8984-52BA80E5C41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2" creationId="{D385E48A-B463-4116-82F9-DD0E4CC73D6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3" creationId="{C47449DE-3BFE-4B3D-B06B-A9CB85C46D9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4" creationId="{D1A8FE66-0576-4C5B-8DD0-115C9461AF0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5" creationId="{8D3323EC-199D-4C28-A89A-FB22D1786A8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6" creationId="{7A97331C-F2CE-4734-92EA-16F1F6AD9EF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7" creationId="{BE673891-1A19-4597-943A-260C0C9D037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8" creationId="{A6944ACB-B48B-4BD1-A501-5B67F68BAD4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49" creationId="{7945E2A8-C89E-4C38-9181-5C4F9A7283E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0" creationId="{759CC347-9184-47DC-BF01-BDCAEA5C1E8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1" creationId="{4E23FAFC-53F5-4C72-AEB8-D9F737C78D2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2" creationId="{6EAAB0A1-C90A-4FB0-A6CF-B6AC9800BC2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3" creationId="{CE533B64-F03D-4604-A8C3-51A36F4679B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4" creationId="{742A464A-9461-4AD8-A45F-C313525B4E6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5" creationId="{9D34FD44-8E5D-4B57-ACAE-71E48644471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6" creationId="{88A82582-8A58-4AC8-A5CC-24C7FA26293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7" creationId="{CBE4E535-9E5D-4008-B7DB-51892EBF3F1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8" creationId="{8CFB6701-F978-428D-BEF3-D63EF5A6DB8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59" creationId="{13E80F12-963C-4E42-8205-22EBED67325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0" creationId="{27EE2F62-4845-4BAF-93E8-AC07E0556CE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1" creationId="{762316DB-CA80-4E9C-BE30-1918BB86426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2" creationId="{F2932D73-B101-4388-A43B-295F558050C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3" creationId="{16F84D08-A857-4E18-A6D7-37983B2DF1F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4" creationId="{B651CE49-F409-4D4B-B4E6-F24F4FDBC1F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5" creationId="{8FCB317F-57A6-4436-B1CE-B0CE346895C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6" creationId="{855A6E9D-F9BA-4CAD-ACC9-A780CE8C7BC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7" creationId="{93E1C28A-2EF4-403E-9D69-02434CDDD84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8" creationId="{9CCB739A-8343-47BF-9340-BA070F2E690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69" creationId="{12F467EB-3B0C-4DAA-A30B-67BB8A706DC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0" creationId="{D8BD0885-62BA-4F4B-B333-6984341007D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1" creationId="{4C270E5B-5765-4B71-B705-2CB83B59DC0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2" creationId="{D269BED7-B57B-46F0-BAB1-B9B8AA1D7DB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3" creationId="{4C386876-CF4E-446A-B7B7-8305BA5427C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4" creationId="{A654CC7E-C7E7-4F18-9C06-167D62E6923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5" creationId="{A135868F-04A6-4F3A-98CC-2327C54686D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6" creationId="{6A0CC5A9-EAE5-493A-AFE6-02D7DA8E9ED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7" creationId="{AEEC780B-D1F9-4AB2-A0A2-EE1345D8AB4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8" creationId="{649F6AC5-F190-4A0F-B84E-5B2FC98B79C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79" creationId="{4757F032-1E6E-45BD-BEE3-38720542317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0" creationId="{D8C39544-C2E3-4B5E-98C2-E057B03A483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1" creationId="{4C1340C7-25E4-4133-84B8-6D1DF509457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2" creationId="{AE1DA16B-FBF6-45E9-8F32-5FC24D03EC8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3" creationId="{F928DD44-D279-4C13-9488-98089BB4059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4" creationId="{D5CB39E7-E203-44BE-9E40-4D3699FCDDC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5" creationId="{7B4AC9D0-E4FB-4E68-AF06-B1C4E7A161F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6" creationId="{4795ABB9-4609-422F-B489-C15C93A28DF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7" creationId="{048B0B2F-A51F-4149-B5A4-225771F647D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8" creationId="{DAD303B4-0F68-4573-A735-C0803F08E84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89" creationId="{6221DCE7-2E57-427F-BCDE-5490AB06DEB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0" creationId="{B93410FA-81ED-465E-997F-2F58FB22053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1" creationId="{307D7C0B-9BB9-4C93-865B-6088ECA368B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2" creationId="{BAD4DC58-0042-40F6-AE7E-459829CE49C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3" creationId="{D104F42C-F749-46B7-8CD2-EDCD37174B2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4" creationId="{33991DF4-113A-4120-A99C-05D8D603AAF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5" creationId="{E4661A73-D985-4F11-A9D6-90C11472053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6" creationId="{30835394-B2DC-4BEA-83E4-41D3F7BEDFD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7" creationId="{5AD03BA2-7133-430B-980C-2F14F362052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8" creationId="{221A1EC4-3B52-411B-B33E-F3CAE84FBDA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399" creationId="{BA627F77-DBFD-4585-AB40-F71A47EAEEF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0" creationId="{EBFEE597-2570-44FE-BE5D-61EC872205D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1" creationId="{5799819E-E514-426B-BF9D-EE03D654651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2" creationId="{D908654A-806D-4891-A681-10D0F0F1444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3" creationId="{061ADCBE-7E2A-408A-AFE3-F005C8140F8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4" creationId="{38FA3E96-9AC9-4BD3-B0A7-3241651F58A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5" creationId="{A409B5DF-4132-47CD-B95F-8B38BB37096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6" creationId="{6FC4573C-F686-4F8F-B351-80D7DCA66EF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7" creationId="{01685859-E77A-4BCB-B3D7-9CA2D45B257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8" creationId="{FBDA43E5-2A89-4836-BC0C-6B9F0C8672F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09" creationId="{CD935335-5FB8-49AB-A2CF-DDC1694C237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0" creationId="{2F100012-D00D-40B8-9EF6-251F18EC0FC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1" creationId="{4158D097-4B8B-43D5-A37C-35DFFEE4654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2" creationId="{59190CFC-633F-416D-9867-3A48DF9EE0B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3" creationId="{90A7F2B9-1EC8-4514-91B2-76FA62160C5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4" creationId="{706F75FB-C8F5-4610-9D4F-62A63DFC0BB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5" creationId="{E8BDAA92-0B1F-492F-869C-16180EDC401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6" creationId="{9088B147-BD53-42E9-A5B3-E5B1D1FCEEE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7" creationId="{1A010552-EDF0-46CB-B222-155A10EE86C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8" creationId="{964B9B38-8C01-466A-BEF6-A8F1127590B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19" creationId="{DCD9F224-93F3-4315-BA4B-C539809C587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0" creationId="{72170109-4186-41C5-848F-577407EE219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1" creationId="{8B2F81CD-EF32-4F5D-A13E-489DF6E5CFE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2" creationId="{A972A544-0268-4319-8F05-93E6728F844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3" creationId="{09EAE335-E5ED-42D6-B317-BBE15677D54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4" creationId="{425C271E-9EBE-4D8F-8136-65B236C193C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5" creationId="{BE9699AD-0629-4E9A-91B3-D014E0B16A9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6" creationId="{9E97745A-CE22-40D1-886C-077C9637644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7" creationId="{358FB6F7-E95A-43B1-A3B3-A9F3F3BF4F0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8" creationId="{79D3801A-D4E2-46DF-B933-64BDAEB5C8F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29" creationId="{EE058D06-AD8C-49D2-B1A0-08CB2E6CEF9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1" creationId="{D114FE5F-1B5E-4BB3-8D17-EB55C3D4B54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2" creationId="{FDE516D9-8C40-4EA8-B4E3-44C3EEF4FA0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3" creationId="{97571C58-B192-4673-8456-2C81DCF0A31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4" creationId="{FD448EEA-4CC9-49B9-A65E-C0BF36655F9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5" creationId="{39A0E9F2-4132-4B36-95CB-6987D0B686D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6" creationId="{59E48721-6E1E-438A-BD03-2BF1A7334F5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7" creationId="{5E8B984B-D16E-4464-BE66-F34A5EE6EB2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8" creationId="{39353F15-7728-400D-A76C-5DB943BB27D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39" creationId="{5E92F84E-77AE-47DC-9FB8-848E57024F6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0" creationId="{35CA3DD9-1891-4599-B06A-1EEA17793F6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1" creationId="{AE158398-8A38-4413-A182-E1A7CA77D6F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2" creationId="{366343A0-25A9-4310-89B4-54440DBF3B3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3" creationId="{4ED0BA99-CA71-49D3-9511-4A76311C638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4" creationId="{6A696269-B45A-45AB-B22C-69888B4623B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5" creationId="{07DD9534-F128-450D-A1ED-D2925064A0D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6" creationId="{F7DB733E-DF95-4DCB-9560-99A79E0E991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7" creationId="{0B7E6688-E913-4A38-AE0A-848EA8148FF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8" creationId="{14892AEF-CCC9-417B-8170-E06635D4F44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49" creationId="{02858521-FC3D-417B-9B93-7AA50C770C8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0" creationId="{EE77215B-C37D-4DA4-8364-F67755F4E44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1" creationId="{DE300F6C-E5EA-4B99-8CBB-F00A2A56FE3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2" creationId="{241C54F5-B9FF-4C16-9944-F573AEB8EB6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3" creationId="{3F5049B8-4535-4E60-BC14-382D7CFB0E0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4" creationId="{35356B4D-38E1-4BCF-8450-98F17976759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5" creationId="{8DC2FF37-76AE-48D8-9BF9-CEE26C6490A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6" creationId="{CA3B94E1-6FE0-48DE-BDB5-938732CD129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7" creationId="{E4A22045-7D00-4D11-9416-24CAD6911CA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8" creationId="{24831B58-9064-4A50-B01B-82AC2C2CADA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59" creationId="{6F56CDA6-9B92-430A-9FC7-4C87B17377F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0" creationId="{8CD335B8-2422-4D57-918E-AF4B5C14A06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1" creationId="{D23E08B3-5991-42D9-A5C6-EB9DBBD1573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2" creationId="{927D9FB2-6617-4201-AA83-19A43522A92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3" creationId="{1293CBB0-1557-43D0-8F82-1CB00417D7A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4" creationId="{6A59429C-1DCF-448F-8D00-97C47241547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5" creationId="{0882CE58-D430-484B-8469-7D000874456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6" creationId="{9639AE73-C7C8-409F-930E-C5917C8DB35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7" creationId="{CCD5361F-2C59-4549-967F-3FCA0D19AC1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8" creationId="{9EE9B924-6E45-443B-BA76-1057E0565B3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69" creationId="{C535863D-84D1-4CF2-9A5F-75E7843F78C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0" creationId="{787FCC04-391D-48B6-9AB4-D7AC8926B8B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1" creationId="{FC150132-4D82-4589-A9D3-57AB65C05C3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2" creationId="{A6BE934D-F464-4900-B60D-11F41A19E27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3" creationId="{6FED5AF5-96A4-4CA8-81CF-374CF564BAA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4" creationId="{9F3FA3C1-6BEB-4579-B15B-FD13B70E676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5" creationId="{3AAFDAE1-AEDD-41D8-860B-61B030C0C42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6" creationId="{48A56FAA-672E-44AB-8B5C-A2AF4136B6A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7" creationId="{4B5FB358-7169-4108-8947-EDB072E5CF0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8" creationId="{C58450EF-3A19-4793-A375-181D7A97B43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79" creationId="{9A7F2753-7B2F-4FA6-BD23-92A6AF24F57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0" creationId="{6BC926A9-94D9-4A10-8936-DA917A61AD4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1" creationId="{CA0926CE-72ED-4669-9AA0-3B93662B006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2" creationId="{4DF391AD-0E62-47EE-AC6B-ADB855FAE62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3" creationId="{22F53200-FFFF-4A63-A0AC-48635959BE6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4" creationId="{397B9741-AD0A-4449-ABA7-CD1A42E8DBC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5" creationId="{F9974DEB-C000-4A4D-992F-D19CD5F1A1B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6" creationId="{FDBB3A1B-18D1-4962-9810-1744ECBC317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7" creationId="{8227CE86-C956-49A0-A681-18F5CF8EB17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8" creationId="{5F8E7DAE-B462-4B28-A66F-37CB4C3B206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89" creationId="{FF897A58-1291-47A2-8AB2-E2801D698BE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0" creationId="{826B1C1E-7F8F-4484-91D2-A0FA832AC2A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1" creationId="{D414485A-B3EF-42CC-9DFD-D8F2E150256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2" creationId="{8799CE78-B862-49BD-B53E-43BFD740154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3" creationId="{6B641720-4A96-4342-B1CB-496BB3A4597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4" creationId="{CB67ABE6-7B48-4784-B5B6-DB58E3526C8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5" creationId="{4F03F574-D98F-48E4-A386-0FBDF13D371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6" creationId="{8EAD13E7-4518-4553-A796-46A58E195BA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7" creationId="{402E1695-A064-4264-9A39-003765418C4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8" creationId="{CBD09A08-9852-49EE-BDB0-48A4EE43AB2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499" creationId="{9B9AEC61-6F2B-4A83-8977-C926897CF0E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0" creationId="{6DFD4FC3-A22C-4A57-80C7-2B1C2287B4F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1" creationId="{07BADBEA-185B-4B31-9902-A78298FF6E6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2" creationId="{32B41A81-18BA-434C-BCD9-E6BEB466A34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3" creationId="{617F9D28-C5B3-4EAE-A857-40319002793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4" creationId="{F7F25B05-7354-4613-8162-6D0AA5936A1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5" creationId="{CC60E98D-7DD2-4296-8326-5F5582C4619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6" creationId="{C7C02577-F123-4696-B983-C94C956C140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7" creationId="{643BE9E9-93FC-4BC9-BC25-A14D1EE8474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8" creationId="{40AD6EB3-2CB7-4F61-B03E-EC421739416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09" creationId="{10598BF0-81C6-4C4D-85D0-E3DA21E0310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0" creationId="{55C84A85-8A03-439D-BCAF-23463BD469C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1" creationId="{1375F3E7-75DC-46C3-9F9A-84FE18FDFCB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2" creationId="{1F5EC923-7FAF-4718-A529-6EACC6FD079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3" creationId="{88EF9AA6-F7CC-4F18-A2F6-29DDC0FBF16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4" creationId="{AEE0280B-03E5-4054-9FE7-04495BF8ACD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5" creationId="{26094CBF-E2EF-4DA7-B9FB-CB97C56D3FB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6" creationId="{C9AE5E21-5F95-4F5B-9D51-CA254E49528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7" creationId="{259364EB-37D4-4086-A8B2-65EDBA660C5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8" creationId="{AE608D22-03FF-4DB8-B1A4-1E37BD87800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19" creationId="{B0647976-B52B-414E-819D-54B5A50DF50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0" creationId="{B336F5A9-54E6-42D7-9ED0-DC6807E5E2B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1" creationId="{FEB2685D-0549-4D13-B0BC-9A6F96FD617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2" creationId="{11A143B2-1E79-4E17-BC22-6CF6FB3D0E7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3" creationId="{CF88520F-E749-4D45-8290-F7278ADA465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4" creationId="{3B39212A-6C1C-456A-80F1-9FD578A7074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5" creationId="{4FBCC8A7-C190-4F72-9BCD-183618B050F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6" creationId="{CB9B47FC-1FCD-47D0-ACD4-3F869E92EB4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7" creationId="{F05B8CB3-9892-4A4B-92F3-A0D59E2498D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8" creationId="{D2C86249-905E-4D2C-B06A-75AB6D51E8F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29" creationId="{DB56B791-0635-4D81-AA7C-939B15B37DC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0" creationId="{1D9FFF4E-2F5F-455F-86A1-A2F0264E450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1" creationId="{D52DD983-9733-4233-A0F2-4AFFCB27494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2" creationId="{5D9A802D-C7AC-4C87-858F-44E17D75F6B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3" creationId="{74DD378D-5D9F-4BCA-94B0-A7E6C6DD61F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4" creationId="{5F777E9A-BF2C-4629-AA68-F13F8AC820E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5" creationId="{29E25111-3ECF-4349-AADD-85106784175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6" creationId="{478348FE-E08A-4A91-BD7E-6A00DFFAF2D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7" creationId="{8F4C08C8-002E-4EFF-B43C-C418469A7B5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8" creationId="{5C21E5DF-CD49-45B4-BF65-83E49FF4CE7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39" creationId="{3B02C323-6739-476A-B217-1E56E979676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0" creationId="{D50D223B-1C95-4862-BFA2-492A9405EA4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1" creationId="{B80016A8-F984-4840-B04A-E07BAB2D873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2" creationId="{C3D2961E-DE2B-4DDB-B5F3-95CC3017B35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3" creationId="{00D6A5FF-CC57-4337-9D58-3A70F72FCB7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4" creationId="{98D663E1-BCA7-4F99-B72D-52BEB66962A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5" creationId="{7B8B4858-A9E7-4942-A29A-BC65AA3C4DD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6" creationId="{0BD5B402-8F25-45BC-9FD0-7064A8471A3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7" creationId="{EBF405C0-A167-41FD-97CA-48A7F9461C9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8" creationId="{8517E035-EAFF-4716-A4D1-F3727FBC471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49" creationId="{5C43526C-FA19-4957-AF32-CDCEA7FD1FC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0" creationId="{CE6B8657-18D3-487D-812A-E09CDE5B22B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1" creationId="{739DC5E6-A3FD-4924-A6F1-DE6B0CA3D32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2" creationId="{6AF26DAA-B000-4677-9159-AC4786CCFFE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3" creationId="{1170D307-ABDF-4779-848A-CCD8A70A072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4" creationId="{B0E7FEDA-3C46-4326-AB3D-18ACFB80DD0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5" creationId="{11F2D0DB-7730-45DA-9A8C-519FF20DB85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6" creationId="{B0BD6819-F246-4834-9CAE-FFBFBE3CCF5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7" creationId="{24BB3956-6DDD-4764-80A0-E42A4C4C0EE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8" creationId="{F1A56246-4CDA-417D-8F59-9804BDD348C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59" creationId="{5F3BD7AB-82BB-4B21-B97E-C1D52C52799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0" creationId="{4F841222-F54B-4D39-8FC2-434A61E264F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1" creationId="{FD043D13-72AF-433E-8215-9543B5792F7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2" creationId="{B6616B15-1681-44AA-8FAE-5EDC940C781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3" creationId="{A54BC4D8-22CE-4E10-88C1-DA1A2CB8F32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4" creationId="{47756466-E70D-457D-A039-E142E6F243F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5" creationId="{C86A7A7B-09EF-46AC-97A4-DC47EA11F00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6" creationId="{5F1E72DC-233C-4079-A2B0-BFDE719016C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7" creationId="{FC9F694B-AB3B-4175-90CD-907D676114C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8" creationId="{62834321-BD20-4DDB-8AE4-8DD155EF1A5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69" creationId="{318DD5D1-B07A-4E4F-BCD4-850F01E7F84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0" creationId="{A8E2373D-D622-41D1-8630-44484E3F0CF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1" creationId="{9A57C2CC-43BC-4A87-9BC1-673A3E00BA7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2" creationId="{93924E1A-3EAE-4A4C-B0FA-B0F03BAD17A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3" creationId="{5FE0809C-705E-4870-863A-114EFA0146E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4" creationId="{1435A3C9-3EF9-4D6F-9304-7EB1EE8EFEA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5" creationId="{4608AEB7-7E60-4142-B43F-494D29D8976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6" creationId="{13B26EEC-BC98-412B-B858-888A24EADE5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7" creationId="{76AAE277-F33A-404E-92F6-AE2F5A87CDF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8" creationId="{6C7C965E-A4F9-4F9D-BA60-265BCCEF7E9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79" creationId="{45AC6DDC-5E00-4A95-9891-204E10C4BEA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0" creationId="{FC445F8D-6F26-41EA-A996-3E77635964C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1" creationId="{28903762-B595-4E9A-B103-EFC8DFDC958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2" creationId="{184B59A1-5231-4CB3-857B-55CFB299EC5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3" creationId="{1CF88637-14C9-48C2-8E38-1D9CD9CA6C5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4" creationId="{7D1C88DF-3B05-4E7F-BD65-30DAC6F727A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5" creationId="{1463F204-13FB-420C-BEE6-F6A2F38E3C2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6" creationId="{DEEA1E52-6537-4374-80F3-5DF26CC1EF8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7" creationId="{7A57376F-B7C2-4A43-9850-E6E8B146C76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8" creationId="{24802F52-5CE2-4D31-BDB1-7DE4AA22114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89" creationId="{F8C0A63F-85EC-48C3-A4B1-68E8A9071E5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0" creationId="{925AF028-37B1-45BC-BF86-7DEB446C270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1" creationId="{C3936F51-3A7F-4725-9AE5-CDD6E898AF5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2" creationId="{68663022-4956-4C22-8327-30862D77CC4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3" creationId="{A9F7A62C-D5A6-4367-B75D-8FD90B03997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4" creationId="{EEA9EF49-7FF6-4597-A49B-173BF842C3A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5" creationId="{8B0B1A04-10AC-4A75-B3E2-89351E21D14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6" creationId="{6783B306-D74B-4FDC-B469-061FD8FF4AB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7" creationId="{73D1D2E9-6716-49F4-86E5-716C5D8717C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8" creationId="{27E3C699-8260-4E7C-9A53-F6ECA7B67E8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599" creationId="{39626C6D-73DA-4381-A8B3-6B717A850DE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0" creationId="{E74A3F37-2866-4144-8952-2856CD3006E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1" creationId="{B645626F-2A6C-4F60-992B-75629657509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2" creationId="{B859FD03-DDC8-4A08-A90B-A0E37C89FED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3" creationId="{CAA5B581-BB82-4D79-9824-4AF09608894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4" creationId="{3C44B887-446E-4F82-AEF9-7273A0AFC55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5" creationId="{FC1C40EF-120D-4451-8DA4-741AD03E5D3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6" creationId="{7D8A72BD-B725-4547-9481-CF515480C9E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7" creationId="{549D34FC-3E4F-45D4-800C-CE002F4A8C1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8" creationId="{3864EF39-BD7B-4AF4-A2B9-E62BCC4D075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09" creationId="{866B2843-F423-4413-A0DE-39C10E0530B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0" creationId="{4D9C4073-494B-4274-B711-67105A073E0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1" creationId="{10E777C6-26BB-4739-8EC8-A51F1417354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2" creationId="{03E3AADE-4E41-4167-A04C-EC31A1D5688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3" creationId="{19DEA92A-75F5-45C8-B768-6A8636FFD79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4" creationId="{D0BC9535-56DB-43F3-B17B-B39B6039CC1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5" creationId="{36D38666-D427-46F1-8D7B-9F0F7EC045B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6" creationId="{43109E5C-E11F-4CD4-8670-DB6F44C33EA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7" creationId="{7D310833-B52F-4314-ADF1-479627FB461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8" creationId="{DEC0B7C2-6949-4243-8B47-FC3C87A84EA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19" creationId="{F6E81A40-E3A5-4764-8BF2-57991805223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0" creationId="{F677BD10-ED66-48CB-BCE7-DC99EB4B972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1" creationId="{C1DCFFD8-BA6D-4486-97FA-1A240A122C8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2" creationId="{3BB767FE-4B29-4F9B-B831-C8E93FA54B8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3" creationId="{E228F766-C87F-4E62-A122-A27D32E2B78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4" creationId="{19163FC9-47BC-41ED-8E42-2EB73988EA2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5" creationId="{64897C35-ABFA-4BF8-AF60-1864E8FF912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6" creationId="{BAFB0B9A-A9CD-4757-8229-17FDA37206A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7" creationId="{5B67F4BD-E693-4181-A0D4-404BC29F426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8" creationId="{965DDB70-FFDD-4313-9BB5-8F5750C0D28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29" creationId="{2BF09AF6-0BE2-4ACA-99CD-D1EA74BAEF7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0" creationId="{AFDDA20C-979D-4C07-8AC7-CC3F4CD6C39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2" creationId="{01F1BC2A-16B0-4BC9-89A0-73FFF609728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3" creationId="{A60C3716-64FC-4B02-9063-14129F3DC84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4" creationId="{BE4E8BF8-3C83-4BCF-8C50-CFEE12E90D3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5" creationId="{BF27364E-F7ED-480E-BDAF-DABB9A4A3F2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6" creationId="{C42958C6-B4FB-4D55-B702-C0B9E16BD30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7" creationId="{FAF23146-0BB7-41F2-B44D-DFA2158F726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8" creationId="{DD07C43B-B3BD-403C-B612-49570FB0E59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39" creationId="{03CC53AA-176A-4C4D-A2A1-53C6C1693C8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0" creationId="{A5B0DF62-9A02-42B3-85B7-6023956B31F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1" creationId="{6E49F289-5FE8-4AF3-9A9A-2F03110F425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2" creationId="{F41753AB-CEB0-4FBA-8574-2BE878A0DC0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3" creationId="{1093832B-315F-4432-842B-B9A1A0629F2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4" creationId="{A79F0477-63D1-4343-B51A-A0CB3686CCA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5" creationId="{96DA74CD-39ED-4397-A10A-E3428BA6D1E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6" creationId="{9DC15805-8C7C-42C0-9FF5-097958C54C5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7" creationId="{6CAFF33D-241C-44BD-8CA6-1BDD04FB587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8" creationId="{058B3474-4286-49F8-9D18-3C0C908EEB5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49" creationId="{3F1795EA-1732-4E6C-91EC-7925DEF0DE7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0" creationId="{5B794CF2-F42E-47AF-81BF-3CBC3316B5EE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1" creationId="{65724B92-C342-4F47-8D56-25168B3FAA5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2" creationId="{905CC9C6-DF8F-4EAD-A92E-41B33C9BF7F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3" creationId="{ED27FBF9-A1C5-440F-9284-08C3EC4966E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4" creationId="{4B941E2B-0219-4AFB-AA24-467FDC5457C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5" creationId="{C90F0C74-5B9F-4434-B031-B844889E3B3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6" creationId="{4F9AB3EF-43B1-4C30-8298-E27E5A3BAD28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7" creationId="{EC28B3AE-FA77-4AA5-BA9C-90848C7C9E4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8" creationId="{32B13613-188E-4975-B3D3-04E7B65F7C7F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59" creationId="{B299F8C9-2088-4391-B3C0-122C16517D2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0" creationId="{20DD33ED-6149-4D5C-A763-64BC6608924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1" creationId="{E3BDBA94-1295-4441-B07B-43D385763B5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2" creationId="{F0511F6D-9CD2-4DE4-988E-FF8866AD197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3" creationId="{38DAC678-0A95-4BBD-B7C0-B74FA0A7E72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4" creationId="{FFE711B1-DA58-4BB5-B1BE-002A1CD6364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5" creationId="{8EFE2849-E74B-43DF-950C-89FF8056CC7B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6" creationId="{DE12A4AB-92F5-435F-B4D0-27AA9112D3A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7" creationId="{E55A8903-448C-4CA3-AAB4-CC37EA3BF29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8" creationId="{91C9B84F-B4A0-4664-ABDC-444B1462623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69" creationId="{58FB6C4E-D70B-4C41-90FA-2F0AF120543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0" creationId="{9F44A245-0FF0-492D-85D0-C650BC39C6B2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1" creationId="{12A1C005-FD7A-452E-A384-51A0C964EE3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2" creationId="{2DFCF44C-F708-45BD-8A76-1CF50B80DD1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3" creationId="{85B99EF6-E5F6-4764-A1F4-D0BF455659A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4" creationId="{7D496C20-6220-48F1-9604-90A93574781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5" creationId="{76909411-55B0-4AD4-B5BB-8A9B81462B71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6" creationId="{FD74ABC2-C7C1-4D54-95B9-64BC38C1C757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7" creationId="{F4FF5C4A-273D-4EF5-B9BB-BC8545C5D61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8" creationId="{9B917E83-B82D-4A7A-98EC-93D4DC50E84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79" creationId="{EB85EDA1-0D20-450D-99C2-14F2A9D1C8D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0" creationId="{BFF0F07C-BDF8-4BB9-9DA2-CCAD005F5C13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1" creationId="{4A90FE91-7054-4095-A73B-C86C3E2CE460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2" creationId="{CD285323-2F26-47E0-9133-310E068D8399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3" creationId="{E3232DA8-7E5E-4B2B-B366-F5D3C71B437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4" creationId="{DB7A78DC-0ED7-4E4E-AB5B-D1AB9E7D6A6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5" creationId="{2E20770B-35D0-43A8-8304-65F799853524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6" creationId="{F07CEE94-BCB9-4D2E-802A-A2C939C80E4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7" creationId="{783ADE0E-CDD3-4C78-900D-05CC4D5936E6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8" creationId="{C9C64011-1696-45DB-BC41-FB84B293C4E5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89" creationId="{1378D3EB-85BF-4853-BD34-E7E12814F1B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90" creationId="{48A34009-6901-4726-9AA4-DC534C2FD66C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91" creationId="{18D81878-B755-4721-9599-F51C4C5EF7FD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92" creationId="{71F30F07-117A-4449-A5A0-5EA70F03933A}"/>
            </ac:picMkLst>
          </pc:picChg>
          <pc:picChg chg="mod">
            <ac:chgData name="Xin Zhang (FA Talent)" userId="474f572f-8271-4f60-858e-cee871e0aec6" providerId="ADAL" clId="{D53EE5C8-295A-4BCF-8E7F-B3DF1EDA7E15}" dt="2022-01-13T09:19:47.734" v="176" actId="1076"/>
            <ac:picMkLst>
              <pc:docMk/>
              <pc:sldMasterMk cId="1805131957" sldId="2147483656"/>
              <pc:sldLayoutMk cId="3978560216" sldId="2147483659"/>
              <ac:picMk id="1693" creationId="{434C9FFA-975D-4E22-9291-6785B251EDCB}"/>
            </ac:picMkLst>
          </pc:picChg>
          <pc:picChg chg="add mod modCrop">
            <ac:chgData name="Xin Zhang (FA Talent)" userId="474f572f-8271-4f60-858e-cee871e0aec6" providerId="ADAL" clId="{D53EE5C8-295A-4BCF-8E7F-B3DF1EDA7E15}" dt="2022-01-13T09:46:50.205" v="621" actId="18131"/>
            <ac:picMkLst>
              <pc:docMk/>
              <pc:sldMasterMk cId="1805131957" sldId="2147483656"/>
              <pc:sldLayoutMk cId="3978560216" sldId="2147483659"/>
              <ac:picMk id="1728" creationId="{0D01A103-505F-400D-B548-EA516E3AEF2B}"/>
            </ac:picMkLst>
          </pc:picChg>
          <pc:picChg chg="add mod">
            <ac:chgData name="Xin Zhang (FA Talent)" userId="474f572f-8271-4f60-858e-cee871e0aec6" providerId="ADAL" clId="{D53EE5C8-295A-4BCF-8E7F-B3DF1EDA7E15}" dt="2022-01-13T09:46:40.844" v="607" actId="1076"/>
            <ac:picMkLst>
              <pc:docMk/>
              <pc:sldMasterMk cId="1805131957" sldId="2147483656"/>
              <pc:sldLayoutMk cId="3978560216" sldId="2147483659"/>
              <ac:picMk id="1729" creationId="{F13A57B2-9A95-4488-B4BE-995D97911F35}"/>
            </ac:picMkLst>
          </pc:picChg>
          <pc:picChg chg="del mod modVis">
            <ac:chgData name="Xin Zhang (FA Talent)" userId="474f572f-8271-4f60-858e-cee871e0aec6" providerId="ADAL" clId="{D53EE5C8-295A-4BCF-8E7F-B3DF1EDA7E15}" dt="2022-01-13T09:12:51.782" v="80" actId="21"/>
            <ac:picMkLst>
              <pc:docMk/>
              <pc:sldMasterMk cId="1805131957" sldId="2147483656"/>
              <pc:sldLayoutMk cId="3978560216" sldId="2147483659"/>
              <ac:picMk id="4199" creationId="{2B9C3EF8-4968-4D4C-A4A4-8EB196EBCC86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50" creationId="{12E00938-B556-4223-A905-BD819A4EFAEA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51" creationId="{1BD92EE1-7EEB-486D-9538-D51CFFB8D0EC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52" creationId="{8E808663-689D-4492-BCFA-9939CE0C942A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53" creationId="{C9A7BC9B-A428-450B-B00D-721726E92A4B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55" creationId="{CB9F4EC0-A32A-438E-9882-9F8502CA5519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62" creationId="{F7D3A9D5-C7BC-41B9-8614-DE6D76C641F4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69" creationId="{FA4D3EEB-78B8-4648-AD30-B81593B6DF01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76" creationId="{357742A6-DED2-4856-97BB-84713F884BB7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89" creationId="{AFE0CB3E-A707-451D-B94F-E949DACB7EBD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90" creationId="{A7DD0A7E-0343-4CFE-9AB3-6A9DA0B69338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91" creationId="{259EC7A8-28E0-4167-B653-69ACE2ECA448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293" creationId="{DE7FAEA4-517E-4008-A55E-3C4C1059A6A9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00" creationId="{453C0603-6F0B-40DE-9B1D-2B32C05D7178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07" creationId="{AB3AD4E7-041C-4008-B219-57DBEBA47E29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17" creationId="{2BC62D9E-12CA-4F82-90F3-7D7AE330CCB0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18" creationId="{2DD730BE-19C5-4BF7-8B02-F961D511EB3B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19" creationId="{1C7A54B5-28F4-4B36-94F4-230C569B1F44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23" creationId="{C7F4CC32-3432-46B6-96E9-12C2BAD3E2DE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24" creationId="{52EF5C9D-90A2-43FD-BF1C-D63A0EC04462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25" creationId="{A70C7363-C13A-43D9-AA05-8F730079CE39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29" creationId="{B965C2DD-292A-4830-84D1-931D68C4E934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30" creationId="{892C044F-6644-4F3A-9FE0-2C1E9DF0469A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31" creationId="{D95AA7F6-B9C6-41C8-BECB-BF3FE7DF3F6D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35" creationId="{79968907-CEF6-488C-B277-D09F83056917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36" creationId="{0A323F2C-ABE5-4487-AB08-6A0BF047AD54}"/>
            </ac:picMkLst>
          </pc:picChg>
          <pc:picChg chg="mod">
            <ac:chgData name="Xin Zhang (FA Talent)" userId="474f572f-8271-4f60-858e-cee871e0aec6" providerId="ADAL" clId="{D53EE5C8-295A-4BCF-8E7F-B3DF1EDA7E15}" dt="2022-01-13T09:04:30.352" v="4" actId="27803"/>
            <ac:picMkLst>
              <pc:docMk/>
              <pc:sldMasterMk cId="1805131957" sldId="2147483656"/>
              <pc:sldLayoutMk cId="3978560216" sldId="2147483659"/>
              <ac:picMk id="4337" creationId="{A69DF514-269A-4BD3-85C0-EB7F4823D690}"/>
            </ac:picMkLst>
          </pc:picChg>
          <pc:picChg chg="add del mod">
            <ac:chgData name="Xin Zhang (FA Talent)" userId="474f572f-8271-4f60-858e-cee871e0aec6" providerId="ADAL" clId="{D53EE5C8-295A-4BCF-8E7F-B3DF1EDA7E15}" dt="2022-01-13T09:06:11.193" v="11" actId="478"/>
            <ac:picMkLst>
              <pc:docMk/>
              <pc:sldMasterMk cId="1805131957" sldId="2147483656"/>
              <pc:sldLayoutMk cId="3978560216" sldId="2147483659"/>
              <ac:picMk id="4339" creationId="{A965B8DB-6BD9-4757-B61F-079E1A90A1DC}"/>
            </ac:picMkLst>
          </pc:picChg>
          <pc:picChg chg="add del">
            <ac:chgData name="Xin Zhang (FA Talent)" userId="474f572f-8271-4f60-858e-cee871e0aec6" providerId="ADAL" clId="{D53EE5C8-295A-4BCF-8E7F-B3DF1EDA7E15}" dt="2022-01-13T09:06:24.727" v="13" actId="478"/>
            <ac:picMkLst>
              <pc:docMk/>
              <pc:sldMasterMk cId="1805131957" sldId="2147483656"/>
              <pc:sldLayoutMk cId="3978560216" sldId="2147483659"/>
              <ac:picMk id="4341" creationId="{4C275D9F-9F9B-4858-99FF-F081D5109BCF}"/>
            </ac:picMkLst>
          </pc:picChg>
          <pc:picChg chg="add del">
            <ac:chgData name="Xin Zhang (FA Talent)" userId="474f572f-8271-4f60-858e-cee871e0aec6" providerId="ADAL" clId="{D53EE5C8-295A-4BCF-8E7F-B3DF1EDA7E15}" dt="2022-01-13T09:06:36.393" v="15" actId="478"/>
            <ac:picMkLst>
              <pc:docMk/>
              <pc:sldMasterMk cId="1805131957" sldId="2147483656"/>
              <pc:sldLayoutMk cId="3978560216" sldId="2147483659"/>
              <ac:picMk id="4343" creationId="{44C75EA7-4613-465F-8532-01B75E1A4E44}"/>
            </ac:picMkLst>
          </pc:picChg>
          <pc:picChg chg="add del mod">
            <ac:chgData name="Xin Zhang (FA Talent)" userId="474f572f-8271-4f60-858e-cee871e0aec6" providerId="ADAL" clId="{D53EE5C8-295A-4BCF-8E7F-B3DF1EDA7E15}" dt="2022-01-13T09:07:27.949" v="19" actId="478"/>
            <ac:picMkLst>
              <pc:docMk/>
              <pc:sldMasterMk cId="1805131957" sldId="2147483656"/>
              <pc:sldLayoutMk cId="3978560216" sldId="2147483659"/>
              <ac:picMk id="4345" creationId="{5E339EB5-F955-409B-B228-CAD7C0B9B550}"/>
            </ac:picMkLst>
          </pc:picChg>
          <pc:picChg chg="add del mod">
            <ac:chgData name="Xin Zhang (FA Talent)" userId="474f572f-8271-4f60-858e-cee871e0aec6" providerId="ADAL" clId="{D53EE5C8-295A-4BCF-8E7F-B3DF1EDA7E15}" dt="2022-01-13T09:08:13.760" v="22" actId="478"/>
            <ac:picMkLst>
              <pc:docMk/>
              <pc:sldMasterMk cId="1805131957" sldId="2147483656"/>
              <pc:sldLayoutMk cId="3978560216" sldId="2147483659"/>
              <ac:picMk id="4347" creationId="{4965BFC8-5F9B-4949-8FE8-DF7ABD264FFB}"/>
            </ac:picMkLst>
          </pc:picChg>
          <pc:picChg chg="add del mod">
            <ac:chgData name="Xin Zhang (FA Talent)" userId="474f572f-8271-4f60-858e-cee871e0aec6" providerId="ADAL" clId="{D53EE5C8-295A-4BCF-8E7F-B3DF1EDA7E15}" dt="2022-01-13T09:08:57.739" v="26"/>
            <ac:picMkLst>
              <pc:docMk/>
              <pc:sldMasterMk cId="1805131957" sldId="2147483656"/>
              <pc:sldLayoutMk cId="3978560216" sldId="2147483659"/>
              <ac:picMk id="4348" creationId="{72A80F7C-D106-43DA-A70B-BCAC48C56BCA}"/>
            </ac:picMkLst>
          </pc:picChg>
          <pc:picChg chg="add del mod">
            <ac:chgData name="Xin Zhang (FA Talent)" userId="474f572f-8271-4f60-858e-cee871e0aec6" providerId="ADAL" clId="{D53EE5C8-295A-4BCF-8E7F-B3DF1EDA7E15}" dt="2022-01-13T09:09:20.366" v="30" actId="478"/>
            <ac:picMkLst>
              <pc:docMk/>
              <pc:sldMasterMk cId="1805131957" sldId="2147483656"/>
              <pc:sldLayoutMk cId="3978560216" sldId="2147483659"/>
              <ac:picMk id="4349" creationId="{5C1E422F-74B8-4C03-A516-283ACD14F1D4}"/>
            </ac:picMkLst>
          </pc:picChg>
          <pc:picChg chg="add del mod modCrop">
            <ac:chgData name="Xin Zhang (FA Talent)" userId="474f572f-8271-4f60-858e-cee871e0aec6" providerId="ADAL" clId="{D53EE5C8-295A-4BCF-8E7F-B3DF1EDA7E15}" dt="2022-01-13T09:12:08.102" v="57" actId="478"/>
            <ac:picMkLst>
              <pc:docMk/>
              <pc:sldMasterMk cId="1805131957" sldId="2147483656"/>
              <pc:sldLayoutMk cId="3978560216" sldId="2147483659"/>
              <ac:picMk id="4351" creationId="{FFB7D087-5DC2-40B2-9458-91CD006EB354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4423" creationId="{286108AE-5C64-4FC3-87E9-932425FDE4B9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4426" creationId="{7D8A280E-DD6B-485C-934B-F6CB16A1817F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4429" creationId="{0B0F8C80-BC53-4B7A-A0E1-477815FFAC2D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4430" creationId="{DA206F4B-F788-4090-8C1C-8B39856523CC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4432" creationId="{2BEFE67B-F9CB-4755-94C6-F643562D314E}"/>
            </ac:picMkLst>
          </pc:picChg>
          <pc:picChg chg="mod">
            <ac:chgData name="Xin Zhang (FA Talent)" userId="474f572f-8271-4f60-858e-cee871e0aec6" providerId="ADAL" clId="{D53EE5C8-295A-4BCF-8E7F-B3DF1EDA7E15}" dt="2022-01-13T09:23:55.672" v="243" actId="27803"/>
            <ac:picMkLst>
              <pc:docMk/>
              <pc:sldMasterMk cId="1805131957" sldId="2147483656"/>
              <pc:sldLayoutMk cId="3978560216" sldId="2147483659"/>
              <ac:picMk id="4434" creationId="{6642E92F-0072-41CD-B05E-6A0BAF2EFFFB}"/>
            </ac:picMkLst>
          </pc:picChg>
          <pc:picChg chg="add del mod">
            <ac:chgData name="Xin Zhang (FA Talent)" userId="474f572f-8271-4f60-858e-cee871e0aec6" providerId="ADAL" clId="{D53EE5C8-295A-4BCF-8E7F-B3DF1EDA7E15}" dt="2022-01-13T09:25:19.536" v="260" actId="478"/>
            <ac:picMkLst>
              <pc:docMk/>
              <pc:sldMasterMk cId="1805131957" sldId="2147483656"/>
              <pc:sldLayoutMk cId="3978560216" sldId="2147483659"/>
              <ac:picMk id="4511" creationId="{C103332B-8EF2-4C59-9A89-4DE2437028A2}"/>
            </ac:picMkLst>
          </pc:picChg>
        </pc:sldLayoutChg>
        <pc:sldLayoutChg chg="addSp delSp modSp mod setBg">
          <pc:chgData name="Xin Zhang (FA Talent)" userId="474f572f-8271-4f60-858e-cee871e0aec6" providerId="ADAL" clId="{D53EE5C8-295A-4BCF-8E7F-B3DF1EDA7E15}" dt="2022-01-13T10:41:22.916" v="980" actId="21"/>
          <pc:sldLayoutMkLst>
            <pc:docMk/>
            <pc:sldMasterMk cId="1805131957" sldId="2147483656"/>
            <pc:sldLayoutMk cId="1093134644" sldId="2147483672"/>
          </pc:sldLayoutMkLst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" creationId="{10EE876F-2533-4DE4-AE9B-5479A2D20DB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" creationId="{76760297-7593-4CF7-8585-D3B496100AF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" creationId="{5898D0E1-75CC-489F-8A98-CF0C394F718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" creationId="{F44466C4-3A53-4E81-825C-336901C7D5D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" creationId="{2C27E08C-BCDF-417D-933C-A895F03D557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" creationId="{1C2C6FB6-EC7A-48D0-9C3B-1D6888C4988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" creationId="{3A1F941C-788D-484C-B9CD-85E7CE3E339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" creationId="{D5FE64C8-9364-4768-AFC2-190E878ECEF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" creationId="{5EF3DECE-6B23-41D7-992F-34514A9D64F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" creationId="{E06AC5BD-BAD0-46CA-AB80-F46415C9AA8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" creationId="{4CDE01D7-252D-4BA2-91C2-2D7C87DC574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" creationId="{AAA78544-1E62-42FC-8449-5042F11C153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" creationId="{FCF75EFA-69C0-4425-904B-8E1F154657C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" creationId="{AD16F2AD-689A-4DAA-A612-C3643A309F5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" creationId="{B6A7D864-0623-4DBC-9E3E-7EDF84931EA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" creationId="{8A86EE89-AFAA-4A64-85A4-5839487EEE0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" creationId="{1692DCDC-4805-416F-9F5E-F7E1F2B9B33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" creationId="{3E69CF1D-6516-49F5-9294-65986409A79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" creationId="{781500FE-70E8-4759-83FB-BC23EFCF8E0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" creationId="{CFA26AC8-DB9E-42F1-9028-14C01025ADF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" creationId="{4D940782-FDA8-4637-8816-E0C13362975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" creationId="{EB53A0AA-A0EF-4079-A556-E89B4B57C42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" creationId="{76FDF6C8-62EB-47A8-A38B-AA71851DB62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" creationId="{3E1EE36F-2CCD-4B5F-9B26-37992677E73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" creationId="{7B510553-E5A3-4C96-802B-CA053C83670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" creationId="{A67D5532-3838-4845-8BB9-BA5026F60B3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" creationId="{9CCAA18C-3934-4A77-95C8-94E7486F18B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" creationId="{55A65706-0744-4EEA-A3F2-32D7ADFFBEA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" creationId="{590B7B61-A5BD-4106-803B-64547060F7E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" creationId="{3CAA9E6D-3A88-4BED-A9CB-E8F2BB6EE38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" creationId="{E98AF1B0-9C9A-48F7-878A-2B40F678CEE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" creationId="{25BF5C35-142F-4CD4-9233-B305F31D480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" creationId="{2F8F2056-ECEE-4396-AA93-69DC7A3609A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" creationId="{62E48A52-E39F-48FE-A5C1-5A274149D85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" creationId="{F8C1358F-5427-4F2A-9338-35AF83AD70D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" creationId="{FEBBE6CA-DCB6-46A8-A096-FABF31703DF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" creationId="{BB53528C-B35F-4F46-A1D5-3E5025DCD52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" creationId="{C1562A3A-8CEF-4A0F-A407-55366B50E60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" creationId="{B9C84F79-9644-4543-BFE8-C217B30C70B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" creationId="{B415BB5B-6454-4045-A101-51C5BA6A248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" creationId="{3792B0D1-C1DA-4149-935A-D87E48F14CC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4" creationId="{084B2BE8-10CF-4366-99B2-F6BB8EBEE4E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5" creationId="{992D5D86-6392-4F93-94BB-1E807D52438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6" creationId="{15F2CBBF-19BE-4F9D-9146-10FED3DDB61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7" creationId="{E73E3338-970A-45D4-8E4E-E46B9CD1CB3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8" creationId="{8E3D25FC-B034-4D10-B813-C0455864D4C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9" creationId="{41271F31-29BB-44D7-8800-D1B68251797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0" creationId="{8248A2D3-CA64-44D7-A033-D5C5D50D89A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1" creationId="{C7C7ECFB-F77B-47F5-93E0-12CF83E5824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2" creationId="{7525E388-B3AE-469B-81DD-653E1833A79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3" creationId="{6B1F72F2-713A-40D2-9CAD-7B9BE63E95E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4" creationId="{1E9EC08D-23CD-44B7-909A-CC58A891401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5" creationId="{95970347-6AD4-4F7D-899D-00F43ACB9D5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6" creationId="{E0AE700A-02A5-4DCE-9449-091AD0189DA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7" creationId="{76D36A5E-136E-4219-88CB-BC4747721ED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8" creationId="{E04DFC1A-1FAD-4C3A-B3AF-AD3FF7266AB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79" creationId="{F07E19AF-9225-4434-9E7C-7CEBC00FA44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0" creationId="{E7021BAD-635D-41EF-85AE-CFBD3A78434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1" creationId="{2C871795-D580-4527-B0E0-15F4C6E3A30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2" creationId="{3DED58CC-808C-4C47-935D-8D906E0FE0F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3" creationId="{A514985D-E505-4474-942E-74DD959A77A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4" creationId="{9592A917-2485-4B27-9280-C2B5EEC8A56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5" creationId="{25900D6B-41CC-45AA-937E-F73E75607D0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6" creationId="{E0C49A35-798B-4722-A8CD-78A0ECEB62A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7" creationId="{A4EB1E07-302D-4FB5-91C8-C68C0600F7A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8" creationId="{1E881188-5E79-47B7-AF86-6102D9E2384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89" creationId="{CF1B45CF-C627-4733-933B-E6232D41931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0" creationId="{34A37BCA-0EE5-4888-AFF9-BEB557161FE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1" creationId="{E5A51F66-F671-48BE-A446-90160142128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2" creationId="{F62EF899-CA1D-47E0-B59F-5112FB0FC14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3" creationId="{3124BE7F-43DE-48E2-B8EA-1CCF92C7A9A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4" creationId="{FB781CE6-C010-4816-A35F-4A6393BC3E5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5" creationId="{B7AA2C45-7710-4332-B2B5-562B2863BE0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6" creationId="{7DCF3346-6509-4647-AAFF-9B01219F890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7" creationId="{74C1DB55-0455-45A3-9473-9D339C8CDD4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8" creationId="{AD188A09-462E-4620-9306-A4E8369E7FB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99" creationId="{F9A62E1C-321B-4E46-9BFE-0ED1A36D6E9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0" creationId="{C0AC8217-89FF-4D2A-8032-16813FF7D27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1" creationId="{26D43E81-8AE4-476D-AF0E-F670BA5528E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2" creationId="{060522C4-3FB5-4FB0-ADEF-9CE11F77517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3" creationId="{BAB01B5E-84FE-46CA-9F71-E5D36F63107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4" creationId="{B97605EB-5FF2-4240-8F2F-B07E6FF9489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5" creationId="{8DA9C3C3-D143-4D61-B98D-D89D6A3335C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6" creationId="{85D0B60A-79EC-4BB1-A07B-368C0B89E0E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7" creationId="{E96AB423-0ACC-465B-919F-938538451B0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8" creationId="{8BD8ADB7-48F7-43BB-9C78-C2F84F2CB55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09" creationId="{126A74AA-C1C8-4FF2-9F0A-E7CA806F8C4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0" creationId="{E2AA7EC2-3086-4794-9A5C-26EE9F4F504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1" creationId="{464EA559-E262-424D-B32B-0050F0B6A7A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2" creationId="{BFAD6492-5B24-4A76-9819-0E9E8F3AC2E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3" creationId="{F079DBDB-B6D3-432E-9036-A00DF6423B1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4" creationId="{A78E508C-C200-4DA3-800B-3F10E35D8AC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5" creationId="{E5DC7201-B244-4822-822C-08035FD1682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6" creationId="{121E9D80-3805-4D39-A899-036F5389D17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7" creationId="{95C372C6-2C61-448E-9527-E5102997834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8" creationId="{0693445B-DAA9-4348-B36D-7EF2EE96E4C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19" creationId="{7224078C-62A2-43B3-9BF1-A61E46BB53B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0" creationId="{5D612969-9DDF-4832-8687-C06E767ACA4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1" creationId="{DEC78CE9-5B62-4694-8626-BEFB937A7AF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2" creationId="{718A6ABD-07A7-4054-B5BD-91FD64F0701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3" creationId="{402F31C6-0524-4F95-B765-27D89360B17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4" creationId="{F828ACDD-C4FE-4884-87A6-AEA3B204D7B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5" creationId="{A56E1B7C-0508-4BBC-BC2C-322310EE0B8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6" creationId="{B3B6FB74-7317-4712-BD7B-5FC4D273208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7" creationId="{59C90282-FC6C-440F-BA43-7DA1BF06FEC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8" creationId="{935CB635-FE16-4A0E-9109-E3D6D9928E1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29" creationId="{4170CA98-5AEA-4AEA-8A68-B2EC87F6C5F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0" creationId="{C2176E80-B572-44D5-A552-9F85F84D712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1" creationId="{2E3E90B8-F159-46A0-B177-47E65C8F605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2" creationId="{7E99DC73-5A57-4C1E-80A6-632F829651F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3" creationId="{BD8EB04A-C595-471D-A840-CBD6241B59D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4" creationId="{EBA75516-3684-4038-8EB3-BE53D93122E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5" creationId="{208F1EEE-1787-4364-8A57-F3D107B8C4D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6" creationId="{C3E4197A-219E-4B60-93FA-B28E80C8EEB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7" creationId="{23221F46-C8AC-4D27-81DF-6B54AB0925E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8" creationId="{E96DD709-7285-4C6E-89EC-494A4714703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39" creationId="{4ABCADD3-EE81-4071-BEBF-EFE1D4844BB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0" creationId="{E8B1BC97-8AF5-48DB-9693-D7A28A6EF8D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1" creationId="{9B58ADC4-ED37-451A-B228-8688C11AF4E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2" creationId="{ECB7CCCB-894D-422D-989A-D19315F890A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3" creationId="{6DD09226-960B-45E3-9710-7F50D0903D5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4" creationId="{822F58D9-6239-4200-A92F-70265D09DDA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5" creationId="{5CBD9C26-2832-4DBB-B0C8-F96B25BDD16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6" creationId="{B11139E2-A37C-4936-B827-1701E53CED3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7" creationId="{2052CD3F-B57B-41D5-AB99-E3A9B710F93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8" creationId="{F6A88F69-E989-4638-900A-2392189466F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49" creationId="{FA49691D-2567-487C-96D1-5E6C3537DB6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0" creationId="{2F45DC85-0435-45A4-BC16-DFEEC1583E6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1" creationId="{B291CB82-A06A-4CFF-9545-7356CC8DA79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2" creationId="{8FA7EAA0-3705-4EA1-88FB-D499F40F6FC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3" creationId="{D3879804-E3E3-4BDE-A9AA-8A89B7F1CD8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4" creationId="{027890B6-87E1-4DCD-9711-290C4D75412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5" creationId="{4A4090D9-3B0B-46F0-8913-6AE9CE7B22A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6" creationId="{66428BA2-AEDA-401D-9B47-2558D572EAD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7" creationId="{116CA761-753C-4D9A-BB5A-5F2FCD4E5FC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8" creationId="{0B1E68D2-9404-46DA-8FBB-3925B7647FA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59" creationId="{C2D6FD73-51AB-4D44-9110-BE6E1C4BE46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0" creationId="{1FADC4AA-B134-4CBF-9743-E12A214294F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1" creationId="{E1FAD382-DFC1-473B-B323-C34D238BAD2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2" creationId="{70EC68BE-4DBD-4B5F-A4CC-8C02B4E29FE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3" creationId="{910B7DC7-2733-43B7-8CD2-4A5AFE58F30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4" creationId="{DD7BA509-445B-4557-8CC3-2D8A33F29B6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5" creationId="{3A62B6B1-97A5-41A8-9BC2-C6B70D06426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6" creationId="{5A322EFC-07D0-47FB-85AD-08235D1C5F4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7" creationId="{897722CD-0BCD-42E6-894D-ED7B0A70B7C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8" creationId="{6584CAA7-34CC-4C64-A290-59A4E8695A4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69" creationId="{6C426798-BAE2-4A13-8808-BCD03D989EA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0" creationId="{5B61EA8E-0145-4715-84C5-AB047C8D0C6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1" creationId="{5E9DF1CE-0938-4170-8878-BBAC272B76B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2" creationId="{91A928EE-4AAC-4A3B-AD05-BCAF6E3DFB7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3" creationId="{6D6BD0CD-318A-407A-8EFC-76A75B2CBEE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4" creationId="{CE0B29C7-9569-49E3-BF7A-180847E1600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5" creationId="{24667D70-2CF6-4AC0-8AF3-762F8DC3B92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6" creationId="{831F8B66-0AC6-46DB-B64A-55FA36DD496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7" creationId="{B73AA6F3-B768-4675-9C2B-DD9C53E84C4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8" creationId="{2DF4C9E2-9FA0-4A11-9C8F-AC95944DC9A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79" creationId="{30FAFECE-7A21-45EE-9EF1-4B4E8BABCA2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0" creationId="{DFF39940-8959-426E-B718-41C42128053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1" creationId="{660F7E1A-E000-4D7B-92EE-857B26FAF06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2" creationId="{A5D53AAB-C86D-4002-9198-319D9EAE3FA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3" creationId="{E15479D4-9555-4546-B5BF-CFE83870E7A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4" creationId="{94BEAB69-C670-4B9E-BE25-2FCDD09B99F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5" creationId="{FA91441C-92D7-46A2-AEF4-D4A35AC4EB0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6" creationId="{2E60E32C-3E32-4861-B09F-BB95028FE1F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7" creationId="{2EE3E33E-BC25-4DFC-8B28-A0A697FCC9B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8" creationId="{54BC08E3-8720-4B4F-93E6-DD0B3C9E2EA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89" creationId="{A4D8845C-C566-49E0-9553-8467B639500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0" creationId="{8B12DD29-441F-42FA-B822-98A77D17B78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1" creationId="{0C14C0DC-589B-4F2F-8031-7035B1863D3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2" creationId="{3EF6EE2B-B788-494A-A086-D736087D5AD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3" creationId="{5C5FF11F-25B3-49FA-96FA-CA68ECF85BE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4" creationId="{408D8239-398A-4776-A687-F719304B0E4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5" creationId="{338D5A03-A916-43DC-B058-2A3C7004EEB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6" creationId="{7C2179EF-9046-43AB-8A45-0F4035C3DB5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7" creationId="{3CE9354F-CA6C-4629-9215-B5C60C834BE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8" creationId="{2DEA5A87-DAA9-43AC-83F1-C344EFD1416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199" creationId="{B5776A1D-A078-41C3-94AA-02B362D5D3E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0" creationId="{D4655AE8-125D-437A-9574-BE75759EA17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1" creationId="{F0D2F3B3-6FD5-4377-A5B2-7A07BF57ED1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2" creationId="{688CED91-A9C5-498E-92EE-910272F2569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3" creationId="{EC4209B9-1CC4-4453-9782-A7538882186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4" creationId="{84560B62-B8B4-407B-8FD1-E7800195EF6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5" creationId="{58EC6E9A-A8DF-42CE-B47E-3E73E515030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6" creationId="{7DE3C2BE-9C9C-461A-B27B-75EFAA489BB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7" creationId="{2D620286-2818-4534-B7A3-C6F708EEBE5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8" creationId="{F1130F52-0DB6-4311-837B-AA37DC1FC50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09" creationId="{576FDDBD-A003-4D13-A6AD-00D7146331A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0" creationId="{93F9DB8E-9D8C-4A56-BE07-85D0279E844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1" creationId="{44FBF0D0-F5F7-431A-BC61-6C6566BAFE6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2" creationId="{DFA77357-1FC0-42A3-A5A0-C35F49C0167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3" creationId="{2AAE14BA-EA64-4BD3-AC3F-8B7CEA596D9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4" creationId="{A54E27DB-0813-4284-A980-D1BC62610A0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5" creationId="{C9D3BD56-1F93-4ECC-B5DF-B907E5A21CF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6" creationId="{127B849C-70E1-498D-8E33-DE1FC3C5496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7" creationId="{380BC494-10CA-46DF-B1E8-39EC3C80A11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8" creationId="{A1320751-7050-4FDF-8C9B-CA2B39670CB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19" creationId="{FE1A3BF2-7DC2-4720-9491-1A8887F6DDA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0" creationId="{2469E43E-143E-4369-B846-813BB38597B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1" creationId="{AB45F875-4A1A-416C-A2BD-CB49A2F643C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2" creationId="{80DF158A-EE3A-4BF8-B10F-98214A77F5C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3" creationId="{97235EA0-7C2A-4B16-9421-BB2C030BC8C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4" creationId="{8D430D2A-5FB1-4741-B809-DDC73F0DD40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5" creationId="{C7543ECD-BF0E-49AB-AA27-B26E3458BDA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6" creationId="{79F006F8-7024-41CD-B82E-8074B6DC8B1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7" creationId="{D79C9321-936D-40B5-B8F5-D5AA1693704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8" creationId="{485F6ECC-E5F2-428D-9D93-C27FF0B7856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29" creationId="{8B545AAF-ABE2-481F-B533-062479D0AF1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0" creationId="{A9B753B6-ED6F-402E-9F78-A891317EEE6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1" creationId="{5C7A95FD-5AAF-4DD2-8B8B-98B83DF8300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2" creationId="{6B70BF4E-7320-45DC-B99F-01146D85A3E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3" creationId="{A65CB348-4B0B-4642-89E9-3C8221214D3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4" creationId="{5D1CC009-68B7-45AF-B07B-63B3A49026D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5" creationId="{429E7B85-0429-4247-BC3D-904B6DC6775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6" creationId="{BEFF59B6-7FCE-4621-965C-CC31A386A8F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7" creationId="{6517D22A-3543-44E4-AC7F-C6A660985A2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8" creationId="{E77EC7FB-EFF6-41B8-92F6-3F44D788194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39" creationId="{AA21E8A9-399D-400B-A53D-8E68545604D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0" creationId="{37DB3D33-6482-4FF1-B52D-BF21E151AF9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1" creationId="{3DEA1595-B4A3-4CF7-B564-089EEDF5C16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2" creationId="{C08D6239-1C75-4A61-93BB-DC76796EC7D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3" creationId="{BE1B4AD4-3A2C-461C-A213-7D88E9B8471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4" creationId="{7F6B7A3A-B475-4DAB-81F4-CA577302F17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5" creationId="{5A7B9AAF-266B-46CB-8918-FBB4792227B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6" creationId="{E7604F8E-EE69-48F0-9235-DEA7C10DDD0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7" creationId="{E5B2136A-72D9-4F02-BA9A-16A768DC978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8" creationId="{C06E1A42-33FD-4712-9819-FC65C05D531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49" creationId="{14C44FFF-A601-4C9B-BACC-EFC0DA26342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0" creationId="{ADB90978-AB6A-4DB7-B8BE-CCA2E2727F2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1" creationId="{834A27B0-2972-4E65-81A1-27211F91EFC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2" creationId="{3FF68394-29E5-48BE-8C9E-DDD3641EA9A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3" creationId="{DD5DE877-AF6D-4FAC-A93C-461A2283288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4" creationId="{3FE0D791-3ACA-41A1-A17C-48157834DE0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5" creationId="{DCF897A8-B5EB-4448-AF61-87B17F4A537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6" creationId="{3DD12E4E-A9C0-4AEB-95B0-8D81D04DE92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7" creationId="{2F4388CB-70DB-49AB-B83A-70CB5120345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8" creationId="{63803A85-EAC4-4D89-A5A7-6DA87919C03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59" creationId="{BA855CDD-5E5B-4977-8B25-4A01E2F10CB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0" creationId="{2530E92E-98A2-46DB-A817-F117709C2AE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1" creationId="{CBECA665-40E1-4C04-8367-5C31C07229A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2" creationId="{BE49EB21-9CC9-47D9-A3D5-0C3970DED3E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3" creationId="{57D58F44-FE30-4C83-B851-C6E712382A2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4" creationId="{4CF34FA0-AD77-4DEF-9695-3B3B914998E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5" creationId="{E21CB6EF-10B3-4CDE-95C9-3CE96339C6E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6" creationId="{996FC5A2-7711-4236-AD95-B486E8F20B9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7" creationId="{32410C61-D26B-4F50-80FB-4545935AA97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8" creationId="{AE7DC953-072C-408C-AB54-55F1725E03B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69" creationId="{9CA23F8A-FE5D-480E-9BEB-B2BA6DA300B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0" creationId="{B39FCDCE-7BF5-45CB-8525-2E9459A58E3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1" creationId="{E51C7036-76D3-4CB4-867F-95F47C82949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2" creationId="{C51A937E-3D3E-4D6E-B287-A00B22C3384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3" creationId="{2237BF66-68F4-48E7-A024-6DFEAA10449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4" creationId="{F822C620-6F5C-4A1B-97B0-C52EED9B03B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5" creationId="{0CBFF7CD-E87C-455F-8F4C-B729E266FFF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6" creationId="{459BDDB6-FDD5-4422-8CB0-1EE0F3C46A8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7" creationId="{FE0D011F-638A-43FD-94F3-814EAE97F91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8" creationId="{5E7EE7F2-8521-496B-AFA8-A45A50047C4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79" creationId="{0F48DC4C-841D-4F88-B989-5392CCC189B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0" creationId="{7369B000-7425-48B6-930D-9D9805A2859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1" creationId="{F35D2ABA-AA8F-4616-9CEC-3D8D0B1E357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2" creationId="{CAA5441A-465E-4E96-973C-5E363D8482D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3" creationId="{8AB7DB34-4A3C-4EAC-BD9E-4969F300071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4" creationId="{7939C1B4-B443-4220-9A47-33D7E599AAD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5" creationId="{D999C4B3-84AA-4A23-8252-C5B60EC05F3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6" creationId="{E1AABCF1-6FCB-43C3-BD24-D27329F5B7E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7" creationId="{E158F4FC-B6BE-4DB6-8DAD-77D2D620811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8" creationId="{BBB02439-0C85-425C-A459-9E512FB2812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89" creationId="{3FD7430E-5B92-4C8F-B617-9F06840F841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0" creationId="{A9FE6761-2ADC-42E6-933D-7FCE4A9C591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1" creationId="{E50B5D1B-7647-44DD-B598-B642B23787D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2" creationId="{F735EBDD-5506-4A53-B3F6-0058A4C6DBE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3" creationId="{F4DFABB1-67ED-47A3-8AD7-9C9372BF6B1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4" creationId="{E12EE921-9FC6-4333-9DB9-A0AEF00E073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5" creationId="{9F1C9B99-645C-4B5C-991F-31634B5D16B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6" creationId="{65009381-9673-49BE-A068-26B67671070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7" creationId="{5C5CC06C-6429-4537-9AFB-F06226549E1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8" creationId="{581E7A70-998A-460D-B5EB-DD79A18DB61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299" creationId="{20C1B17F-C5D3-495F-9169-D1F24492C2C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0" creationId="{9ACF0353-71BD-4DCE-B861-3F7683205B2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1" creationId="{85AC0651-89BA-48E4-B80C-31BCFE00C9C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2" creationId="{EF789D6E-A9E5-4913-8807-58DBDF45557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3" creationId="{DAC43F69-ECDA-4BA9-A217-B8682D0928E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4" creationId="{BB3E5465-CB7F-40FA-A081-452BDBB2D86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5" creationId="{07D2A8D3-D0D1-41FF-A54F-0D1E248D359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6" creationId="{09A4221D-0690-4247-9DBF-15B3CCBA826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7" creationId="{B1FC540C-A94D-4994-8744-9AFC7E53EDC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8" creationId="{FBB9BABF-2350-450D-8ED3-0889175D5DE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09" creationId="{7BF572F9-58F5-4C4F-B7D9-05A464DAD0D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0" creationId="{91C035FA-586E-4F04-A4A3-7AEF0ABD3A9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1" creationId="{1C800FED-85CA-4D5C-82C6-56A307F5424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2" creationId="{29684270-347B-416A-A1AC-FB486B96E93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3" creationId="{5BD0C38F-73FA-41B7-831B-D97AAE71E58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4" creationId="{8D26B5F0-D050-445F-B9C8-F94F886CA00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5" creationId="{AD24185B-03CF-4F02-B02D-195DD74F177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6" creationId="{CABF51A9-6FA1-48CB-84F1-017000FA55F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7" creationId="{6B0829B8-474B-421C-9391-1E4EB09E2E6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8" creationId="{4D026664-122A-4ABB-9B3B-B468BFA84ED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19" creationId="{BD04761C-D7BB-4E5A-BBFE-BD163E45F79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0" creationId="{83F94FFF-BA34-4D6A-924C-D6C09D0E469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1" creationId="{81B8BAC1-89A0-4990-AA19-C523EDC1C5C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2" creationId="{A25FE667-94FD-41BB-90A9-4DDDC46B38B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3" creationId="{27CE2355-1E6C-437F-98CC-7F9A24E63A4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4" creationId="{9136932E-FDE1-4783-96B4-E6DF5EA11DD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5" creationId="{D05AD70B-0FED-4CFF-82EE-14508A19F8D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6" creationId="{2202B7D7-E628-48D4-A8B4-AC6C0101961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7" creationId="{7E41AFED-620B-45E8-900F-5B9A80F4F8B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8" creationId="{17907163-2157-4DF6-B591-86003DFB72A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29" creationId="{F4222FE9-B2B6-405D-B5FA-316DCF25E38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0" creationId="{4AD2F1D3-EA45-414B-86CA-F6E86581096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1" creationId="{7913BDFF-104B-4CF4-B9FC-823A4CB136E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2" creationId="{707A1FD9-CB3E-4F34-9EBD-A223D1060DF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3" creationId="{F428A140-15DF-4411-A7F7-72CA4228AE9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4" creationId="{E401A941-076C-4517-909C-839DC85B5CB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5" creationId="{193779AD-EAEB-4194-857D-D167C7ACE06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6" creationId="{4D9D5228-7B33-454B-B83B-A21632601B6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7" creationId="{82AB273E-9373-416D-AD52-C83D6AA1D04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8" creationId="{85124A2D-4D30-43F2-9458-EC4FB0DF4AA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39" creationId="{E823A063-C83C-412A-9F31-5B5DF5C9E39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0" creationId="{861E5804-C3BF-4206-8252-829A1919613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1" creationId="{16FE7D57-4D27-464F-897E-0F808004CEC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2" creationId="{08361A7F-E253-469F-88B9-9AC330351C6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3" creationId="{00BCFF3F-2FAF-42F8-90AD-24675E7AE93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4" creationId="{9526797D-42D4-4A0C-A5A6-00F8E936702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5" creationId="{6A2E89D0-75A2-4D04-9E4F-5AA8799AE6A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6" creationId="{DCE92C1F-12A9-4B74-AC63-FFD6F9C9F36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7" creationId="{06D68FF4-D198-43F0-AEC3-72FE42C795F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8" creationId="{979D440E-D14D-42A6-94CF-20D1B6733DE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49" creationId="{459B5966-169B-454D-A232-368984609CC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0" creationId="{249C26A8-FBB3-462D-9CC9-90986FB94CE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1" creationId="{231CA823-245C-4DEC-AD73-FC92CA8BE17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2" creationId="{D66856A5-AC14-419A-B2B3-5078807F189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3" creationId="{04738CFE-9B07-45C1-AD25-94DF9306E4A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4" creationId="{6E1A1731-901A-4A99-9319-123E2EE6186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5" creationId="{D1710ED2-0C08-4198-A584-A4ED61B8B5D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6" creationId="{13BC9F59-766E-4F99-9AA3-AD033DBE1D2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7" creationId="{DA8AA2CD-37FD-46E4-9473-26D77CA730B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8" creationId="{A0F89302-5712-4574-B1E8-73176E34270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59" creationId="{E7C63F17-64A3-464A-B5BA-91E3C0A77F1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0" creationId="{7E705EE8-3BCE-4238-8D12-AAFDF580A85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1" creationId="{CC61CAAD-5800-4223-A2ED-E998B14C988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2" creationId="{F5A7B77D-2F8A-437E-A72B-1D059D274DC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3" creationId="{48B9DDB2-21FF-4F23-BD0F-79FD9CF5F85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4" creationId="{BFB23AD3-4AFB-42CF-8283-DB28AC8C533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5" creationId="{0545AB9C-31D2-4E1E-A9A3-50A0A570B72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6" creationId="{DA3D3F77-3DEE-415D-99B6-BC8A6C8CF37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7" creationId="{D5C8AC8F-A732-4E36-80D7-45F1F1F2F24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8" creationId="{3E49865B-97A4-443B-B338-D4EEE28A7E1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69" creationId="{D6E87A79-EDB4-40F9-90F0-52E76063C7C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0" creationId="{147CBBAA-3482-401D-B723-B692BF3A21F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1" creationId="{E389FD1D-FAD5-4DBA-9B19-EEABDB0FBBA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2" creationId="{44979600-36BE-440B-ACB4-98C2EF3ECBC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3" creationId="{A6D16B8C-2E44-47FE-997B-BA87119EFC6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4" creationId="{32159720-6CE9-4C92-8A79-A79FC5C7526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5" creationId="{6C190AFF-5323-4A8B-9186-7B43E025940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6" creationId="{78339921-DDF4-4FEA-A716-DDEDF316D80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7" creationId="{15B9EF52-5280-49D6-A0DF-6DDABAF7EB3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8" creationId="{AAC63469-4D42-4108-BD88-895A50A1715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79" creationId="{3327E99B-4964-46D1-8C62-C805D6FE7DA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0" creationId="{BB78AFE5-84DA-4A7D-B35A-C1B4284BD4D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1" creationId="{90921F28-814D-48E1-921C-9AB339BD148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2" creationId="{FB95D4F0-BAF2-4210-BF28-B178125AE58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3" creationId="{8023845B-ABDD-4BC2-96C2-2E1BC415C5C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4" creationId="{7E141017-F389-4E27-AD89-8FEFE83220D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5" creationId="{20F7B657-8F80-4877-AC71-C48CD66C18E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6" creationId="{8B6635FD-C05E-4DA4-9AE4-3D6745A937C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7" creationId="{0CFDA972-3360-4047-B5C4-83799B68CDC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8" creationId="{C33878EA-3553-40AF-A81E-AAE390D11C0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89" creationId="{9FD9184D-6AB3-4EF0-827D-17A8BD26488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0" creationId="{37764E50-D796-46E9-95B1-8C8A72BD5CA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1" creationId="{79A9D78D-F6C7-40C1-AE03-52FD9C02530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2" creationId="{E540CC76-BFDD-4CD6-9E5D-FC7217B87D2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3" creationId="{54BA43F1-C554-4246-A72C-40F515E172E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4" creationId="{96CB3976-9638-4E5F-89B3-BF23CC7EB33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5" creationId="{3618D350-D2AD-4CD4-9C80-8CF2927475C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6" creationId="{4F90875D-1E70-45EA-99CB-C0FEE560315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7" creationId="{C02A4CEA-DB39-4D09-AB9E-23540A19FB8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8" creationId="{BEC134BD-E89D-46E7-B2BD-10CAACD38E7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399" creationId="{ED8411C8-8609-4FC6-B0E5-7C59B1CFC3F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0" creationId="{E4754475-AEEE-4730-9882-0CD171DEF33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1" creationId="{85DFD126-8CEA-43A1-B527-539CC02B4E7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2" creationId="{74E974EC-9F8B-422C-894B-86E2A22D413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3" creationId="{780198BF-8664-42A8-80A7-44E9E3AE763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4" creationId="{A6388471-14E1-4F1D-9CA0-1937CDF7C03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5" creationId="{A0D076E1-0289-4600-A302-A8C0F3190E0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6" creationId="{4E153B2A-D326-4729-8E3D-AAD8D204F62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7" creationId="{F233ED8E-859F-4FE2-9248-21E3035C7DB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8" creationId="{14AE2639-9FC4-47F3-8374-BFDFCA65D87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09" creationId="{2CCCCEA1-0E4F-4690-8643-4723E3C83F1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0" creationId="{DA810179-893D-4692-931C-D0D902BCAF3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1" creationId="{19F07492-15B4-4909-96A3-56BAF5F405E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2" creationId="{6B515931-94A4-415E-B8FA-4ED1BDE0FE7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3" creationId="{64683C79-B21F-4471-A513-B7BECD9C51F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4" creationId="{6F2D887E-E5A1-4814-AAE6-7BBFCEBCDD4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5" creationId="{0D6B793E-060C-4DA4-A53C-CCF812020B8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6" creationId="{975D6AF4-D687-41E1-BF23-7AE3B978EF9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7" creationId="{2E5E8377-6E99-4B6B-8F4E-FC4AF64C11A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8" creationId="{78FE433B-D8CC-4D67-91B7-2F16276719A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19" creationId="{A82B9B02-1154-41DA-907C-CA655642768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0" creationId="{1131CBE5-E8A3-40C9-A21A-0E1DC33DFBD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1" creationId="{A667B8B5-6AE4-4347-9A80-4D5635A364B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2" creationId="{0C5334F9-1516-44E7-8878-2F1EF0E34DC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3" creationId="{A2CF34DB-28B2-42A7-961C-DFE94F3FA6E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4" creationId="{8E6B6A40-C111-47DE-9E66-4413463A222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5" creationId="{A7959273-19BE-47E1-A79C-0A2E91F3BB4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6" creationId="{6D9692D8-EDD6-49BE-B64F-79C648D8274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7" creationId="{90BDE70B-D1BF-4AAD-B6CC-F6F2266693A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8" creationId="{C7C8447A-CE0A-4E4F-9498-258373E0CBF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29" creationId="{D481DD02-9228-4484-AA47-602EACF5103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0" creationId="{6EDD69EE-7735-46A3-90D3-175709BA39E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1" creationId="{6918AE95-75BB-4FB4-8FAC-A1C801B319E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2" creationId="{DD8C9F28-8E4C-4AE5-BBBD-3246DF5BEB1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3" creationId="{D098EDDE-4C9D-4BB3-B7B4-34DC5F26E01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4" creationId="{6E58C5DD-25E0-4B86-AACA-CD1C2219B11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5" creationId="{0AE71010-F964-4AEF-B2AD-76B34ECCC28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6" creationId="{DD095E04-88A3-47EB-AEDD-E4688737870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7" creationId="{69A91787-D61B-4692-ADED-2FD96A26114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8" creationId="{89164E44-9043-4065-BBDD-7B789F5FB7F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39" creationId="{DE0FD7EB-E261-49AE-B929-D2A203804A5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0" creationId="{C8DA383D-C513-443A-9C26-3E48725FCA0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1" creationId="{EE535FE9-3352-4486-ADD5-6470F25C72D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2" creationId="{EB5EE27C-7964-4EDD-832D-151F92004B7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3" creationId="{E8831E3C-C31E-4005-A586-B863966ECA1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4" creationId="{158710AD-E4C4-4202-8D80-E778D82F6B7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5" creationId="{633E8FD7-BA25-4B03-B051-51EF490387E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6" creationId="{0B513AB0-31B4-4744-B138-7F17AAD0CDA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7" creationId="{30A14196-2307-44D2-9B2C-5D8D726A957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8" creationId="{3D9EDA7A-8C54-4DA4-8F67-7D78A768B31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49" creationId="{AF5C9661-56B5-4659-958C-807C841EB40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0" creationId="{27175FA3-B46F-4A2A-957A-0B7E6861E88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1" creationId="{B85BF568-608C-487C-AED1-15F391D8B67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2" creationId="{54A148CA-1DC1-4AD5-8F1C-955B525F3C2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3" creationId="{3D9CFA08-3824-472B-9DAA-C8D252D9CB4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4" creationId="{FE0508D8-67A3-4FE5-A45B-E4285C634E4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5" creationId="{F4254CCE-C2CB-4754-B84C-D08FC7422F7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6" creationId="{9608DB6F-F738-4A94-96BF-7BC67DB859D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7" creationId="{F7D37BCE-0D66-4853-B423-C832FDB27F9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8" creationId="{866AA5CD-D2B2-4F2C-B13F-2498799F3F0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59" creationId="{643BA9C3-C011-42A6-9825-D4022BF1227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0" creationId="{5F3F9B1F-7B22-4727-8804-1B7E3906F56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1" creationId="{411B6F68-C4D1-406B-AE7B-C92B5A78593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2" creationId="{599203BC-2513-4B88-B8D8-CB6A6363F99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3" creationId="{CFD46D31-0772-40F6-8B99-9E8E490B113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4" creationId="{FCE4484F-07B4-434C-B086-2DAEFBD2FBF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5" creationId="{E6B45E9E-1A7A-4C84-9812-48540003424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6" creationId="{72799D77-D6E0-4C3A-8760-7D7FDCC63E3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7" creationId="{1C505102-613E-4C28-BDA4-93C2AEFA841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8" creationId="{3A7145FA-504E-4DC0-BDB4-0B1E7607695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69" creationId="{621BAB03-A387-4124-82E1-C56D2722657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0" creationId="{CA211F41-07A0-4235-AA89-DC932C3FAD8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1" creationId="{13CBF1DF-9146-403B-9CE6-BFD397724FC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2" creationId="{F8CAF9E4-1727-42B6-8CBF-9A9A6C9CEC4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3" creationId="{0CD02924-BBB7-4BF3-A1E0-B1765689F60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4" creationId="{56A155C5-C286-487D-9DC8-9DA5CFF2E42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5" creationId="{9F964DF1-FD85-4C3F-8042-DDEF4ACE754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6" creationId="{84CE35C6-2A7F-4790-927B-D130ECE2889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7" creationId="{DC7B0513-4E2E-4734-8398-BEFC9026CC9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8" creationId="{14E7E322-38BC-4ACF-AB7D-F990F765210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79" creationId="{5C59523A-6C07-49F1-B2E0-8E96187B844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0" creationId="{24405AD4-0286-4637-9648-306F315027F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1" creationId="{EBAC93E6-583E-4115-94F6-D7C24BB2FBB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2" creationId="{02D2BDB2-D730-45B9-9ADD-3165B856B26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3" creationId="{FCE3D405-7E9F-4C20-824A-E87748E8262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4" creationId="{77620E50-6C76-433B-85ED-87A9CFEB18A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5" creationId="{E11E1205-3968-4EF8-8EBE-8FD1A68BD09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6" creationId="{A71796BA-4973-4C47-8BB5-143801187F9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7" creationId="{18F267C0-9E6B-441E-B443-2BF7878BFD6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8" creationId="{4D6F3256-5FEF-4569-8D81-D4613C80133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89" creationId="{BC91DEDD-009C-4DAA-AFFF-AC3FF03CA42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0" creationId="{7D1C7165-B4DC-4389-9B97-6E46D3385D3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1" creationId="{C742C457-683A-469E-AF54-2AD79BD8295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2" creationId="{32C809D3-48CE-4D4C-A329-A561752A6EE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3" creationId="{757D878F-4667-4392-8DE1-354321D62E4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4" creationId="{54DB4043-4722-4FD9-8B8A-4698CB01ECA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5" creationId="{54DEFCCE-2D10-4487-BAB7-79E56494591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6" creationId="{5B319041-D609-4FBD-8485-0D5C35CE5FE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7" creationId="{108A755A-5567-4167-B596-6D1C34FD174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8" creationId="{FD620B5E-FF45-4AD1-9533-3545A5A0429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499" creationId="{4F83EE8B-6567-4880-8EF4-E8C45270F15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0" creationId="{2F953E01-1B29-434E-84AB-A341A3909D1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1" creationId="{66ED3095-BD13-4B0C-8FA3-BB764CD774B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2" creationId="{24D3166A-BCDD-4405-85F7-D57AA7D833E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3" creationId="{783E9B7C-9EF9-4915-B04D-2286FD1E34A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4" creationId="{4D7E9B0A-C9C4-4840-AEE5-DD27787E2AE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5" creationId="{A349E2F5-FFF2-42EA-ADA4-FFBCE151C47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6" creationId="{D22151B1-BE84-40D3-8233-C8898B18834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7" creationId="{7632C4AF-03C3-4753-AD64-532A012B496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8" creationId="{9A4E3A41-3708-4996-B72D-E1988C8FF5A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09" creationId="{B8683F04-DEF0-468E-B594-11411FF8FCC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0" creationId="{C12EFFE8-7525-41D1-9210-A4AB5071B71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1" creationId="{80D538CB-AB83-4410-892E-F2DD2496099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2" creationId="{1EE48DB9-1E95-47DC-A514-1D87FECF965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3" creationId="{0B1E33B3-67C9-4B72-A46F-3CFD6E5C1B2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4" creationId="{5AB4318D-29BB-4E3E-A472-50D4F430FFB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5" creationId="{1BFA0958-3E0C-4CAC-9EF4-B3AA95785BE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6" creationId="{BECF2EBF-7697-413B-A13A-F2C6F9A5385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7" creationId="{EFBB5CE4-DD72-4B05-8214-596E0B6FD73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8" creationId="{AE38323D-1C05-4189-854C-9F780493504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19" creationId="{EEA1E5BD-3BE6-4CDF-8BC2-E5AB7FE7DDB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0" creationId="{57825B47-23B4-4646-B918-17F61CD73C3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1" creationId="{C54999DC-56FA-4AFD-AAB9-FBC20D2D0E4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2" creationId="{DD001A0D-ABB1-4FA2-807B-03D103060A3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3" creationId="{17EADD90-3EC4-4C04-8CD1-9BBC266368A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4" creationId="{C710F5D9-68FF-406A-94EC-562029D9E1D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5" creationId="{F05049F9-73D8-4402-A2D7-068DD4B7386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6" creationId="{FFF09425-6FA9-4925-9A43-CE1CEB35BCC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7" creationId="{C709768B-1BA9-49EA-914B-3EC862FA477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8" creationId="{9DA0091C-D333-482B-9E27-82700CB38F4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29" creationId="{FF4DF3D7-8E4A-49B2-9267-B147D1D0C12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0" creationId="{6A544A1A-F6A7-492E-AED3-B6EDDDEA08C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1" creationId="{04962C54-6D8C-4030-87E0-F517C40A63A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2" creationId="{539223E4-BAB9-4559-8947-FBB87CEB0F9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3" creationId="{660684F1-19B3-42B1-864E-DE599ABBA31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4" creationId="{7BFB04BE-9F07-4136-AF28-BB78062B305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5" creationId="{0A2E7674-20BB-4B6E-A191-E709E243B83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6" creationId="{BDE9BED9-E4D5-4CEF-91D2-1C059F0C122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7" creationId="{E8B16C0F-8160-4717-B3CF-C178F818F18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8" creationId="{55459BD0-8929-4081-A7D0-B13E53BB335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39" creationId="{1402313F-75F6-4972-8F4A-561AEBBBB56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0" creationId="{4C9C2642-78C7-4CD2-915C-766A09B492B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1" creationId="{EF06209F-5770-45BD-B1C5-2033858786D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2" creationId="{37A3CD7C-5766-4AAF-8FF5-0FA550D97A1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3" creationId="{377ADB90-6ED5-4A99-A224-7D63517F845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4" creationId="{D97AD0AD-5CED-4017-932D-FA978F19EB6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5" creationId="{5B66BED1-F164-401F-BDCF-0A2AEC261E5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6" creationId="{D061197A-216B-4D7C-829E-A30AF687BD4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7" creationId="{DBC59F63-9E27-48D5-82BC-282F483422D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8" creationId="{FEA6D50D-896D-4F28-A85F-DE9049AD664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49" creationId="{69DE25DB-34F4-4100-92DE-33FDE2ACA5C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0" creationId="{F885FED6-7AC1-4167-8081-FAD46898A0B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1" creationId="{3C61DACB-7164-4D7A-BE13-555D661F06E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2" creationId="{EAAA6443-2F8B-4B83-8708-80A835F8CC9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3" creationId="{F7200A78-8FA4-4C30-BEA2-F90B3ED2D63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4" creationId="{8CE78E9F-0E2F-408A-9118-405E0983855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5" creationId="{B1B8D8F3-383A-4F03-B57C-383BD578DB6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6" creationId="{CE9F223C-C492-495A-BB21-6D54DB85F0B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7" creationId="{18EFD1E0-B2FC-4F70-B284-027B89DA086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8" creationId="{F18EB48B-C983-4D97-88B9-64DD206089F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59" creationId="{E9580CB0-6A81-448C-A207-6AD88BB0679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0" creationId="{BFAAF546-1C5E-4926-860F-E90E7CFC955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1" creationId="{A4F40626-CCAD-495B-B427-7E14693365D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2" creationId="{D5BE825C-DD8F-44CF-A7A6-48C01EC7BBC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3" creationId="{783F7C45-8F89-4326-9D59-39BACEEACE5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4" creationId="{51A2B833-DE8F-4445-993B-F930E49FA33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5" creationId="{312069EC-F6E3-451E-B24B-6EA5D315875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6" creationId="{88EF6B32-6658-4B52-8A14-19B089AEB6F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7" creationId="{95E197BB-E5A8-4AEE-9DE7-AE491304905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8" creationId="{4B19B1AB-1150-4580-BC4F-2FD6848818F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69" creationId="{3B08E5E2-0B7A-42A7-A2B2-0EFC15DC8E0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0" creationId="{6011870A-EC83-4196-BEB6-1D8B1AB9942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1" creationId="{B294DBFE-0FC0-47B6-8780-09CB23E649E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2" creationId="{58D3737E-FD0A-430C-BA76-7A1C5D73F00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3" creationId="{E4F995A2-7109-4BE2-A6D1-55BADE7A1D0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4" creationId="{DAF2E12D-359A-4650-B891-410B035912C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5" creationId="{F97C1266-795E-4DE6-80BC-35AA7A5A094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6" creationId="{3F115960-6C9F-4937-A9DD-E529AF14E56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7" creationId="{071BE690-1BF7-4F57-8765-2BE0CD238D7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8" creationId="{B239BC7F-4F44-4D66-A1E6-318A3A591C1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79" creationId="{5DC62104-645C-4259-92B1-F9C92F1395B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0" creationId="{85432044-1D42-4458-A23D-34027B9690C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1" creationId="{8CA90F08-F0C9-4D9E-9E60-61DF6CED223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2" creationId="{D5E88AC1-765F-4DE8-A07B-8B3058B91FF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3" creationId="{4B301ABC-4610-4843-8881-A18579F8ADF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4" creationId="{3F07912B-14E5-46A2-84E0-89404C7371B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5" creationId="{FD2EBB4F-A030-4AE9-872A-3F727DF02E8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6" creationId="{B19CCCE9-C2F5-42F3-8724-CCFA0F166CD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7" creationId="{CE3BD890-E550-496F-929C-F50C70A26BD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8" creationId="{B5B4C581-AEBB-4DDE-8F27-5C4D5C5FDED0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89" creationId="{A7DC3EB0-39D2-4B77-A6AA-7F70C73A8DC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0" creationId="{64A33279-A472-4149-B45E-52E7D3F5552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1" creationId="{966636C7-266E-4AFA-96D1-7E534E3AB88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2" creationId="{20A0FCD8-5ECD-41FA-8558-874AEAC2DD3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3" creationId="{2A8A87D8-C366-4850-9BD0-118E27A6AE2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4" creationId="{A37F3F27-AA1F-4C38-97FE-2088FC622E0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5" creationId="{D79489C2-7127-4C20-A64F-919B40DE691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6" creationId="{D6626F0E-96EC-436A-8D5D-0C2B1B912EF5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7" creationId="{BBF33EC5-2CFD-4ED1-8454-74A8DDC6F77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8" creationId="{39FFF866-CA9E-4917-99D7-15595A45FA9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599" creationId="{7DBA8525-9403-49D0-80D5-8D32559AE8F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0" creationId="{62F9BF6E-F11B-4D8E-AB49-5491FD42AD2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1" creationId="{85C607EA-9192-42BE-A751-7FE0352D70C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2" creationId="{4FED6D3D-4937-4631-9516-7ADFE39F336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3" creationId="{8FB89627-9D18-457F-875E-4232B780E64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4" creationId="{FB2BF861-D81D-4CFE-AC81-B2BA96CB0B0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5" creationId="{E858293C-4CB6-4E22-B354-0D71AF2D27D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6" creationId="{406A30A5-9088-4A6A-8592-76F964DFC97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7" creationId="{13BD4908-1188-40D9-842F-4379B10A5442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8" creationId="{8D97B780-6BBE-49A1-B408-1DBE419DB15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09" creationId="{439A952E-1534-4AA1-B435-07E28E6639BB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0" creationId="{E5893B24-7D3F-4E2B-B749-5DD206D115E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1" creationId="{C5DEE648-6F1A-4C83-8C9C-66CD7F4DBC5C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2" creationId="{0B8BF88E-ADB0-4085-BAB0-84AA8029A62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3" creationId="{4C5DAD7B-063E-4A4E-9025-BF3AE081F2D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4" creationId="{B1316094-5187-4E9C-9FAC-3A69A7A5B53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5" creationId="{029E45B7-C10B-487A-8736-AC9253D605A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6" creationId="{0213F2E5-4B24-4752-96E0-93154D4BE72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7" creationId="{E83A1FD6-1E15-4EA2-8433-79A9909B8F7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8" creationId="{A382185B-2057-4EDA-84BF-BD489CC367C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19" creationId="{AA56786F-7414-460B-A31C-FE7F52146AC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0" creationId="{C74CF2F7-A62C-4202-BB59-86AAF55B474F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1" creationId="{43B61178-46C0-4313-8DF6-EC3EC73AFBB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2" creationId="{16E5ACC4-BB46-4EF3-BAB9-647BBDC4471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3" creationId="{8F64B3AA-717E-43CD-AD77-1D9ADBF287D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4" creationId="{930FD9FD-0706-4962-8F7B-FEED65677C9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5" creationId="{F6F0B00C-374C-412A-AC73-8E18551A6B93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6" creationId="{5E6C83C4-AA2B-404A-BE19-E32E4D6560D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7" creationId="{30577B55-C5A3-4453-B377-4E70CB336E6A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8" creationId="{34BA549A-0DCF-4975-9A99-E7FDE6B3AF61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29" creationId="{B4DB626E-A658-4391-97A1-D49D2564CEE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0" creationId="{0F13053B-A444-4B4E-9A9F-6B7BCE29CB0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1" creationId="{47967A2B-A0E6-47C4-ADC9-4FF2CE56B78E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2" creationId="{6B2E6F02-2475-481A-87F8-9F5DE427271D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3" creationId="{87362CFD-E0E8-4FAD-B7C1-4BF1B20E9396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4" creationId="{773A1AFC-A6B8-47F7-B1F5-56181E461D39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5" creationId="{35290CA0-CF01-45A7-BDAB-1ECFF43A0E34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6" creationId="{E0CD204F-15BB-4B1A-950F-9C75A9FAF827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7" creationId="{86C38A4D-7717-49FC-9501-2686F815D9E8}"/>
            </ac:spMkLst>
          </pc:spChg>
          <pc:spChg chg="mod">
            <ac:chgData name="Xin Zhang (FA Talent)" userId="474f572f-8271-4f60-858e-cee871e0aec6" providerId="ADAL" clId="{D53EE5C8-295A-4BCF-8E7F-B3DF1EDA7E15}" dt="2022-01-13T10:10:56.006" v="920"/>
            <ac:spMkLst>
              <pc:docMk/>
              <pc:sldMasterMk cId="1805131957" sldId="2147483656"/>
              <pc:sldLayoutMk cId="1093134644" sldId="2147483672"/>
              <ac:spMk id="638" creationId="{302DCEC0-F245-4AAD-9E36-8F28B25947EC}"/>
            </ac:spMkLst>
          </pc:spChg>
          <pc:grpChg chg="mod modVis">
            <ac:chgData name="Xin Zhang (FA Talent)" userId="474f572f-8271-4f60-858e-cee871e0aec6" providerId="ADAL" clId="{D53EE5C8-295A-4BCF-8E7F-B3DF1EDA7E15}" dt="2022-01-13T10:09:58.812" v="919" actId="33935"/>
            <ac:grpSpMkLst>
              <pc:docMk/>
              <pc:sldMasterMk cId="1805131957" sldId="2147483656"/>
              <pc:sldLayoutMk cId="1093134644" sldId="2147483672"/>
              <ac:grpSpMk id="4" creationId="{9DB0092F-0959-4897-9444-CC218347B154}"/>
            </ac:grpSpMkLst>
          </pc:grpChg>
          <pc:grpChg chg="add mod ord">
            <ac:chgData name="Xin Zhang (FA Talent)" userId="474f572f-8271-4f60-858e-cee871e0aec6" providerId="ADAL" clId="{D53EE5C8-295A-4BCF-8E7F-B3DF1EDA7E15}" dt="2022-01-13T10:15:27.600" v="954"/>
            <ac:grpSpMkLst>
              <pc:docMk/>
              <pc:sldMasterMk cId="1805131957" sldId="2147483656"/>
              <pc:sldLayoutMk cId="1093134644" sldId="2147483672"/>
              <ac:grpSpMk id="8" creationId="{484A46D7-7603-4FF7-A644-2C9721FBD369}"/>
            </ac:grpSpMkLst>
          </pc:grpChg>
          <pc:grpChg chg="mod modVis">
            <ac:chgData name="Xin Zhang (FA Talent)" userId="474f572f-8271-4f60-858e-cee871e0aec6" providerId="ADAL" clId="{D53EE5C8-295A-4BCF-8E7F-B3DF1EDA7E15}" dt="2022-01-13T10:09:58.812" v="919" actId="33935"/>
            <ac:grpSpMkLst>
              <pc:docMk/>
              <pc:sldMasterMk cId="1805131957" sldId="2147483656"/>
              <pc:sldLayoutMk cId="1093134644" sldId="2147483672"/>
              <ac:grpSpMk id="11" creationId="{40A8A308-E761-4551-966F-2E11E3A80B00}"/>
            </ac:grpSpMkLst>
          </pc:grpChg>
          <pc:grpChg chg="add del mod ord">
            <ac:chgData name="Xin Zhang (FA Talent)" userId="474f572f-8271-4f60-858e-cee871e0aec6" providerId="ADAL" clId="{D53EE5C8-295A-4BCF-8E7F-B3DF1EDA7E15}" dt="2022-01-13T10:11:03.267" v="923" actId="21"/>
            <ac:grpSpMkLst>
              <pc:docMk/>
              <pc:sldMasterMk cId="1805131957" sldId="2147483656"/>
              <pc:sldLayoutMk cId="1093134644" sldId="2147483672"/>
              <ac:grpSpMk id="21" creationId="{7E8252CB-F3AB-429F-A968-7BC38140D09F}"/>
            </ac:grpSpMkLst>
          </pc:grpChg>
          <pc:grpChg chg="mod">
            <ac:chgData name="Xin Zhang (FA Talent)" userId="474f572f-8271-4f60-858e-cee871e0aec6" providerId="ADAL" clId="{D53EE5C8-295A-4BCF-8E7F-B3DF1EDA7E15}" dt="2022-01-13T10:10:56.006" v="920"/>
            <ac:grpSpMkLst>
              <pc:docMk/>
              <pc:sldMasterMk cId="1805131957" sldId="2147483656"/>
              <pc:sldLayoutMk cId="1093134644" sldId="2147483672"/>
              <ac:grpSpMk id="23" creationId="{A6B5335E-4906-46E1-A910-11C9AF97DEC9}"/>
            </ac:grpSpMkLst>
          </pc:grpChg>
          <pc:picChg chg="del mod modVis">
            <ac:chgData name="Xin Zhang (FA Talent)" userId="474f572f-8271-4f60-858e-cee871e0aec6" providerId="ADAL" clId="{D53EE5C8-295A-4BCF-8E7F-B3DF1EDA7E15}" dt="2022-01-13T10:08:10.692" v="899" actId="478"/>
            <ac:picMkLst>
              <pc:docMk/>
              <pc:sldMasterMk cId="1805131957" sldId="2147483656"/>
              <pc:sldLayoutMk cId="1093134644" sldId="2147483672"/>
              <ac:picMk id="2" creationId="{66B39E46-7636-4504-A319-43722BCE5AF8}"/>
            </ac:picMkLst>
          </pc:picChg>
          <pc:picChg chg="mod modVis">
            <ac:chgData name="Xin Zhang (FA Talent)" userId="474f572f-8271-4f60-858e-cee871e0aec6" providerId="ADAL" clId="{D53EE5C8-295A-4BCF-8E7F-B3DF1EDA7E15}" dt="2022-01-13T10:09:58.812" v="919" actId="33935"/>
            <ac:picMkLst>
              <pc:docMk/>
              <pc:sldMasterMk cId="1805131957" sldId="2147483656"/>
              <pc:sldLayoutMk cId="1093134644" sldId="2147483672"/>
              <ac:picMk id="5" creationId="{F38FF7E1-8BFB-414C-953F-B71C3AB7F754}"/>
            </ac:picMkLst>
          </pc:picChg>
          <pc:picChg chg="mod modVis">
            <ac:chgData name="Xin Zhang (FA Talent)" userId="474f572f-8271-4f60-858e-cee871e0aec6" providerId="ADAL" clId="{D53EE5C8-295A-4BCF-8E7F-B3DF1EDA7E15}" dt="2022-01-13T10:09:58.812" v="919" actId="33935"/>
            <ac:picMkLst>
              <pc:docMk/>
              <pc:sldMasterMk cId="1805131957" sldId="2147483656"/>
              <pc:sldLayoutMk cId="1093134644" sldId="2147483672"/>
              <ac:picMk id="6" creationId="{A647ED7A-AE49-49B0-8784-62FB8AC5C755}"/>
            </ac:picMkLst>
          </pc:picChg>
          <pc:picChg chg="add del mod modCrop">
            <ac:chgData name="Xin Zhang (FA Talent)" userId="474f572f-8271-4f60-858e-cee871e0aec6" providerId="ADAL" clId="{D53EE5C8-295A-4BCF-8E7F-B3DF1EDA7E15}" dt="2022-01-13T09:15:18.300" v="147" actId="21"/>
            <ac:picMkLst>
              <pc:docMk/>
              <pc:sldMasterMk cId="1805131957" sldId="2147483656"/>
              <pc:sldLayoutMk cId="1093134644" sldId="2147483672"/>
              <ac:picMk id="7" creationId="{3AE4DEE1-35E7-4749-8024-325EF95018F2}"/>
            </ac:picMkLst>
          </pc:picChg>
          <pc:picChg chg="add del mod ord">
            <ac:chgData name="Xin Zhang (FA Talent)" userId="474f572f-8271-4f60-858e-cee871e0aec6" providerId="ADAL" clId="{D53EE5C8-295A-4BCF-8E7F-B3DF1EDA7E15}" dt="2022-01-13T10:15:13.245" v="947" actId="478"/>
            <ac:picMkLst>
              <pc:docMk/>
              <pc:sldMasterMk cId="1805131957" sldId="2147483656"/>
              <pc:sldLayoutMk cId="1093134644" sldId="2147483672"/>
              <ac:picMk id="9" creationId="{A5FB8F16-04F1-448B-8B92-465C6F31E8D2}"/>
            </ac:picMkLst>
          </pc:picChg>
          <pc:picChg chg="add del mod modVis">
            <ac:chgData name="Xin Zhang (FA Talent)" userId="474f572f-8271-4f60-858e-cee871e0aec6" providerId="ADAL" clId="{D53EE5C8-295A-4BCF-8E7F-B3DF1EDA7E15}" dt="2022-01-13T09:14:40.759" v="137"/>
            <ac:picMkLst>
              <pc:docMk/>
              <pc:sldMasterMk cId="1805131957" sldId="2147483656"/>
              <pc:sldLayoutMk cId="1093134644" sldId="2147483672"/>
              <ac:picMk id="14" creationId="{4CF95246-A465-47F7-AD18-93750A0131B5}"/>
            </ac:picMkLst>
          </pc:picChg>
          <pc:picChg chg="mod modVis">
            <ac:chgData name="Xin Zhang (FA Talent)" userId="474f572f-8271-4f60-858e-cee871e0aec6" providerId="ADAL" clId="{D53EE5C8-295A-4BCF-8E7F-B3DF1EDA7E15}" dt="2022-01-13T10:15:30.141" v="957" actId="1076"/>
            <ac:picMkLst>
              <pc:docMk/>
              <pc:sldMasterMk cId="1805131957" sldId="2147483656"/>
              <pc:sldLayoutMk cId="1093134644" sldId="2147483672"/>
              <ac:picMk id="15" creationId="{0441B81A-705F-428E-A34A-52E6C92DC5CE}"/>
            </ac:picMkLst>
          </pc:picChg>
          <pc:picChg chg="add mod">
            <ac:chgData name="Xin Zhang (FA Talent)" userId="474f572f-8271-4f60-858e-cee871e0aec6" providerId="ADAL" clId="{D53EE5C8-295A-4BCF-8E7F-B3DF1EDA7E15}" dt="2022-01-13T10:15:28.738" v="955" actId="1076"/>
            <ac:picMkLst>
              <pc:docMk/>
              <pc:sldMasterMk cId="1805131957" sldId="2147483656"/>
              <pc:sldLayoutMk cId="1093134644" sldId="2147483672"/>
              <ac:picMk id="16" creationId="{C7411BE4-7BBB-4B02-BBF6-1E52A0062BEF}"/>
            </ac:picMkLst>
          </pc:picChg>
          <pc:picChg chg="add mod">
            <ac:chgData name="Xin Zhang (FA Talent)" userId="474f572f-8271-4f60-858e-cee871e0aec6" providerId="ADAL" clId="{D53EE5C8-295A-4BCF-8E7F-B3DF1EDA7E15}" dt="2022-01-13T10:09:51.477" v="917" actId="164"/>
            <ac:picMkLst>
              <pc:docMk/>
              <pc:sldMasterMk cId="1805131957" sldId="2147483656"/>
              <pc:sldLayoutMk cId="1093134644" sldId="2147483672"/>
              <ac:picMk id="17" creationId="{1CFA40B6-4CF4-473E-93EB-C26BA77F8065}"/>
            </ac:picMkLst>
          </pc:picChg>
          <pc:picChg chg="add mod ord">
            <ac:chgData name="Xin Zhang (FA Talent)" userId="474f572f-8271-4f60-858e-cee871e0aec6" providerId="ADAL" clId="{D53EE5C8-295A-4BCF-8E7F-B3DF1EDA7E15}" dt="2022-01-13T10:09:34.388" v="912"/>
            <ac:picMkLst>
              <pc:docMk/>
              <pc:sldMasterMk cId="1805131957" sldId="2147483656"/>
              <pc:sldLayoutMk cId="1093134644" sldId="2147483672"/>
              <ac:picMk id="18" creationId="{42B67EB4-11E7-4CF2-AE89-C71053C27FF3}"/>
            </ac:picMkLst>
          </pc:picChg>
          <pc:picChg chg="add del mod ord">
            <ac:chgData name="Xin Zhang (FA Talent)" userId="474f572f-8271-4f60-858e-cee871e0aec6" providerId="ADAL" clId="{D53EE5C8-295A-4BCF-8E7F-B3DF1EDA7E15}" dt="2022-01-13T10:09:17.934" v="906" actId="478"/>
            <ac:picMkLst>
              <pc:docMk/>
              <pc:sldMasterMk cId="1805131957" sldId="2147483656"/>
              <pc:sldLayoutMk cId="1093134644" sldId="2147483672"/>
              <ac:picMk id="19" creationId="{20DEA830-A50B-4774-9B6C-C36BD893B304}"/>
            </ac:picMkLst>
          </pc:picChg>
          <pc:picChg chg="add mod">
            <ac:chgData name="Xin Zhang (FA Talent)" userId="474f572f-8271-4f60-858e-cee871e0aec6" providerId="ADAL" clId="{D53EE5C8-295A-4BCF-8E7F-B3DF1EDA7E15}" dt="2022-01-13T10:09:51.477" v="917" actId="164"/>
            <ac:picMkLst>
              <pc:docMk/>
              <pc:sldMasterMk cId="1805131957" sldId="2147483656"/>
              <pc:sldLayoutMk cId="1093134644" sldId="2147483672"/>
              <ac:picMk id="20" creationId="{01B4CC63-A570-4798-AEE0-0F57880B99A4}"/>
            </ac:picMkLst>
          </pc:picChg>
          <pc:picChg chg="add del mod modVis">
            <ac:chgData name="Xin Zhang (FA Talent)" userId="474f572f-8271-4f60-858e-cee871e0aec6" providerId="ADAL" clId="{D53EE5C8-295A-4BCF-8E7F-B3DF1EDA7E15}" dt="2022-01-13T10:11:11.418" v="933"/>
            <ac:picMkLst>
              <pc:docMk/>
              <pc:sldMasterMk cId="1805131957" sldId="2147483656"/>
              <pc:sldLayoutMk cId="1093134644" sldId="2147483672"/>
              <ac:picMk id="639" creationId="{3D635819-46DA-4B8A-9244-B853C4425C08}"/>
            </ac:picMkLst>
          </pc:picChg>
          <pc:picChg chg="add del mod modCrop">
            <ac:chgData name="Xin Zhang (FA Talent)" userId="474f572f-8271-4f60-858e-cee871e0aec6" providerId="ADAL" clId="{D53EE5C8-295A-4BCF-8E7F-B3DF1EDA7E15}" dt="2022-01-13T10:41:22.916" v="980" actId="21"/>
            <ac:picMkLst>
              <pc:docMk/>
              <pc:sldMasterMk cId="1805131957" sldId="2147483656"/>
              <pc:sldLayoutMk cId="1093134644" sldId="2147483672"/>
              <ac:picMk id="640" creationId="{B2E34C5C-AE77-455E-9F36-00905DCA3AB0}"/>
            </ac:picMkLst>
          </pc:picChg>
          <pc:picChg chg="add del mod modVis">
            <ac:chgData name="Xin Zhang (FA Talent)" userId="474f572f-8271-4f60-858e-cee871e0aec6" providerId="ADAL" clId="{D53EE5C8-295A-4BCF-8E7F-B3DF1EDA7E15}" dt="2022-01-13T10:37:36.338" v="968"/>
            <ac:picMkLst>
              <pc:docMk/>
              <pc:sldMasterMk cId="1805131957" sldId="2147483656"/>
              <pc:sldLayoutMk cId="1093134644" sldId="2147483672"/>
              <ac:picMk id="641" creationId="{4FCACC6C-F522-431B-A31F-8F5E9D1D64DC}"/>
            </ac:picMkLst>
          </pc:picChg>
        </pc:sldLayoutChg>
      </pc:sldMasterChg>
    </pc:docChg>
  </pc:docChgLst>
  <pc:docChgLst>
    <pc:chgData name="Xin Zhang (FA Talent)" userId="474f572f-8271-4f60-858e-cee871e0aec6" providerId="ADAL" clId="{0AB70E1F-FDF3-4B69-B999-DDBBDC293D05}"/>
    <pc:docChg chg="modSld delSection modSection">
      <pc:chgData name="Xin Zhang (FA Talent)" userId="474f572f-8271-4f60-858e-cee871e0aec6" providerId="ADAL" clId="{0AB70E1F-FDF3-4B69-B999-DDBBDC293D05}" dt="2021-12-13T02:05:12.265" v="52" actId="20577"/>
      <pc:docMkLst>
        <pc:docMk/>
      </pc:docMkLst>
      <pc:sldChg chg="modNotesTx">
        <pc:chgData name="Xin Zhang (FA Talent)" userId="474f572f-8271-4f60-858e-cee871e0aec6" providerId="ADAL" clId="{0AB70E1F-FDF3-4B69-B999-DDBBDC293D05}" dt="2021-12-13T02:05:12.265" v="52" actId="20577"/>
        <pc:sldMkLst>
          <pc:docMk/>
          <pc:sldMk cId="2325116254" sldId="259"/>
        </pc:sldMkLst>
      </pc:sldChg>
    </pc:docChg>
  </pc:docChgLst>
  <pc:docChgLst>
    <pc:chgData name="Xin Zhang (FA Talent)" userId="474f572f-8271-4f60-858e-cee871e0aec6" providerId="ADAL" clId="{F36BB7D7-4D25-4D43-95AA-5B6400D3191C}"/>
    <pc:docChg chg="undo custSel addSld delSld modSld modMainMaster modSection">
      <pc:chgData name="Xin Zhang (FA Talent)" userId="474f572f-8271-4f60-858e-cee871e0aec6" providerId="ADAL" clId="{F36BB7D7-4D25-4D43-95AA-5B6400D3191C}" dt="2022-01-11T03:30:04.145" v="4199" actId="20577"/>
      <pc:docMkLst>
        <pc:docMk/>
      </pc:docMkLst>
      <pc:sldChg chg="addSp delSp modSp mod">
        <pc:chgData name="Xin Zhang (FA Talent)" userId="474f572f-8271-4f60-858e-cee871e0aec6" providerId="ADAL" clId="{F36BB7D7-4D25-4D43-95AA-5B6400D3191C}" dt="2022-01-11T03:27:44.620" v="4111"/>
        <pc:sldMkLst>
          <pc:docMk/>
          <pc:sldMk cId="2325116254" sldId="259"/>
        </pc:sldMkLst>
        <pc:spChg chg="add del">
          <ac:chgData name="Xin Zhang (FA Talent)" userId="474f572f-8271-4f60-858e-cee871e0aec6" providerId="ADAL" clId="{F36BB7D7-4D25-4D43-95AA-5B6400D3191C}" dt="2022-01-10T02:19:53.666" v="31"/>
          <ac:spMkLst>
            <pc:docMk/>
            <pc:sldMk cId="2325116254" sldId="259"/>
            <ac:spMk id="2" creationId="{1B6463A4-CE05-4977-AD1C-C58AB3EE9E57}"/>
          </ac:spMkLst>
        </pc:spChg>
        <pc:spChg chg="add del mod ord">
          <ac:chgData name="Xin Zhang (FA Talent)" userId="474f572f-8271-4f60-858e-cee871e0aec6" providerId="ADAL" clId="{F36BB7D7-4D25-4D43-95AA-5B6400D3191C}" dt="2022-01-10T05:44:49.455" v="490"/>
          <ac:spMkLst>
            <pc:docMk/>
            <pc:sldMk cId="2325116254" sldId="259"/>
            <ac:spMk id="3" creationId="{97006C94-A48E-4927-A0F0-EA06C16C97E8}"/>
          </ac:spMkLst>
        </pc:spChg>
        <pc:spChg chg="add mod">
          <ac:chgData name="Xin Zhang (FA Talent)" userId="474f572f-8271-4f60-858e-cee871e0aec6" providerId="ADAL" clId="{F36BB7D7-4D25-4D43-95AA-5B6400D3191C}" dt="2022-01-10T02:31:54.141" v="92" actId="164"/>
          <ac:spMkLst>
            <pc:docMk/>
            <pc:sldMk cId="2325116254" sldId="259"/>
            <ac:spMk id="4" creationId="{42FE2E08-B03B-43DF-85B5-267A4A6F6917}"/>
          </ac:spMkLst>
        </pc:spChg>
        <pc:spChg chg="del">
          <ac:chgData name="Xin Zhang (FA Talent)" userId="474f572f-8271-4f60-858e-cee871e0aec6" providerId="ADAL" clId="{F36BB7D7-4D25-4D43-95AA-5B6400D3191C}" dt="2022-01-10T02:06:32.858" v="19" actId="478"/>
          <ac:spMkLst>
            <pc:docMk/>
            <pc:sldMk cId="2325116254" sldId="259"/>
            <ac:spMk id="9" creationId="{352E4070-9F2A-47DE-BD1C-B4D67F3DD525}"/>
          </ac:spMkLst>
        </pc:spChg>
        <pc:spChg chg="del">
          <ac:chgData name="Xin Zhang (FA Talent)" userId="474f572f-8271-4f60-858e-cee871e0aec6" providerId="ADAL" clId="{F36BB7D7-4D25-4D43-95AA-5B6400D3191C}" dt="2022-01-10T02:06:35.344" v="21" actId="478"/>
          <ac:spMkLst>
            <pc:docMk/>
            <pc:sldMk cId="2325116254" sldId="259"/>
            <ac:spMk id="11" creationId="{EA15F2A5-0EFD-4B2F-8A80-A95A7FBDDD1D}"/>
          </ac:spMkLst>
        </pc:spChg>
        <pc:spChg chg="del">
          <ac:chgData name="Xin Zhang (FA Talent)" userId="474f572f-8271-4f60-858e-cee871e0aec6" providerId="ADAL" clId="{F36BB7D7-4D25-4D43-95AA-5B6400D3191C}" dt="2022-01-10T02:06:34.338" v="20" actId="478"/>
          <ac:spMkLst>
            <pc:docMk/>
            <pc:sldMk cId="2325116254" sldId="259"/>
            <ac:spMk id="12" creationId="{6EABD7AF-41E4-4FFC-8082-6C92DB4C4D3D}"/>
          </ac:spMkLst>
        </pc:spChg>
        <pc:spChg chg="add del mod modVis">
          <ac:chgData name="Xin Zhang (FA Talent)" userId="474f572f-8271-4f60-858e-cee871e0aec6" providerId="ADAL" clId="{F36BB7D7-4D25-4D43-95AA-5B6400D3191C}" dt="2022-01-10T06:32:36.265" v="980" actId="478"/>
          <ac:spMkLst>
            <pc:docMk/>
            <pc:sldMk cId="2325116254" sldId="259"/>
            <ac:spMk id="15" creationId="{8BA0CF9D-D91B-4C6F-8F2B-704508375137}"/>
          </ac:spMkLst>
        </pc:spChg>
        <pc:spChg chg="add mod">
          <ac:chgData name="Xin Zhang (FA Talent)" userId="474f572f-8271-4f60-858e-cee871e0aec6" providerId="ADAL" clId="{F36BB7D7-4D25-4D43-95AA-5B6400D3191C}" dt="2022-01-10T05:45:19.217" v="499" actId="207"/>
          <ac:spMkLst>
            <pc:docMk/>
            <pc:sldMk cId="2325116254" sldId="259"/>
            <ac:spMk id="17" creationId="{88DC9A8A-BEC4-419C-B7C8-6E2CD9E4F2C3}"/>
          </ac:spMkLst>
        </pc:spChg>
        <pc:spChg chg="add del mod topLvl">
          <ac:chgData name="Xin Zhang (FA Talent)" userId="474f572f-8271-4f60-858e-cee871e0aec6" providerId="ADAL" clId="{F36BB7D7-4D25-4D43-95AA-5B6400D3191C}" dt="2022-01-10T07:37:11.426" v="1579" actId="478"/>
          <ac:spMkLst>
            <pc:docMk/>
            <pc:sldMk cId="2325116254" sldId="259"/>
            <ac:spMk id="18" creationId="{76D3BDDF-369C-4553-8ED0-F9BCF0C14BAB}"/>
          </ac:spMkLst>
        </pc:spChg>
        <pc:spChg chg="mod ord topLvl">
          <ac:chgData name="Xin Zhang (FA Talent)" userId="474f572f-8271-4f60-858e-cee871e0aec6" providerId="ADAL" clId="{F36BB7D7-4D25-4D43-95AA-5B6400D3191C}" dt="2022-01-10T07:42:06.603" v="1632" actId="1076"/>
          <ac:spMkLst>
            <pc:docMk/>
            <pc:sldMk cId="2325116254" sldId="259"/>
            <ac:spMk id="19" creationId="{A214529C-E56C-48C2-A59C-1963549B2C94}"/>
          </ac:spMkLst>
        </pc:spChg>
        <pc:spChg chg="mod">
          <ac:chgData name="Xin Zhang (FA Talent)" userId="474f572f-8271-4f60-858e-cee871e0aec6" providerId="ADAL" clId="{F36BB7D7-4D25-4D43-95AA-5B6400D3191C}" dt="2022-01-10T07:38:06.063" v="1592" actId="207"/>
          <ac:spMkLst>
            <pc:docMk/>
            <pc:sldMk cId="2325116254" sldId="259"/>
            <ac:spMk id="21" creationId="{3553D8A4-DD0F-4293-96CF-EB38C48FCDF0}"/>
          </ac:spMkLst>
        </pc:spChg>
        <pc:spChg chg="mod">
          <ac:chgData name="Xin Zhang (FA Talent)" userId="474f572f-8271-4f60-858e-cee871e0aec6" providerId="ADAL" clId="{F36BB7D7-4D25-4D43-95AA-5B6400D3191C}" dt="2022-01-10T07:38:06.063" v="1592" actId="207"/>
          <ac:spMkLst>
            <pc:docMk/>
            <pc:sldMk cId="2325116254" sldId="259"/>
            <ac:spMk id="22" creationId="{E05F7528-C24D-454E-A49A-3B9BB4109CAB}"/>
          </ac:spMkLst>
        </pc:spChg>
        <pc:spChg chg="add del mod ord">
          <ac:chgData name="Xin Zhang (FA Talent)" userId="474f572f-8271-4f60-858e-cee871e0aec6" providerId="ADAL" clId="{F36BB7D7-4D25-4D43-95AA-5B6400D3191C}" dt="2022-01-10T05:39:49.556" v="467" actId="478"/>
          <ac:spMkLst>
            <pc:docMk/>
            <pc:sldMk cId="2325116254" sldId="259"/>
            <ac:spMk id="23" creationId="{9FC10D27-DF8C-48B0-BA2E-2757D8865CAA}"/>
          </ac:spMkLst>
        </pc:spChg>
        <pc:spChg chg="mod">
          <ac:chgData name="Xin Zhang (FA Talent)" userId="474f572f-8271-4f60-858e-cee871e0aec6" providerId="ADAL" clId="{F36BB7D7-4D25-4D43-95AA-5B6400D3191C}" dt="2022-01-10T02:42:13.088" v="171" actId="207"/>
          <ac:spMkLst>
            <pc:docMk/>
            <pc:sldMk cId="2325116254" sldId="259"/>
            <ac:spMk id="27" creationId="{D11A840D-7CFC-42D0-9861-7B23E9D95A86}"/>
          </ac:spMkLst>
        </pc:spChg>
        <pc:spChg chg="mod">
          <ac:chgData name="Xin Zhang (FA Talent)" userId="474f572f-8271-4f60-858e-cee871e0aec6" providerId="ADAL" clId="{F36BB7D7-4D25-4D43-95AA-5B6400D3191C}" dt="2022-01-10T02:42:20.131" v="172" actId="1076"/>
          <ac:spMkLst>
            <pc:docMk/>
            <pc:sldMk cId="2325116254" sldId="259"/>
            <ac:spMk id="28" creationId="{3DD28553-8AE8-462E-83C8-99A8C10AC35E}"/>
          </ac:spMkLst>
        </pc:spChg>
        <pc:spChg chg="add mod">
          <ac:chgData name="Xin Zhang (FA Talent)" userId="474f572f-8271-4f60-858e-cee871e0aec6" providerId="ADAL" clId="{F36BB7D7-4D25-4D43-95AA-5B6400D3191C}" dt="2022-01-10T02:31:54.141" v="92" actId="164"/>
          <ac:spMkLst>
            <pc:docMk/>
            <pc:sldMk cId="2325116254" sldId="259"/>
            <ac:spMk id="29" creationId="{2D7E5DD0-2B9A-4EAD-AA65-06FCF4996933}"/>
          </ac:spMkLst>
        </pc:spChg>
        <pc:spChg chg="add mod">
          <ac:chgData name="Xin Zhang (FA Talent)" userId="474f572f-8271-4f60-858e-cee871e0aec6" providerId="ADAL" clId="{F36BB7D7-4D25-4D43-95AA-5B6400D3191C}" dt="2022-01-10T02:31:54.141" v="92" actId="164"/>
          <ac:spMkLst>
            <pc:docMk/>
            <pc:sldMk cId="2325116254" sldId="259"/>
            <ac:spMk id="30" creationId="{90205354-3828-4CC0-B936-C1305359D502}"/>
          </ac:spMkLst>
        </pc:spChg>
        <pc:spChg chg="add mod">
          <ac:chgData name="Xin Zhang (FA Talent)" userId="474f572f-8271-4f60-858e-cee871e0aec6" providerId="ADAL" clId="{F36BB7D7-4D25-4D43-95AA-5B6400D3191C}" dt="2022-01-10T02:31:54.141" v="92" actId="164"/>
          <ac:spMkLst>
            <pc:docMk/>
            <pc:sldMk cId="2325116254" sldId="259"/>
            <ac:spMk id="32" creationId="{301D9F31-6235-440D-9D62-4B2216418662}"/>
          </ac:spMkLst>
        </pc:spChg>
        <pc:spChg chg="add del mod ord">
          <ac:chgData name="Xin Zhang (FA Talent)" userId="474f572f-8271-4f60-858e-cee871e0aec6" providerId="ADAL" clId="{F36BB7D7-4D25-4D43-95AA-5B6400D3191C}" dt="2022-01-10T05:54:42.937" v="655"/>
          <ac:spMkLst>
            <pc:docMk/>
            <pc:sldMk cId="2325116254" sldId="259"/>
            <ac:spMk id="34" creationId="{8A21B2D3-C1A7-42FD-834C-8DD77CF5DDD1}"/>
          </ac:spMkLst>
        </pc:spChg>
        <pc:spChg chg="add del mod ord">
          <ac:chgData name="Xin Zhang (FA Talent)" userId="474f572f-8271-4f60-858e-cee871e0aec6" providerId="ADAL" clId="{F36BB7D7-4D25-4D43-95AA-5B6400D3191C}" dt="2022-01-10T06:28:04.823" v="898"/>
          <ac:spMkLst>
            <pc:docMk/>
            <pc:sldMk cId="2325116254" sldId="259"/>
            <ac:spMk id="35" creationId="{CFB12F7B-B44D-4921-9764-F9B03F54F80C}"/>
          </ac:spMkLst>
        </pc:spChg>
        <pc:spChg chg="add del mod">
          <ac:chgData name="Xin Zhang (FA Talent)" userId="474f572f-8271-4f60-858e-cee871e0aec6" providerId="ADAL" clId="{F36BB7D7-4D25-4D43-95AA-5B6400D3191C}" dt="2022-01-10T06:32:30.193" v="975" actId="767"/>
          <ac:spMkLst>
            <pc:docMk/>
            <pc:sldMk cId="2325116254" sldId="259"/>
            <ac:spMk id="36" creationId="{267B6C36-5F87-47E9-8FFC-6ABE506BD375}"/>
          </ac:spMkLst>
        </pc:spChg>
        <pc:spChg chg="mod">
          <ac:chgData name="Xin Zhang (FA Talent)" userId="474f572f-8271-4f60-858e-cee871e0aec6" providerId="ADAL" clId="{F36BB7D7-4D25-4D43-95AA-5B6400D3191C}" dt="2022-01-10T02:44:08.136" v="195"/>
          <ac:spMkLst>
            <pc:docMk/>
            <pc:sldMk cId="2325116254" sldId="259"/>
            <ac:spMk id="36" creationId="{BEB43E2B-7D7C-4A43-949E-27C57FA2E7B9}"/>
          </ac:spMkLst>
        </pc:spChg>
        <pc:spChg chg="add mod">
          <ac:chgData name="Xin Zhang (FA Talent)" userId="474f572f-8271-4f60-858e-cee871e0aec6" providerId="ADAL" clId="{F36BB7D7-4D25-4D43-95AA-5B6400D3191C}" dt="2022-01-10T08:25:34.019" v="2221" actId="207"/>
          <ac:spMkLst>
            <pc:docMk/>
            <pc:sldMk cId="2325116254" sldId="259"/>
            <ac:spMk id="37" creationId="{1D8BF186-D954-4BA1-BCA7-2A7CABE4E24B}"/>
          </ac:spMkLst>
        </pc:spChg>
        <pc:spChg chg="mod">
          <ac:chgData name="Xin Zhang (FA Talent)" userId="474f572f-8271-4f60-858e-cee871e0aec6" providerId="ADAL" clId="{F36BB7D7-4D25-4D43-95AA-5B6400D3191C}" dt="2022-01-10T02:44:08.136" v="195"/>
          <ac:spMkLst>
            <pc:docMk/>
            <pc:sldMk cId="2325116254" sldId="259"/>
            <ac:spMk id="37" creationId="{99707B34-175D-4502-A925-703FAF5EE8E2}"/>
          </ac:spMkLst>
        </pc:spChg>
        <pc:spChg chg="add mod ord">
          <ac:chgData name="Xin Zhang (FA Talent)" userId="474f572f-8271-4f60-858e-cee871e0aec6" providerId="ADAL" clId="{F36BB7D7-4D25-4D43-95AA-5B6400D3191C}" dt="2022-01-10T07:38:35.885" v="1594" actId="1076"/>
          <ac:spMkLst>
            <pc:docMk/>
            <pc:sldMk cId="2325116254" sldId="259"/>
            <ac:spMk id="38" creationId="{832E1270-96D6-41FA-A836-B0D51A45D8FA}"/>
          </ac:spMkLst>
        </pc:spChg>
        <pc:spChg chg="del">
          <ac:chgData name="Xin Zhang (FA Talent)" userId="474f572f-8271-4f60-858e-cee871e0aec6" providerId="ADAL" clId="{F36BB7D7-4D25-4D43-95AA-5B6400D3191C}" dt="2022-01-10T02:30:58.416" v="80" actId="478"/>
          <ac:spMkLst>
            <pc:docMk/>
            <pc:sldMk cId="2325116254" sldId="259"/>
            <ac:spMk id="38" creationId="{A7F95A8E-3DC9-47D7-9CA5-1326942A7B6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" creationId="{1D2D03FC-8CE9-4D93-B3C0-48F8E0F0E89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" creationId="{21B2F12A-E107-48EE-8118-8FAFC4D24D7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" creationId="{803EA934-148A-4B6B-9C94-8176798BBED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" creationId="{B219A2EE-EDB2-4719-A5B5-125FB675C28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" creationId="{70D18A23-D151-481D-8283-1F1DC9124CC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" creationId="{2CE1E9EA-425E-4A12-B64F-D1E3586C852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" creationId="{F9ADE55A-24FB-428F-AC30-383EBE595C2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" creationId="{D9784A10-537F-41E8-A2AE-FB1791BB3D7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" creationId="{7164BE9E-ECC4-4A0B-B6D6-83DA71738A8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" creationId="{EC199303-B12D-444C-9641-634B140E4C8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" creationId="{F7BAD9B5-EB68-45AC-82CF-527B5148E36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" creationId="{6627C71E-9780-4A13-B5F5-3084EB94791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" creationId="{87928768-E401-4DF7-A112-9D3C8CAE6EB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" creationId="{67376659-6527-4F3A-ACCA-231A0A2D369E}"/>
          </ac:spMkLst>
        </pc:spChg>
        <pc:spChg chg="del">
          <ac:chgData name="Xin Zhang (FA Talent)" userId="474f572f-8271-4f60-858e-cee871e0aec6" providerId="ADAL" clId="{F36BB7D7-4D25-4D43-95AA-5B6400D3191C}" dt="2022-01-10T02:30:58.416" v="80" actId="478"/>
          <ac:spMkLst>
            <pc:docMk/>
            <pc:sldMk cId="2325116254" sldId="259"/>
            <ac:spMk id="54" creationId="{8AF73AEC-2A78-4D6D-B010-C1E55099CFD8}"/>
          </ac:spMkLst>
        </pc:spChg>
        <pc:spChg chg="add del">
          <ac:chgData name="Xin Zhang (FA Talent)" userId="474f572f-8271-4f60-858e-cee871e0aec6" providerId="ADAL" clId="{F36BB7D7-4D25-4D43-95AA-5B6400D3191C}" dt="2022-01-10T07:08:56.091" v="1201"/>
          <ac:spMkLst>
            <pc:docMk/>
            <pc:sldMk cId="2325116254" sldId="259"/>
            <ac:spMk id="54" creationId="{93D03432-7CEC-435E-8071-BE327433875A}"/>
          </ac:spMkLst>
        </pc:spChg>
        <pc:spChg chg="del">
          <ac:chgData name="Xin Zhang (FA Talent)" userId="474f572f-8271-4f60-858e-cee871e0aec6" providerId="ADAL" clId="{F36BB7D7-4D25-4D43-95AA-5B6400D3191C}" dt="2022-01-10T02:30:58.416" v="80" actId="478"/>
          <ac:spMkLst>
            <pc:docMk/>
            <pc:sldMk cId="2325116254" sldId="259"/>
            <ac:spMk id="55" creationId="{37FE3662-219E-483F-979F-5172955DB0A3}"/>
          </ac:spMkLst>
        </pc:spChg>
        <pc:spChg chg="del">
          <ac:chgData name="Xin Zhang (FA Talent)" userId="474f572f-8271-4f60-858e-cee871e0aec6" providerId="ADAL" clId="{F36BB7D7-4D25-4D43-95AA-5B6400D3191C}" dt="2022-01-10T02:30:58.416" v="80" actId="478"/>
          <ac:spMkLst>
            <pc:docMk/>
            <pc:sldMk cId="2325116254" sldId="259"/>
            <ac:spMk id="56" creationId="{752289E8-82D3-4EA5-80EF-C2AB8926AEC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" creationId="{8E24A55D-4924-49D9-B08A-5DBB031D715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" creationId="{06FFC84E-28F5-4EEA-A3E7-CB8421B5FD5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" creationId="{5555EE05-425C-4D81-9BE4-E22E0C92E37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" creationId="{AF9EE9C0-C15A-480C-B79A-A46CDAA76FA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" creationId="{D67C626B-0486-42DC-A0D5-BC3C7430E93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" creationId="{F6692FB0-9A89-411C-AC84-AB57D90F443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" creationId="{8A76BBE0-22E2-4411-98BB-A351425ADB5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" creationId="{3971BE2F-5A6B-40E0-BF01-E11931A897D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" creationId="{D749175C-D59E-4320-B8CD-F9CC3C7E3B5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" creationId="{E4BE5081-D547-4EC8-9A99-CCEF17BC69A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" creationId="{122BF94D-3E92-4E05-885A-C90503F8CC0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" creationId="{2101B336-305D-4A1D-B78C-F382995DCB5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" creationId="{962AF811-7DBA-4916-854C-92BB0516BF1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" creationId="{DC30FCC9-E485-4849-8FF2-4030B44CBC2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" creationId="{DC6AC5DB-D763-4E6B-9B82-53A3B556FCD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" creationId="{222B4717-5DAC-42FD-887A-D33C650D4D5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" creationId="{94C48AAF-A8D1-4F9B-9BB3-20A6ECC78C2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" creationId="{C3BEC0A7-CE2F-42AC-86D9-08A89572EE8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" creationId="{3F58F4D9-29B4-412B-B03A-E4419AEACA6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6" creationId="{E32871BD-4A46-4839-A000-5D21EA182E7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7" creationId="{2C7178A1-6ED0-4694-AADF-3DFE3FD0922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8" creationId="{28FC489E-EB07-491B-9BEF-90322CA493A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9" creationId="{FB47D5AA-9EAE-476F-BD15-CDBE51836F4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0" creationId="{6C7BA429-F450-4810-AC38-B807CC4B916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1" creationId="{40089A41-C2D1-4157-83F6-631141FB27E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2" creationId="{9B8CC7F8-4F97-4C9C-B0B2-DB3C7DFE807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3" creationId="{980783CD-F01C-4554-8661-22F233CCF24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4" creationId="{AB5443EF-0741-45B1-B285-5D2045A398E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5" creationId="{A58F7D57-0D76-49E4-8159-48D4D0680A9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6" creationId="{8B6E016E-C0B4-4807-BA84-DFEBC44CC1E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7" creationId="{9047F390-9F6E-4695-8E58-3DB57B3DEF9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8" creationId="{6D9D963D-C47D-4CFA-8774-8BEE35BD2E2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89" creationId="{425E816F-44D4-4B96-9602-FF0D69C611D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0" creationId="{807DE254-982F-43DF-B1A1-C2985E7802E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1" creationId="{520A178A-54C9-479F-AA29-21A9576E3FB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2" creationId="{33FCD165-8485-457B-A60C-3937786ADA3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3" creationId="{443C0A7D-0F36-4EC4-83BA-91D28A37B6D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4" creationId="{2B7A153D-B3AB-46A7-B318-841CF57EADC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5" creationId="{E2E962FB-DEB9-4382-9E00-8A1DB22FE80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6" creationId="{BB5D7585-57B4-4947-99C0-8F16DFBA886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7" creationId="{7D98B241-26BA-47B3-B473-F50DA12978A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8" creationId="{8019EF83-7449-40B9-AE08-3C05F4C755A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99" creationId="{38511771-706B-46D2-8623-48775B27700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0" creationId="{891D685D-40DC-4456-BEA2-60F59824C5A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1" creationId="{24475C04-D89D-4D0F-A43F-67DE46249B8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2" creationId="{C88913BE-0536-412D-8C1F-FC24DE9F1CA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3" creationId="{BD61AB7F-F10D-48EA-800A-A74F15E86AE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4" creationId="{37F26C3F-32FD-438B-A92F-43EB685B16E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5" creationId="{4856481F-1303-4673-A9C5-B1BB0DDB238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6" creationId="{69FF0D27-118D-44DE-9A03-FE7935A8859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7" creationId="{9DD079A1-404F-4199-9B15-1AD271728BA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8" creationId="{FA3E0274-C5DC-4244-8A8A-45965E65828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09" creationId="{9B8D93F9-7421-4019-BBC9-512B26F74CF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0" creationId="{27AEF257-426B-4350-ABE7-708DC5174DC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1" creationId="{FCFEFD61-F118-4A84-A7BA-D0263628A5B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2" creationId="{104D47FF-FACE-4FDA-ABAC-3970881B66F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3" creationId="{6A63F166-5E6A-4815-8946-73EE66ECC73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4" creationId="{C9438933-92FD-49C1-8605-82FD4B879BC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5" creationId="{4B0F7E04-50E6-4EE2-94BC-8BD489BCA18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6" creationId="{80F575FB-CEB9-448F-B21F-7BD6C5E15C3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7" creationId="{C68E90B2-DE95-433A-83CD-58EF7757AE7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8" creationId="{64BAD32A-DEDA-4CE7-BAB1-5C95425FF2D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19" creationId="{206FDA5C-F8E5-431F-8797-E4E21B8A509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0" creationId="{2BBD7897-A841-4B27-97DC-0EB312BAC32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1" creationId="{2B558F17-6F29-4042-BEA8-E32C4373BC8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2" creationId="{231964C6-B83B-4524-ABB1-1E475BE2182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3" creationId="{9A6F28B6-9703-4BCF-B356-46D72018DE2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4" creationId="{428AC980-25B1-4F86-9543-9963A36A039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5" creationId="{32F2BF1A-5424-4D40-86E4-9083F98AB8A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6" creationId="{32EF9C65-C55C-4252-B4AA-9DC494BFC4D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7" creationId="{23B09392-CC1C-4D52-BD00-7AE5392B571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8" creationId="{E5A4FE86-68B0-4752-979A-E2324653746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29" creationId="{ED7C7642-B247-48EF-9235-5BEB1113735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0" creationId="{E6BE278B-1231-48DA-B455-D1DC97C69AC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1" creationId="{A07CA5C4-078E-4A35-A24D-804F5074A62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2" creationId="{65608C58-3F7F-4ADF-AF68-DB394526D43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3" creationId="{32397363-0519-4F2A-AC3B-E14B08D6B0C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4" creationId="{4416AD7F-F096-4B4F-A235-DDF24091FA0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5" creationId="{4486A4D5-F8CD-4480-9948-7E3AF8C506E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6" creationId="{8FD8C526-A28A-410F-9B06-E4A8547DDD2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7" creationId="{8C8CFF35-B471-499E-8386-9C7F15BA35E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8" creationId="{B96492F2-B38E-47A0-9295-67729D3FA1D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39" creationId="{0137EFBD-E613-407A-9A39-7E0730BD648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0" creationId="{0C91DA2E-6C3A-4DAD-9F7B-A1684B57D8B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1" creationId="{06DFCCF5-2E32-492E-9F5F-DC7C6B386BB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2" creationId="{E950E198-3C12-4797-A58E-FA93CC7599C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3" creationId="{1C5BA1D7-4A23-4F4A-974C-A3A9B594B8D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4" creationId="{EC2B5119-067E-44DF-8099-000610AEDA5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5" creationId="{36BE2711-F5F3-422D-8151-025E3C0EAAB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6" creationId="{1C7E819C-CB3A-4EF0-B2BD-9782F3836FC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7" creationId="{C47C661C-0091-4BC0-B4F7-60789C84BCD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8" creationId="{AC059AFB-016F-4E01-B4E4-46A10A396BB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49" creationId="{C0896B38-35CD-49D3-84E2-26672C7BB40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0" creationId="{5B99BD6A-9321-4108-B5BC-F2EDC0E1231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1" creationId="{D1C7C21E-B218-4A02-B937-A1CE52B4525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2" creationId="{82C9CF25-151B-4325-A28E-6DE9D2DB294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3" creationId="{6A0C0C52-9E44-4275-8DEE-6826697F27C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4" creationId="{76635176-B93C-454F-A6D0-49E17DF9FEF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5" creationId="{24E32E6E-B995-48FA-AB3A-53DB7BFAABE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6" creationId="{2D27BFF3-A4ED-49B5-A656-7FAD0CFAC8B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7" creationId="{FE43F222-3209-48D5-BDB9-AB6E1F2F3FD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8" creationId="{353AE917-521B-4C8C-B557-41CAAE3A227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59" creationId="{7AEFF1C9-15EB-4F5F-9EDC-01A3C52BC24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0" creationId="{C958146D-D016-4A14-B222-CC0E93A0FF1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1" creationId="{E71A23CB-F150-4483-9AFB-4F19C18E4E5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2" creationId="{D0C3B8F5-ADB5-47A8-AFF9-3015AA676B5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3" creationId="{86777E32-AA9D-4EC8-9515-B32E9A56863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4" creationId="{10584F50-E1BC-41ED-81B6-0F102A80FCB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5" creationId="{4F1F6ADB-DB51-4C5C-BFC7-3E77A249D6F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6" creationId="{D7DA345F-9DDF-4824-8BB0-A32012C78E1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7" creationId="{5AC53F72-D4D8-41E5-A70B-FC6B565C9E4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8" creationId="{F1754EF2-B88C-48AB-A0CC-C20AA30C123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69" creationId="{19D8ECCE-DD72-4BCB-827F-7E54884C8FD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0" creationId="{CF1DC3B9-1967-4937-A94F-65BF79D35E8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1" creationId="{D3E68774-3F13-4E0E-8915-B49CF9B9FE9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2" creationId="{DE512A77-1F50-481F-8BD0-AC2CA6C5747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3" creationId="{F3926DFF-2DBC-49C0-AF3E-EA4C92BFFD7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4" creationId="{CF72E95D-B485-485F-BC5F-D8835844F49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5" creationId="{12EC64DE-CA23-42FF-A881-A666F914D83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6" creationId="{5FF70ED7-65F7-4E42-90CC-65F6FF26AED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7" creationId="{4A50B040-0896-4FB8-9FF9-B787DAB6A8B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8" creationId="{E72ECD56-01EA-4796-80E4-D2653CC6ED5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79" creationId="{C224E312-4B59-4FE3-9058-FEF26A54A91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0" creationId="{A15B6A56-A473-4F9C-A4F3-13C7E307DE9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1" creationId="{B54B885F-6ABD-4826-93B0-71D84DDBB4A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2" creationId="{0AC3FE7F-E234-43C0-9FC3-AE26B46A5F1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3" creationId="{591D7BC1-D87B-4B06-B239-C62BC42E340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4" creationId="{602CFD7C-C121-4101-9C69-4C6948B4AD5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5" creationId="{2AF9FE1E-5B94-4E73-B8B9-3CEB951AA29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6" creationId="{B7B744F5-B00A-4C13-920E-9983B0A2A18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7" creationId="{7354C880-2275-43CA-A6B3-75E6F448BA2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8" creationId="{3A7E44B2-DBA8-404C-921B-B96933D070B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89" creationId="{7A83F21C-4F91-4452-B0DD-FA2AC2533BF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0" creationId="{90C10C97-71B8-4F82-9B4E-C53D6B223EF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1" creationId="{3800C672-074E-4D2F-A1AD-C5EB2B3CE63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2" creationId="{28D7993C-2984-42E1-A4A0-9C8FE88A85E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3" creationId="{22FD4EA3-A7C3-45EB-8F9E-E1532149F2B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4" creationId="{A01120DE-83A5-4FAB-9432-7463E0B65B8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5" creationId="{84F15EC9-10F5-4984-B25C-593477F0C09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6" creationId="{4915FC7E-65D1-4522-95BA-2644B09D39C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7" creationId="{1BCFA4DF-67D1-4FA9-9D2C-746C632C08F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8" creationId="{77AE9AE9-3B42-47F6-8DF5-82574106198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199" creationId="{13F7E2CD-0840-4C64-BB0D-D460907F4B9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0" creationId="{1A10F778-CF36-490C-ACD3-61A41E4482D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1" creationId="{70482BE0-2ED9-4C37-9288-8713D344605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2" creationId="{2221A14E-20F1-4E73-BC46-3AA54079E5D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3" creationId="{966923D3-2C2D-4AF0-B0E6-97C5B815745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4" creationId="{D0CDDC50-1B9A-43CF-B029-10AB560759A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5" creationId="{51DE3ACC-4E71-4C4C-AA09-BFEFF42A80B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6" creationId="{2346812D-E515-4CD4-9AA4-087E8E2435C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7" creationId="{4150A788-CAC4-4717-AAFC-C9C718DD430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8" creationId="{9DA90543-A8F3-4531-A6C0-22F45CEFC38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09" creationId="{5CDEA5D7-A650-4310-90C5-7205C261CEB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0" creationId="{C89A7260-1D03-4624-87D1-25A96958520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1" creationId="{3BD90947-A6DD-4592-99F3-888571243E4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2" creationId="{0752CA7F-6872-47C4-B6FC-CBE14609845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3" creationId="{51AEE0E1-AA3B-40AC-8CCC-F057B94CFA1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4" creationId="{27A34CF6-C8BE-4A4C-8181-EF7C9FD8FCF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5" creationId="{B4B2E22B-6043-41B7-B13D-584AE101008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6" creationId="{A71C10CC-CA05-43AF-92BC-79EECFF853A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7" creationId="{AA4E2A4E-6BFD-40ED-BE26-0F5AF6CB3DA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8" creationId="{2A5B0797-89B9-4284-9724-9C5E86F35A9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19" creationId="{C20F2509-8833-49E0-A557-D743F365416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0" creationId="{09683314-831B-450E-BAAC-BFEFBB9187E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1" creationId="{6EFB3899-C979-4A99-8222-51C2E2D9FB9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2" creationId="{9063C1EF-4482-45F0-A15F-C4BDF8A9147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3" creationId="{899875EA-9BC1-4527-814F-1AD107AA3EB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4" creationId="{1A1AC146-D4EA-4DD2-AF3A-D21F3046DDC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5" creationId="{C06E37AB-E160-4FE4-A986-F96A23155D5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6" creationId="{EB0DF838-D038-4DC1-92AE-4115689F292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7" creationId="{FF662148-8177-4A58-B64D-876E9B29EA1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8" creationId="{FC4BA476-4691-42D5-B249-D6178710C70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29" creationId="{CB23FE47-45D4-47E0-8418-5E8E3B7B392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0" creationId="{5313608A-7CD2-47B3-9AAE-CEF70271717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1" creationId="{F9E21B34-54C0-4D99-B765-CCE5AB2B305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2" creationId="{21ADEB9F-6139-4ADD-A241-ECD4514BF95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3" creationId="{7F4D1C0A-7C4B-469F-BBB2-E7E45076988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4" creationId="{546C3F39-C583-4000-A6D3-3EC81B1D306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5" creationId="{32AE8C2C-6B89-4B51-89C1-F4B8CE0F4ED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6" creationId="{75088F6C-C094-4CC1-9821-5493DB2DFF6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7" creationId="{D39315E0-1BBD-4DF0-90FB-F979EB1A995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8" creationId="{BC2D9016-49F6-4BF3-9F40-0D2C44D4EF7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39" creationId="{BD0A9A53-D167-451A-A647-963F8848825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0" creationId="{65CBD7D7-34C4-4632-BFD3-82CBA1E4995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1" creationId="{CF7B3811-62BC-4A53-B935-BC42C5AA1B6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2" creationId="{BFE5BF27-58E4-452B-A0DC-4650A26F5A7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3" creationId="{78E68DF4-5E10-4762-AE5F-0F560A563C1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4" creationId="{A56EB1BC-A658-4EFB-839C-64FA5BE0F61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5" creationId="{57994F82-3B8F-4134-BB57-AB07EA52320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6" creationId="{ED3603A7-02AD-4348-9EDB-7D517CF932C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7" creationId="{2D1BAE99-169A-4F60-8D40-C5B0CD1D509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8" creationId="{442471DB-A594-4269-8979-F18AF5D82C3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49" creationId="{1BDE7AAE-10F6-46A4-BFB2-ED2A50EE792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0" creationId="{72321926-B221-4009-9114-81E9A57020B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1" creationId="{E0958880-4AF8-41D9-9BF8-83A184745ED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2" creationId="{E80F3488-21BC-4D73-9DF4-A6912ED1799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3" creationId="{24EB16A8-3BED-4C17-8A97-578D9D0E926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4" creationId="{3136BF93-8574-4021-9FC4-477804E5D80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5" creationId="{427EF9CF-5F18-4807-A137-0C2B43EBE31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6" creationId="{1334626A-19EC-4057-BAD8-3E90467D85A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7" creationId="{C1049E63-2B73-408D-BB3B-A599BCEE9D9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8" creationId="{0102330F-106D-4A24-ACB1-0A04CFEB38F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59" creationId="{C7FF0660-D3F5-4952-8207-89D62E01B93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0" creationId="{3DF8F0F8-AAF5-42AA-BF0C-B1C03A3F3F8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1" creationId="{58F16E90-84A5-4A5A-BFB9-E63925692D7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2" creationId="{85D1DDDE-2B26-4FD7-9E2A-5AA7B815194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3" creationId="{497B6330-3F99-413B-89D5-60DB8199582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4" creationId="{703C3BE0-E407-48AD-9673-3B876AFBA49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5" creationId="{20412381-B08B-4EBF-814B-20422975F80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6" creationId="{E0168FB8-E2D2-4627-95B8-3BBFEE42729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7" creationId="{D739BE06-B3C6-455C-B78B-CA7B98352B5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8" creationId="{2FF36927-6651-48B8-B5E6-FE88DD081AB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69" creationId="{0E9E1CE2-9690-4522-9791-94AC0F3A32D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0" creationId="{B49D5C1C-623D-4770-8F3D-286C2899A03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1" creationId="{5EC0FBE9-05A9-44F8-A68F-FFA1832C08D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2" creationId="{C162EE6F-0871-4370-9B02-A7EBBFD1592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3" creationId="{12AF85CA-2BC5-47E9-BBF7-54058884B59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4" creationId="{B8CB9D51-2F6A-4D55-9BE8-25226BF5EE7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5" creationId="{3A60BAF3-990D-400D-BCDA-00B179E0EA6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6" creationId="{21A2F10A-5E2E-419B-857D-47635DBB445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7" creationId="{B105BD1C-A08F-480D-A879-921022E61BD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8" creationId="{37A269DB-654D-4E22-B0A1-86789812228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79" creationId="{4EE59FCB-BD99-48D9-9ED1-AA512428DA8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0" creationId="{F3316B45-4168-4433-9DE0-61B5EE2516B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1" creationId="{68259E43-E2E9-4A05-962F-0661E227CB4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2" creationId="{0EEC9F54-A4D6-4B6F-B599-A0DACCE385F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3" creationId="{9CFB6F1B-F5B1-4DC1-97B3-F129138D8E4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4" creationId="{78B9FE58-372E-4CD8-8DE3-B64AC42A4ED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5" creationId="{AAA97F39-C301-4D46-836E-A272ABC8512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6" creationId="{A281685D-F68C-4BAB-91A1-1BE98952AA3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7" creationId="{4082816B-D5AC-4E42-841F-4D66EF7FAB2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8" creationId="{7992045E-E45A-483F-A569-1D6C95369DD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89" creationId="{FDE1A486-66AA-4D96-AFBB-CA554A4AD12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0" creationId="{B7627501-EC8B-45B7-A31F-6576EDD1A41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1" creationId="{7350E913-838E-4DF3-8DE9-148682F1590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2" creationId="{FD492C36-5878-444D-BE24-72D3B06D80A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3" creationId="{3FA82E58-A8CE-4DAD-A29F-93689F7D032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4" creationId="{3C73E32C-B3F7-424E-8254-1F344490FF0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5" creationId="{FAD849AA-87C6-408F-B89F-3CDAD2CF018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6" creationId="{A0CA9E85-7DAF-47AA-8202-B6F83653BB0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7" creationId="{2AAE8597-E45D-4BCC-8865-55C09A33485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8" creationId="{823A366D-D44C-4160-A7DC-F68F0E36AA2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299" creationId="{92626541-862F-4FC6-8023-FCF2AB2F85B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0" creationId="{6CEB3F10-4C46-4D8C-834D-EF0B7C30AB4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1" creationId="{14AF2B37-FB60-49C6-99B1-5CBF41C893A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2" creationId="{28F98430-64BC-47B6-A9C8-CC5C99A71AA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3" creationId="{09F4ABB9-C86F-43AA-B395-6A8FCFF7AD7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4" creationId="{BB28A445-EF0B-4024-88FB-879EDF29E26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5" creationId="{857DBCE7-3103-464C-8590-4C74DDEDA51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6" creationId="{48A01879-9E1D-446B-B755-43BBA3E3F27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7" creationId="{D26AA5B0-03D5-40A9-BF1B-179CD5B3A61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8" creationId="{36A3D390-B782-4DC5-9596-2C46AA0C4B8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09" creationId="{6B1E5DED-2BA0-4B4F-B4C1-550E52A369A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0" creationId="{D1B5511F-9076-4B39-962B-99B5AB269BB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1" creationId="{B7576C3A-A6D5-4CFE-BFA9-D554EC26AF8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2" creationId="{82B61D43-BB58-4D50-B724-072C785EB3C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3" creationId="{7EE8762E-A113-4A6D-8B03-7A6D92A8548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4" creationId="{C2D5AEA4-2A0F-4695-97A8-9F16AFF5664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5" creationId="{8B9E82C6-0213-41FD-87C8-CCD5B62B8CA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6" creationId="{6727F0E3-FF01-4102-9754-7D6997F2B7F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7" creationId="{EB07CE88-3AFA-4EBA-88CE-14B8B72CCA5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8" creationId="{88AD951C-9C42-4357-95A9-6D700D07CF3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19" creationId="{996B7EAD-84E1-4B1C-BCE4-B54D962AA02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0" creationId="{C0E0A407-C9F5-4AEE-994A-1EFDFACAEA2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1" creationId="{C521997E-C4C4-4EC0-806C-E750B5E0853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2" creationId="{90F9E537-AD08-40E0-B78F-EBCAEB94F91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3" creationId="{C270DC96-4585-4334-AB21-662E9558411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4" creationId="{DA1F185D-FC2B-4D5D-8EEA-E333F6B4728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5" creationId="{568C6424-E2E5-4DFF-9631-1301E9CFE97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6" creationId="{6E1BCCCA-7CD6-406E-B4E8-698B35C3F3E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7" creationId="{632EC68B-42B5-4FFC-9314-3C27DA12BD7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8" creationId="{46548535-7471-499D-A117-EEC9A13C496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29" creationId="{A858794A-7A57-40A6-B567-F7CDC140C88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0" creationId="{7CC4B31B-EF8E-4AC5-8BAF-D90FACBAD7C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1" creationId="{7B9B1C1B-AD10-4955-AF08-0705DA9F317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2" creationId="{D582FFC8-AF6D-4CA1-BA14-37B96064350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3" creationId="{5F7954CE-77D4-4F12-8C7D-D78E7640DF2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4" creationId="{C387D6EA-2A4A-4CDB-8A6C-9AD25E4A1B4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5" creationId="{293A278B-6248-4B56-834E-D517EB3B0DC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6" creationId="{A13F8044-A0B2-4EDC-9E1E-D3EB6ACB7B4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7" creationId="{D32F2C94-ED0B-47ED-A462-B640F8F9EBD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8" creationId="{DB59BB38-75A5-4F21-8FD4-3E7AC87759A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39" creationId="{FFD1D989-CF26-477C-82E5-2532474935C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0" creationId="{0A721F2E-0E96-4294-8883-4340D7873E0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1" creationId="{10DBCFC5-0DDA-43F5-A71C-6B731794FC8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2" creationId="{E8C405E7-4433-439D-980B-B06D10A582E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3" creationId="{929B77CE-ACCE-43BC-A757-D29777C0F35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4" creationId="{6F939734-9E34-42F9-9452-166C20441FD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5" creationId="{00925E41-DBE9-4939-AC75-73B427EAAC3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6" creationId="{0BF89786-1EB2-4222-871F-5076C59087E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7" creationId="{E5C5FDDF-0879-4502-A5DB-BB3283BD50B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8" creationId="{A7B97323-5052-4008-84F7-2DB64C11BF6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49" creationId="{716BA680-F75B-4FB0-A3E4-4EB054186DB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0" creationId="{4799E668-D1E1-4491-89A1-19F522F9795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1" creationId="{4D2EA0F7-CFDE-4A7A-B532-BCD31C6EB35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2" creationId="{42168BF4-CBAD-434B-9F05-F63BE5F8C32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3" creationId="{5D2B74E1-D8D0-4041-A71D-F6B9A8892C9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4" creationId="{A3278AE7-4156-4BE9-8AF9-198783F2E93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5" creationId="{CBAA0059-C974-4933-8A7B-7BD8BC4D8E9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6" creationId="{680DE8DD-A81D-4260-9865-99655D27A07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7" creationId="{3104B149-10AC-4CE2-BB18-5F1A44BF544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8" creationId="{0E61B507-D411-45BA-9031-4251B289E8A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59" creationId="{04BBC489-EF05-483D-A263-B7B6695D4B3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0" creationId="{08E04030-2D0D-4AEE-B89D-3924239E6E0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1" creationId="{43D25E09-14D8-4B08-B64F-8A44EA1F575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2" creationId="{8B67B2D2-40D9-4E47-81DE-62B03BC69AC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3" creationId="{862F599F-2232-496F-8651-6E496A3E2DF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4" creationId="{78188094-293B-45D4-9F72-A352158A5EA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5" creationId="{6B281B16-E6B1-46F5-9E26-2F8FD0A54CE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6" creationId="{5B745266-911D-4C4B-9100-D177EF67AA5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7" creationId="{6521C718-CD82-4B26-9FB8-DFA2D68BFD4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8" creationId="{0B221A35-44CA-4517-8071-E8D3CDBC553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69" creationId="{2D9AB337-8DAE-4BC5-AC55-1608793C0F9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0" creationId="{F92D7626-C3F9-4F49-BDD5-0B4C6EECCB4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1" creationId="{149C89C2-658E-439C-82A7-E5EAA795212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2" creationId="{52BC30D2-ADDF-4C97-BE77-89562D41C41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3" creationId="{393CFCF3-7A91-4B25-9A63-C355591E35C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4" creationId="{A1B773C5-F0F1-4061-A43D-F78C1F43A1D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5" creationId="{5BE57045-BF88-4965-B59C-74169F85719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6" creationId="{0BE38B1A-5115-41EF-8ABA-E5361237FDF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7" creationId="{AEE5DB2F-6A06-4CB1-9DA8-C42DB5609EF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8" creationId="{8C0EE5ED-B12D-4510-BE79-477D89C5599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79" creationId="{8F67CE4E-2AA4-4A49-9735-BF7E9872C1B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0" creationId="{348B7AF5-CEFA-43B3-B158-DD720B64439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1" creationId="{8A6BCDF7-7174-4551-A4AE-FAAF887D762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2" creationId="{04C40F7A-001E-41AC-9452-A1D27CA32DD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3" creationId="{A045C5B4-1E59-4E36-9F67-1753328EC3B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4" creationId="{3B81BE76-F9DB-4465-ABDE-19F9BE96446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5" creationId="{F891D7A6-FF61-44E9-AB63-E7AF5B0EEF6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6" creationId="{22025757-1EED-4FBB-8210-A66DDA68D28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7" creationId="{5D92B663-DE7C-46E8-8A47-39B1F5341B7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8" creationId="{92F3CA99-BA15-450B-AD6E-FB721BAF7A8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89" creationId="{527C96F4-2609-4E2F-8246-D32684B3136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0" creationId="{424905BD-DF95-459C-82A7-3852C6EE1A5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1" creationId="{BDECD862-8A14-457A-B62D-29A1579C9E4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2" creationId="{D741E7BC-ADC3-45F3-8F55-EB212CF57DF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3" creationId="{A37F22D3-2490-4B4C-B6B5-BDBC3F49154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4" creationId="{8E18E24A-C2FE-4ED0-97B2-5EFAB3FF242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5" creationId="{18E5320E-2565-4A31-A3B8-3EE16781C5D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6" creationId="{B70C5EFA-3728-45CA-B860-2509D2C68D3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7" creationId="{FFF093CE-0DB6-42B1-9BED-2ABF89FEAE6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8" creationId="{68807F14-4240-4DCD-AFF0-BD4A96C119E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399" creationId="{CF160C0D-224A-4DBB-B7F5-FCE6907CD67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0" creationId="{FB5383E0-A335-42A1-BD76-494030A7B10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1" creationId="{55642FF9-993D-4181-A2C9-34190BB89F5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2" creationId="{5AD1D311-3CB8-4334-A69A-02D9CD4D0D7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3" creationId="{9D4DE1A0-B3DF-4F70-925B-BC1C16C08ED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4" creationId="{504E88CD-6CA3-47A7-BDAF-FE73C42842B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5" creationId="{2A15E7D7-8F42-421A-A87F-FF0A7E8C654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6" creationId="{3C66CC1A-E949-4E77-8C96-1333498632F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7" creationId="{F44338F4-26C0-466C-AD10-E908482C7DB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8" creationId="{A0C369D0-9DAF-410F-9991-551726DEAE1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09" creationId="{770F2217-87CF-47CE-B3E3-C8A981E6D64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0" creationId="{8D954DCF-DAF1-4915-8BD6-F57D7297400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1" creationId="{236001FA-D2F3-4EAA-B427-BEB2C6B64D6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2" creationId="{F970F75B-F33D-4729-873C-7C79DE9B386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3" creationId="{CA84D57B-64C6-4B39-B4D2-1343C8CB7BF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4" creationId="{7D0D6CCE-07D5-4A87-B0F1-EF187ED323B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5" creationId="{7094DFEE-09E5-443A-AC6D-AFC842D63C6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6" creationId="{3564FB0B-0253-471D-9BF0-C380142D6C1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7" creationId="{6886113D-4F3F-438D-9B98-7BBE3446AEC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8" creationId="{FC2C043C-36B0-49BE-8DE7-2100E388C47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19" creationId="{8E61D115-FCEA-4CB3-8954-CB4DA8326F6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0" creationId="{C5008227-2EAC-433C-A0D9-3A83CCFE2CF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1" creationId="{5386E593-AF7C-4E9E-B6D5-1968A1C041E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2" creationId="{9BF1BF05-13ED-4F27-9727-AE4362CA5D7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3" creationId="{C94E991C-B965-4D39-87C3-90107ED58A6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4" creationId="{438C4613-6683-41D9-B333-56F6FB94F92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5" creationId="{778997DC-ABA5-42A8-8A3C-36E33973953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6" creationId="{4ED875F3-D6EE-4FB7-8674-842C3533B0C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7" creationId="{724F4BCD-F30C-49DC-8C9E-3207D04D23D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8" creationId="{F2567765-71E7-4232-BDFF-BEFCC0E3840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29" creationId="{B113576B-061D-4377-9540-C0046D2D0A7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0" creationId="{4BE8ECC4-1E04-48C2-B275-1BB50CB39D4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1" creationId="{9A8DDC3C-8086-4925-93D6-CC7A6DB180C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2" creationId="{22671731-AFB1-4B9E-B4A2-9677863D603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3" creationId="{700C9E55-DB1F-49D6-8247-0D20A261F66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4" creationId="{CCB62E42-D03C-4519-B6E7-B5BB01C9AD6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5" creationId="{AF81C49D-E2AB-4857-B20D-15ABD2BFD6D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6" creationId="{2982E727-5D6D-4F50-BF05-2725506B80C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7" creationId="{BFDE3649-04FE-45E1-B309-8C539386897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8" creationId="{BB8C4FF6-8D19-4527-B36B-23749576071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39" creationId="{85F3F480-52E5-46AC-80B2-FE662A64E22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0" creationId="{BB612FDB-7999-4BEE-8A09-8174649F883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1" creationId="{5054B6A4-0A11-474C-B7EF-B1FEEA45A74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2" creationId="{C43F4BA8-8DEC-451E-9547-B151168B895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3" creationId="{C22C57DB-10D7-46A5-864D-378FEE9CEC4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4" creationId="{67A851B4-1C72-4A29-A96E-99145BEB92A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5" creationId="{A452CC7C-A8DC-4485-B852-EF7EC53CF8F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6" creationId="{5C7FAFF4-CED2-49AE-9347-03E07A4A171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7" creationId="{716B204B-A90C-4280-8EE5-E0885B980CD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8" creationId="{D0D3AC52-C37D-477D-9F44-CFE3116C8EB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49" creationId="{1C5D6425-6C33-4058-8C44-EADFA07D8A2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0" creationId="{469C8EF6-0E34-4188-94C2-CC36EA1A09E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1" creationId="{B6EABE79-6012-4096-BE0B-01342325C0C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2" creationId="{7F685443-C39F-4E75-8620-E6615658692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3" creationId="{8BCFB08B-DD29-4543-A82B-B416C32278F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4" creationId="{4336ABC0-6DA9-452E-B1E9-947F579628D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5" creationId="{4A90B52B-D02D-46A2-A658-EBD827E77E0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6" creationId="{24E19339-01C7-4565-9DF8-6E1C54A71F5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7" creationId="{5C58CAED-61B1-4306-B5BE-908D2DC374C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8" creationId="{34A249B4-611F-4C79-ABB6-2BCB3CEAFD7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59" creationId="{7AD9A5AD-F098-4F15-8976-08AFA12C8E7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0" creationId="{8304C868-76D3-4903-9C1D-365B9027726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1" creationId="{E794AE24-C5B9-4D37-93FA-545116C50DF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2" creationId="{43C26C13-9D1D-4E6B-AFFB-C28E82F7202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3" creationId="{C56E3B68-4119-4369-9510-B755BE16CE6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4" creationId="{EFB37D04-3C0C-464E-B615-940B4253866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5" creationId="{6DFAC221-B7BA-44D5-844D-1E9FC3683A4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6" creationId="{75DA996F-299D-4DCE-9796-E4CB748F361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7" creationId="{277F4EF5-1FE2-4128-B0E3-1A9CDCB25BC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8" creationId="{6EEBFC80-3BB5-4DA4-ABC2-54168BBCE8A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69" creationId="{2330FBA2-AAED-4A2B-BEBE-8E6A7641FA8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0" creationId="{A9AD9801-04DA-4165-9736-21E32E321FB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1" creationId="{C4908977-231F-4B10-A00D-15E3EAB8D4C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2" creationId="{754BD3AF-8729-4A18-A692-8B3DAC4EA7B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3" creationId="{52962ABF-F3EE-47FA-A39D-BCE7EC62194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4" creationId="{C0D05919-D6F3-49C6-AF38-AFAA0D475E8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5" creationId="{FCC9B37B-13B9-4CBB-B7E4-19B2AB47227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6" creationId="{B9A639AF-6D98-4969-961E-B5ECBEABB84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7" creationId="{A20B86A0-7D78-488C-B878-F496FC9034A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8" creationId="{EBA8355E-91F9-418F-A9BD-30321B90BF7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79" creationId="{AADFDA0C-72D1-486E-B856-365D698300F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0" creationId="{CBFDF3D4-5225-4209-B972-29DF1E8F0E1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1" creationId="{6B4B78D6-1C38-4C5D-B39D-C9FDC30C99F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2" creationId="{399E5169-34A1-4025-8575-47988936363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3" creationId="{72D4A6F0-EDBD-48BF-9734-58C6CB7A877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4" creationId="{FB3561F4-0989-44CC-B599-D05877D4124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5" creationId="{6050D6EF-612A-409C-894B-463005EE5C4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6" creationId="{87C67950-9D77-4390-8BC0-F9E0FB1FEC7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7" creationId="{DAECBE58-A6F9-41B1-BBBC-1F497C0017C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8" creationId="{F1B0ACD9-0EFF-4287-99DD-84D9714BFB2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89" creationId="{CC93C329-DCD0-4D70-8FE1-9B77A402DA2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0" creationId="{3C13CB73-598A-41CA-837F-D840080F865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1" creationId="{7AB5A261-7CA4-408C-8090-314C4840103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2" creationId="{1643A719-CA39-48D8-AF44-2A612CC3924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3" creationId="{A13FEF39-AE3A-4E04-92FF-214246EBFBD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4" creationId="{670AC461-6C49-48C1-8F86-4B907FFEAEA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5" creationId="{2D40260B-5B0C-4AD5-8C94-E0C821B311E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6" creationId="{BB33FE24-E46F-4695-975B-158C04D198E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7" creationId="{661F73E0-181D-44AE-BE55-05DC9CB7AF6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8" creationId="{46F612F5-C3F8-42DD-A6D9-488E4CB3A66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499" creationId="{9C1A3B2B-F437-43CC-A6A2-3F29B8183DC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0" creationId="{E5A43758-7DBD-4CFD-86BD-C81E20F9A2B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1" creationId="{14161470-BB96-49B3-AA1E-998721971AD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2" creationId="{BC600458-6BB2-47E6-B71A-0495FC783A1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3" creationId="{ED82CB94-2276-45D9-A8E2-29A0FFBABDB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4" creationId="{29210CA2-B4A6-4F7C-9BFA-766B71B0098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5" creationId="{16ACDBA7-72AB-4C4F-973E-62E4638DC38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6" creationId="{C33A9043-7382-4B55-9171-28A0777AD9C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7" creationId="{79A72EFE-CE62-487C-AC41-AE7B731DF93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8" creationId="{F7512D93-A0B8-4A20-8510-045C1DD9717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09" creationId="{46703F2E-5618-4E24-8378-4BC3C451898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0" creationId="{C44AA271-3A72-4BCA-8C4A-F770CD612C9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1" creationId="{7307CB78-201D-4395-BF3E-77D059D24A1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2" creationId="{DA0D98F9-E58E-46A1-B4E1-8BC80241402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3" creationId="{2C334A41-0B34-4DC5-9153-D0236DA5E87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4" creationId="{F3410E88-8441-4C5B-B952-C2EE2AF7B89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5" creationId="{5FB07C81-9B21-4A65-83DE-0A59E0E96BF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6" creationId="{80029D59-69EF-4647-B907-E63E8598DE3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7" creationId="{C9E1FBBE-295F-480E-A394-B4A7B905C8C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8" creationId="{08072A03-A278-4677-BD2E-1BF2BB9FEA1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19" creationId="{E21580B8-C06F-46ED-B299-EDE6A7A363D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0" creationId="{CA5C5C0E-2405-4CD2-9419-CED0290F7B4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1" creationId="{4B6FF437-D1E5-4442-8FE7-EC35C10E69B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2" creationId="{A91EFB14-50D3-4A1D-BE1F-1827302683D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3" creationId="{A807D43C-A528-4739-A86B-0C06B3B66A6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4" creationId="{A5AAFA86-2FED-4F41-AEDA-A66B1867AAD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5" creationId="{77E0E603-895B-453B-A749-2DB19783982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6" creationId="{834A8E55-606E-4A80-8824-FFFC8182370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7" creationId="{47EFA01E-4BC8-4EEA-AEBD-69EDFF71BF4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8" creationId="{AFBF9A6D-C62C-458A-AE78-889E33CCD5A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29" creationId="{2EB3476F-CE50-4EA0-9257-2E26C2F1AA9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0" creationId="{0E744CCF-249E-4962-851C-658E10058ED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1" creationId="{DB4EC6EA-2F2B-4A56-A0D0-F045803E1DD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2" creationId="{D6FBB8A4-828D-45DD-8AE4-1D34264869E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3" creationId="{AA352922-03AF-4E82-AEDE-3A3D2A4AFA5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4" creationId="{F11C39FA-C6A1-4BCF-A20E-C45A70B7E11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5" creationId="{B10C95CF-103F-4FE5-A6D7-5FB61F2CB71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6" creationId="{2F0FE2B0-CAD7-43B3-897C-833DDFF8AA8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7" creationId="{3AB70671-715C-4365-9C87-791100F1EE1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8" creationId="{64FCDAE9-E3E6-4B07-8EF9-2BDA533A03C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39" creationId="{1261D5A7-8B5F-4458-A67E-3451EDCEB51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0" creationId="{4E8A85A3-EBFB-4F28-93FC-D31116709DC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1" creationId="{1294C132-879D-411A-94CE-0D5FF63A712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2" creationId="{40EEF616-BCFF-4FE4-B1FF-4BBC1A0BCD3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3" creationId="{C6D425D7-91A1-42A5-933A-DAA32CD24CD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4" creationId="{A1CD43D7-19DB-4B80-A405-38EECD2614E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5" creationId="{D4AB49EC-6CB4-497D-9F3C-459EEFC9E70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6" creationId="{4784D773-B501-4F65-A4C6-7EEBF5EDE9D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7" creationId="{5C7E5665-40BD-4033-9032-64B8B40474B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8" creationId="{99FC905C-672E-4BD1-87FB-C390EC31082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49" creationId="{2BA874B6-4DEC-476C-895B-1EAD422E578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0" creationId="{E8B9874C-370B-41F5-A4EC-19108EE459E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1" creationId="{D3F37B77-0A5A-4382-9B10-50712C15971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2" creationId="{54814C76-8155-4A3E-BD46-1A550395601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3" creationId="{4AD114BF-DF82-4C1F-B6B7-307A5281889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4" creationId="{C7F83D70-9F28-447F-8F6D-78651AD80A0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5" creationId="{CC3FD46F-4F7B-4468-99B0-DE3301AC9C6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6" creationId="{33052919-C8CC-4F7C-A083-3942451DEBD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7" creationId="{F0C50342-D436-443B-903A-6860B9E2FB4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8" creationId="{FBC30CF0-7AC5-48B6-9CB2-0ED83B22AD7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59" creationId="{ECC6B084-5F85-4768-BC6F-8A17E2C68D5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0" creationId="{E49FAA51-3C43-4719-A9EA-3AE8F43DBCE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1" creationId="{E887750A-0D6F-4570-82F1-148BA8672C0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2" creationId="{E605C0E0-4758-4058-BACD-EC98B120271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3" creationId="{2845EE2E-EB73-4BAE-ADDA-9CE7A1ECE2C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4" creationId="{A0559674-1852-48DF-B58D-550910A121F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5" creationId="{E41BDE39-3AB2-47CD-9AAA-CE0FB4F23EA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6" creationId="{EDF4A616-486D-43A4-8221-1804049BBFA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7" creationId="{0F5C8430-0DBD-4882-9F83-3C59D675B33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8" creationId="{A4A0D0B1-D253-48F6-9803-2B24F63D212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69" creationId="{38D179CD-EB5C-4E97-9E81-A42C9FF2CA3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0" creationId="{C3E02385-397E-4A94-8C1E-E40D9E74362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1" creationId="{C37E6FB2-DABE-4B5E-8893-04D028BF3F2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2" creationId="{932E7D65-C3FC-42A9-A64E-34E2772DCBD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3" creationId="{FCA4FFDC-BD81-4195-A7BA-6F5FD7BB4AA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4" creationId="{CB17DF43-84EB-4397-AB97-376792553E9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5" creationId="{3DD01BC3-EDEA-4AC1-9DD1-7E48D7615E7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6" creationId="{F1913B6A-DED8-40A7-B3F5-FF1598CBFCB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7" creationId="{C3AE6968-2B42-4454-862E-2012638EF1D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8" creationId="{C6D9692A-4ED4-4923-9950-84594C35958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79" creationId="{9C9CF431-9140-4AC7-9F4B-E66C58CEDBA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0" creationId="{F40C5E94-A43D-443B-9D7A-FBB27C9279A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1" creationId="{534C6AC7-969C-4351-84E0-9DF2C4B8EFD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2" creationId="{17C611BC-B6D2-40D2-875D-71094E26EF4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3" creationId="{FBF19CD5-B5DB-4130-B0A7-9913EA6F44C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4" creationId="{58387B40-2D5D-4B08-ADDA-5A63BA1576D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5" creationId="{B7CD0ABF-A086-4A8F-AE70-7E3F31572C6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6" creationId="{1792103E-97C0-4C02-B7F0-E092B242A94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7" creationId="{2FBA6E1D-FDFC-4571-BC42-95EA62D1563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8" creationId="{E7AFAE6E-E1EC-4FC6-AB6F-FD8CE948247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89" creationId="{A4FE8FF4-0088-40D3-9272-AC900FEDDF1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0" creationId="{9029F184-1910-4B02-A888-6E602D44D14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1" creationId="{BFE50362-4CB6-432A-9019-393BA18EC4A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2" creationId="{F25D0461-B9B2-4685-8727-DFE182F0BC4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3" creationId="{F4932491-DAF6-40FE-A322-F009BBF4BF0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4" creationId="{FD65C1F3-1699-4E01-9286-9036816F8FC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5" creationId="{5B5F8ACD-6BAC-4377-8F43-F1208D50158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6" creationId="{FDC1E758-E3CC-4B9E-92C4-0058C9C448F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7" creationId="{F2E0B0C1-9AEA-4789-A82C-7934AFFAE9C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8" creationId="{D4BDA2D9-8B8B-4462-B64D-A63A5D7BF8E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599" creationId="{26632C21-CB3C-4A7C-B2BF-5B0E42CDE1D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0" creationId="{D92AD620-EB05-43F4-A9E2-964B8BF48D5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1" creationId="{07032683-55C1-49FF-BACB-0236060D906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2" creationId="{6DFE9C8D-CE0F-4BFB-803D-ACFDF60EDA0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3" creationId="{B3A20139-D2C6-4BCC-AF8D-B84D36924A9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4" creationId="{C77DA28A-D3B8-4F23-BB66-8FBB79D54CE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5" creationId="{46EB7985-97ED-4430-8F56-FCF105A316C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6" creationId="{40F30D5F-60FA-4F2E-B9FE-4F20F050969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7" creationId="{EDEEACEE-3675-4812-B1E9-AC4A5F0C21C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8" creationId="{B1DE4643-E052-4535-833B-7B0B52A94EF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09" creationId="{9D89AC5F-8502-41F3-8D16-60C3FD19E8B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0" creationId="{AB8B96CD-E816-4B80-8621-4A5873DE0C3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1" creationId="{6F912089-F1CC-4AC6-9042-4679B08AF78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2" creationId="{46D3C7B7-3C70-48E8-99D0-C21E7DE6C05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3" creationId="{90799E3C-9E27-4F5C-80E4-99563BC77EF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4" creationId="{7204DEFB-1182-41A6-BB3C-D734DB10B43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5" creationId="{18D5E005-3A6A-4DDE-B76F-BEA1985C141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6" creationId="{8F48F7EA-79E6-45FD-816C-3BD19A72CF9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7" creationId="{F131D662-FA5A-4295-B441-91FDC22027C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8" creationId="{A5A676ED-AB92-4F62-A084-A3B113EF347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19" creationId="{2DB260E6-3FE1-4779-AB46-94C6AFE5260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0" creationId="{A91E463A-47AF-4232-9E2A-EF578770D19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1" creationId="{C2E32456-073F-4B9A-82B5-8976CC9AA54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2" creationId="{38A48D46-1E57-4AB7-9BD9-9D67473E709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3" creationId="{C723BE49-B041-41FB-9689-4AA105A3112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4" creationId="{E1B4B888-1810-4A5A-8CA5-2789DF5267F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5" creationId="{2B8DC878-4137-40CF-A98C-51292668181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6" creationId="{4D676D33-50A1-4662-9D02-3C8120BA6C2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7" creationId="{C95B90A1-8BEE-46DA-A2E8-6DA753D124C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8" creationId="{F01148A5-9FCC-4E9F-916E-67C010BDFA4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29" creationId="{2A4A8DA6-D6DD-4C66-8C87-F99B18B4026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0" creationId="{1A466C0C-302A-45E3-BA0D-22407505C91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1" creationId="{3903F378-8C1B-44CF-B9E2-718D39E4022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2" creationId="{3945E8DE-654E-44E7-8D42-E23725C773E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3" creationId="{0D05E667-4D73-4D6C-A86D-EB272E9A263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4" creationId="{93D7819E-E5B5-4431-B167-F0C27DFF30D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5" creationId="{FD4B4464-68D7-42E9-A98E-3D1BC6C9DD6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6" creationId="{1E04350A-2A2A-4F09-8BD6-6CC41BD9494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7" creationId="{0F2DF381-64D9-49E4-9820-E90BAAE9C59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8" creationId="{B64D27B5-6E1A-458A-89AB-D9A690CE096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39" creationId="{216AA058-B9C1-476C-B988-CD6978AA296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0" creationId="{59718392-1BD8-42CD-A036-7D01064DB73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1" creationId="{9DA3CCBF-CFB9-416F-9E2A-2E42BC26F7E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2" creationId="{5668646E-018C-4A09-B7E4-9F697A51C69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3" creationId="{047CDCE8-09B7-4C92-96C7-196B2FD7D94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4" creationId="{5C97E8A2-3D9E-4034-8E32-DA35663130C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5" creationId="{F01FF887-32C9-4A7E-935A-7E6DC2FBFD9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6" creationId="{546A07CA-5078-406A-A307-3C83F503FEE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7" creationId="{93BBB444-8579-4CFA-839E-3F1BB0B09AE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8" creationId="{1D1E3852-1260-4C3D-BEF3-C467D4B7A4B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49" creationId="{805E3E3C-4B45-424B-AB14-641960F698C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0" creationId="{0DB01D1A-1AAE-4464-B330-5D8257A65A0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1" creationId="{FEE4E7F8-CDF1-480A-B2F6-5E77D3C6077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2" creationId="{E84BBC58-9080-41AD-B147-7FABBE9EADD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3" creationId="{1915DD0F-9DFE-4425-87B4-3CE76638621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4" creationId="{67310469-116A-4468-BB0F-23F3EF651C0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5" creationId="{8BB57C4A-A441-4EBD-A8D7-24BDF98228D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6" creationId="{48EED496-4654-4F9C-BA03-C649BD1620C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7" creationId="{0BB25081-F425-4260-A04B-78F9500EB5E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8" creationId="{91D19345-E07F-497C-9B2E-7D4223FC88A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59" creationId="{6AA81D18-B073-4D02-BCAE-0C2B97577A8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0" creationId="{0283E164-6044-4268-A605-C7D4E929C11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1" creationId="{BB3EB9BF-A000-44CE-9F39-5F0FEB542C3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2" creationId="{D38649EF-B7A7-45EB-A0CD-927FF3DCF54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3" creationId="{621F4926-0FB2-4C75-A07B-8183BEF4067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4" creationId="{FB026E34-D4A3-4776-B7C1-0A29FFBF8B5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5" creationId="{14FEE958-AD20-4E84-B428-E3B7107D365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6" creationId="{29981979-F9B4-4305-8D36-1F291C852B1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7" creationId="{851C0D2F-9ED7-410C-9193-9C1AB17C7DE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8" creationId="{CC3A75D7-4ADA-4DDD-896B-0BB6B9BC57D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69" creationId="{73C93FF3-9B61-44EA-9436-AE5374E5E03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0" creationId="{5563D0AC-A546-44B1-8B80-AD14365ED85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1" creationId="{0BA82E8E-9C99-4ECA-9B2A-B97032F394F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2" creationId="{B80C9BDA-E3BB-43BA-9F67-CA05BEE3AAA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3" creationId="{39661B83-83A3-46EF-8F8A-48CB5EEE6CA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4" creationId="{1014828B-F866-404C-A9BA-949033FCC34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5" creationId="{24227521-4AAE-4F84-B33B-C47707E1D40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6" creationId="{FF4BE753-5D58-4DDF-8F57-5BD0E50445D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7" creationId="{33541772-CE70-491A-BCAA-7543B75798A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8" creationId="{78D9E1E4-6A0A-46FD-AD1D-71EE7DC9BCE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79" creationId="{74325406-CDC1-4D27-9E3E-8756F780657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0" creationId="{14F52B56-F97B-4DF2-B803-67D739F7EFF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1" creationId="{A3D87AED-8345-4C1E-BE90-15247840ECF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2" creationId="{B5345078-85CE-4BDB-9C29-D699CDD3E83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3" creationId="{F78746DC-2314-446B-B121-C41600E8EE5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4" creationId="{14CC261A-609F-4E38-BF90-8E0D3D44205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5" creationId="{C7FC4755-41A8-41BF-9B13-650EF988D79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6" creationId="{C3B79319-F8DB-41B0-AAA7-505214B5BEA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7" creationId="{E49F6BEC-22A9-454C-BB20-6B4589E28CA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8" creationId="{BD1810DB-DE35-477B-881B-5ABB50A458E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89" creationId="{C5504462-6CE7-4A87-AB59-CFCC08FB572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0" creationId="{0A61D953-ABBE-460B-B164-AEF9919FE23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1" creationId="{992F19AF-BC34-4CC1-9E36-751CA8ABC9A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2" creationId="{5A162EF3-A300-47E7-B8CA-3319B7C5C98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3" creationId="{5FC8C8AA-54DD-4FBA-B687-99ADF6E3096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4" creationId="{96FEA2EF-8CD6-4B60-9158-097CE75AD1E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5" creationId="{9856CF25-A239-4095-B585-DA2554BF89F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6" creationId="{EF2D0C67-7A2F-4309-B4C7-0D82D0A6D45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7" creationId="{9769B69D-ED90-48B0-9B27-02908E0B7C2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8" creationId="{EBCD8332-FB46-4CCA-B20A-330FCB6E725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699" creationId="{30201552-2B32-461D-9A4D-DB6573AFF2D5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0" creationId="{9E3D77A3-96D0-49F9-8B29-21E2D16F979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1" creationId="{9EF9C1E4-28E7-44EB-8279-E1F964266FB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2" creationId="{7FF9B18E-B51C-40C1-8B00-FA274051AAE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3" creationId="{91E72105-7C89-42A1-B56E-6D14B809499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4" creationId="{B2865F64-EF76-42DC-8AF7-D77E5B8762B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5" creationId="{51C611A0-2744-42B6-BCFC-552803DC82D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6" creationId="{63E76F89-32E7-4717-BF79-B9AD3102DF5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7" creationId="{709DFC4C-00DE-4E38-B3E8-28C0983A825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8" creationId="{7DB751D3-9A4E-41C4-8313-4009A0C8992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09" creationId="{7583370D-F31C-4326-A890-E8A9AB4D544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0" creationId="{7079109B-CEF5-4019-9D36-11C11862099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1" creationId="{464D54C1-A3AD-423B-A97A-54778D4CC45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2" creationId="{78B4722C-6D65-470A-B7A9-7485D8D8391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3" creationId="{422C4D4E-12E1-408B-8E6B-FCF32564D75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4" creationId="{8AE858FD-CE26-4892-8DD8-F61A3A21E1B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5" creationId="{67206A6A-124B-4C06-846B-E7505396FDA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6" creationId="{5A194668-2057-4FFD-9C1B-EDB0543E075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7" creationId="{CC426AE8-4A0E-4D8A-94C5-D8C9623B782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8" creationId="{AFB2E5D3-E7F2-4CB7-9CD2-803A3614CF1E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19" creationId="{D212468B-A8BC-47AA-8EA4-978FDEA5BA7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0" creationId="{A67BF501-1E88-4278-B229-79E6F949971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1" creationId="{4FBA55A1-5DB7-4302-A3F7-A3E9B83C246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2" creationId="{A23C2996-DF7C-470E-A9B3-1612C514A68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3" creationId="{80E66043-1482-4BAE-AA33-A6C8DB839AB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4" creationId="{8F2696C0-A19E-4784-816D-606478B5407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5" creationId="{5B25B4BB-F574-45FE-A55C-F6350E0D7D5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6" creationId="{2ED047F3-D4B3-42FD-95C3-2C62FBDA935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7" creationId="{CBB8925E-0BE5-40D8-B8E6-7EBDB3862A9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8" creationId="{8944FFF3-4215-4F79-B40B-CD9EE0C3A71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29" creationId="{9391D2AD-9867-4A0B-BF03-5866EA0FB1E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0" creationId="{239F83E0-D6B0-426F-9543-1710C9CFBAB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1" creationId="{A5FB5F6A-0434-4386-90BD-F13BA0F0DA4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2" creationId="{CD721EE2-D6DB-44A5-BE47-3E5B89D5D06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3" creationId="{CF9DB46D-AA81-4EB3-A7BB-CBD661FA285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4" creationId="{8BC0C55D-0506-4650-B6F0-5F577C1C5E3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5" creationId="{28DDC675-892D-40C4-A21A-B68EEA6051C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6" creationId="{181E2F0C-C65A-4FEA-B284-94CDB108502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7" creationId="{A5DA40C2-9CF5-47D5-A06A-EF03B08715B3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8" creationId="{6721F9F3-9FFA-4506-A58E-BA8AE1D45D0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39" creationId="{1F18C92B-D6FF-4861-B58E-3E293BCD806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0" creationId="{76216E20-7A07-4564-9D98-085656DFDC67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1" creationId="{D7458BA7-EA63-4278-A5CE-4ED4CED5694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2" creationId="{D2D4190D-EC4B-417B-90E4-6FE8A7EE2F2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3" creationId="{FC8EDF71-D4DF-4F22-921F-26219FBB7C3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4" creationId="{F9173A54-76C9-410A-BC3F-87CA2C97A86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5" creationId="{AEF60C00-9AAF-4FB5-AA2D-453AFAA7DE5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6" creationId="{09A8EA78-AEAE-4C5F-95AD-B847CCBAD5EF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7" creationId="{292D697C-3D73-41B7-BE23-415D24745FA0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8" creationId="{EA2AE420-BCE3-4475-8BF8-901585E6B88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49" creationId="{5FA89BE0-61C8-429A-B291-4924AA58DF9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0" creationId="{B3B9AC13-58E5-4B93-A5BC-EA16E60C1EE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1" creationId="{33EE98A1-0356-474D-91B4-29590FE207D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2" creationId="{3C12BFFC-C137-46BF-A2B5-DB3A34E1E644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3" creationId="{DE020075-F68A-4606-B2B5-D1E888759B8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4" creationId="{7B23F5B8-0B7D-4D3F-96A5-E288EC485C31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5" creationId="{A68F9473-AAFF-4EBF-9D88-E83FF78380A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6" creationId="{C4DD45BF-DAE6-47EC-9AA3-F41EE2F67392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7" creationId="{6704942C-959F-42DC-A820-D9CB98429CD9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8" creationId="{D39BF5E8-C188-4D46-A387-CA73F53F496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59" creationId="{8772FA59-EEA1-4E3E-B6BB-BA769C4E6E96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60" creationId="{8DCDC04D-CFD4-4374-B347-30FC0DDDD53B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61" creationId="{CB9AE4FF-116E-4B9A-B044-42CAE3ED297A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62" creationId="{DBE201A3-6348-4D1A-BC32-7FD4548BDF8C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63" creationId="{BA5B2523-CC83-4B68-99C5-A10DC65C49AD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64" creationId="{417AEFB7-07CA-43E2-A924-500D27E9F998}"/>
          </ac:spMkLst>
        </pc:spChg>
        <pc:spChg chg="mod">
          <ac:chgData name="Xin Zhang (FA Talent)" userId="474f572f-8271-4f60-858e-cee871e0aec6" providerId="ADAL" clId="{F36BB7D7-4D25-4D43-95AA-5B6400D3191C}" dt="2022-01-10T03:08:28.120" v="208" actId="207"/>
          <ac:spMkLst>
            <pc:docMk/>
            <pc:sldMk cId="2325116254" sldId="259"/>
            <ac:spMk id="765" creationId="{9B3FB542-E3AF-4040-8599-AA61DE524239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67" creationId="{B0721A61-7169-49BE-8E84-9D303AEEF74B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68" creationId="{B49939EA-385A-4AA1-A5A7-3F0FB4553FDE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69" creationId="{E53481AF-2681-4747-B7F7-A45306B2647F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71" creationId="{9D7521C7-C5FF-4B35-A91B-126ED98AE2E9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72" creationId="{D83BE252-67DA-44B4-B265-BEE3672068C4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74" creationId="{2889E966-D5F2-48CE-9BD0-86BC1B8FB606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75" creationId="{334109DA-0A15-49F6-BE55-6C1BDC1F17B2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76" creationId="{BC1B7444-36EF-4CD0-9B0A-23C22A2D5DC7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78" creationId="{E4EF02D0-20E2-48C1-9DD5-4C9C9C41569A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79" creationId="{5471857D-F18A-459D-ACA2-7FF162F60AF5}"/>
          </ac:spMkLst>
        </pc:spChg>
        <pc:spChg chg="mod">
          <ac:chgData name="Xin Zhang (FA Talent)" userId="474f572f-8271-4f60-858e-cee871e0aec6" providerId="ADAL" clId="{F36BB7D7-4D25-4D43-95AA-5B6400D3191C}" dt="2022-01-10T06:49:59.753" v="1191" actId="207"/>
          <ac:spMkLst>
            <pc:docMk/>
            <pc:sldMk cId="2325116254" sldId="259"/>
            <ac:spMk id="780" creationId="{D5597FD8-2B8E-4EBC-912E-0B01EB43BE83}"/>
          </ac:spMkLst>
        </pc:spChg>
        <pc:spChg chg="add mod">
          <ac:chgData name="Xin Zhang (FA Talent)" userId="474f572f-8271-4f60-858e-cee871e0aec6" providerId="ADAL" clId="{F36BB7D7-4D25-4D43-95AA-5B6400D3191C}" dt="2022-01-10T05:45:19.217" v="499" actId="207"/>
          <ac:spMkLst>
            <pc:docMk/>
            <pc:sldMk cId="2325116254" sldId="259"/>
            <ac:spMk id="781" creationId="{602780CA-4824-443D-8CEE-44183373BEEC}"/>
          </ac:spMkLst>
        </pc:spChg>
        <pc:spChg chg="add mod">
          <ac:chgData name="Xin Zhang (FA Talent)" userId="474f572f-8271-4f60-858e-cee871e0aec6" providerId="ADAL" clId="{F36BB7D7-4D25-4D43-95AA-5B6400D3191C}" dt="2022-01-10T05:45:19.217" v="499" actId="207"/>
          <ac:spMkLst>
            <pc:docMk/>
            <pc:sldMk cId="2325116254" sldId="259"/>
            <ac:spMk id="782" creationId="{6B81B786-BD0A-4039-BA09-5AE3F22E31A6}"/>
          </ac:spMkLst>
        </pc:spChg>
        <pc:spChg chg="add mod">
          <ac:chgData name="Xin Zhang (FA Talent)" userId="474f572f-8271-4f60-858e-cee871e0aec6" providerId="ADAL" clId="{F36BB7D7-4D25-4D43-95AA-5B6400D3191C}" dt="2022-01-10T05:45:19.217" v="499" actId="207"/>
          <ac:spMkLst>
            <pc:docMk/>
            <pc:sldMk cId="2325116254" sldId="259"/>
            <ac:spMk id="783" creationId="{10A03910-699B-484E-96B3-2D8F3C916D81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15" creationId="{C70CAC75-955F-4811-977D-EB093671A160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16" creationId="{9C07118D-52BA-400C-85C0-1CED072EC9F3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17" creationId="{7963783E-1975-4809-A0EC-A9B71774A15F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18" creationId="{B22B122D-8160-495D-99F3-50B744FD6A0E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19" creationId="{D8DB0179-2ED0-4120-8120-C1A6E6107CBF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0" creationId="{08C88948-A409-4206-A060-732C2FDFB4B1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1" creationId="{1C91AA07-8CF8-495A-B482-AC49955CF666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2" creationId="{0485019C-3D97-494A-85C5-C4257E95F07E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3" creationId="{17770C09-A006-4D24-81B9-395338966B1E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4" creationId="{5A281D29-B31A-44D7-9F1C-EF19654A696C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5" creationId="{EB1F3292-2F7D-4379-A3C7-15054F474301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6" creationId="{8ACEDDA4-00D5-4013-BE63-F6CF3F980907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7" creationId="{822349F8-4C66-4F51-89D3-86A0B588ACEE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8" creationId="{0452D622-7E46-4DB1-BC0A-B4B4C5B17EAF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29" creationId="{9FEFA3A6-CC10-448A-BF61-2814280472DD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30" creationId="{E6EF047B-05D2-4E5C-BFB2-1C1E91532197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31" creationId="{9DC2DF3E-1AE3-423E-ABAF-08E307A34021}"/>
          </ac:spMkLst>
        </pc:spChg>
        <pc:spChg chg="mod">
          <ac:chgData name="Xin Zhang (FA Talent)" userId="474f572f-8271-4f60-858e-cee871e0aec6" providerId="ADAL" clId="{F36BB7D7-4D25-4D43-95AA-5B6400D3191C}" dt="2022-01-10T06:43:13.022" v="1130" actId="207"/>
          <ac:spMkLst>
            <pc:docMk/>
            <pc:sldMk cId="2325116254" sldId="259"/>
            <ac:spMk id="832" creationId="{CA02A6CA-C359-4DC2-A7AC-A2A5725E6223}"/>
          </ac:spMkLst>
        </pc:spChg>
        <pc:spChg chg="add mod ord">
          <ac:chgData name="Xin Zhang (FA Talent)" userId="474f572f-8271-4f60-858e-cee871e0aec6" providerId="ADAL" clId="{F36BB7D7-4D25-4D43-95AA-5B6400D3191C}" dt="2022-01-10T07:28:51.123" v="1453" actId="164"/>
          <ac:spMkLst>
            <pc:docMk/>
            <pc:sldMk cId="2325116254" sldId="259"/>
            <ac:spMk id="858" creationId="{CEC662F3-E0B6-4770-8B69-7C85B33AF64F}"/>
          </ac:spMkLst>
        </pc:spChg>
        <pc:spChg chg="add mod ord">
          <ac:chgData name="Xin Zhang (FA Talent)" userId="474f572f-8271-4f60-858e-cee871e0aec6" providerId="ADAL" clId="{F36BB7D7-4D25-4D43-95AA-5B6400D3191C}" dt="2022-01-10T07:28:51.123" v="1453" actId="164"/>
          <ac:spMkLst>
            <pc:docMk/>
            <pc:sldMk cId="2325116254" sldId="259"/>
            <ac:spMk id="859" creationId="{F1772E78-B13B-4DA2-B89A-5679A4AFEE90}"/>
          </ac:spMkLst>
        </pc:spChg>
        <pc:spChg chg="add mod ord">
          <ac:chgData name="Xin Zhang (FA Talent)" userId="474f572f-8271-4f60-858e-cee871e0aec6" providerId="ADAL" clId="{F36BB7D7-4D25-4D43-95AA-5B6400D3191C}" dt="2022-01-10T07:28:51.123" v="1453" actId="164"/>
          <ac:spMkLst>
            <pc:docMk/>
            <pc:sldMk cId="2325116254" sldId="259"/>
            <ac:spMk id="860" creationId="{03BC4B15-9D3D-45A0-A6C1-5E3DA372191F}"/>
          </ac:spMkLst>
        </pc:spChg>
        <pc:spChg chg="add mod ord">
          <ac:chgData name="Xin Zhang (FA Talent)" userId="474f572f-8271-4f60-858e-cee871e0aec6" providerId="ADAL" clId="{F36BB7D7-4D25-4D43-95AA-5B6400D3191C}" dt="2022-01-10T07:28:51.123" v="1453" actId="164"/>
          <ac:spMkLst>
            <pc:docMk/>
            <pc:sldMk cId="2325116254" sldId="259"/>
            <ac:spMk id="861" creationId="{83C6E375-5B07-41AA-ADA1-6BDA8192511C}"/>
          </ac:spMkLst>
        </pc:spChg>
        <pc:spChg chg="mod">
          <ac:chgData name="Xin Zhang (FA Talent)" userId="474f572f-8271-4f60-858e-cee871e0aec6" providerId="ADAL" clId="{F36BB7D7-4D25-4D43-95AA-5B6400D3191C}" dt="2022-01-10T07:31:12.886" v="1501"/>
          <ac:spMkLst>
            <pc:docMk/>
            <pc:sldMk cId="2325116254" sldId="259"/>
            <ac:spMk id="864" creationId="{CA0385A6-E49B-4A6A-B421-620AADE74CB9}"/>
          </ac:spMkLst>
        </pc:spChg>
        <pc:spChg chg="mod">
          <ac:chgData name="Xin Zhang (FA Talent)" userId="474f572f-8271-4f60-858e-cee871e0aec6" providerId="ADAL" clId="{F36BB7D7-4D25-4D43-95AA-5B6400D3191C}" dt="2022-01-10T07:31:23.014" v="1505" actId="1076"/>
          <ac:spMkLst>
            <pc:docMk/>
            <pc:sldMk cId="2325116254" sldId="259"/>
            <ac:spMk id="865" creationId="{3B18CA23-0E64-4CFD-B4C8-D63F63294F29}"/>
          </ac:spMkLst>
        </pc:spChg>
        <pc:spChg chg="mod">
          <ac:chgData name="Xin Zhang (FA Talent)" userId="474f572f-8271-4f60-858e-cee871e0aec6" providerId="ADAL" clId="{F36BB7D7-4D25-4D43-95AA-5B6400D3191C}" dt="2022-01-10T07:32:45.921" v="1523"/>
          <ac:spMkLst>
            <pc:docMk/>
            <pc:sldMk cId="2325116254" sldId="259"/>
            <ac:spMk id="867" creationId="{33ADB608-3CEB-44CA-B001-71AE6C4E1058}"/>
          </ac:spMkLst>
        </pc:spChg>
        <pc:spChg chg="mod">
          <ac:chgData name="Xin Zhang (FA Talent)" userId="474f572f-8271-4f60-858e-cee871e0aec6" providerId="ADAL" clId="{F36BB7D7-4D25-4D43-95AA-5B6400D3191C}" dt="2022-01-10T07:32:45.921" v="1523"/>
          <ac:spMkLst>
            <pc:docMk/>
            <pc:sldMk cId="2325116254" sldId="259"/>
            <ac:spMk id="868" creationId="{B65BF80A-92B1-4646-A955-8A354595CE21}"/>
          </ac:spMkLst>
        </pc:spChg>
        <pc:spChg chg="mod">
          <ac:chgData name="Xin Zhang (FA Talent)" userId="474f572f-8271-4f60-858e-cee871e0aec6" providerId="ADAL" clId="{F36BB7D7-4D25-4D43-95AA-5B6400D3191C}" dt="2022-01-10T07:33:27.704" v="1526"/>
          <ac:spMkLst>
            <pc:docMk/>
            <pc:sldMk cId="2325116254" sldId="259"/>
            <ac:spMk id="870" creationId="{2A0334EF-E99C-4BC8-849F-45B2F3FBB30D}"/>
          </ac:spMkLst>
        </pc:spChg>
        <pc:spChg chg="mod">
          <ac:chgData name="Xin Zhang (FA Talent)" userId="474f572f-8271-4f60-858e-cee871e0aec6" providerId="ADAL" clId="{F36BB7D7-4D25-4D43-95AA-5B6400D3191C}" dt="2022-01-10T07:33:41.105" v="1529" actId="207"/>
          <ac:spMkLst>
            <pc:docMk/>
            <pc:sldMk cId="2325116254" sldId="259"/>
            <ac:spMk id="871" creationId="{BA3835DC-415C-44D7-87F1-EBEBEC0126B7}"/>
          </ac:spMkLst>
        </pc:spChg>
        <pc:spChg chg="mod">
          <ac:chgData name="Xin Zhang (FA Talent)" userId="474f572f-8271-4f60-858e-cee871e0aec6" providerId="ADAL" clId="{F36BB7D7-4D25-4D43-95AA-5B6400D3191C}" dt="2022-01-10T07:34:51.113" v="1554"/>
          <ac:spMkLst>
            <pc:docMk/>
            <pc:sldMk cId="2325116254" sldId="259"/>
            <ac:spMk id="873" creationId="{9E85D6D5-2AA5-4225-8596-2543633CC6A3}"/>
          </ac:spMkLst>
        </pc:spChg>
        <pc:spChg chg="mod">
          <ac:chgData name="Xin Zhang (FA Talent)" userId="474f572f-8271-4f60-858e-cee871e0aec6" providerId="ADAL" clId="{F36BB7D7-4D25-4D43-95AA-5B6400D3191C}" dt="2022-01-10T07:36:22.398" v="1571" actId="207"/>
          <ac:spMkLst>
            <pc:docMk/>
            <pc:sldMk cId="2325116254" sldId="259"/>
            <ac:spMk id="874" creationId="{E88F38F2-5D55-4E90-AEC4-3B62F1841E91}"/>
          </ac:spMkLst>
        </pc:spChg>
        <pc:spChg chg="mod">
          <ac:chgData name="Xin Zhang (FA Talent)" userId="474f572f-8271-4f60-858e-cee871e0aec6" providerId="ADAL" clId="{F36BB7D7-4D25-4D43-95AA-5B6400D3191C}" dt="2022-01-10T07:37:24.807" v="1580"/>
          <ac:spMkLst>
            <pc:docMk/>
            <pc:sldMk cId="2325116254" sldId="259"/>
            <ac:spMk id="876" creationId="{76CBCA69-FAB6-4B2A-AD66-11A1D327EA19}"/>
          </ac:spMkLst>
        </pc:spChg>
        <pc:spChg chg="mod">
          <ac:chgData name="Xin Zhang (FA Talent)" userId="474f572f-8271-4f60-858e-cee871e0aec6" providerId="ADAL" clId="{F36BB7D7-4D25-4D43-95AA-5B6400D3191C}" dt="2022-01-10T07:37:38.387" v="1585" actId="1076"/>
          <ac:spMkLst>
            <pc:docMk/>
            <pc:sldMk cId="2325116254" sldId="259"/>
            <ac:spMk id="877" creationId="{3F522A26-F3D2-4D36-9931-8BF3F7A3C37D}"/>
          </ac:spMkLst>
        </pc:spChg>
        <pc:grpChg chg="add del mod ord">
          <ac:chgData name="Xin Zhang (FA Talent)" userId="474f572f-8271-4f60-858e-cee871e0aec6" providerId="ADAL" clId="{F36BB7D7-4D25-4D43-95AA-5B6400D3191C}" dt="2022-01-10T03:32:25.479" v="236" actId="478"/>
          <ac:grpSpMkLst>
            <pc:docMk/>
            <pc:sldMk cId="2325116254" sldId="259"/>
            <ac:grpSpMk id="5" creationId="{C91E002D-B495-4575-AD82-BFA805EF3D67}"/>
          </ac:grpSpMkLst>
        </pc:grpChg>
        <pc:grpChg chg="add mod ord topLvl">
          <ac:chgData name="Xin Zhang (FA Talent)" userId="474f572f-8271-4f60-858e-cee871e0aec6" providerId="ADAL" clId="{F36BB7D7-4D25-4D43-95AA-5B6400D3191C}" dt="2022-01-10T07:41:28.831" v="1613"/>
          <ac:grpSpMkLst>
            <pc:docMk/>
            <pc:sldMk cId="2325116254" sldId="259"/>
            <ac:grpSpMk id="7" creationId="{58A4888F-027A-48A3-AED7-EBCBD992897D}"/>
          </ac:grpSpMkLst>
        </pc:grpChg>
        <pc:grpChg chg="add del mod ord topLvl">
          <ac:chgData name="Xin Zhang (FA Talent)" userId="474f572f-8271-4f60-858e-cee871e0aec6" providerId="ADAL" clId="{F36BB7D7-4D25-4D43-95AA-5B6400D3191C}" dt="2022-01-10T07:37:06.948" v="1578" actId="165"/>
          <ac:grpSpMkLst>
            <pc:docMk/>
            <pc:sldMk cId="2325116254" sldId="259"/>
            <ac:grpSpMk id="8" creationId="{EBCEDEBE-FB4C-48A2-A015-4883ADFB21BA}"/>
          </ac:grpSpMkLst>
        </pc:grpChg>
        <pc:grpChg chg="add del mod">
          <ac:chgData name="Xin Zhang (FA Talent)" userId="474f572f-8271-4f60-858e-cee871e0aec6" providerId="ADAL" clId="{F36BB7D7-4D25-4D43-95AA-5B6400D3191C}" dt="2022-01-10T02:43:23.427" v="194" actId="165"/>
          <ac:grpSpMkLst>
            <pc:docMk/>
            <pc:sldMk cId="2325116254" sldId="259"/>
            <ac:grpSpMk id="10" creationId="{61DEBE0B-DAA0-49DA-B402-B6EA473F864B}"/>
          </ac:grpSpMkLst>
        </pc:grpChg>
        <pc:grpChg chg="add mod ord topLvl modVis">
          <ac:chgData name="Xin Zhang (FA Talent)" userId="474f572f-8271-4f60-858e-cee871e0aec6" providerId="ADAL" clId="{F36BB7D7-4D25-4D43-95AA-5B6400D3191C}" dt="2022-01-10T06:49:59.753" v="1191" actId="207"/>
          <ac:grpSpMkLst>
            <pc:docMk/>
            <pc:sldMk cId="2325116254" sldId="259"/>
            <ac:grpSpMk id="14" creationId="{E165D5C0-34EC-4FA6-81FD-19F14604D168}"/>
          </ac:grpSpMkLst>
        </pc:grpChg>
        <pc:grpChg chg="add del mod ord modVis">
          <ac:chgData name="Xin Zhang (FA Talent)" userId="474f572f-8271-4f60-858e-cee871e0aec6" providerId="ADAL" clId="{F36BB7D7-4D25-4D43-95AA-5B6400D3191C}" dt="2022-01-10T06:32:45.144" v="983" actId="478"/>
          <ac:grpSpMkLst>
            <pc:docMk/>
            <pc:sldMk cId="2325116254" sldId="259"/>
            <ac:grpSpMk id="20" creationId="{C89D8B09-A2E2-4D4C-9335-C2DC4266BAF6}"/>
          </ac:grpSpMkLst>
        </pc:grpChg>
        <pc:grpChg chg="add del mod ord">
          <ac:chgData name="Xin Zhang (FA Talent)" userId="474f572f-8271-4f60-858e-cee871e0aec6" providerId="ADAL" clId="{F36BB7D7-4D25-4D43-95AA-5B6400D3191C}" dt="2022-01-10T02:44:12.922" v="196" actId="478"/>
          <ac:grpSpMkLst>
            <pc:docMk/>
            <pc:sldMk cId="2325116254" sldId="259"/>
            <ac:grpSpMk id="25" creationId="{DB769FC3-5D29-46F1-8C52-B79E77CCD39F}"/>
          </ac:grpSpMkLst>
        </pc:grpChg>
        <pc:grpChg chg="add mod">
          <ac:chgData name="Xin Zhang (FA Talent)" userId="474f572f-8271-4f60-858e-cee871e0aec6" providerId="ADAL" clId="{F36BB7D7-4D25-4D43-95AA-5B6400D3191C}" dt="2022-01-10T05:48:07.826" v="526" actId="164"/>
          <ac:grpSpMkLst>
            <pc:docMk/>
            <pc:sldMk cId="2325116254" sldId="259"/>
            <ac:grpSpMk id="26" creationId="{F485CD77-8A17-483B-9AC7-39885A6B095E}"/>
          </ac:grpSpMkLst>
        </pc:grpChg>
        <pc:grpChg chg="add del mod">
          <ac:chgData name="Xin Zhang (FA Talent)" userId="474f572f-8271-4f60-858e-cee871e0aec6" providerId="ADAL" clId="{F36BB7D7-4D25-4D43-95AA-5B6400D3191C}" dt="2022-01-10T05:48:52.463" v="545" actId="165"/>
          <ac:grpSpMkLst>
            <pc:docMk/>
            <pc:sldMk cId="2325116254" sldId="259"/>
            <ac:grpSpMk id="27" creationId="{3975B277-4BE7-40C3-9F8A-15F82B19389B}"/>
          </ac:grpSpMkLst>
        </pc:grpChg>
        <pc:grpChg chg="add del mod topLvl">
          <ac:chgData name="Xin Zhang (FA Talent)" userId="474f572f-8271-4f60-858e-cee871e0aec6" providerId="ADAL" clId="{F36BB7D7-4D25-4D43-95AA-5B6400D3191C}" dt="2022-01-10T07:39:43.641" v="1607" actId="21"/>
          <ac:grpSpMkLst>
            <pc:docMk/>
            <pc:sldMk cId="2325116254" sldId="259"/>
            <ac:grpSpMk id="28" creationId="{FDB16A96-D2C7-470C-8D91-3822E145121B}"/>
          </ac:grpSpMkLst>
        </pc:grpChg>
        <pc:grpChg chg="del">
          <ac:chgData name="Xin Zhang (FA Talent)" userId="474f572f-8271-4f60-858e-cee871e0aec6" providerId="ADAL" clId="{F36BB7D7-4D25-4D43-95AA-5B6400D3191C}" dt="2022-01-10T02:06:36.838" v="22" actId="478"/>
          <ac:grpSpMkLst>
            <pc:docMk/>
            <pc:sldMk cId="2325116254" sldId="259"/>
            <ac:grpSpMk id="31" creationId="{9AEDE2D5-CFF4-4A1B-A246-7B9D4A471698}"/>
          </ac:grpSpMkLst>
        </pc:grpChg>
        <pc:grpChg chg="add del mod">
          <ac:chgData name="Xin Zhang (FA Talent)" userId="474f572f-8271-4f60-858e-cee871e0aec6" providerId="ADAL" clId="{F36BB7D7-4D25-4D43-95AA-5B6400D3191C}" dt="2022-01-10T05:52:28.756" v="560" actId="165"/>
          <ac:grpSpMkLst>
            <pc:docMk/>
            <pc:sldMk cId="2325116254" sldId="259"/>
            <ac:grpSpMk id="31" creationId="{A912EB6F-4A06-4515-8439-0563E4D327B1}"/>
          </ac:grpSpMkLst>
        </pc:grpChg>
        <pc:grpChg chg="add del mod">
          <ac:chgData name="Xin Zhang (FA Talent)" userId="474f572f-8271-4f60-858e-cee871e0aec6" providerId="ADAL" clId="{F36BB7D7-4D25-4D43-95AA-5B6400D3191C}" dt="2022-01-10T05:53:09.948" v="604" actId="165"/>
          <ac:grpSpMkLst>
            <pc:docMk/>
            <pc:sldMk cId="2325116254" sldId="259"/>
            <ac:grpSpMk id="33" creationId="{99237A53-A98C-497E-BB9F-869564CF8678}"/>
          </ac:grpSpMkLst>
        </pc:grpChg>
        <pc:grpChg chg="add del mod ord">
          <ac:chgData name="Xin Zhang (FA Talent)" userId="474f572f-8271-4f60-858e-cee871e0aec6" providerId="ADAL" clId="{F36BB7D7-4D25-4D43-95AA-5B6400D3191C}" dt="2022-01-10T03:08:48.266" v="214" actId="21"/>
          <ac:grpSpMkLst>
            <pc:docMk/>
            <pc:sldMk cId="2325116254" sldId="259"/>
            <ac:grpSpMk id="35" creationId="{9670A1D6-9790-44AC-9087-F62C77BED69A}"/>
          </ac:grpSpMkLst>
        </pc:grpChg>
        <pc:grpChg chg="add del mod ord">
          <ac:chgData name="Xin Zhang (FA Talent)" userId="474f572f-8271-4f60-858e-cee871e0aec6" providerId="ADAL" clId="{F36BB7D7-4D25-4D43-95AA-5B6400D3191C}" dt="2022-01-10T03:46:02.367" v="251" actId="478"/>
          <ac:grpSpMkLst>
            <pc:docMk/>
            <pc:sldMk cId="2325116254" sldId="259"/>
            <ac:grpSpMk id="39" creationId="{02FCB0F5-2625-4A5C-925C-6A10E8C27C67}"/>
          </ac:grpSpMkLst>
        </pc:grpChg>
        <pc:grpChg chg="add del mod">
          <ac:chgData name="Xin Zhang (FA Talent)" userId="474f572f-8271-4f60-858e-cee871e0aec6" providerId="ADAL" clId="{F36BB7D7-4D25-4D43-95AA-5B6400D3191C}" dt="2022-01-10T07:25:02.744" v="1371" actId="165"/>
          <ac:grpSpMkLst>
            <pc:docMk/>
            <pc:sldMk cId="2325116254" sldId="259"/>
            <ac:grpSpMk id="55" creationId="{1EACD52E-0E11-4B1E-ACE9-5E211E9E980E}"/>
          </ac:grpSpMkLst>
        </pc:grpChg>
        <pc:grpChg chg="add del mod">
          <ac:chgData name="Xin Zhang (FA Talent)" userId="474f572f-8271-4f60-858e-cee871e0aec6" providerId="ADAL" clId="{F36BB7D7-4D25-4D43-95AA-5B6400D3191C}" dt="2022-01-10T07:25:43.581" v="1386" actId="165"/>
          <ac:grpSpMkLst>
            <pc:docMk/>
            <pc:sldMk cId="2325116254" sldId="259"/>
            <ac:grpSpMk id="56" creationId="{6E1332E2-A49E-4996-B8B7-B5069080687A}"/>
          </ac:grpSpMkLst>
        </pc:grpChg>
        <pc:grpChg chg="add mod">
          <ac:chgData name="Xin Zhang (FA Talent)" userId="474f572f-8271-4f60-858e-cee871e0aec6" providerId="ADAL" clId="{F36BB7D7-4D25-4D43-95AA-5B6400D3191C}" dt="2022-01-10T06:49:59.753" v="1191" actId="207"/>
          <ac:grpSpMkLst>
            <pc:docMk/>
            <pc:sldMk cId="2325116254" sldId="259"/>
            <ac:grpSpMk id="766" creationId="{85D1D9F4-A509-428F-B6FF-19D5CA47E16B}"/>
          </ac:grpSpMkLst>
        </pc:grpChg>
        <pc:grpChg chg="add mod">
          <ac:chgData name="Xin Zhang (FA Talent)" userId="474f572f-8271-4f60-858e-cee871e0aec6" providerId="ADAL" clId="{F36BB7D7-4D25-4D43-95AA-5B6400D3191C}" dt="2022-01-10T06:49:59.753" v="1191" actId="207"/>
          <ac:grpSpMkLst>
            <pc:docMk/>
            <pc:sldMk cId="2325116254" sldId="259"/>
            <ac:grpSpMk id="770" creationId="{E74BF076-F6D7-424B-89C9-79DA8D3425FA}"/>
          </ac:grpSpMkLst>
        </pc:grpChg>
        <pc:grpChg chg="add mod">
          <ac:chgData name="Xin Zhang (FA Talent)" userId="474f572f-8271-4f60-858e-cee871e0aec6" providerId="ADAL" clId="{F36BB7D7-4D25-4D43-95AA-5B6400D3191C}" dt="2022-01-10T06:49:59.753" v="1191" actId="207"/>
          <ac:grpSpMkLst>
            <pc:docMk/>
            <pc:sldMk cId="2325116254" sldId="259"/>
            <ac:grpSpMk id="773" creationId="{31222E8D-7030-41F8-8B1D-F7AE3E19011D}"/>
          </ac:grpSpMkLst>
        </pc:grpChg>
        <pc:grpChg chg="add mod">
          <ac:chgData name="Xin Zhang (FA Talent)" userId="474f572f-8271-4f60-858e-cee871e0aec6" providerId="ADAL" clId="{F36BB7D7-4D25-4D43-95AA-5B6400D3191C}" dt="2022-01-10T06:49:59.753" v="1191" actId="207"/>
          <ac:grpSpMkLst>
            <pc:docMk/>
            <pc:sldMk cId="2325116254" sldId="259"/>
            <ac:grpSpMk id="777" creationId="{55E256DB-FD79-4360-9142-03D8DC49D5AC}"/>
          </ac:grpSpMkLst>
        </pc:grpChg>
        <pc:grpChg chg="add del mod topLvl">
          <ac:chgData name="Xin Zhang (FA Talent)" userId="474f572f-8271-4f60-858e-cee871e0aec6" providerId="ADAL" clId="{F36BB7D7-4D25-4D43-95AA-5B6400D3191C}" dt="2022-01-10T07:39:43.641" v="1607" actId="21"/>
          <ac:grpSpMkLst>
            <pc:docMk/>
            <pc:sldMk cId="2325116254" sldId="259"/>
            <ac:grpSpMk id="796" creationId="{F114D1EC-E835-4F00-A17E-37D348ED5249}"/>
          </ac:grpSpMkLst>
        </pc:grpChg>
        <pc:grpChg chg="add del mod ord">
          <ac:chgData name="Xin Zhang (FA Talent)" userId="474f572f-8271-4f60-858e-cee871e0aec6" providerId="ADAL" clId="{F36BB7D7-4D25-4D43-95AA-5B6400D3191C}" dt="2022-01-10T06:43:26.462" v="1136" actId="478"/>
          <ac:grpSpMkLst>
            <pc:docMk/>
            <pc:sldMk cId="2325116254" sldId="259"/>
            <ac:grpSpMk id="814" creationId="{A771BC18-52C7-4E51-AC7B-DBB0F16F5DEA}"/>
          </ac:grpSpMkLst>
        </pc:grpChg>
        <pc:grpChg chg="add del mod">
          <ac:chgData name="Xin Zhang (FA Talent)" userId="474f572f-8271-4f60-858e-cee871e0aec6" providerId="ADAL" clId="{F36BB7D7-4D25-4D43-95AA-5B6400D3191C}" dt="2022-01-10T07:27:43.321" v="1439" actId="165"/>
          <ac:grpSpMkLst>
            <pc:docMk/>
            <pc:sldMk cId="2325116254" sldId="259"/>
            <ac:grpSpMk id="857" creationId="{C54983CA-EEFC-466C-8F5E-6371353A3319}"/>
          </ac:grpSpMkLst>
        </pc:grpChg>
        <pc:grpChg chg="add del mod ord">
          <ac:chgData name="Xin Zhang (FA Talent)" userId="474f572f-8271-4f60-858e-cee871e0aec6" providerId="ADAL" clId="{F36BB7D7-4D25-4D43-95AA-5B6400D3191C}" dt="2022-01-10T07:29:42.816" v="1468" actId="478"/>
          <ac:grpSpMkLst>
            <pc:docMk/>
            <pc:sldMk cId="2325116254" sldId="259"/>
            <ac:grpSpMk id="862" creationId="{AA83BFAA-44FB-4720-8A00-F17512A31E99}"/>
          </ac:grpSpMkLst>
        </pc:grpChg>
        <pc:grpChg chg="add del mod">
          <ac:chgData name="Xin Zhang (FA Talent)" userId="474f572f-8271-4f60-858e-cee871e0aec6" providerId="ADAL" clId="{F36BB7D7-4D25-4D43-95AA-5B6400D3191C}" dt="2022-01-10T07:31:27.785" v="1506" actId="21"/>
          <ac:grpSpMkLst>
            <pc:docMk/>
            <pc:sldMk cId="2325116254" sldId="259"/>
            <ac:grpSpMk id="863" creationId="{D013333C-91A1-4943-8BBE-428E587345EB}"/>
          </ac:grpSpMkLst>
        </pc:grpChg>
        <pc:grpChg chg="add del mod">
          <ac:chgData name="Xin Zhang (FA Talent)" userId="474f572f-8271-4f60-858e-cee871e0aec6" providerId="ADAL" clId="{F36BB7D7-4D25-4D43-95AA-5B6400D3191C}" dt="2022-01-10T07:33:45.965" v="1530" actId="478"/>
          <ac:grpSpMkLst>
            <pc:docMk/>
            <pc:sldMk cId="2325116254" sldId="259"/>
            <ac:grpSpMk id="866" creationId="{D242E30B-2576-4469-AC21-B9F8C6AD71F9}"/>
          </ac:grpSpMkLst>
        </pc:grpChg>
        <pc:grpChg chg="add del mod ord">
          <ac:chgData name="Xin Zhang (FA Talent)" userId="474f572f-8271-4f60-858e-cee871e0aec6" providerId="ADAL" clId="{F36BB7D7-4D25-4D43-95AA-5B6400D3191C}" dt="2022-01-10T07:34:37.415" v="1553" actId="478"/>
          <ac:grpSpMkLst>
            <pc:docMk/>
            <pc:sldMk cId="2325116254" sldId="259"/>
            <ac:grpSpMk id="869" creationId="{C1E594AE-7843-439A-B480-69F4B9548A7D}"/>
          </ac:grpSpMkLst>
        </pc:grpChg>
        <pc:grpChg chg="add del mod ord">
          <ac:chgData name="Xin Zhang (FA Talent)" userId="474f572f-8271-4f60-858e-cee871e0aec6" providerId="ADAL" clId="{F36BB7D7-4D25-4D43-95AA-5B6400D3191C}" dt="2022-01-10T08:19:45.195" v="2106" actId="21"/>
          <ac:grpSpMkLst>
            <pc:docMk/>
            <pc:sldMk cId="2325116254" sldId="259"/>
            <ac:grpSpMk id="872" creationId="{9172ECDE-A76D-4310-B9DD-B4CBE40FFBA6}"/>
          </ac:grpSpMkLst>
        </pc:grpChg>
        <pc:grpChg chg="add mod ord">
          <ac:chgData name="Xin Zhang (FA Talent)" userId="474f572f-8271-4f60-858e-cee871e0aec6" providerId="ADAL" clId="{F36BB7D7-4D25-4D43-95AA-5B6400D3191C}" dt="2022-01-10T07:42:03.243" v="1631" actId="12788"/>
          <ac:grpSpMkLst>
            <pc:docMk/>
            <pc:sldMk cId="2325116254" sldId="259"/>
            <ac:grpSpMk id="875" creationId="{C67FB3FF-0367-4FEF-AABB-BA1D407CD048}"/>
          </ac:grpSpMkLst>
        </pc:grpChg>
        <pc:picChg chg="add del mod ord topLvl">
          <ac:chgData name="Xin Zhang (FA Talent)" userId="474f572f-8271-4f60-858e-cee871e0aec6" providerId="ADAL" clId="{F36BB7D7-4D25-4D43-95AA-5B6400D3191C}" dt="2022-01-10T07:39:43.641" v="1607" actId="21"/>
          <ac:picMkLst>
            <pc:docMk/>
            <pc:sldMk cId="2325116254" sldId="259"/>
            <ac:picMk id="9" creationId="{561E467C-146F-454B-9193-D639CC44A454}"/>
          </ac:picMkLst>
        </pc:picChg>
        <pc:picChg chg="add del mod modCrop">
          <ac:chgData name="Xin Zhang (FA Talent)" userId="474f572f-8271-4f60-858e-cee871e0aec6" providerId="ADAL" clId="{F36BB7D7-4D25-4D43-95AA-5B6400D3191C}" dt="2022-01-10T03:46:54.814" v="269" actId="478"/>
          <ac:picMkLst>
            <pc:docMk/>
            <pc:sldMk cId="2325116254" sldId="259"/>
            <ac:picMk id="11" creationId="{260FD506-414E-42FC-BD80-052383151A41}"/>
          </ac:picMkLst>
        </pc:picChg>
        <pc:picChg chg="mod topLvl modVis">
          <ac:chgData name="Xin Zhang (FA Talent)" userId="474f572f-8271-4f60-858e-cee871e0aec6" providerId="ADAL" clId="{F36BB7D7-4D25-4D43-95AA-5B6400D3191C}" dt="2022-01-11T03:27:44.620" v="4111"/>
          <ac:picMkLst>
            <pc:docMk/>
            <pc:sldMk cId="2325116254" sldId="259"/>
            <ac:picMk id="13" creationId="{3CEB4863-3884-48E3-A0CB-910C8346B7A5}"/>
          </ac:picMkLst>
        </pc:picChg>
        <pc:picChg chg="add del mod">
          <ac:chgData name="Xin Zhang (FA Talent)" userId="474f572f-8271-4f60-858e-cee871e0aec6" providerId="ADAL" clId="{F36BB7D7-4D25-4D43-95AA-5B6400D3191C}" dt="2022-01-10T03:48:53.157" v="276" actId="478"/>
          <ac:picMkLst>
            <pc:docMk/>
            <pc:sldMk cId="2325116254" sldId="259"/>
            <ac:picMk id="16" creationId="{B59138F0-008A-4962-84B9-D00A27C8EFE7}"/>
          </ac:picMkLst>
        </pc:picChg>
        <pc:picChg chg="add del mod">
          <ac:chgData name="Xin Zhang (FA Talent)" userId="474f572f-8271-4f60-858e-cee871e0aec6" providerId="ADAL" clId="{F36BB7D7-4D25-4D43-95AA-5B6400D3191C}" dt="2022-01-10T02:19:53.666" v="31"/>
          <ac:picMkLst>
            <pc:docMk/>
            <pc:sldMk cId="2325116254" sldId="259"/>
            <ac:picMk id="20" creationId="{42F64097-D8DF-4683-97A4-CC29CCACDD23}"/>
          </ac:picMkLst>
        </pc:picChg>
        <pc:picChg chg="del mod">
          <ac:chgData name="Xin Zhang (FA Talent)" userId="474f572f-8271-4f60-858e-cee871e0aec6" providerId="ADAL" clId="{F36BB7D7-4D25-4D43-95AA-5B6400D3191C}" dt="2022-01-10T02:19:55.611" v="32" actId="21"/>
          <ac:picMkLst>
            <pc:docMk/>
            <pc:sldMk cId="2325116254" sldId="259"/>
            <ac:picMk id="23" creationId="{CC3F5E3B-BE27-4558-8FBC-8407AD4D317E}"/>
          </ac:picMkLst>
        </pc:picChg>
        <pc:picChg chg="add del mod">
          <ac:chgData name="Xin Zhang (FA Talent)" userId="474f572f-8271-4f60-858e-cee871e0aec6" providerId="ADAL" clId="{F36BB7D7-4D25-4D43-95AA-5B6400D3191C}" dt="2022-01-10T02:25:54.783" v="36"/>
          <ac:picMkLst>
            <pc:docMk/>
            <pc:sldMk cId="2325116254" sldId="259"/>
            <ac:picMk id="24" creationId="{E078505D-DB50-4389-9F9D-087AE56B24AD}"/>
          </ac:picMkLst>
        </pc:picChg>
        <pc:picChg chg="add del mod ord topLvl modCrop">
          <ac:chgData name="Xin Zhang (FA Talent)" userId="474f572f-8271-4f60-858e-cee871e0aec6" providerId="ADAL" clId="{F36BB7D7-4D25-4D43-95AA-5B6400D3191C}" dt="2022-01-10T05:53:09.948" v="604" actId="165"/>
          <ac:picMkLst>
            <pc:docMk/>
            <pc:sldMk cId="2325116254" sldId="259"/>
            <ac:picMk id="25" creationId="{CF6B25E5-C234-4C04-869F-7C1880345B3F}"/>
          </ac:picMkLst>
        </pc:picChg>
        <pc:picChg chg="add del mod ord">
          <ac:chgData name="Xin Zhang (FA Talent)" userId="474f572f-8271-4f60-858e-cee871e0aec6" providerId="ADAL" clId="{F36BB7D7-4D25-4D43-95AA-5B6400D3191C}" dt="2022-01-10T05:44:49.455" v="490"/>
          <ac:picMkLst>
            <pc:docMk/>
            <pc:sldMk cId="2325116254" sldId="259"/>
            <ac:picMk id="784" creationId="{C7399CF2-8979-4112-88CC-629693089545}"/>
          </ac:picMkLst>
        </pc:picChg>
        <pc:picChg chg="mod">
          <ac:chgData name="Xin Zhang (FA Talent)" userId="474f572f-8271-4f60-858e-cee871e0aec6" providerId="ADAL" clId="{F36BB7D7-4D25-4D43-95AA-5B6400D3191C}" dt="2022-01-10T05:44:21.470" v="484"/>
          <ac:picMkLst>
            <pc:docMk/>
            <pc:sldMk cId="2325116254" sldId="259"/>
            <ac:picMk id="785" creationId="{C54603FF-D0B3-46E3-BF16-90D4EF729225}"/>
          </ac:picMkLst>
        </pc:picChg>
        <pc:picChg chg="mod">
          <ac:chgData name="Xin Zhang (FA Talent)" userId="474f572f-8271-4f60-858e-cee871e0aec6" providerId="ADAL" clId="{F36BB7D7-4D25-4D43-95AA-5B6400D3191C}" dt="2022-01-10T05:44:39.885" v="487"/>
          <ac:picMkLst>
            <pc:docMk/>
            <pc:sldMk cId="2325116254" sldId="259"/>
            <ac:picMk id="786" creationId="{93834834-EFF9-4EAC-B4B7-2239CF2D6771}"/>
          </ac:picMkLst>
        </pc:picChg>
        <pc:picChg chg="del mod">
          <ac:chgData name="Xin Zhang (FA Talent)" userId="474f572f-8271-4f60-858e-cee871e0aec6" providerId="ADAL" clId="{F36BB7D7-4D25-4D43-95AA-5B6400D3191C}" dt="2022-01-10T05:47:32.026" v="514" actId="478"/>
          <ac:picMkLst>
            <pc:docMk/>
            <pc:sldMk cId="2325116254" sldId="259"/>
            <ac:picMk id="787" creationId="{EED62A2A-4DE3-4B47-9F5B-4C4565D8B478}"/>
          </ac:picMkLst>
        </pc:picChg>
        <pc:picChg chg="add mod">
          <ac:chgData name="Xin Zhang (FA Talent)" userId="474f572f-8271-4f60-858e-cee871e0aec6" providerId="ADAL" clId="{F36BB7D7-4D25-4D43-95AA-5B6400D3191C}" dt="2022-01-10T05:47:41.019" v="517" actId="571"/>
          <ac:picMkLst>
            <pc:docMk/>
            <pc:sldMk cId="2325116254" sldId="259"/>
            <ac:picMk id="788" creationId="{402E79F5-5866-4A41-B564-AD85AA65A49F}"/>
          </ac:picMkLst>
        </pc:picChg>
        <pc:picChg chg="add mod">
          <ac:chgData name="Xin Zhang (FA Talent)" userId="474f572f-8271-4f60-858e-cee871e0aec6" providerId="ADAL" clId="{F36BB7D7-4D25-4D43-95AA-5B6400D3191C}" dt="2022-01-10T05:48:09.564" v="531" actId="571"/>
          <ac:picMkLst>
            <pc:docMk/>
            <pc:sldMk cId="2325116254" sldId="259"/>
            <ac:picMk id="789" creationId="{F7C87DF8-418F-4B61-8269-19BD38AA2B3E}"/>
          </ac:picMkLst>
        </pc:picChg>
        <pc:picChg chg="add mod">
          <ac:chgData name="Xin Zhang (FA Talent)" userId="474f572f-8271-4f60-858e-cee871e0aec6" providerId="ADAL" clId="{F36BB7D7-4D25-4D43-95AA-5B6400D3191C}" dt="2022-01-10T05:48:09.278" v="530" actId="571"/>
          <ac:picMkLst>
            <pc:docMk/>
            <pc:sldMk cId="2325116254" sldId="259"/>
            <ac:picMk id="790" creationId="{7805B132-5916-4D06-BAAE-B1FC68262E06}"/>
          </ac:picMkLst>
        </pc:picChg>
        <pc:picChg chg="add mod">
          <ac:chgData name="Xin Zhang (FA Talent)" userId="474f572f-8271-4f60-858e-cee871e0aec6" providerId="ADAL" clId="{F36BB7D7-4D25-4D43-95AA-5B6400D3191C}" dt="2022-01-10T05:48:08.828" v="529" actId="571"/>
          <ac:picMkLst>
            <pc:docMk/>
            <pc:sldMk cId="2325116254" sldId="259"/>
            <ac:picMk id="791" creationId="{051EC21A-4751-43E5-B0ED-8FC4D85A1532}"/>
          </ac:picMkLst>
        </pc:picChg>
        <pc:picChg chg="add del mod topLvl">
          <ac:chgData name="Xin Zhang (FA Talent)" userId="474f572f-8271-4f60-858e-cee871e0aec6" providerId="ADAL" clId="{F36BB7D7-4D25-4D43-95AA-5B6400D3191C}" dt="2022-01-10T05:52:08.729" v="551" actId="478"/>
          <ac:picMkLst>
            <pc:docMk/>
            <pc:sldMk cId="2325116254" sldId="259"/>
            <ac:picMk id="792" creationId="{062CE721-1AE5-4AE7-979F-1D8918D87D4F}"/>
          </ac:picMkLst>
        </pc:picChg>
        <pc:picChg chg="add del mod topLvl">
          <ac:chgData name="Xin Zhang (FA Talent)" userId="474f572f-8271-4f60-858e-cee871e0aec6" providerId="ADAL" clId="{F36BB7D7-4D25-4D43-95AA-5B6400D3191C}" dt="2022-01-10T05:52:08.729" v="551" actId="478"/>
          <ac:picMkLst>
            <pc:docMk/>
            <pc:sldMk cId="2325116254" sldId="259"/>
            <ac:picMk id="793" creationId="{AF5C452F-C238-47D9-BBF7-C46804F147BB}"/>
          </ac:picMkLst>
        </pc:picChg>
        <pc:picChg chg="add del mod topLvl">
          <ac:chgData name="Xin Zhang (FA Talent)" userId="474f572f-8271-4f60-858e-cee871e0aec6" providerId="ADAL" clId="{F36BB7D7-4D25-4D43-95AA-5B6400D3191C}" dt="2022-01-10T05:52:08.729" v="551" actId="478"/>
          <ac:picMkLst>
            <pc:docMk/>
            <pc:sldMk cId="2325116254" sldId="259"/>
            <ac:picMk id="794" creationId="{3885E8F7-5598-485F-AEEF-034A182FEA5D}"/>
          </ac:picMkLst>
        </pc:picChg>
        <pc:picChg chg="add mod">
          <ac:chgData name="Xin Zhang (FA Talent)" userId="474f572f-8271-4f60-858e-cee871e0aec6" providerId="ADAL" clId="{F36BB7D7-4D25-4D43-95AA-5B6400D3191C}" dt="2022-01-10T05:53:09.948" v="604" actId="165"/>
          <ac:picMkLst>
            <pc:docMk/>
            <pc:sldMk cId="2325116254" sldId="259"/>
            <ac:picMk id="795" creationId="{AEF207F8-4B52-446F-B891-43B59A5B8F18}"/>
          </ac:picMkLst>
        </pc:picChg>
        <pc:picChg chg="mod">
          <ac:chgData name="Xin Zhang (FA Talent)" userId="474f572f-8271-4f60-858e-cee871e0aec6" providerId="ADAL" clId="{F36BB7D7-4D25-4D43-95AA-5B6400D3191C}" dt="2022-01-10T05:53:09.948" v="604" actId="165"/>
          <ac:picMkLst>
            <pc:docMk/>
            <pc:sldMk cId="2325116254" sldId="259"/>
            <ac:picMk id="797" creationId="{F50FD2DD-242A-4D73-9F64-4916880C9C89}"/>
          </ac:picMkLst>
        </pc:picChg>
        <pc:picChg chg="mod">
          <ac:chgData name="Xin Zhang (FA Talent)" userId="474f572f-8271-4f60-858e-cee871e0aec6" providerId="ADAL" clId="{F36BB7D7-4D25-4D43-95AA-5B6400D3191C}" dt="2022-01-10T05:53:09.948" v="604" actId="165"/>
          <ac:picMkLst>
            <pc:docMk/>
            <pc:sldMk cId="2325116254" sldId="259"/>
            <ac:picMk id="798" creationId="{6D251881-60FF-4BFA-B008-143073E6877B}"/>
          </ac:picMkLst>
        </pc:picChg>
        <pc:picChg chg="add del mod ord">
          <ac:chgData name="Xin Zhang (FA Talent)" userId="474f572f-8271-4f60-858e-cee871e0aec6" providerId="ADAL" clId="{F36BB7D7-4D25-4D43-95AA-5B6400D3191C}" dt="2022-01-10T05:54:42.937" v="655"/>
          <ac:picMkLst>
            <pc:docMk/>
            <pc:sldMk cId="2325116254" sldId="259"/>
            <ac:picMk id="799" creationId="{9EB3B93E-7DE8-47FB-B20E-304A225FF88D}"/>
          </ac:picMkLst>
        </pc:picChg>
        <pc:picChg chg="del mod">
          <ac:chgData name="Xin Zhang (FA Talent)" userId="474f572f-8271-4f60-858e-cee871e0aec6" providerId="ADAL" clId="{F36BB7D7-4D25-4D43-95AA-5B6400D3191C}" dt="2022-01-10T06:26:42.411" v="834" actId="478"/>
          <ac:picMkLst>
            <pc:docMk/>
            <pc:sldMk cId="2325116254" sldId="259"/>
            <ac:picMk id="800" creationId="{89E96F23-67F3-4B4F-875A-1B357401BF26}"/>
          </ac:picMkLst>
        </pc:picChg>
        <pc:picChg chg="add del mod">
          <ac:chgData name="Xin Zhang (FA Talent)" userId="474f572f-8271-4f60-858e-cee871e0aec6" providerId="ADAL" clId="{F36BB7D7-4D25-4D43-95AA-5B6400D3191C}" dt="2022-01-10T06:28:04.823" v="898"/>
          <ac:picMkLst>
            <pc:docMk/>
            <pc:sldMk cId="2325116254" sldId="259"/>
            <ac:picMk id="801" creationId="{86BBAC83-E29D-4632-B0DB-6B02EDC55812}"/>
          </ac:picMkLst>
        </pc:picChg>
        <pc:picChg chg="del mod ord">
          <ac:chgData name="Xin Zhang (FA Talent)" userId="474f572f-8271-4f60-858e-cee871e0aec6" providerId="ADAL" clId="{F36BB7D7-4D25-4D43-95AA-5B6400D3191C}" dt="2022-01-10T06:34:06.257" v="1037" actId="478"/>
          <ac:picMkLst>
            <pc:docMk/>
            <pc:sldMk cId="2325116254" sldId="259"/>
            <ac:picMk id="802" creationId="{D445EF20-6AF3-4E61-93D0-D94D47B11B75}"/>
          </ac:picMkLst>
        </pc:picChg>
        <pc:picChg chg="add del mod">
          <ac:chgData name="Xin Zhang (FA Talent)" userId="474f572f-8271-4f60-858e-cee871e0aec6" providerId="ADAL" clId="{F36BB7D7-4D25-4D43-95AA-5B6400D3191C}" dt="2022-01-10T06:29:01.538" v="909" actId="478"/>
          <ac:picMkLst>
            <pc:docMk/>
            <pc:sldMk cId="2325116254" sldId="259"/>
            <ac:picMk id="803" creationId="{7D5DE88A-2036-4818-8F72-B39C9958A8F8}"/>
          </ac:picMkLst>
        </pc:picChg>
        <pc:picChg chg="add del mod">
          <ac:chgData name="Xin Zhang (FA Talent)" userId="474f572f-8271-4f60-858e-cee871e0aec6" providerId="ADAL" clId="{F36BB7D7-4D25-4D43-95AA-5B6400D3191C}" dt="2022-01-10T06:33:47.639" v="1031" actId="21"/>
          <ac:picMkLst>
            <pc:docMk/>
            <pc:sldMk cId="2325116254" sldId="259"/>
            <ac:picMk id="804" creationId="{49F2240B-11B6-4F23-9A9B-45C0ED102A46}"/>
          </ac:picMkLst>
        </pc:picChg>
        <pc:picChg chg="add del mod">
          <ac:chgData name="Xin Zhang (FA Talent)" userId="474f572f-8271-4f60-858e-cee871e0aec6" providerId="ADAL" clId="{F36BB7D7-4D25-4D43-95AA-5B6400D3191C}" dt="2022-01-10T06:35:33.978" v="1057" actId="21"/>
          <ac:picMkLst>
            <pc:docMk/>
            <pc:sldMk cId="2325116254" sldId="259"/>
            <ac:picMk id="805" creationId="{7CB59E96-1E61-4C01-846C-99E8473A9035}"/>
          </ac:picMkLst>
        </pc:picChg>
        <pc:picChg chg="add del mod">
          <ac:chgData name="Xin Zhang (FA Talent)" userId="474f572f-8271-4f60-858e-cee871e0aec6" providerId="ADAL" clId="{F36BB7D7-4D25-4D43-95AA-5B6400D3191C}" dt="2022-01-10T06:37:34.449" v="1069" actId="478"/>
          <ac:picMkLst>
            <pc:docMk/>
            <pc:sldMk cId="2325116254" sldId="259"/>
            <ac:picMk id="806" creationId="{355D3640-ABA0-4471-BEB4-4DFFB87D279A}"/>
          </ac:picMkLst>
        </pc:picChg>
        <pc:picChg chg="add del mod ord">
          <ac:chgData name="Xin Zhang (FA Talent)" userId="474f572f-8271-4f60-858e-cee871e0aec6" providerId="ADAL" clId="{F36BB7D7-4D25-4D43-95AA-5B6400D3191C}" dt="2022-01-10T06:38:36.769" v="1093" actId="478"/>
          <ac:picMkLst>
            <pc:docMk/>
            <pc:sldMk cId="2325116254" sldId="259"/>
            <ac:picMk id="807" creationId="{79E6D978-FE07-45C9-B126-6D1E4D20A5C7}"/>
          </ac:picMkLst>
        </pc:picChg>
        <pc:picChg chg="add del mod modVis">
          <ac:chgData name="Xin Zhang (FA Talent)" userId="474f572f-8271-4f60-858e-cee871e0aec6" providerId="ADAL" clId="{F36BB7D7-4D25-4D43-95AA-5B6400D3191C}" dt="2022-01-10T06:38:00.189" v="1081"/>
          <ac:picMkLst>
            <pc:docMk/>
            <pc:sldMk cId="2325116254" sldId="259"/>
            <ac:picMk id="808" creationId="{4D9E367C-E3E9-446F-B670-544A7BC0B210}"/>
          </ac:picMkLst>
        </pc:picChg>
        <pc:picChg chg="add del mod modVis modCrop">
          <ac:chgData name="Xin Zhang (FA Talent)" userId="474f572f-8271-4f60-858e-cee871e0aec6" providerId="ADAL" clId="{F36BB7D7-4D25-4D43-95AA-5B6400D3191C}" dt="2022-01-10T07:36:15.479" v="1570" actId="478"/>
          <ac:picMkLst>
            <pc:docMk/>
            <pc:sldMk cId="2325116254" sldId="259"/>
            <ac:picMk id="809" creationId="{BE2842AD-1DDB-4BD1-AFA8-C1CB8DDED8EC}"/>
          </ac:picMkLst>
        </pc:picChg>
        <pc:picChg chg="add del mod modVis modCrop">
          <ac:chgData name="Xin Zhang (FA Talent)" userId="474f572f-8271-4f60-858e-cee871e0aec6" providerId="ADAL" clId="{F36BB7D7-4D25-4D43-95AA-5B6400D3191C}" dt="2022-01-10T07:39:08.224" v="1602" actId="732"/>
          <ac:picMkLst>
            <pc:docMk/>
            <pc:sldMk cId="2325116254" sldId="259"/>
            <ac:picMk id="810" creationId="{EB7E49BA-3BCC-4B97-AEBE-C5CF88BF8F69}"/>
          </ac:picMkLst>
        </pc:picChg>
        <pc:picChg chg="add del mod ord">
          <ac:chgData name="Xin Zhang (FA Talent)" userId="474f572f-8271-4f60-858e-cee871e0aec6" providerId="ADAL" clId="{F36BB7D7-4D25-4D43-95AA-5B6400D3191C}" dt="2022-01-10T06:40:08.281" v="1117" actId="478"/>
          <ac:picMkLst>
            <pc:docMk/>
            <pc:sldMk cId="2325116254" sldId="259"/>
            <ac:picMk id="811" creationId="{ECA15B45-C760-419E-9262-3347688DA4F3}"/>
          </ac:picMkLst>
        </pc:picChg>
        <pc:picChg chg="add del mod modVis">
          <ac:chgData name="Xin Zhang (FA Talent)" userId="474f572f-8271-4f60-858e-cee871e0aec6" providerId="ADAL" clId="{F36BB7D7-4D25-4D43-95AA-5B6400D3191C}" dt="2022-01-10T06:39:51.772" v="1108"/>
          <ac:picMkLst>
            <pc:docMk/>
            <pc:sldMk cId="2325116254" sldId="259"/>
            <ac:picMk id="812" creationId="{1D84212C-DFA5-4470-9D74-729AA098E2E4}"/>
          </ac:picMkLst>
        </pc:picChg>
        <pc:picChg chg="add del mod">
          <ac:chgData name="Xin Zhang (FA Talent)" userId="474f572f-8271-4f60-858e-cee871e0aec6" providerId="ADAL" clId="{F36BB7D7-4D25-4D43-95AA-5B6400D3191C}" dt="2022-01-10T07:43:04.198" v="1646" actId="21"/>
          <ac:picMkLst>
            <pc:docMk/>
            <pc:sldMk cId="2325116254" sldId="259"/>
            <ac:picMk id="813" creationId="{745897F6-192D-41C0-801E-DDB6E65D753D}"/>
          </ac:picMkLst>
        </pc:picChg>
        <pc:picChg chg="add del mod ord">
          <ac:chgData name="Xin Zhang (FA Talent)" userId="474f572f-8271-4f60-858e-cee871e0aec6" providerId="ADAL" clId="{F36BB7D7-4D25-4D43-95AA-5B6400D3191C}" dt="2022-01-10T07:08:56.091" v="1201"/>
          <ac:picMkLst>
            <pc:docMk/>
            <pc:sldMk cId="2325116254" sldId="259"/>
            <ac:picMk id="833" creationId="{5F1B21BC-835B-4721-A576-71A62F35CDF9}"/>
          </ac:picMkLst>
        </pc:picChg>
        <pc:picChg chg="del mod">
          <ac:chgData name="Xin Zhang (FA Talent)" userId="474f572f-8271-4f60-858e-cee871e0aec6" providerId="ADAL" clId="{F36BB7D7-4D25-4D43-95AA-5B6400D3191C}" dt="2022-01-10T07:15:53.103" v="1329" actId="478"/>
          <ac:picMkLst>
            <pc:docMk/>
            <pc:sldMk cId="2325116254" sldId="259"/>
            <ac:picMk id="834" creationId="{9E833879-9095-424B-8973-64C748F2176A}"/>
          </ac:picMkLst>
        </pc:picChg>
        <pc:picChg chg="add del mod ord modCrop">
          <ac:chgData name="Xin Zhang (FA Talent)" userId="474f572f-8271-4f60-858e-cee871e0aec6" providerId="ADAL" clId="{F36BB7D7-4D25-4D43-95AA-5B6400D3191C}" dt="2022-01-10T07:16:02.906" v="1332" actId="478"/>
          <ac:picMkLst>
            <pc:docMk/>
            <pc:sldMk cId="2325116254" sldId="259"/>
            <ac:picMk id="835" creationId="{AF6D4800-3E18-4DD5-AD0D-B78C9FAB1315}"/>
          </ac:picMkLst>
        </pc:picChg>
        <pc:picChg chg="add del mod">
          <ac:chgData name="Xin Zhang (FA Talent)" userId="474f572f-8271-4f60-858e-cee871e0aec6" providerId="ADAL" clId="{F36BB7D7-4D25-4D43-95AA-5B6400D3191C}" dt="2022-01-10T07:14:09.637" v="1307" actId="478"/>
          <ac:picMkLst>
            <pc:docMk/>
            <pc:sldMk cId="2325116254" sldId="259"/>
            <ac:picMk id="836" creationId="{950E05CE-9CF2-47CD-B05A-C7ABA26E8F69}"/>
          </ac:picMkLst>
        </pc:picChg>
        <pc:picChg chg="add del mod">
          <ac:chgData name="Xin Zhang (FA Talent)" userId="474f572f-8271-4f60-858e-cee871e0aec6" providerId="ADAL" clId="{F36BB7D7-4D25-4D43-95AA-5B6400D3191C}" dt="2022-01-10T07:12:31.639" v="1229" actId="478"/>
          <ac:picMkLst>
            <pc:docMk/>
            <pc:sldMk cId="2325116254" sldId="259"/>
            <ac:picMk id="837" creationId="{A5E66F7D-8709-4DCE-B693-7ABAEBB88BBD}"/>
          </ac:picMkLst>
        </pc:picChg>
        <pc:picChg chg="add del mod">
          <ac:chgData name="Xin Zhang (FA Talent)" userId="474f572f-8271-4f60-858e-cee871e0aec6" providerId="ADAL" clId="{F36BB7D7-4D25-4D43-95AA-5B6400D3191C}" dt="2022-01-10T07:12:31.152" v="1228" actId="478"/>
          <ac:picMkLst>
            <pc:docMk/>
            <pc:sldMk cId="2325116254" sldId="259"/>
            <ac:picMk id="838" creationId="{3F885A92-C003-4BAB-8B9E-8224AC6E5916}"/>
          </ac:picMkLst>
        </pc:picChg>
        <pc:picChg chg="add del mod">
          <ac:chgData name="Xin Zhang (FA Talent)" userId="474f572f-8271-4f60-858e-cee871e0aec6" providerId="ADAL" clId="{F36BB7D7-4D25-4D43-95AA-5B6400D3191C}" dt="2022-01-10T07:15:38.896" v="1324" actId="478"/>
          <ac:picMkLst>
            <pc:docMk/>
            <pc:sldMk cId="2325116254" sldId="259"/>
            <ac:picMk id="839" creationId="{08C1B686-C8A1-47C3-87F5-97B0D215D766}"/>
          </ac:picMkLst>
        </pc:picChg>
        <pc:picChg chg="add del mod">
          <ac:chgData name="Xin Zhang (FA Talent)" userId="474f572f-8271-4f60-858e-cee871e0aec6" providerId="ADAL" clId="{F36BB7D7-4D25-4D43-95AA-5B6400D3191C}" dt="2022-01-10T07:14:01.110" v="1305" actId="478"/>
          <ac:picMkLst>
            <pc:docMk/>
            <pc:sldMk cId="2325116254" sldId="259"/>
            <ac:picMk id="840" creationId="{6446FECA-7D04-4D05-AE2B-4B7A62A4E240}"/>
          </ac:picMkLst>
        </pc:picChg>
        <pc:picChg chg="add del mod">
          <ac:chgData name="Xin Zhang (FA Talent)" userId="474f572f-8271-4f60-858e-cee871e0aec6" providerId="ADAL" clId="{F36BB7D7-4D25-4D43-95AA-5B6400D3191C}" dt="2022-01-10T07:14:01.110" v="1305" actId="478"/>
          <ac:picMkLst>
            <pc:docMk/>
            <pc:sldMk cId="2325116254" sldId="259"/>
            <ac:picMk id="841" creationId="{A2C8A49B-EC32-4BF0-8448-2213EEC3BE93}"/>
          </ac:picMkLst>
        </pc:picChg>
        <pc:picChg chg="add del mod">
          <ac:chgData name="Xin Zhang (FA Talent)" userId="474f572f-8271-4f60-858e-cee871e0aec6" providerId="ADAL" clId="{F36BB7D7-4D25-4D43-95AA-5B6400D3191C}" dt="2022-01-10T07:14:01.110" v="1305" actId="478"/>
          <ac:picMkLst>
            <pc:docMk/>
            <pc:sldMk cId="2325116254" sldId="259"/>
            <ac:picMk id="842" creationId="{049A6991-DEB1-4136-A4C9-93CEF8E64EE1}"/>
          </ac:picMkLst>
        </pc:picChg>
        <pc:picChg chg="add del mod">
          <ac:chgData name="Xin Zhang (FA Talent)" userId="474f572f-8271-4f60-858e-cee871e0aec6" providerId="ADAL" clId="{F36BB7D7-4D25-4D43-95AA-5B6400D3191C}" dt="2022-01-10T07:15:38.896" v="1324" actId="478"/>
          <ac:picMkLst>
            <pc:docMk/>
            <pc:sldMk cId="2325116254" sldId="259"/>
            <ac:picMk id="843" creationId="{715CD353-C49F-41EF-AEB8-7B5AA5BCAB66}"/>
          </ac:picMkLst>
        </pc:picChg>
        <pc:picChg chg="add del mod">
          <ac:chgData name="Xin Zhang (FA Talent)" userId="474f572f-8271-4f60-858e-cee871e0aec6" providerId="ADAL" clId="{F36BB7D7-4D25-4D43-95AA-5B6400D3191C}" dt="2022-01-10T07:15:38.896" v="1324" actId="478"/>
          <ac:picMkLst>
            <pc:docMk/>
            <pc:sldMk cId="2325116254" sldId="259"/>
            <ac:picMk id="844" creationId="{A72D6988-6327-4D7D-A9EF-ED443CAE1517}"/>
          </ac:picMkLst>
        </pc:picChg>
        <pc:picChg chg="add del mod">
          <ac:chgData name="Xin Zhang (FA Talent)" userId="474f572f-8271-4f60-858e-cee871e0aec6" providerId="ADAL" clId="{F36BB7D7-4D25-4D43-95AA-5B6400D3191C}" dt="2022-01-10T07:15:38.896" v="1324" actId="478"/>
          <ac:picMkLst>
            <pc:docMk/>
            <pc:sldMk cId="2325116254" sldId="259"/>
            <ac:picMk id="845" creationId="{7C3B58A3-A1C5-4F8B-89BD-F49676D7260E}"/>
          </ac:picMkLst>
        </pc:picChg>
        <pc:picChg chg="add del mod">
          <ac:chgData name="Xin Zhang (FA Talent)" userId="474f572f-8271-4f60-858e-cee871e0aec6" providerId="ADAL" clId="{F36BB7D7-4D25-4D43-95AA-5B6400D3191C}" dt="2022-01-10T07:15:38.896" v="1324" actId="478"/>
          <ac:picMkLst>
            <pc:docMk/>
            <pc:sldMk cId="2325116254" sldId="259"/>
            <ac:picMk id="846" creationId="{FED1F1D7-905C-471A-AC9D-99D58A99D2ED}"/>
          </ac:picMkLst>
        </pc:picChg>
        <pc:picChg chg="add del mod">
          <ac:chgData name="Xin Zhang (FA Talent)" userId="474f572f-8271-4f60-858e-cee871e0aec6" providerId="ADAL" clId="{F36BB7D7-4D25-4D43-95AA-5B6400D3191C}" dt="2022-01-10T07:15:38.896" v="1324" actId="478"/>
          <ac:picMkLst>
            <pc:docMk/>
            <pc:sldMk cId="2325116254" sldId="259"/>
            <ac:picMk id="847" creationId="{9094B615-18ED-4C9F-BA37-4001815CE14F}"/>
          </ac:picMkLst>
        </pc:picChg>
        <pc:picChg chg="add del mod">
          <ac:chgData name="Xin Zhang (FA Talent)" userId="474f572f-8271-4f60-858e-cee871e0aec6" providerId="ADAL" clId="{F36BB7D7-4D25-4D43-95AA-5B6400D3191C}" dt="2022-01-10T07:15:38.896" v="1324" actId="478"/>
          <ac:picMkLst>
            <pc:docMk/>
            <pc:sldMk cId="2325116254" sldId="259"/>
            <ac:picMk id="848" creationId="{644A393C-48C8-4C5D-A8C6-38647563FCC9}"/>
          </ac:picMkLst>
        </pc:picChg>
        <pc:picChg chg="add del mod">
          <ac:chgData name="Xin Zhang (FA Talent)" userId="474f572f-8271-4f60-858e-cee871e0aec6" providerId="ADAL" clId="{F36BB7D7-4D25-4D43-95AA-5B6400D3191C}" dt="2022-01-10T07:15:38.896" v="1324" actId="478"/>
          <ac:picMkLst>
            <pc:docMk/>
            <pc:sldMk cId="2325116254" sldId="259"/>
            <ac:picMk id="849" creationId="{DD905B68-3BFF-4DA7-88C5-6B52C7AD5463}"/>
          </ac:picMkLst>
        </pc:picChg>
        <pc:picChg chg="add del mod">
          <ac:chgData name="Xin Zhang (FA Talent)" userId="474f572f-8271-4f60-858e-cee871e0aec6" providerId="ADAL" clId="{F36BB7D7-4D25-4D43-95AA-5B6400D3191C}" dt="2022-01-10T07:22:25.383" v="1345" actId="478"/>
          <ac:picMkLst>
            <pc:docMk/>
            <pc:sldMk cId="2325116254" sldId="259"/>
            <ac:picMk id="850" creationId="{BBB7F524-6696-42D3-8903-CA28E99C6FBF}"/>
          </ac:picMkLst>
        </pc:picChg>
        <pc:picChg chg="add del mod">
          <ac:chgData name="Xin Zhang (FA Talent)" userId="474f572f-8271-4f60-858e-cee871e0aec6" providerId="ADAL" clId="{F36BB7D7-4D25-4D43-95AA-5B6400D3191C}" dt="2022-01-10T07:22:25.383" v="1345" actId="478"/>
          <ac:picMkLst>
            <pc:docMk/>
            <pc:sldMk cId="2325116254" sldId="259"/>
            <ac:picMk id="851" creationId="{1CDEB03E-E854-492C-863F-9BE27171A96C}"/>
          </ac:picMkLst>
        </pc:picChg>
        <pc:picChg chg="add del mod">
          <ac:chgData name="Xin Zhang (FA Talent)" userId="474f572f-8271-4f60-858e-cee871e0aec6" providerId="ADAL" clId="{F36BB7D7-4D25-4D43-95AA-5B6400D3191C}" dt="2022-01-10T07:23:54.864" v="1356" actId="478"/>
          <ac:picMkLst>
            <pc:docMk/>
            <pc:sldMk cId="2325116254" sldId="259"/>
            <ac:picMk id="852" creationId="{B2DF9380-7BBC-4493-AF5A-229CA5AE9A72}"/>
          </ac:picMkLst>
        </pc:picChg>
        <pc:picChg chg="add del mod topLvl">
          <ac:chgData name="Xin Zhang (FA Talent)" userId="474f572f-8271-4f60-858e-cee871e0aec6" providerId="ADAL" clId="{F36BB7D7-4D25-4D43-95AA-5B6400D3191C}" dt="2022-01-10T07:26:04.565" v="1388" actId="478"/>
          <ac:picMkLst>
            <pc:docMk/>
            <pc:sldMk cId="2325116254" sldId="259"/>
            <ac:picMk id="853" creationId="{A1723596-84D8-4E1D-9BC8-E6184B857A9F}"/>
          </ac:picMkLst>
        </pc:picChg>
        <pc:picChg chg="add del mod topLvl">
          <ac:chgData name="Xin Zhang (FA Talent)" userId="474f572f-8271-4f60-858e-cee871e0aec6" providerId="ADAL" clId="{F36BB7D7-4D25-4D43-95AA-5B6400D3191C}" dt="2022-01-10T07:26:04.565" v="1388" actId="478"/>
          <ac:picMkLst>
            <pc:docMk/>
            <pc:sldMk cId="2325116254" sldId="259"/>
            <ac:picMk id="854" creationId="{263EB549-2517-4839-A379-68BAD4647EDF}"/>
          </ac:picMkLst>
        </pc:picChg>
        <pc:picChg chg="add mod ord topLvl">
          <ac:chgData name="Xin Zhang (FA Talent)" userId="474f572f-8271-4f60-858e-cee871e0aec6" providerId="ADAL" clId="{F36BB7D7-4D25-4D43-95AA-5B6400D3191C}" dt="2022-01-10T07:41:28.831" v="1613"/>
          <ac:picMkLst>
            <pc:docMk/>
            <pc:sldMk cId="2325116254" sldId="259"/>
            <ac:picMk id="855" creationId="{D07EC490-4A3E-4E5E-981B-12C7A5FA9F97}"/>
          </ac:picMkLst>
        </pc:picChg>
        <pc:picChg chg="add mod ord topLvl">
          <ac:chgData name="Xin Zhang (FA Talent)" userId="474f572f-8271-4f60-858e-cee871e0aec6" providerId="ADAL" clId="{F36BB7D7-4D25-4D43-95AA-5B6400D3191C}" dt="2022-01-10T07:41:28.831" v="1613"/>
          <ac:picMkLst>
            <pc:docMk/>
            <pc:sldMk cId="2325116254" sldId="259"/>
            <ac:picMk id="856" creationId="{CD237D35-60B6-46E7-882A-C598BE5067A4}"/>
          </ac:picMkLst>
        </pc:picChg>
        <pc:picChg chg="add mod modCrop">
          <ac:chgData name="Xin Zhang (FA Talent)" userId="474f572f-8271-4f60-858e-cee871e0aec6" providerId="ADAL" clId="{F36BB7D7-4D25-4D43-95AA-5B6400D3191C}" dt="2022-01-10T07:39:02.020" v="1601" actId="732"/>
          <ac:picMkLst>
            <pc:docMk/>
            <pc:sldMk cId="2325116254" sldId="259"/>
            <ac:picMk id="878" creationId="{B03CCD68-5B91-490C-96C7-62212911EF7D}"/>
          </ac:picMkLst>
        </pc:picChg>
        <pc:picChg chg="add del mod">
          <ac:chgData name="Xin Zhang (FA Talent)" userId="474f572f-8271-4f60-858e-cee871e0aec6" providerId="ADAL" clId="{F36BB7D7-4D25-4D43-95AA-5B6400D3191C}" dt="2022-01-10T07:42:53.765" v="1645" actId="478"/>
          <ac:picMkLst>
            <pc:docMk/>
            <pc:sldMk cId="2325116254" sldId="259"/>
            <ac:picMk id="879" creationId="{25BCFEBF-FCD3-4B8F-B7A6-DDF2DAF5A5FD}"/>
          </ac:picMkLst>
        </pc:picChg>
        <pc:picChg chg="add del mod ord">
          <ac:chgData name="Xin Zhang (FA Talent)" userId="474f572f-8271-4f60-858e-cee871e0aec6" providerId="ADAL" clId="{F36BB7D7-4D25-4D43-95AA-5B6400D3191C}" dt="2022-01-10T07:42:53.765" v="1645" actId="478"/>
          <ac:picMkLst>
            <pc:docMk/>
            <pc:sldMk cId="2325116254" sldId="259"/>
            <ac:picMk id="880" creationId="{02F5AD2A-0F40-42DA-84F9-3C73067BB253}"/>
          </ac:picMkLst>
        </pc:picChg>
        <pc:picChg chg="add del mod">
          <ac:chgData name="Xin Zhang (FA Talent)" userId="474f572f-8271-4f60-858e-cee871e0aec6" providerId="ADAL" clId="{F36BB7D7-4D25-4D43-95AA-5B6400D3191C}" dt="2022-01-10T07:42:53.765" v="1645" actId="478"/>
          <ac:picMkLst>
            <pc:docMk/>
            <pc:sldMk cId="2325116254" sldId="259"/>
            <ac:picMk id="881" creationId="{BF1B6A7F-1A75-4BDA-8137-75D99020D2F9}"/>
          </ac:picMkLst>
        </pc:picChg>
        <pc:picChg chg="add del mod ord">
          <ac:chgData name="Xin Zhang (FA Talent)" userId="474f572f-8271-4f60-858e-cee871e0aec6" providerId="ADAL" clId="{F36BB7D7-4D25-4D43-95AA-5B6400D3191C}" dt="2022-01-11T01:47:25.112" v="2898" actId="478"/>
          <ac:picMkLst>
            <pc:docMk/>
            <pc:sldMk cId="2325116254" sldId="259"/>
            <ac:picMk id="882" creationId="{71185889-6991-4EBF-8362-0FD9DEE89993}"/>
          </ac:picMkLst>
        </pc:picChg>
        <pc:cxnChg chg="mod">
          <ac:chgData name="Xin Zhang (FA Talent)" userId="474f572f-8271-4f60-858e-cee871e0aec6" providerId="ADAL" clId="{F36BB7D7-4D25-4D43-95AA-5B6400D3191C}" dt="2022-01-10T07:38:19.284" v="1593" actId="208"/>
          <ac:cxnSpMkLst>
            <pc:docMk/>
            <pc:sldMk cId="2325116254" sldId="259"/>
            <ac:cxnSpMk id="6" creationId="{144F2788-B875-472E-A018-07F0C5881DD8}"/>
          </ac:cxnSpMkLst>
        </pc:cxnChg>
      </pc:sldChg>
      <pc:sldChg chg="addSp delSp modSp mod setBg">
        <pc:chgData name="Xin Zhang (FA Talent)" userId="474f572f-8271-4f60-858e-cee871e0aec6" providerId="ADAL" clId="{F36BB7D7-4D25-4D43-95AA-5B6400D3191C}" dt="2022-01-11T02:36:06.642" v="3605" actId="1076"/>
        <pc:sldMkLst>
          <pc:docMk/>
          <pc:sldMk cId="3659766544" sldId="261"/>
        </pc:sldMkLst>
        <pc:spChg chg="mod">
          <ac:chgData name="Xin Zhang (FA Talent)" userId="474f572f-8271-4f60-858e-cee871e0aec6" providerId="ADAL" clId="{F36BB7D7-4D25-4D43-95AA-5B6400D3191C}" dt="2022-01-11T01:52:19.177" v="2987" actId="207"/>
          <ac:spMkLst>
            <pc:docMk/>
            <pc:sldMk cId="3659766544" sldId="261"/>
            <ac:spMk id="7" creationId="{86FF1E7C-3521-441F-8C1C-09A1E56601BD}"/>
          </ac:spMkLst>
        </pc:spChg>
        <pc:spChg chg="mod">
          <ac:chgData name="Xin Zhang (FA Talent)" userId="474f572f-8271-4f60-858e-cee871e0aec6" providerId="ADAL" clId="{F36BB7D7-4D25-4D43-95AA-5B6400D3191C}" dt="2022-01-11T01:52:19.177" v="2987" actId="207"/>
          <ac:spMkLst>
            <pc:docMk/>
            <pc:sldMk cId="3659766544" sldId="261"/>
            <ac:spMk id="15" creationId="{4CCD2D7F-2846-425E-8A39-B3BE8D1E4AEF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45" creationId="{460B1446-35AF-4512-BB83-D07FDDD3E1E3}"/>
          </ac:spMkLst>
        </pc:spChg>
        <pc:spChg chg="del">
          <ac:chgData name="Xin Zhang (FA Talent)" userId="474f572f-8271-4f60-858e-cee871e0aec6" providerId="ADAL" clId="{F36BB7D7-4D25-4D43-95AA-5B6400D3191C}" dt="2022-01-11T01:52:16.675" v="2986" actId="478"/>
          <ac:spMkLst>
            <pc:docMk/>
            <pc:sldMk cId="3659766544" sldId="261"/>
            <ac:spMk id="46" creationId="{1070649E-0A41-4C97-B7F2-31EA54054381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47" creationId="{0B8B5978-B668-4C9B-986E-A67A6A8092A6}"/>
          </ac:spMkLst>
        </pc:spChg>
        <pc:spChg chg="add mod topLvl">
          <ac:chgData name="Xin Zhang (FA Talent)" userId="474f572f-8271-4f60-858e-cee871e0aec6" providerId="ADAL" clId="{F36BB7D7-4D25-4D43-95AA-5B6400D3191C}" dt="2022-01-11T02:36:06.642" v="3605" actId="1076"/>
          <ac:spMkLst>
            <pc:docMk/>
            <pc:sldMk cId="3659766544" sldId="261"/>
            <ac:spMk id="48" creationId="{7BB563FB-4812-4977-A322-02ADC4AAC11D}"/>
          </ac:spMkLst>
        </pc:spChg>
        <pc:spChg chg="mod">
          <ac:chgData name="Xin Zhang (FA Talent)" userId="474f572f-8271-4f60-858e-cee871e0aec6" providerId="ADAL" clId="{F36BB7D7-4D25-4D43-95AA-5B6400D3191C}" dt="2022-01-11T01:53:14.884" v="2999"/>
          <ac:spMkLst>
            <pc:docMk/>
            <pc:sldMk cId="3659766544" sldId="261"/>
            <ac:spMk id="50" creationId="{EB6653EC-AD84-4AFA-B184-A586FA7CE9D0}"/>
          </ac:spMkLst>
        </pc:spChg>
        <pc:spChg chg="mod">
          <ac:chgData name="Xin Zhang (FA Talent)" userId="474f572f-8271-4f60-858e-cee871e0aec6" providerId="ADAL" clId="{F36BB7D7-4D25-4D43-95AA-5B6400D3191C}" dt="2022-01-11T01:53:14.884" v="2999"/>
          <ac:spMkLst>
            <pc:docMk/>
            <pc:sldMk cId="3659766544" sldId="261"/>
            <ac:spMk id="51" creationId="{F9FE2047-133B-4536-8DFB-860AB05CBA7C}"/>
          </ac:spMkLst>
        </pc:spChg>
        <pc:spChg chg="add del mod">
          <ac:chgData name="Xin Zhang (FA Talent)" userId="474f572f-8271-4f60-858e-cee871e0aec6" providerId="ADAL" clId="{F36BB7D7-4D25-4D43-95AA-5B6400D3191C}" dt="2022-01-11T01:53:15.765" v="3000"/>
          <ac:spMkLst>
            <pc:docMk/>
            <pc:sldMk cId="3659766544" sldId="261"/>
            <ac:spMk id="52" creationId="{7B5420F3-86D5-4B6B-B909-9368B2B37F88}"/>
          </ac:spMkLst>
        </pc:spChg>
        <pc:spChg chg="del mod topLvl">
          <ac:chgData name="Xin Zhang (FA Talent)" userId="474f572f-8271-4f60-858e-cee871e0aec6" providerId="ADAL" clId="{F36BB7D7-4D25-4D43-95AA-5B6400D3191C}" dt="2022-01-11T01:56:25.636" v="3061" actId="478"/>
          <ac:spMkLst>
            <pc:docMk/>
            <pc:sldMk cId="3659766544" sldId="261"/>
            <ac:spMk id="55" creationId="{8E7AB176-6957-4858-8F25-2625D306695B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56" creationId="{0D07DBB2-85FF-49B7-9AF6-84723BED4ADB}"/>
          </ac:spMkLst>
        </pc:spChg>
        <pc:spChg chg="del mod">
          <ac:chgData name="Xin Zhang (FA Talent)" userId="474f572f-8271-4f60-858e-cee871e0aec6" providerId="ADAL" clId="{F36BB7D7-4D25-4D43-95AA-5B6400D3191C}" dt="2022-01-11T01:56:09.595" v="3057" actId="478"/>
          <ac:spMkLst>
            <pc:docMk/>
            <pc:sldMk cId="3659766544" sldId="261"/>
            <ac:spMk id="58" creationId="{3B61CCBE-0014-4C55-B03C-EBE0EF36E02F}"/>
          </ac:spMkLst>
        </pc:spChg>
        <pc:spChg chg="del mod topLvl">
          <ac:chgData name="Xin Zhang (FA Talent)" userId="474f572f-8271-4f60-858e-cee871e0aec6" providerId="ADAL" clId="{F36BB7D7-4D25-4D43-95AA-5B6400D3191C}" dt="2022-01-11T01:56:25.636" v="3061" actId="478"/>
          <ac:spMkLst>
            <pc:docMk/>
            <pc:sldMk cId="3659766544" sldId="261"/>
            <ac:spMk id="60" creationId="{A73DECA1-0BF4-456D-88D0-5C8684BBAE95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61" creationId="{A7A7C1F7-D612-4D07-B565-E4EBF5542A16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63" creationId="{18D14C21-7EC6-43EF-8614-F5719BBC7BF5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64" creationId="{EF21DC30-B9B3-411F-8F20-79AC82010187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65" creationId="{45595965-3158-4F41-BA88-E5F80ABA3A3B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66" creationId="{C9F0CAB0-EA99-4C43-817D-F5A848D41392}"/>
          </ac:spMkLst>
        </pc:spChg>
        <pc:spChg chg="mod">
          <ac:chgData name="Xin Zhang (FA Talent)" userId="474f572f-8271-4f60-858e-cee871e0aec6" providerId="ADAL" clId="{F36BB7D7-4D25-4D43-95AA-5B6400D3191C}" dt="2022-01-11T01:54:35.363" v="3030"/>
          <ac:spMkLst>
            <pc:docMk/>
            <pc:sldMk cId="3659766544" sldId="261"/>
            <ac:spMk id="67" creationId="{1C90B46A-975D-4AF8-BE73-B90AEA324B3D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68" creationId="{C5D2E7ED-99D7-4EF6-974B-8BDCC1562818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69" creationId="{3E35CA9C-166D-4ABF-97D5-9687F4E0C01B}"/>
          </ac:spMkLst>
        </pc:spChg>
        <pc:spChg chg="mod">
          <ac:chgData name="Xin Zhang (FA Talent)" userId="474f572f-8271-4f60-858e-cee871e0aec6" providerId="ADAL" clId="{F36BB7D7-4D25-4D43-95AA-5B6400D3191C}" dt="2022-01-11T01:54:38.561" v="3031"/>
          <ac:spMkLst>
            <pc:docMk/>
            <pc:sldMk cId="3659766544" sldId="261"/>
            <ac:spMk id="70" creationId="{CF53E690-B45A-4CB5-B906-D70614A0542A}"/>
          </ac:spMkLst>
        </pc:spChg>
        <pc:spChg chg="del mod topLvl">
          <ac:chgData name="Xin Zhang (FA Talent)" userId="474f572f-8271-4f60-858e-cee871e0aec6" providerId="ADAL" clId="{F36BB7D7-4D25-4D43-95AA-5B6400D3191C}" dt="2022-01-11T01:56:25.636" v="3061" actId="478"/>
          <ac:spMkLst>
            <pc:docMk/>
            <pc:sldMk cId="3659766544" sldId="261"/>
            <ac:spMk id="72" creationId="{1DAD30E7-2770-4738-8FFD-279B28B4AF19}"/>
          </ac:spMkLst>
        </pc:spChg>
        <pc:spChg chg="del mod topLvl">
          <ac:chgData name="Xin Zhang (FA Talent)" userId="474f572f-8271-4f60-858e-cee871e0aec6" providerId="ADAL" clId="{F36BB7D7-4D25-4D43-95AA-5B6400D3191C}" dt="2022-01-11T01:56:25.636" v="3061" actId="478"/>
          <ac:spMkLst>
            <pc:docMk/>
            <pc:sldMk cId="3659766544" sldId="261"/>
            <ac:spMk id="75" creationId="{D1ED1121-3628-482D-840F-6B5BA3807411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76" creationId="{3232BFFA-05F5-4638-BCD4-41D0ADDB31C6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77" creationId="{DBA183B8-B8AF-4A72-9B20-41323AD3ACA8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78" creationId="{FB8D6D51-77D0-4825-8B4F-06BE9E504D02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79" creationId="{65768FCA-FC11-4948-A673-A31D2B5DAE90}"/>
          </ac:spMkLst>
        </pc:spChg>
        <pc:spChg chg="mod">
          <ac:chgData name="Xin Zhang (FA Talent)" userId="474f572f-8271-4f60-858e-cee871e0aec6" providerId="ADAL" clId="{F36BB7D7-4D25-4D43-95AA-5B6400D3191C}" dt="2022-01-11T01:54:46.376" v="3034"/>
          <ac:spMkLst>
            <pc:docMk/>
            <pc:sldMk cId="3659766544" sldId="261"/>
            <ac:spMk id="80" creationId="{595191B4-11A2-4B21-9B18-D7072C56ED59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81" creationId="{88BDCAC6-FF39-4626-B502-E8BBE2363D11}"/>
          </ac:spMkLst>
        </pc:spChg>
        <pc:spChg chg="mod">
          <ac:chgData name="Xin Zhang (FA Talent)" userId="474f572f-8271-4f60-858e-cee871e0aec6" providerId="ADAL" clId="{F36BB7D7-4D25-4D43-95AA-5B6400D3191C}" dt="2022-01-11T01:54:29.371" v="3029" actId="165"/>
          <ac:spMkLst>
            <pc:docMk/>
            <pc:sldMk cId="3659766544" sldId="261"/>
            <ac:spMk id="82" creationId="{B967C88A-2080-4B1C-88C5-9714CE14D75F}"/>
          </ac:spMkLst>
        </pc:spChg>
        <pc:spChg chg="mod">
          <ac:chgData name="Xin Zhang (FA Talent)" userId="474f572f-8271-4f60-858e-cee871e0aec6" providerId="ADAL" clId="{F36BB7D7-4D25-4D43-95AA-5B6400D3191C}" dt="2022-01-11T01:54:53.073" v="3037"/>
          <ac:spMkLst>
            <pc:docMk/>
            <pc:sldMk cId="3659766544" sldId="261"/>
            <ac:spMk id="83" creationId="{6195824B-A46C-474E-8D74-6F30ED9EA653}"/>
          </ac:spMkLst>
        </pc:spChg>
        <pc:spChg chg="add del">
          <ac:chgData name="Xin Zhang (FA Talent)" userId="474f572f-8271-4f60-858e-cee871e0aec6" providerId="ADAL" clId="{F36BB7D7-4D25-4D43-95AA-5B6400D3191C}" dt="2022-01-11T01:54:42.614" v="3033" actId="22"/>
          <ac:spMkLst>
            <pc:docMk/>
            <pc:sldMk cId="3659766544" sldId="261"/>
            <ac:spMk id="84" creationId="{6B35442E-09EA-450D-A563-C1F75D690463}"/>
          </ac:spMkLst>
        </pc:spChg>
        <pc:spChg chg="add del">
          <ac:chgData name="Xin Zhang (FA Talent)" userId="474f572f-8271-4f60-858e-cee871e0aec6" providerId="ADAL" clId="{F36BB7D7-4D25-4D43-95AA-5B6400D3191C}" dt="2022-01-11T01:54:51.692" v="3036" actId="22"/>
          <ac:spMkLst>
            <pc:docMk/>
            <pc:sldMk cId="3659766544" sldId="261"/>
            <ac:spMk id="85" creationId="{CF8B0933-AFCF-41C6-8B0C-658B09648A50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87" creationId="{47B8F2D3-5B4E-405F-BB8C-6BB7CA68F997}"/>
          </ac:spMkLst>
        </pc:spChg>
        <pc:spChg chg="mod or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88" creationId="{DF34162E-4E84-4B39-B6A4-60E36B0C819A}"/>
          </ac:spMkLst>
        </pc:spChg>
        <pc:spChg chg="del mod">
          <ac:chgData name="Xin Zhang (FA Talent)" userId="474f572f-8271-4f60-858e-cee871e0aec6" providerId="ADAL" clId="{F36BB7D7-4D25-4D43-95AA-5B6400D3191C}" dt="2022-01-11T01:55:16.607" v="3040" actId="478"/>
          <ac:spMkLst>
            <pc:docMk/>
            <pc:sldMk cId="3659766544" sldId="261"/>
            <ac:spMk id="90" creationId="{6E287936-9488-4C7C-8D2A-B566F7B4671B}"/>
          </ac:spMkLst>
        </pc:spChg>
        <pc:spChg chg="mod topLvl">
          <ac:chgData name="Xin Zhang (FA Talent)" userId="474f572f-8271-4f60-858e-cee871e0aec6" providerId="ADAL" clId="{F36BB7D7-4D25-4D43-95AA-5B6400D3191C}" dt="2022-01-11T02:35:49.234" v="3598" actId="1076"/>
          <ac:spMkLst>
            <pc:docMk/>
            <pc:sldMk cId="3659766544" sldId="261"/>
            <ac:spMk id="92" creationId="{98C136FA-5FD2-4900-8E2C-6EA982B48EBB}"/>
          </ac:spMkLst>
        </pc:spChg>
        <pc:spChg chg="mod topLvl">
          <ac:chgData name="Xin Zhang (FA Talent)" userId="474f572f-8271-4f60-858e-cee871e0aec6" providerId="ADAL" clId="{F36BB7D7-4D25-4D43-95AA-5B6400D3191C}" dt="2022-01-11T02:36:06.642" v="3605" actId="1076"/>
          <ac:spMkLst>
            <pc:docMk/>
            <pc:sldMk cId="3659766544" sldId="261"/>
            <ac:spMk id="95" creationId="{F08A4C7E-4479-4F6E-A777-4D13B337FF16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97" creationId="{E0E08F12-F2E2-479B-A1EB-8C5F0313DD61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98" creationId="{C8AB9EBE-92C9-43ED-AC89-7B4AF0C3FE50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99" creationId="{D98C3949-27ED-4682-BC13-3BF6B3FEE5B7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00" creationId="{DF66EC32-B120-492A-8CF8-E600788394F3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01" creationId="{482B0C91-3F77-4B49-9462-6287D9CA982D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02" creationId="{E87BD709-7261-462C-82F2-C306516D5E1B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03" creationId="{6C080DED-289E-45E0-AD09-958C4191CC40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04" creationId="{37EDE1CA-758B-4EA0-977D-B0CFFA2BAF73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05" creationId="{B1B48FDC-5498-4CED-9ED6-7298697549EA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06" creationId="{B9448B19-9136-49ED-9CCF-E91C9159B0BF}"/>
          </ac:spMkLst>
        </pc:spChg>
        <pc:spChg chg="mod topLvl">
          <ac:chgData name="Xin Zhang (FA Talent)" userId="474f572f-8271-4f60-858e-cee871e0aec6" providerId="ADAL" clId="{F36BB7D7-4D25-4D43-95AA-5B6400D3191C}" dt="2022-01-11T02:35:49.234" v="3598" actId="1076"/>
          <ac:spMkLst>
            <pc:docMk/>
            <pc:sldMk cId="3659766544" sldId="261"/>
            <ac:spMk id="109" creationId="{763A60B0-2760-4072-B2DA-A14A800FEFDF}"/>
          </ac:spMkLst>
        </pc:spChg>
        <pc:spChg chg="mod topLvl">
          <ac:chgData name="Xin Zhang (FA Talent)" userId="474f572f-8271-4f60-858e-cee871e0aec6" providerId="ADAL" clId="{F36BB7D7-4D25-4D43-95AA-5B6400D3191C}" dt="2022-01-11T02:36:06.642" v="3605" actId="1076"/>
          <ac:spMkLst>
            <pc:docMk/>
            <pc:sldMk cId="3659766544" sldId="261"/>
            <ac:spMk id="112" creationId="{C1CE6699-A71A-42DA-99BE-D69984C1B58C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13" creationId="{E3C90CC1-EDA4-4E68-8716-4DF51E00CFA4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14" creationId="{24057FFC-9FE7-4B3D-A8EF-60340C33EC35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15" creationId="{A9B11B72-365B-4807-9699-567372B3B9EA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16" creationId="{32F22CBA-24FE-4243-8D2A-CAAC3D4F7382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17" creationId="{28F463CA-1F67-4ED6-9932-F0AB4BFFFC17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18" creationId="{5912C79B-D81D-46ED-B509-F06F6636DDAF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19" creationId="{24F1D729-A64F-401E-9E0C-2B6369947FA1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20" creationId="{D4F73931-DB72-46A3-BBB8-7ACB59384DFC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21" creationId="{3361D76D-6F1E-4776-BE1A-617A75222FD9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22" creationId="{0E6327E6-9B63-43D0-AC12-43210901A612}"/>
          </ac:spMkLst>
        </pc:spChg>
        <pc:spChg chg="mod topLvl">
          <ac:chgData name="Xin Zhang (FA Talent)" userId="474f572f-8271-4f60-858e-cee871e0aec6" providerId="ADAL" clId="{F36BB7D7-4D25-4D43-95AA-5B6400D3191C}" dt="2022-01-11T02:35:49.234" v="3598" actId="1076"/>
          <ac:spMkLst>
            <pc:docMk/>
            <pc:sldMk cId="3659766544" sldId="261"/>
            <ac:spMk id="131" creationId="{38DDA61D-5F61-4918-8437-BA798293F0AA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37" creationId="{63BEA9FD-9A2F-4A8D-BD01-7052C035C069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40" creationId="{3B6E6EBD-C4B2-4D95-B534-05D4942FA3BA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41" creationId="{DF7CE114-E239-4570-B322-38362F76BF6C}"/>
          </ac:spMkLst>
        </pc:spChg>
        <pc:spChg chg="mod">
          <ac:chgData name="Xin Zhang (FA Talent)" userId="474f572f-8271-4f60-858e-cee871e0aec6" providerId="ADAL" clId="{F36BB7D7-4D25-4D43-95AA-5B6400D3191C}" dt="2022-01-11T01:56:59.066" v="3072" actId="165"/>
          <ac:spMkLst>
            <pc:docMk/>
            <pc:sldMk cId="3659766544" sldId="261"/>
            <ac:spMk id="142" creationId="{486BB567-B096-46B8-8207-5E1C8E2C8B43}"/>
          </ac:spMkLst>
        </pc:spChg>
        <pc:spChg chg="del">
          <ac:chgData name="Xin Zhang (FA Talent)" userId="474f572f-8271-4f60-858e-cee871e0aec6" providerId="ADAL" clId="{F36BB7D7-4D25-4D43-95AA-5B6400D3191C}" dt="2022-01-11T01:52:16.675" v="2986" actId="478"/>
          <ac:spMkLst>
            <pc:docMk/>
            <pc:sldMk cId="3659766544" sldId="261"/>
            <ac:spMk id="144" creationId="{922EDD94-89C1-4E51-8C8F-98DA083C1AF0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45" creationId="{B2AD5B97-BF0A-4FF4-99E9-C0758CBCA15F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47" creationId="{A5AC8CEE-A478-45BF-B22B-77FCA2E0FF02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48" creationId="{6E8DE713-BA23-41CC-8AA2-52938EAEE03A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49" creationId="{50C03AFB-B227-4FDE-8900-DF157548CCAC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50" creationId="{210F028C-8BDE-48B0-84E7-FC6DBA7546C7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51" creationId="{0591613C-D244-4B19-ACC9-48E7AF9C1F8D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52" creationId="{F0367D6C-BA6B-4DF6-B6F2-D98910962475}"/>
          </ac:spMkLst>
        </pc:spChg>
        <pc:spChg chg="del">
          <ac:chgData name="Xin Zhang (FA Talent)" userId="474f572f-8271-4f60-858e-cee871e0aec6" providerId="ADAL" clId="{F36BB7D7-4D25-4D43-95AA-5B6400D3191C}" dt="2022-01-11T01:52:16.675" v="2986" actId="478"/>
          <ac:spMkLst>
            <pc:docMk/>
            <pc:sldMk cId="3659766544" sldId="261"/>
            <ac:spMk id="158" creationId="{AE9CAB44-B479-41B8-AEA8-6E288B3CD7C3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59" creationId="{DAA354CC-9EFD-4453-93BB-526FF691BB7A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61" creationId="{834BF664-DD15-40C0-B7C7-C10B5A1B8F44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62" creationId="{C418CFC3-51DC-4F4C-9BE5-A0EA0CF7C65F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63" creationId="{6810CF77-42FF-4E7F-B048-CB78BBEDA90D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64" creationId="{9340016D-09D7-4C9B-AE69-5E5B956D2A80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65" creationId="{2E55B3C1-99FA-47C9-92DC-2F5EE66F3EE9}"/>
          </ac:spMkLst>
        </pc:spChg>
        <pc:spChg chg="del mod">
          <ac:chgData name="Xin Zhang (FA Talent)" userId="474f572f-8271-4f60-858e-cee871e0aec6" providerId="ADAL" clId="{F36BB7D7-4D25-4D43-95AA-5B6400D3191C}" dt="2022-01-11T01:54:55.492" v="3038" actId="478"/>
          <ac:spMkLst>
            <pc:docMk/>
            <pc:sldMk cId="3659766544" sldId="261"/>
            <ac:spMk id="166" creationId="{C8B1136C-F5A6-4F24-89A4-A077C78EDB2E}"/>
          </ac:spMkLst>
        </pc:spChg>
        <pc:spChg chg="mod">
          <ac:chgData name="Xin Zhang (FA Talent)" userId="474f572f-8271-4f60-858e-cee871e0aec6" providerId="ADAL" clId="{F36BB7D7-4D25-4D43-95AA-5B6400D3191C}" dt="2022-01-11T01:52:19.177" v="2987" actId="207"/>
          <ac:spMkLst>
            <pc:docMk/>
            <pc:sldMk cId="3659766544" sldId="261"/>
            <ac:spMk id="171" creationId="{65E6191D-7E8E-41BD-922F-EF930415802C}"/>
          </ac:spMkLst>
        </pc:spChg>
        <pc:spChg chg="mod">
          <ac:chgData name="Xin Zhang (FA Talent)" userId="474f572f-8271-4f60-858e-cee871e0aec6" providerId="ADAL" clId="{F36BB7D7-4D25-4D43-95AA-5B6400D3191C}" dt="2022-01-11T01:52:19.177" v="2987" actId="207"/>
          <ac:spMkLst>
            <pc:docMk/>
            <pc:sldMk cId="3659766544" sldId="261"/>
            <ac:spMk id="184" creationId="{89FE994B-C549-4989-B1BF-7FAFC6F123AD}"/>
          </ac:spMkLst>
        </pc:spChg>
        <pc:spChg chg="mod">
          <ac:chgData name="Xin Zhang (FA Talent)" userId="474f572f-8271-4f60-858e-cee871e0aec6" providerId="ADAL" clId="{F36BB7D7-4D25-4D43-95AA-5B6400D3191C}" dt="2022-01-11T01:52:19.177" v="2987" actId="207"/>
          <ac:spMkLst>
            <pc:docMk/>
            <pc:sldMk cId="3659766544" sldId="261"/>
            <ac:spMk id="186" creationId="{5B04577B-BCCE-474E-A005-058A8A980F30}"/>
          </ac:spMkLst>
        </pc:spChg>
        <pc:spChg chg="mod">
          <ac:chgData name="Xin Zhang (FA Talent)" userId="474f572f-8271-4f60-858e-cee871e0aec6" providerId="ADAL" clId="{F36BB7D7-4D25-4D43-95AA-5B6400D3191C}" dt="2022-01-11T01:52:19.177" v="2987" actId="207"/>
          <ac:spMkLst>
            <pc:docMk/>
            <pc:sldMk cId="3659766544" sldId="261"/>
            <ac:spMk id="189" creationId="{1B19F82C-289D-47BB-99D9-93C74269C0C6}"/>
          </ac:spMkLst>
        </pc:spChg>
        <pc:spChg chg="mod">
          <ac:chgData name="Xin Zhang (FA Talent)" userId="474f572f-8271-4f60-858e-cee871e0aec6" providerId="ADAL" clId="{F36BB7D7-4D25-4D43-95AA-5B6400D3191C}" dt="2022-01-11T01:52:19.177" v="2987" actId="207"/>
          <ac:spMkLst>
            <pc:docMk/>
            <pc:sldMk cId="3659766544" sldId="261"/>
            <ac:spMk id="191" creationId="{93E735B2-F356-4914-81A7-E45B8035C1DB}"/>
          </ac:spMkLst>
        </pc:spChg>
        <pc:grpChg chg="add mod topLvl">
          <ac:chgData name="Xin Zhang (FA Talent)" userId="474f572f-8271-4f60-858e-cee871e0aec6" providerId="ADAL" clId="{F36BB7D7-4D25-4D43-95AA-5B6400D3191C}" dt="2022-01-11T02:35:49.234" v="3598" actId="1076"/>
          <ac:grpSpMkLst>
            <pc:docMk/>
            <pc:sldMk cId="3659766544" sldId="261"/>
            <ac:grpSpMk id="2" creationId="{40DEFD5A-B5CF-490B-9C11-9001F73937FE}"/>
          </ac:grpSpMkLst>
        </pc:grpChg>
        <pc:grpChg chg="add del mod topLvl">
          <ac:chgData name="Xin Zhang (FA Talent)" userId="474f572f-8271-4f60-858e-cee871e0aec6" providerId="ADAL" clId="{F36BB7D7-4D25-4D43-95AA-5B6400D3191C}" dt="2022-01-11T01:54:29.371" v="3029" actId="165"/>
          <ac:grpSpMkLst>
            <pc:docMk/>
            <pc:sldMk cId="3659766544" sldId="261"/>
            <ac:grpSpMk id="3" creationId="{D1D9E098-8042-48BD-AFB8-BCC46B756B3E}"/>
          </ac:grpSpMkLst>
        </pc:grpChg>
        <pc:grpChg chg="add del mod">
          <ac:chgData name="Xin Zhang (FA Talent)" userId="474f572f-8271-4f60-858e-cee871e0aec6" providerId="ADAL" clId="{F36BB7D7-4D25-4D43-95AA-5B6400D3191C}" dt="2022-01-11T01:54:28.029" v="3028" actId="165"/>
          <ac:grpSpMkLst>
            <pc:docMk/>
            <pc:sldMk cId="3659766544" sldId="261"/>
            <ac:grpSpMk id="4" creationId="{3D225281-B508-4190-8867-3FD174F6DFDF}"/>
          </ac:grpSpMkLst>
        </pc:grpChg>
        <pc:grpChg chg="add del mod">
          <ac:chgData name="Xin Zhang (FA Talent)" userId="474f572f-8271-4f60-858e-cee871e0aec6" providerId="ADAL" clId="{F36BB7D7-4D25-4D43-95AA-5B6400D3191C}" dt="2022-01-11T01:56:59.066" v="3072" actId="165"/>
          <ac:grpSpMkLst>
            <pc:docMk/>
            <pc:sldMk cId="3659766544" sldId="261"/>
            <ac:grpSpMk id="8" creationId="{C0DC4976-6923-4BD2-A9F5-277149CF187A}"/>
          </ac:grpSpMkLst>
        </pc:grpChg>
        <pc:grpChg chg="add del mod topLvl">
          <ac:chgData name="Xin Zhang (FA Talent)" userId="474f572f-8271-4f60-858e-cee871e0aec6" providerId="ADAL" clId="{F36BB7D7-4D25-4D43-95AA-5B6400D3191C}" dt="2022-01-11T02:35:33.422" v="3595" actId="478"/>
          <ac:grpSpMkLst>
            <pc:docMk/>
            <pc:sldMk cId="3659766544" sldId="261"/>
            <ac:grpSpMk id="44" creationId="{0F2E98AA-4497-4016-ADBB-5C10ECCDBAB8}"/>
          </ac:grpSpMkLst>
        </pc:grpChg>
        <pc:grpChg chg="add del mod">
          <ac:chgData name="Xin Zhang (FA Talent)" userId="474f572f-8271-4f60-858e-cee871e0aec6" providerId="ADAL" clId="{F36BB7D7-4D25-4D43-95AA-5B6400D3191C}" dt="2022-01-11T01:53:15.765" v="3000"/>
          <ac:grpSpMkLst>
            <pc:docMk/>
            <pc:sldMk cId="3659766544" sldId="261"/>
            <ac:grpSpMk id="49" creationId="{674D3F3E-0554-45DA-A99C-9204079B7793}"/>
          </ac:grpSpMkLst>
        </pc:grpChg>
        <pc:grpChg chg="add del mod topLvl">
          <ac:chgData name="Xin Zhang (FA Talent)" userId="474f572f-8271-4f60-858e-cee871e0aec6" providerId="ADAL" clId="{F36BB7D7-4D25-4D43-95AA-5B6400D3191C}" dt="2022-01-11T01:54:29.371" v="3029" actId="165"/>
          <ac:grpSpMkLst>
            <pc:docMk/>
            <pc:sldMk cId="3659766544" sldId="261"/>
            <ac:grpSpMk id="54" creationId="{9394974B-E954-444F-AF98-17D82A1D9FA4}"/>
          </ac:grpSpMkLst>
        </pc:grpChg>
        <pc:grpChg chg="del mod topLvl">
          <ac:chgData name="Xin Zhang (FA Talent)" userId="474f572f-8271-4f60-858e-cee871e0aec6" providerId="ADAL" clId="{F36BB7D7-4D25-4D43-95AA-5B6400D3191C}" dt="2022-01-11T01:56:25.636" v="3061" actId="478"/>
          <ac:grpSpMkLst>
            <pc:docMk/>
            <pc:sldMk cId="3659766544" sldId="261"/>
            <ac:grpSpMk id="57" creationId="{002227D3-46F3-459D-933C-AC23AA56954C}"/>
          </ac:grpSpMkLst>
        </pc:grpChg>
        <pc:grpChg chg="del mod topLvl">
          <ac:chgData name="Xin Zhang (FA Talent)" userId="474f572f-8271-4f60-858e-cee871e0aec6" providerId="ADAL" clId="{F36BB7D7-4D25-4D43-95AA-5B6400D3191C}" dt="2022-01-11T01:56:25.636" v="3061" actId="478"/>
          <ac:grpSpMkLst>
            <pc:docMk/>
            <pc:sldMk cId="3659766544" sldId="261"/>
            <ac:grpSpMk id="59" creationId="{01F41C67-D499-4D75-9C07-B83BFEC8CB21}"/>
          </ac:grpSpMkLst>
        </pc:grpChg>
        <pc:grpChg chg="add del mod topLvl">
          <ac:chgData name="Xin Zhang (FA Talent)" userId="474f572f-8271-4f60-858e-cee871e0aec6" providerId="ADAL" clId="{F36BB7D7-4D25-4D43-95AA-5B6400D3191C}" dt="2022-01-11T01:54:29.371" v="3029" actId="165"/>
          <ac:grpSpMkLst>
            <pc:docMk/>
            <pc:sldMk cId="3659766544" sldId="261"/>
            <ac:grpSpMk id="71" creationId="{6D11B89A-A029-4EE8-89A6-69E3DEAFD17E}"/>
          </ac:grpSpMkLst>
        </pc:grpChg>
        <pc:grpChg chg="del mod topLvl">
          <ac:chgData name="Xin Zhang (FA Talent)" userId="474f572f-8271-4f60-858e-cee871e0aec6" providerId="ADAL" clId="{F36BB7D7-4D25-4D43-95AA-5B6400D3191C}" dt="2022-01-11T01:56:25.636" v="3061" actId="478"/>
          <ac:grpSpMkLst>
            <pc:docMk/>
            <pc:sldMk cId="3659766544" sldId="261"/>
            <ac:grpSpMk id="73" creationId="{0FE0DF85-C054-4A67-AB47-DFEEC28A8374}"/>
          </ac:grpSpMkLst>
        </pc:grpChg>
        <pc:grpChg chg="del mod topLvl">
          <ac:chgData name="Xin Zhang (FA Talent)" userId="474f572f-8271-4f60-858e-cee871e0aec6" providerId="ADAL" clId="{F36BB7D7-4D25-4D43-95AA-5B6400D3191C}" dt="2022-01-11T01:56:25.636" v="3061" actId="478"/>
          <ac:grpSpMkLst>
            <pc:docMk/>
            <pc:sldMk cId="3659766544" sldId="261"/>
            <ac:grpSpMk id="74" creationId="{7C07E9E3-3AF1-4E71-8882-33FF633210AD}"/>
          </ac:grpSpMkLst>
        </pc:grpChg>
        <pc:grpChg chg="add mod ord topLvl">
          <ac:chgData name="Xin Zhang (FA Talent)" userId="474f572f-8271-4f60-858e-cee871e0aec6" providerId="ADAL" clId="{F36BB7D7-4D25-4D43-95AA-5B6400D3191C}" dt="2022-01-11T01:56:59.066" v="3072" actId="165"/>
          <ac:grpSpMkLst>
            <pc:docMk/>
            <pc:sldMk cId="3659766544" sldId="261"/>
            <ac:grpSpMk id="86" creationId="{FB8E1EED-A54D-4378-9655-4C5100FE7AEF}"/>
          </ac:grpSpMkLst>
        </pc:grpChg>
        <pc:grpChg chg="add del mod">
          <ac:chgData name="Xin Zhang (FA Talent)" userId="474f572f-8271-4f60-858e-cee871e0aec6" providerId="ADAL" clId="{F36BB7D7-4D25-4D43-95AA-5B6400D3191C}" dt="2022-01-11T01:56:59.066" v="3072" actId="165"/>
          <ac:grpSpMkLst>
            <pc:docMk/>
            <pc:sldMk cId="3659766544" sldId="261"/>
            <ac:grpSpMk id="89" creationId="{7ECC686D-F6F2-40D7-B0F9-24FC410C9207}"/>
          </ac:grpSpMkLst>
        </pc:grpChg>
        <pc:grpChg chg="mod topLvl">
          <ac:chgData name="Xin Zhang (FA Talent)" userId="474f572f-8271-4f60-858e-cee871e0aec6" providerId="ADAL" clId="{F36BB7D7-4D25-4D43-95AA-5B6400D3191C}" dt="2022-01-11T01:56:59.066" v="3072" actId="165"/>
          <ac:grpSpMkLst>
            <pc:docMk/>
            <pc:sldMk cId="3659766544" sldId="261"/>
            <ac:grpSpMk id="91" creationId="{54A797AE-A84C-407A-A526-4AECB18E9A0C}"/>
          </ac:grpSpMkLst>
        </pc:grpChg>
        <pc:grpChg chg="mod topLvl">
          <ac:chgData name="Xin Zhang (FA Talent)" userId="474f572f-8271-4f60-858e-cee871e0aec6" providerId="ADAL" clId="{F36BB7D7-4D25-4D43-95AA-5B6400D3191C}" dt="2022-01-11T02:35:49.234" v="3598" actId="1076"/>
          <ac:grpSpMkLst>
            <pc:docMk/>
            <pc:sldMk cId="3659766544" sldId="261"/>
            <ac:grpSpMk id="93" creationId="{11660626-D0B6-4700-A28A-AC091C9416AE}"/>
          </ac:grpSpMkLst>
        </pc:grpChg>
        <pc:grpChg chg="del mod topLvl">
          <ac:chgData name="Xin Zhang (FA Talent)" userId="474f572f-8271-4f60-858e-cee871e0aec6" providerId="ADAL" clId="{F36BB7D7-4D25-4D43-95AA-5B6400D3191C}" dt="2022-01-11T02:35:32.322" v="3594" actId="478"/>
          <ac:grpSpMkLst>
            <pc:docMk/>
            <pc:sldMk cId="3659766544" sldId="261"/>
            <ac:grpSpMk id="94" creationId="{C854C577-0A56-4499-B620-EC159B330AC1}"/>
          </ac:grpSpMkLst>
        </pc:grpChg>
        <pc:grpChg chg="del">
          <ac:chgData name="Xin Zhang (FA Talent)" userId="474f572f-8271-4f60-858e-cee871e0aec6" providerId="ADAL" clId="{F36BB7D7-4D25-4D43-95AA-5B6400D3191C}" dt="2022-01-11T01:52:22.185" v="2988" actId="478"/>
          <ac:grpSpMkLst>
            <pc:docMk/>
            <pc:sldMk cId="3659766544" sldId="261"/>
            <ac:grpSpMk id="96" creationId="{260E25F4-FEF3-4CBC-877C-C691513A2BBA}"/>
          </ac:grpSpMkLst>
        </pc:grpChg>
        <pc:grpChg chg="add del mod">
          <ac:chgData name="Xin Zhang (FA Talent)" userId="474f572f-8271-4f60-858e-cee871e0aec6" providerId="ADAL" clId="{F36BB7D7-4D25-4D43-95AA-5B6400D3191C}" dt="2022-01-11T01:56:59.066" v="3072" actId="165"/>
          <ac:grpSpMkLst>
            <pc:docMk/>
            <pc:sldMk cId="3659766544" sldId="261"/>
            <ac:grpSpMk id="107" creationId="{2763FFDE-7C09-49D8-8182-EA2C382AC4FC}"/>
          </ac:grpSpMkLst>
        </pc:grpChg>
        <pc:grpChg chg="mod topLvl">
          <ac:chgData name="Xin Zhang (FA Talent)" userId="474f572f-8271-4f60-858e-cee871e0aec6" providerId="ADAL" clId="{F36BB7D7-4D25-4D43-95AA-5B6400D3191C}" dt="2022-01-11T01:56:59.066" v="3072" actId="165"/>
          <ac:grpSpMkLst>
            <pc:docMk/>
            <pc:sldMk cId="3659766544" sldId="261"/>
            <ac:grpSpMk id="108" creationId="{C922E360-A0E9-446E-872B-CBFD0426D213}"/>
          </ac:grpSpMkLst>
        </pc:grpChg>
        <pc:grpChg chg="mod topLvl">
          <ac:chgData name="Xin Zhang (FA Talent)" userId="474f572f-8271-4f60-858e-cee871e0aec6" providerId="ADAL" clId="{F36BB7D7-4D25-4D43-95AA-5B6400D3191C}" dt="2022-01-11T02:35:49.234" v="3598" actId="1076"/>
          <ac:grpSpMkLst>
            <pc:docMk/>
            <pc:sldMk cId="3659766544" sldId="261"/>
            <ac:grpSpMk id="110" creationId="{D97D7BDA-922B-4C6A-8460-243AD2DEEADB}"/>
          </ac:grpSpMkLst>
        </pc:grpChg>
        <pc:grpChg chg="del mod topLvl">
          <ac:chgData name="Xin Zhang (FA Talent)" userId="474f572f-8271-4f60-858e-cee871e0aec6" providerId="ADAL" clId="{F36BB7D7-4D25-4D43-95AA-5B6400D3191C}" dt="2022-01-11T02:35:30.991" v="3593" actId="478"/>
          <ac:grpSpMkLst>
            <pc:docMk/>
            <pc:sldMk cId="3659766544" sldId="261"/>
            <ac:grpSpMk id="111" creationId="{7AAA781A-CC69-49E0-9436-5FA6EFF05987}"/>
          </ac:grpSpMkLst>
        </pc:grpChg>
        <pc:grpChg chg="del">
          <ac:chgData name="Xin Zhang (FA Talent)" userId="474f572f-8271-4f60-858e-cee871e0aec6" providerId="ADAL" clId="{F36BB7D7-4D25-4D43-95AA-5B6400D3191C}" dt="2022-01-11T01:52:22.185" v="2988" actId="478"/>
          <ac:grpSpMkLst>
            <pc:docMk/>
            <pc:sldMk cId="3659766544" sldId="261"/>
            <ac:grpSpMk id="183" creationId="{956156E9-DC31-4D11-8D2F-28D92B4D7FC5}"/>
          </ac:grpSpMkLst>
        </pc:grpChg>
        <pc:grpChg chg="del">
          <ac:chgData name="Xin Zhang (FA Talent)" userId="474f572f-8271-4f60-858e-cee871e0aec6" providerId="ADAL" clId="{F36BB7D7-4D25-4D43-95AA-5B6400D3191C}" dt="2022-01-11T01:52:22.185" v="2988" actId="478"/>
          <ac:grpSpMkLst>
            <pc:docMk/>
            <pc:sldMk cId="3659766544" sldId="261"/>
            <ac:grpSpMk id="188" creationId="{B8256851-5AE7-4134-A961-7C61C0C832DD}"/>
          </ac:grpSpMkLst>
        </pc:grpChg>
      </pc:sldChg>
      <pc:sldChg chg="addSp delSp modSp mod setBg chgLayout">
        <pc:chgData name="Xin Zhang (FA Talent)" userId="474f572f-8271-4f60-858e-cee871e0aec6" providerId="ADAL" clId="{F36BB7D7-4D25-4D43-95AA-5B6400D3191C}" dt="2022-01-11T03:17:37.622" v="3922"/>
        <pc:sldMkLst>
          <pc:docMk/>
          <pc:sldMk cId="3477428530" sldId="262"/>
        </pc:sldMkLst>
        <pc:spChg chg="add del mod ord">
          <ac:chgData name="Xin Zhang (FA Talent)" userId="474f572f-8271-4f60-858e-cee871e0aec6" providerId="ADAL" clId="{F36BB7D7-4D25-4D43-95AA-5B6400D3191C}" dt="2022-01-11T01:35:34.168" v="2688" actId="478"/>
          <ac:spMkLst>
            <pc:docMk/>
            <pc:sldMk cId="3477428530" sldId="262"/>
            <ac:spMk id="3" creationId="{40C8E65D-1921-4C9A-9664-44FCB7DFDBF2}"/>
          </ac:spMkLst>
        </pc:spChg>
        <pc:spChg chg="mod ord">
          <ac:chgData name="Xin Zhang (FA Talent)" userId="474f572f-8271-4f60-858e-cee871e0aec6" providerId="ADAL" clId="{F36BB7D7-4D25-4D43-95AA-5B6400D3191C}" dt="2022-01-10T08:47:08.587" v="2622" actId="700"/>
          <ac:spMkLst>
            <pc:docMk/>
            <pc:sldMk cId="3477428530" sldId="262"/>
            <ac:spMk id="4" creationId="{519CDFD0-54D1-4883-AFD5-0CADBE1E50C4}"/>
          </ac:spMkLst>
        </pc:spChg>
        <pc:spChg chg="del">
          <ac:chgData name="Xin Zhang (FA Talent)" userId="474f572f-8271-4f60-858e-cee871e0aec6" providerId="ADAL" clId="{F36BB7D7-4D25-4D43-95AA-5B6400D3191C}" dt="2022-01-10T08:44:45.229" v="2582" actId="478"/>
          <ac:spMkLst>
            <pc:docMk/>
            <pc:sldMk cId="3477428530" sldId="262"/>
            <ac:spMk id="18" creationId="{452183AA-4A1B-4F0A-ACA0-7C54D29B6FAC}"/>
          </ac:spMkLst>
        </pc:spChg>
        <pc:spChg chg="mod">
          <ac:chgData name="Xin Zhang (FA Talent)" userId="474f572f-8271-4f60-858e-cee871e0aec6" providerId="ADAL" clId="{F36BB7D7-4D25-4D43-95AA-5B6400D3191C}" dt="2022-01-10T08:50:15.461" v="2634" actId="21"/>
          <ac:spMkLst>
            <pc:docMk/>
            <pc:sldMk cId="3477428530" sldId="262"/>
            <ac:spMk id="25" creationId="{FF01E3D8-910A-4E67-B240-23AAAFC0AE77}"/>
          </ac:spMkLst>
        </pc:spChg>
        <pc:spChg chg="del">
          <ac:chgData name="Xin Zhang (FA Talent)" userId="474f572f-8271-4f60-858e-cee871e0aec6" providerId="ADAL" clId="{F36BB7D7-4D25-4D43-95AA-5B6400D3191C}" dt="2022-01-10T08:45:32.105" v="2595" actId="478"/>
          <ac:spMkLst>
            <pc:docMk/>
            <pc:sldMk cId="3477428530" sldId="262"/>
            <ac:spMk id="28" creationId="{8150AA59-7BF8-4D98-8EC5-86CF66F2199B}"/>
          </ac:spMkLst>
        </pc:spChg>
        <pc:spChg chg="del">
          <ac:chgData name="Xin Zhang (FA Talent)" userId="474f572f-8271-4f60-858e-cee871e0aec6" providerId="ADAL" clId="{F36BB7D7-4D25-4D43-95AA-5B6400D3191C}" dt="2022-01-10T08:45:32.105" v="2595" actId="478"/>
          <ac:spMkLst>
            <pc:docMk/>
            <pc:sldMk cId="3477428530" sldId="262"/>
            <ac:spMk id="30" creationId="{21F833A4-543F-49FB-A577-57E44ED6C313}"/>
          </ac:spMkLst>
        </pc:spChg>
        <pc:spChg chg="add del mod">
          <ac:chgData name="Xin Zhang (FA Talent)" userId="474f572f-8271-4f60-858e-cee871e0aec6" providerId="ADAL" clId="{F36BB7D7-4D25-4D43-95AA-5B6400D3191C}" dt="2022-01-11T01:39:15.987" v="2693" actId="478"/>
          <ac:spMkLst>
            <pc:docMk/>
            <pc:sldMk cId="3477428530" sldId="262"/>
            <ac:spMk id="32" creationId="{74EAFA53-AB11-46CA-86F4-76D77167E39A}"/>
          </ac:spMkLst>
        </pc:spChg>
        <pc:spChg chg="del mod">
          <ac:chgData name="Xin Zhang (FA Talent)" userId="474f572f-8271-4f60-858e-cee871e0aec6" providerId="ADAL" clId="{F36BB7D7-4D25-4D43-95AA-5B6400D3191C}" dt="2022-01-10T08:44:47.077" v="2584" actId="478"/>
          <ac:spMkLst>
            <pc:docMk/>
            <pc:sldMk cId="3477428530" sldId="262"/>
            <ac:spMk id="35" creationId="{90D16D7C-01A7-4C31-867E-197922B862DB}"/>
          </ac:spMkLst>
        </pc:spChg>
        <pc:spChg chg="mod ord">
          <ac:chgData name="Xin Zhang (FA Talent)" userId="474f572f-8271-4f60-858e-cee871e0aec6" providerId="ADAL" clId="{F36BB7D7-4D25-4D43-95AA-5B6400D3191C}" dt="2022-01-11T01:42:55.331" v="2728" actId="12789"/>
          <ac:spMkLst>
            <pc:docMk/>
            <pc:sldMk cId="3477428530" sldId="262"/>
            <ac:spMk id="36" creationId="{E82CBCA0-8105-4036-98D6-71EE976616EB}"/>
          </ac:spMkLst>
        </pc:spChg>
        <pc:spChg chg="mod">
          <ac:chgData name="Xin Zhang (FA Talent)" userId="474f572f-8271-4f60-858e-cee871e0aec6" providerId="ADAL" clId="{F36BB7D7-4D25-4D43-95AA-5B6400D3191C}" dt="2022-01-11T01:34:13.169" v="2680"/>
          <ac:spMkLst>
            <pc:docMk/>
            <pc:sldMk cId="3477428530" sldId="262"/>
            <ac:spMk id="42" creationId="{10C529B5-3063-4A16-81A6-944989179675}"/>
          </ac:spMkLst>
        </pc:spChg>
        <pc:spChg chg="mod">
          <ac:chgData name="Xin Zhang (FA Talent)" userId="474f572f-8271-4f60-858e-cee871e0aec6" providerId="ADAL" clId="{F36BB7D7-4D25-4D43-95AA-5B6400D3191C}" dt="2022-01-11T01:34:13.169" v="2680"/>
          <ac:spMkLst>
            <pc:docMk/>
            <pc:sldMk cId="3477428530" sldId="262"/>
            <ac:spMk id="43" creationId="{9B49FFC6-C179-4767-AE75-3F6D7846B231}"/>
          </ac:spMkLst>
        </pc:spChg>
        <pc:spChg chg="del">
          <ac:chgData name="Xin Zhang (FA Talent)" userId="474f572f-8271-4f60-858e-cee871e0aec6" providerId="ADAL" clId="{F36BB7D7-4D25-4D43-95AA-5B6400D3191C}" dt="2022-01-10T08:44:48.307" v="2585" actId="478"/>
          <ac:spMkLst>
            <pc:docMk/>
            <pc:sldMk cId="3477428530" sldId="262"/>
            <ac:spMk id="45" creationId="{DEE0469F-A375-4DA6-8BEF-E24796581334}"/>
          </ac:spMkLst>
        </pc:spChg>
        <pc:spChg chg="mod">
          <ac:chgData name="Xin Zhang (FA Talent)" userId="474f572f-8271-4f60-858e-cee871e0aec6" providerId="ADAL" clId="{F36BB7D7-4D25-4D43-95AA-5B6400D3191C}" dt="2022-01-10T08:50:07.483" v="2631" actId="571"/>
          <ac:spMkLst>
            <pc:docMk/>
            <pc:sldMk cId="3477428530" sldId="262"/>
            <ac:spMk id="46" creationId="{DA9CDE82-AA5E-4ECF-82B5-978E6CF24D9C}"/>
          </ac:spMkLst>
        </pc:spChg>
        <pc:spChg chg="mod">
          <ac:chgData name="Xin Zhang (FA Talent)" userId="474f572f-8271-4f60-858e-cee871e0aec6" providerId="ADAL" clId="{F36BB7D7-4D25-4D43-95AA-5B6400D3191C}" dt="2022-01-10T08:50:07.483" v="2631" actId="571"/>
          <ac:spMkLst>
            <pc:docMk/>
            <pc:sldMk cId="3477428530" sldId="262"/>
            <ac:spMk id="47" creationId="{36633C6C-CF00-4964-9BDD-BE53079C1750}"/>
          </ac:spMkLst>
        </pc:spChg>
        <pc:spChg chg="add mod">
          <ac:chgData name="Xin Zhang (FA Talent)" userId="474f572f-8271-4f60-858e-cee871e0aec6" providerId="ADAL" clId="{F36BB7D7-4D25-4D43-95AA-5B6400D3191C}" dt="2022-01-10T08:51:10.151" v="2653" actId="14100"/>
          <ac:spMkLst>
            <pc:docMk/>
            <pc:sldMk cId="3477428530" sldId="262"/>
            <ac:spMk id="48" creationId="{47482D86-2E7A-4527-9743-98B4552550C2}"/>
          </ac:spMkLst>
        </pc:spChg>
        <pc:spChg chg="mod">
          <ac:chgData name="Xin Zhang (FA Talent)" userId="474f572f-8271-4f60-858e-cee871e0aec6" providerId="ADAL" clId="{F36BB7D7-4D25-4D43-95AA-5B6400D3191C}" dt="2022-01-11T01:33:22.764" v="2666" actId="571"/>
          <ac:spMkLst>
            <pc:docMk/>
            <pc:sldMk cId="3477428530" sldId="262"/>
            <ac:spMk id="51" creationId="{2912F80D-6300-45DB-931D-BDF500CB8C9A}"/>
          </ac:spMkLst>
        </pc:spChg>
        <pc:spChg chg="mod">
          <ac:chgData name="Xin Zhang (FA Talent)" userId="474f572f-8271-4f60-858e-cee871e0aec6" providerId="ADAL" clId="{F36BB7D7-4D25-4D43-95AA-5B6400D3191C}" dt="2022-01-11T01:33:22.764" v="2666" actId="571"/>
          <ac:spMkLst>
            <pc:docMk/>
            <pc:sldMk cId="3477428530" sldId="262"/>
            <ac:spMk id="52" creationId="{FA639B59-1471-4C63-91BA-2EB641106C49}"/>
          </ac:spMkLst>
        </pc:spChg>
        <pc:spChg chg="add mod">
          <ac:chgData name="Xin Zhang (FA Talent)" userId="474f572f-8271-4f60-858e-cee871e0aec6" providerId="ADAL" clId="{F36BB7D7-4D25-4D43-95AA-5B6400D3191C}" dt="2022-01-11T01:33:22.764" v="2666" actId="571"/>
          <ac:spMkLst>
            <pc:docMk/>
            <pc:sldMk cId="3477428530" sldId="262"/>
            <ac:spMk id="53" creationId="{13605D3D-E1B0-46D1-9BAD-31FB1CE024AD}"/>
          </ac:spMkLst>
        </pc:spChg>
        <pc:spChg chg="mod">
          <ac:chgData name="Xin Zhang (FA Talent)" userId="474f572f-8271-4f60-858e-cee871e0aec6" providerId="ADAL" clId="{F36BB7D7-4D25-4D43-95AA-5B6400D3191C}" dt="2022-01-11T01:33:47.321" v="2674" actId="571"/>
          <ac:spMkLst>
            <pc:docMk/>
            <pc:sldMk cId="3477428530" sldId="262"/>
            <ac:spMk id="55" creationId="{07AB86B9-1C04-4894-937B-6ED7E5C71FA9}"/>
          </ac:spMkLst>
        </pc:spChg>
        <pc:spChg chg="mod">
          <ac:chgData name="Xin Zhang (FA Talent)" userId="474f572f-8271-4f60-858e-cee871e0aec6" providerId="ADAL" clId="{F36BB7D7-4D25-4D43-95AA-5B6400D3191C}" dt="2022-01-11T01:33:47.321" v="2674" actId="571"/>
          <ac:spMkLst>
            <pc:docMk/>
            <pc:sldMk cId="3477428530" sldId="262"/>
            <ac:spMk id="57" creationId="{A1D71220-507B-4E6D-B136-D2D2ADFEA456}"/>
          </ac:spMkLst>
        </pc:spChg>
        <pc:spChg chg="add mod">
          <ac:chgData name="Xin Zhang (FA Talent)" userId="474f572f-8271-4f60-858e-cee871e0aec6" providerId="ADAL" clId="{F36BB7D7-4D25-4D43-95AA-5B6400D3191C}" dt="2022-01-11T01:33:47.321" v="2674" actId="571"/>
          <ac:spMkLst>
            <pc:docMk/>
            <pc:sldMk cId="3477428530" sldId="262"/>
            <ac:spMk id="58" creationId="{05CB8BAB-BBA2-4313-B292-76C97B52404E}"/>
          </ac:spMkLst>
        </pc:spChg>
        <pc:spChg chg="del mod">
          <ac:chgData name="Xin Zhang (FA Talent)" userId="474f572f-8271-4f60-858e-cee871e0aec6" providerId="ADAL" clId="{F36BB7D7-4D25-4D43-95AA-5B6400D3191C}" dt="2022-01-11T01:33:26.180" v="2667" actId="478"/>
          <ac:spMkLst>
            <pc:docMk/>
            <pc:sldMk cId="3477428530" sldId="262"/>
            <ac:spMk id="59" creationId="{3E444057-FBA9-45FA-AF58-0024095C2639}"/>
          </ac:spMkLst>
        </pc:spChg>
        <pc:spChg chg="add mod">
          <ac:chgData name="Xin Zhang (FA Talent)" userId="474f572f-8271-4f60-858e-cee871e0aec6" providerId="ADAL" clId="{F36BB7D7-4D25-4D43-95AA-5B6400D3191C}" dt="2022-01-11T01:33:47.321" v="2674" actId="571"/>
          <ac:spMkLst>
            <pc:docMk/>
            <pc:sldMk cId="3477428530" sldId="262"/>
            <ac:spMk id="60" creationId="{4F99C0DB-A8B7-46B1-9CAC-3A70F8C72209}"/>
          </ac:spMkLst>
        </pc:spChg>
        <pc:spChg chg="add mod">
          <ac:chgData name="Xin Zhang (FA Talent)" userId="474f572f-8271-4f60-858e-cee871e0aec6" providerId="ADAL" clId="{F36BB7D7-4D25-4D43-95AA-5B6400D3191C}" dt="2022-01-11T01:42:55.331" v="2728" actId="12789"/>
          <ac:spMkLst>
            <pc:docMk/>
            <pc:sldMk cId="3477428530" sldId="262"/>
            <ac:spMk id="62" creationId="{0BD42502-52A9-4D13-B414-6BCEBCE770A0}"/>
          </ac:spMkLst>
        </pc:spChg>
        <pc:spChg chg="add mod ord">
          <ac:chgData name="Xin Zhang (FA Talent)" userId="474f572f-8271-4f60-858e-cee871e0aec6" providerId="ADAL" clId="{F36BB7D7-4D25-4D43-95AA-5B6400D3191C}" dt="2022-01-11T03:17:37.622" v="3922"/>
          <ac:spMkLst>
            <pc:docMk/>
            <pc:sldMk cId="3477428530" sldId="262"/>
            <ac:spMk id="63" creationId="{945D4C36-6BA9-4B08-84AD-673F21409566}"/>
          </ac:spMkLst>
        </pc:spChg>
        <pc:spChg chg="mod">
          <ac:chgData name="Xin Zhang (FA Talent)" userId="474f572f-8271-4f60-858e-cee871e0aec6" providerId="ADAL" clId="{F36BB7D7-4D25-4D43-95AA-5B6400D3191C}" dt="2022-01-11T01:33:39.177" v="2673" actId="20577"/>
          <ac:spMkLst>
            <pc:docMk/>
            <pc:sldMk cId="3477428530" sldId="262"/>
            <ac:spMk id="196" creationId="{5B09E13F-FC50-49FF-8B05-2D220204DD7E}"/>
          </ac:spMkLst>
        </pc:spChg>
        <pc:grpChg chg="del">
          <ac:chgData name="Xin Zhang (FA Talent)" userId="474f572f-8271-4f60-858e-cee871e0aec6" providerId="ADAL" clId="{F36BB7D7-4D25-4D43-95AA-5B6400D3191C}" dt="2022-01-10T08:50:16.916" v="2635" actId="478"/>
          <ac:grpSpMkLst>
            <pc:docMk/>
            <pc:sldMk cId="3477428530" sldId="262"/>
            <ac:grpSpMk id="22" creationId="{42481BCE-16AD-4BCE-9EB7-DB9CE846A96C}"/>
          </ac:grpSpMkLst>
        </pc:grpChg>
        <pc:grpChg chg="del">
          <ac:chgData name="Xin Zhang (FA Talent)" userId="474f572f-8271-4f60-858e-cee871e0aec6" providerId="ADAL" clId="{F36BB7D7-4D25-4D43-95AA-5B6400D3191C}" dt="2022-01-10T08:51:18.728" v="2654" actId="478"/>
          <ac:grpSpMkLst>
            <pc:docMk/>
            <pc:sldMk cId="3477428530" sldId="262"/>
            <ac:grpSpMk id="27" creationId="{2EC711AC-E5EE-4385-B0FB-397D514AB80F}"/>
          </ac:grpSpMkLst>
        </pc:grpChg>
        <pc:grpChg chg="add mod ord">
          <ac:chgData name="Xin Zhang (FA Talent)" userId="474f572f-8271-4f60-858e-cee871e0aec6" providerId="ADAL" clId="{F36BB7D7-4D25-4D43-95AA-5B6400D3191C}" dt="2022-01-10T08:51:06.394" v="2652" actId="12789"/>
          <ac:grpSpMkLst>
            <pc:docMk/>
            <pc:sldMk cId="3477428530" sldId="262"/>
            <ac:grpSpMk id="41" creationId="{11270625-B70A-416A-835A-1A1C5F54C6D8}"/>
          </ac:grpSpMkLst>
        </pc:grpChg>
        <pc:grpChg chg="add del mod ord">
          <ac:chgData name="Xin Zhang (FA Talent)" userId="474f572f-8271-4f60-858e-cee871e0aec6" providerId="ADAL" clId="{F36BB7D7-4D25-4D43-95AA-5B6400D3191C}" dt="2022-01-11T01:33:18.859" v="2664" actId="478"/>
          <ac:grpSpMkLst>
            <pc:docMk/>
            <pc:sldMk cId="3477428530" sldId="262"/>
            <ac:grpSpMk id="44" creationId="{DE97BFE6-C610-4DE7-AE59-00139C22034C}"/>
          </ac:grpSpMkLst>
        </pc:grpChg>
        <pc:grpChg chg="add mod">
          <ac:chgData name="Xin Zhang (FA Talent)" userId="474f572f-8271-4f60-858e-cee871e0aec6" providerId="ADAL" clId="{F36BB7D7-4D25-4D43-95AA-5B6400D3191C}" dt="2022-01-11T01:33:22.764" v="2666" actId="571"/>
          <ac:grpSpMkLst>
            <pc:docMk/>
            <pc:sldMk cId="3477428530" sldId="262"/>
            <ac:grpSpMk id="49" creationId="{77E75C37-542F-41CF-A512-9EE1398C2A53}"/>
          </ac:grpSpMkLst>
        </pc:grpChg>
        <pc:grpChg chg="add mod">
          <ac:chgData name="Xin Zhang (FA Talent)" userId="474f572f-8271-4f60-858e-cee871e0aec6" providerId="ADAL" clId="{F36BB7D7-4D25-4D43-95AA-5B6400D3191C}" dt="2022-01-11T01:33:47.321" v="2674" actId="571"/>
          <ac:grpSpMkLst>
            <pc:docMk/>
            <pc:sldMk cId="3477428530" sldId="262"/>
            <ac:grpSpMk id="54" creationId="{EF291038-82B4-4BA7-A49D-2493306AD6B0}"/>
          </ac:grpSpMkLst>
        </pc:grpChg>
        <pc:graphicFrameChg chg="add del mod">
          <ac:chgData name="Xin Zhang (FA Talent)" userId="474f572f-8271-4f60-858e-cee871e0aec6" providerId="ADAL" clId="{F36BB7D7-4D25-4D43-95AA-5B6400D3191C}" dt="2022-01-11T01:39:14.380" v="2692" actId="21"/>
          <ac:graphicFrameMkLst>
            <pc:docMk/>
            <pc:sldMk cId="3477428530" sldId="262"/>
            <ac:graphicFrameMk id="33" creationId="{DDFB4032-8310-46FE-A71A-2C60FE1CE7DB}"/>
          </ac:graphicFrameMkLst>
        </pc:graphicFrameChg>
        <pc:graphicFrameChg chg="del">
          <ac:chgData name="Xin Zhang (FA Talent)" userId="474f572f-8271-4f60-858e-cee871e0aec6" providerId="ADAL" clId="{F36BB7D7-4D25-4D43-95AA-5B6400D3191C}" dt="2022-01-10T08:44:44.222" v="2581" actId="478"/>
          <ac:graphicFrameMkLst>
            <pc:docMk/>
            <pc:sldMk cId="3477428530" sldId="262"/>
            <ac:graphicFrameMk id="37" creationId="{E47954C7-270D-4A8D-92A4-E7E848F9DF7E}"/>
          </ac:graphicFrameMkLst>
        </pc:graphicFrameChg>
        <pc:graphicFrameChg chg="add del mod">
          <ac:chgData name="Xin Zhang (FA Talent)" userId="474f572f-8271-4f60-858e-cee871e0aec6" providerId="ADAL" clId="{F36BB7D7-4D25-4D43-95AA-5B6400D3191C}" dt="2022-01-10T08:46:53.227" v="2619"/>
          <ac:graphicFrameMkLst>
            <pc:docMk/>
            <pc:sldMk cId="3477428530" sldId="262"/>
            <ac:graphicFrameMk id="39" creationId="{229C6525-C799-4082-A735-288FC24F7EA1}"/>
          </ac:graphicFrameMkLst>
        </pc:graphicFrameChg>
        <pc:graphicFrameChg chg="add mod">
          <ac:chgData name="Xin Zhang (FA Talent)" userId="474f572f-8271-4f60-858e-cee871e0aec6" providerId="ADAL" clId="{F36BB7D7-4D25-4D43-95AA-5B6400D3191C}" dt="2022-01-11T01:44:27.464" v="2875" actId="14861"/>
          <ac:graphicFrameMkLst>
            <pc:docMk/>
            <pc:sldMk cId="3477428530" sldId="262"/>
            <ac:graphicFrameMk id="61" creationId="{AA05F95E-6B0B-4E11-84AB-C04BD28764FE}"/>
          </ac:graphicFrameMkLst>
        </pc:graphicFrameChg>
        <pc:picChg chg="del">
          <ac:chgData name="Xin Zhang (FA Talent)" userId="474f572f-8271-4f60-858e-cee871e0aec6" providerId="ADAL" clId="{F36BB7D7-4D25-4D43-95AA-5B6400D3191C}" dt="2022-01-10T08:44:43.011" v="2580" actId="478"/>
          <ac:picMkLst>
            <pc:docMk/>
            <pc:sldMk cId="3477428530" sldId="262"/>
            <ac:picMk id="50" creationId="{04C36B16-0F72-4D79-B54E-998FE5CFF552}"/>
          </ac:picMkLst>
        </pc:picChg>
        <pc:cxnChg chg="del">
          <ac:chgData name="Xin Zhang (FA Talent)" userId="474f572f-8271-4f60-858e-cee871e0aec6" providerId="ADAL" clId="{F36BB7D7-4D25-4D43-95AA-5B6400D3191C}" dt="2022-01-11T01:34:34.336" v="2681" actId="478"/>
          <ac:cxnSpMkLst>
            <pc:docMk/>
            <pc:sldMk cId="3477428530" sldId="262"/>
            <ac:cxnSpMk id="40" creationId="{22EB358B-4C22-4DD7-83BD-3DE4B09F8D40}"/>
          </ac:cxnSpMkLst>
        </pc:cxnChg>
        <pc:cxnChg chg="del">
          <ac:chgData name="Xin Zhang (FA Talent)" userId="474f572f-8271-4f60-858e-cee871e0aec6" providerId="ADAL" clId="{F36BB7D7-4D25-4D43-95AA-5B6400D3191C}" dt="2022-01-11T01:33:26.180" v="2667" actId="478"/>
          <ac:cxnSpMkLst>
            <pc:docMk/>
            <pc:sldMk cId="3477428530" sldId="262"/>
            <ac:cxnSpMk id="56" creationId="{E0FD8240-EA19-43C4-A5FB-619C34503B34}"/>
          </ac:cxnSpMkLst>
        </pc:cxnChg>
      </pc:sldChg>
      <pc:sldChg chg="addSp delSp modSp mod">
        <pc:chgData name="Xin Zhang (FA Talent)" userId="474f572f-8271-4f60-858e-cee871e0aec6" providerId="ADAL" clId="{F36BB7D7-4D25-4D43-95AA-5B6400D3191C}" dt="2022-01-11T02:14:24.800" v="3192"/>
        <pc:sldMkLst>
          <pc:docMk/>
          <pc:sldMk cId="693008337" sldId="264"/>
        </pc:sldMkLst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2" creationId="{406F07BE-A110-4D16-B09C-3A22263E81C7}"/>
          </ac:spMkLst>
        </pc:spChg>
        <pc:spChg chg="del mod">
          <ac:chgData name="Xin Zhang (FA Talent)" userId="474f572f-8271-4f60-858e-cee871e0aec6" providerId="ADAL" clId="{F36BB7D7-4D25-4D43-95AA-5B6400D3191C}" dt="2022-01-11T01:59:56.496" v="3114" actId="478"/>
          <ac:spMkLst>
            <pc:docMk/>
            <pc:sldMk cId="693008337" sldId="264"/>
            <ac:spMk id="23" creationId="{111381DD-238F-421D-A76D-F249FA0CF22D}"/>
          </ac:spMkLst>
        </pc:spChg>
        <pc:spChg chg="add mod">
          <ac:chgData name="Xin Zhang (FA Talent)" userId="474f572f-8271-4f60-858e-cee871e0aec6" providerId="ADAL" clId="{F36BB7D7-4D25-4D43-95AA-5B6400D3191C}" dt="2022-01-11T01:55:21.141" v="3042" actId="571"/>
          <ac:spMkLst>
            <pc:docMk/>
            <pc:sldMk cId="693008337" sldId="264"/>
            <ac:spMk id="31" creationId="{F0997C83-213E-4ECC-8AC9-A4F480D8ADFD}"/>
          </ac:spMkLst>
        </pc:spChg>
        <pc:spChg chg="del mod topLvl">
          <ac:chgData name="Xin Zhang (FA Talent)" userId="474f572f-8271-4f60-858e-cee871e0aec6" providerId="ADAL" clId="{F36BB7D7-4D25-4D43-95AA-5B6400D3191C}" dt="2022-01-11T01:57:23.815" v="3077" actId="478"/>
          <ac:spMkLst>
            <pc:docMk/>
            <pc:sldMk cId="693008337" sldId="264"/>
            <ac:spMk id="33" creationId="{CCED4359-4249-4A29-9C2A-4BD7B4ACEB35}"/>
          </ac:spMkLst>
        </pc:spChg>
        <pc:spChg chg="del mod topLvl">
          <ac:chgData name="Xin Zhang (FA Talent)" userId="474f572f-8271-4f60-858e-cee871e0aec6" providerId="ADAL" clId="{F36BB7D7-4D25-4D43-95AA-5B6400D3191C}" dt="2022-01-11T01:57:22.362" v="3076" actId="478"/>
          <ac:spMkLst>
            <pc:docMk/>
            <pc:sldMk cId="693008337" sldId="264"/>
            <ac:spMk id="34" creationId="{EB3FAB1E-4A92-496B-BDC1-743D44D5B178}"/>
          </ac:spMkLst>
        </pc:spChg>
        <pc:spChg chg="mod">
          <ac:chgData name="Xin Zhang (FA Talent)" userId="474f572f-8271-4f60-858e-cee871e0aec6" providerId="ADAL" clId="{F36BB7D7-4D25-4D43-95AA-5B6400D3191C}" dt="2022-01-11T01:57:55.840" v="3081"/>
          <ac:spMkLst>
            <pc:docMk/>
            <pc:sldMk cId="693008337" sldId="264"/>
            <ac:spMk id="36" creationId="{149AF2DB-D73C-4816-971B-C7DC305197E2}"/>
          </ac:spMkLst>
        </pc:spChg>
        <pc:spChg chg="mod">
          <ac:chgData name="Xin Zhang (FA Talent)" userId="474f572f-8271-4f60-858e-cee871e0aec6" providerId="ADAL" clId="{F36BB7D7-4D25-4D43-95AA-5B6400D3191C}" dt="2022-01-11T01:58:13.649" v="3088" actId="207"/>
          <ac:spMkLst>
            <pc:docMk/>
            <pc:sldMk cId="693008337" sldId="264"/>
            <ac:spMk id="37" creationId="{1795ECD9-0587-4685-8DF8-1FFFD505125D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39" creationId="{4AD997B9-2714-4261-9543-4DEF5E389ABA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40" creationId="{380E1BF9-A44F-4373-8519-5AA07D29EC16}"/>
          </ac:spMkLst>
        </pc:spChg>
        <pc:spChg chg="mod">
          <ac:chgData name="Xin Zhang (FA Talent)" userId="474f572f-8271-4f60-858e-cee871e0aec6" providerId="ADAL" clId="{F36BB7D7-4D25-4D43-95AA-5B6400D3191C}" dt="2022-01-11T02:00:15.184" v="3117"/>
          <ac:spMkLst>
            <pc:docMk/>
            <pc:sldMk cId="693008337" sldId="264"/>
            <ac:spMk id="42" creationId="{F3A750A0-3F0C-4E60-8F6B-33B699050641}"/>
          </ac:spMkLst>
        </pc:spChg>
        <pc:spChg chg="mod">
          <ac:chgData name="Xin Zhang (FA Talent)" userId="474f572f-8271-4f60-858e-cee871e0aec6" providerId="ADAL" clId="{F36BB7D7-4D25-4D43-95AA-5B6400D3191C}" dt="2022-01-11T02:00:15.184" v="3117"/>
          <ac:spMkLst>
            <pc:docMk/>
            <pc:sldMk cId="693008337" sldId="264"/>
            <ac:spMk id="43" creationId="{F1FE28F4-5EC4-4022-A387-D1C81E61DA91}"/>
          </ac:spMkLst>
        </pc:spChg>
        <pc:spChg chg="add del mod">
          <ac:chgData name="Xin Zhang (FA Talent)" userId="474f572f-8271-4f60-858e-cee871e0aec6" providerId="ADAL" clId="{F36BB7D7-4D25-4D43-95AA-5B6400D3191C}" dt="2022-01-11T02:01:15.313" v="3144" actId="478"/>
          <ac:spMkLst>
            <pc:docMk/>
            <pc:sldMk cId="693008337" sldId="264"/>
            <ac:spMk id="44" creationId="{33EBB6BB-CA58-4F60-93D5-73FF37C3C244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46" creationId="{A6D846BE-4CB5-458B-9B45-FD8A5B40C728}"/>
          </ac:spMkLst>
        </pc:spChg>
        <pc:spChg chg="mod">
          <ac:chgData name="Xin Zhang (FA Talent)" userId="474f572f-8271-4f60-858e-cee871e0aec6" providerId="ADAL" clId="{F36BB7D7-4D25-4D43-95AA-5B6400D3191C}" dt="2022-01-11T02:01:56.394" v="3172"/>
          <ac:spMkLst>
            <pc:docMk/>
            <pc:sldMk cId="693008337" sldId="264"/>
            <ac:spMk id="48" creationId="{2D02A663-FA5A-4C04-B3D5-732B678B02FC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49" creationId="{72540B6F-97FC-4328-93AB-B6AD5FC1A120}"/>
          </ac:spMkLst>
        </pc:spChg>
        <pc:spChg chg="mod">
          <ac:chgData name="Xin Zhang (FA Talent)" userId="474f572f-8271-4f60-858e-cee871e0aec6" providerId="ADAL" clId="{F36BB7D7-4D25-4D43-95AA-5B6400D3191C}" dt="2022-01-11T02:01:54.973" v="3171" actId="21"/>
          <ac:spMkLst>
            <pc:docMk/>
            <pc:sldMk cId="693008337" sldId="264"/>
            <ac:spMk id="50" creationId="{2DE583A7-8CAC-408B-990E-021B79F32227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55" creationId="{46AB6E1F-E7EA-47FE-87CE-910B1618CC53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57" creationId="{58F80D95-586E-476D-A33B-93D8E0683ED1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59" creationId="{FE3B5116-DCA3-4706-AFAF-C7AC25900ABE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60" creationId="{F97B2BF2-D548-4820-8731-0BD0C73AE381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61" creationId="{FB7FF346-DC92-42F2-96AA-34CE5866AF1B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62" creationId="{857A3236-7BD9-4CE8-A26C-3073F4D0CC13}"/>
          </ac:spMkLst>
        </pc:spChg>
        <pc:spChg chg="mod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63" creationId="{959C9994-1BAF-4A7C-96D6-692ECD676DC1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67" creationId="{5D7911B1-7FD9-4BB9-8FB9-98162D704FA4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69" creationId="{2259C040-29CF-40EE-BC70-F766B7C05C01}"/>
          </ac:spMkLst>
        </pc:spChg>
        <pc:spChg chg="mod">
          <ac:chgData name="Xin Zhang (FA Talent)" userId="474f572f-8271-4f60-858e-cee871e0aec6" providerId="ADAL" clId="{F36BB7D7-4D25-4D43-95AA-5B6400D3191C}" dt="2022-01-11T02:14:24.800" v="3192"/>
          <ac:spMkLst>
            <pc:docMk/>
            <pc:sldMk cId="693008337" sldId="264"/>
            <ac:spMk id="71" creationId="{23300F53-84F7-4458-B21A-3DD204783069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72" creationId="{53284D2C-A294-4C1B-AC40-2B90040B2C11}"/>
          </ac:spMkLst>
        </pc:spChg>
        <pc:spChg chg="mod">
          <ac:chgData name="Xin Zhang (FA Talent)" userId="474f572f-8271-4f60-858e-cee871e0aec6" providerId="ADAL" clId="{F36BB7D7-4D25-4D43-95AA-5B6400D3191C}" dt="2022-01-11T02:14:23.396" v="3191" actId="21"/>
          <ac:spMkLst>
            <pc:docMk/>
            <pc:sldMk cId="693008337" sldId="264"/>
            <ac:spMk id="73" creationId="{356F0116-D678-452C-A280-AE28BE806F33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74" creationId="{7AC7D838-7F69-40E6-BA31-C6BD9B3CDFA9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75" creationId="{14D7AE9C-12BA-49C8-97F8-0AE0F11C113E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78" creationId="{7DF17D52-01B7-4C8C-A28F-8544852A91D8}"/>
          </ac:spMkLst>
        </pc:spChg>
        <pc:spChg chg="del mod">
          <ac:chgData name="Xin Zhang (FA Talent)" userId="474f572f-8271-4f60-858e-cee871e0aec6" providerId="ADAL" clId="{F36BB7D7-4D25-4D43-95AA-5B6400D3191C}" dt="2022-01-11T01:57:28.327" v="3078" actId="478"/>
          <ac:spMkLst>
            <pc:docMk/>
            <pc:sldMk cId="693008337" sldId="264"/>
            <ac:spMk id="80" creationId="{59292C9A-0E48-45BC-8C4C-E1F5447F0740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81" creationId="{A27813D7-AEA3-43BE-A31A-45C28C1D6B0E}"/>
          </ac:spMkLst>
        </pc:spChg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82" creationId="{58A29FA8-CD9A-4CE1-9E63-89AF0B3FEB42}"/>
          </ac:spMkLst>
        </pc:spChg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84" creationId="{81292376-7B3E-4EC2-A3F1-A3F1FFE672D2}"/>
          </ac:spMkLst>
        </pc:spChg>
        <pc:spChg chg="del mod">
          <ac:chgData name="Xin Zhang (FA Talent)" userId="474f572f-8271-4f60-858e-cee871e0aec6" providerId="ADAL" clId="{F36BB7D7-4D25-4D43-95AA-5B6400D3191C}" dt="2022-01-11T01:57:28.327" v="3078" actId="478"/>
          <ac:spMkLst>
            <pc:docMk/>
            <pc:sldMk cId="693008337" sldId="264"/>
            <ac:spMk id="87" creationId="{97B02AC9-CB5C-40BB-AD1B-FB10523CCB03}"/>
          </ac:spMkLst>
        </pc:spChg>
        <pc:spChg chg="mod topLvl">
          <ac:chgData name="Xin Zhang (FA Talent)" userId="474f572f-8271-4f60-858e-cee871e0aec6" providerId="ADAL" clId="{F36BB7D7-4D25-4D43-95AA-5B6400D3191C}" dt="2022-01-11T02:01:40.962" v="3154" actId="165"/>
          <ac:spMkLst>
            <pc:docMk/>
            <pc:sldMk cId="693008337" sldId="264"/>
            <ac:spMk id="89" creationId="{B5E2EE8B-4ECC-4FE6-9071-C1179ADAB525}"/>
          </ac:spMkLst>
        </pc:spChg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90" creationId="{A3B04256-F208-43F3-817D-0AA1B9988F39}"/>
          </ac:spMkLst>
        </pc:spChg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92" creationId="{B553FD8F-1F5C-48E4-979A-D0702FDF1192}"/>
          </ac:spMkLst>
        </pc:spChg>
        <pc:spChg chg="mod">
          <ac:chgData name="Xin Zhang (FA Talent)" userId="474f572f-8271-4f60-858e-cee871e0aec6" providerId="ADAL" clId="{F36BB7D7-4D25-4D43-95AA-5B6400D3191C}" dt="2022-01-11T02:02:09.289" v="3182"/>
          <ac:spMkLst>
            <pc:docMk/>
            <pc:sldMk cId="693008337" sldId="264"/>
            <ac:spMk id="94" creationId="{3DE77F5D-18AD-4B1C-B8E9-1D18B2F2790E}"/>
          </ac:spMkLst>
        </pc:spChg>
        <pc:spChg chg="del">
          <ac:chgData name="Xin Zhang (FA Talent)" userId="474f572f-8271-4f60-858e-cee871e0aec6" providerId="ADAL" clId="{F36BB7D7-4D25-4D43-95AA-5B6400D3191C}" dt="2022-01-11T01:57:28.327" v="3078" actId="478"/>
          <ac:spMkLst>
            <pc:docMk/>
            <pc:sldMk cId="693008337" sldId="264"/>
            <ac:spMk id="95" creationId="{75857539-DBDE-41EC-8BA0-CBC2A483E5C2}"/>
          </ac:spMkLst>
        </pc:spChg>
        <pc:spChg chg="del mod">
          <ac:chgData name="Xin Zhang (FA Talent)" userId="474f572f-8271-4f60-858e-cee871e0aec6" providerId="ADAL" clId="{F36BB7D7-4D25-4D43-95AA-5B6400D3191C}" dt="2022-01-11T01:59:56.496" v="3114" actId="478"/>
          <ac:spMkLst>
            <pc:docMk/>
            <pc:sldMk cId="693008337" sldId="264"/>
            <ac:spMk id="97" creationId="{99BAF4E6-8839-49EB-B5D8-42AC36E0E881}"/>
          </ac:spMkLst>
        </pc:spChg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98" creationId="{E4DBB388-4F73-498F-892A-FBC7408FE3B9}"/>
          </ac:spMkLst>
        </pc:spChg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100" creationId="{0C6549B7-60DF-4C11-B062-6CAC87F39E01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102" creationId="{63F87620-FBA1-47F1-95B1-49D295A32F30}"/>
          </ac:spMkLst>
        </pc:spChg>
        <pc:spChg chg="del">
          <ac:chgData name="Xin Zhang (FA Talent)" userId="474f572f-8271-4f60-858e-cee871e0aec6" providerId="ADAL" clId="{F36BB7D7-4D25-4D43-95AA-5B6400D3191C}" dt="2022-01-11T01:57:28.327" v="3078" actId="478"/>
          <ac:spMkLst>
            <pc:docMk/>
            <pc:sldMk cId="693008337" sldId="264"/>
            <ac:spMk id="103" creationId="{E672A4C9-9426-4C54-8956-3FF0E1C0C0FA}"/>
          </ac:spMkLst>
        </pc:spChg>
        <pc:spChg chg="del mod">
          <ac:chgData name="Xin Zhang (FA Talent)" userId="474f572f-8271-4f60-858e-cee871e0aec6" providerId="ADAL" clId="{F36BB7D7-4D25-4D43-95AA-5B6400D3191C}" dt="2022-01-11T01:59:56.496" v="3114" actId="478"/>
          <ac:spMkLst>
            <pc:docMk/>
            <pc:sldMk cId="693008337" sldId="264"/>
            <ac:spMk id="105" creationId="{EAD81AB0-90F9-4890-A4AB-DB6141E489A4}"/>
          </ac:spMkLst>
        </pc:spChg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106" creationId="{96E35279-0E08-4D12-A55E-EE2E9CAEF065}"/>
          </ac:spMkLst>
        </pc:spChg>
        <pc:spChg chg="mod">
          <ac:chgData name="Xin Zhang (FA Talent)" userId="474f572f-8271-4f60-858e-cee871e0aec6" providerId="ADAL" clId="{F36BB7D7-4D25-4D43-95AA-5B6400D3191C}" dt="2022-01-11T01:57:30.821" v="3079" actId="207"/>
          <ac:spMkLst>
            <pc:docMk/>
            <pc:sldMk cId="693008337" sldId="264"/>
            <ac:spMk id="108" creationId="{83E0FA83-632E-4FB7-877B-7908CE6F8E2C}"/>
          </ac:spMkLst>
        </pc:spChg>
        <pc:spChg chg="mod">
          <ac:chgData name="Xin Zhang (FA Talent)" userId="474f572f-8271-4f60-858e-cee871e0aec6" providerId="ADAL" clId="{F36BB7D7-4D25-4D43-95AA-5B6400D3191C}" dt="2022-01-11T02:02:08.381" v="3181" actId="21"/>
          <ac:spMkLst>
            <pc:docMk/>
            <pc:sldMk cId="693008337" sldId="264"/>
            <ac:spMk id="110" creationId="{D07A5A09-93CD-4564-8508-81B4FC2EA54C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111" creationId="{22B0AD52-81D0-4889-BB0F-45BC2D828E24}"/>
          </ac:spMkLst>
        </pc:spChg>
        <pc:spChg chg="mod">
          <ac:chgData name="Xin Zhang (FA Talent)" userId="474f572f-8271-4f60-858e-cee871e0aec6" providerId="ADAL" clId="{F36BB7D7-4D25-4D43-95AA-5B6400D3191C}" dt="2022-01-11T02:01:43.523" v="3155" actId="571"/>
          <ac:spMkLst>
            <pc:docMk/>
            <pc:sldMk cId="693008337" sldId="264"/>
            <ac:spMk id="112" creationId="{71D3BAD5-6B57-49FF-960E-B2E785E89E4D}"/>
          </ac:spMkLst>
        </pc:spChg>
        <pc:grpChg chg="add del mod">
          <ac:chgData name="Xin Zhang (FA Talent)" userId="474f572f-8271-4f60-858e-cee871e0aec6" providerId="ADAL" clId="{F36BB7D7-4D25-4D43-95AA-5B6400D3191C}" dt="2022-01-11T02:01:30.012" v="3148" actId="165"/>
          <ac:grpSpMkLst>
            <pc:docMk/>
            <pc:sldMk cId="693008337" sldId="264"/>
            <ac:grpSpMk id="3" creationId="{5FD0AB5B-F41C-44FA-85F0-FDF519CE3B59}"/>
          </ac:grpSpMkLst>
        </pc:grpChg>
        <pc:grpChg chg="del">
          <ac:chgData name="Xin Zhang (FA Talent)" userId="474f572f-8271-4f60-858e-cee871e0aec6" providerId="ADAL" clId="{F36BB7D7-4D25-4D43-95AA-5B6400D3191C}" dt="2022-01-11T01:57:37.559" v="3080" actId="478"/>
          <ac:grpSpMkLst>
            <pc:docMk/>
            <pc:sldMk cId="693008337" sldId="264"/>
            <ac:grpSpMk id="4" creationId="{2E680DAB-D61E-4AF3-8DD4-4CDED362990C}"/>
          </ac:grpSpMkLst>
        </pc:grpChg>
        <pc:grpChg chg="add mod topLvl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5" creationId="{D6F9CEAE-54A5-41A9-9CCD-E927BB440443}"/>
          </ac:grpSpMkLst>
        </pc:grpChg>
        <pc:grpChg chg="add del mod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6" creationId="{80DCA25B-7521-4ADF-AC47-AC0073DCB1C8}"/>
          </ac:grpSpMkLst>
        </pc:grpChg>
        <pc:grpChg chg="add del mod">
          <ac:chgData name="Xin Zhang (FA Talent)" userId="474f572f-8271-4f60-858e-cee871e0aec6" providerId="ADAL" clId="{F36BB7D7-4D25-4D43-95AA-5B6400D3191C}" dt="2022-01-11T01:57:22.362" v="3076" actId="478"/>
          <ac:grpSpMkLst>
            <pc:docMk/>
            <pc:sldMk cId="693008337" sldId="264"/>
            <ac:grpSpMk id="32" creationId="{AA9F414E-3044-4AEF-A064-44520A37D228}"/>
          </ac:grpSpMkLst>
        </pc:grpChg>
        <pc:grpChg chg="add del mod ord">
          <ac:chgData name="Xin Zhang (FA Talent)" userId="474f572f-8271-4f60-858e-cee871e0aec6" providerId="ADAL" clId="{F36BB7D7-4D25-4D43-95AA-5B6400D3191C}" dt="2022-01-11T01:59:06.821" v="3100" actId="478"/>
          <ac:grpSpMkLst>
            <pc:docMk/>
            <pc:sldMk cId="693008337" sldId="264"/>
            <ac:grpSpMk id="35" creationId="{7F42D90B-743E-4FC2-9CB9-577910D92B99}"/>
          </ac:grpSpMkLst>
        </pc:grpChg>
        <pc:grpChg chg="add mod ord topLvl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38" creationId="{6176A65B-DB51-4713-98F5-B196190709CD}"/>
          </ac:grpSpMkLst>
        </pc:grpChg>
        <pc:grpChg chg="add del mod">
          <ac:chgData name="Xin Zhang (FA Talent)" userId="474f572f-8271-4f60-858e-cee871e0aec6" providerId="ADAL" clId="{F36BB7D7-4D25-4D43-95AA-5B6400D3191C}" dt="2022-01-11T02:01:15.313" v="3144" actId="478"/>
          <ac:grpSpMkLst>
            <pc:docMk/>
            <pc:sldMk cId="693008337" sldId="264"/>
            <ac:grpSpMk id="41" creationId="{65B9B2C7-2A86-40E5-87BA-C0EAD9913ECD}"/>
          </ac:grpSpMkLst>
        </pc:grpChg>
        <pc:grpChg chg="add mod topLvl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45" creationId="{2D12CDF9-BC8B-48C8-B861-931B52E6F62D}"/>
          </ac:grpSpMkLst>
        </pc:grpChg>
        <pc:grpChg chg="mod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47" creationId="{BE80715E-4B44-410A-A88C-27BA48AF9186}"/>
          </ac:grpSpMkLst>
        </pc:grpChg>
        <pc:grpChg chg="add mod topLvl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53" creationId="{51D07DD1-8EB3-44C4-8B12-1BEF6C427A75}"/>
          </ac:grpSpMkLst>
        </pc:grpChg>
        <pc:grpChg chg="mod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54" creationId="{39535C92-180D-4436-9FFF-D6EA248D83A6}"/>
          </ac:grpSpMkLst>
        </pc:grpChg>
        <pc:grpChg chg="mod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56" creationId="{6182C32E-1EE1-4CEA-A5AC-C9FD96C76489}"/>
          </ac:grpSpMkLst>
        </pc:grpChg>
        <pc:grpChg chg="mod">
          <ac:chgData name="Xin Zhang (FA Talent)" userId="474f572f-8271-4f60-858e-cee871e0aec6" providerId="ADAL" clId="{F36BB7D7-4D25-4D43-95AA-5B6400D3191C}" dt="2022-01-11T02:01:40.962" v="3154" actId="165"/>
          <ac:grpSpMkLst>
            <pc:docMk/>
            <pc:sldMk cId="693008337" sldId="264"/>
            <ac:grpSpMk id="58" creationId="{535FB885-6CA3-4089-9BF6-16577CDAC0C9}"/>
          </ac:grpSpMkLst>
        </pc:grpChg>
        <pc:grpChg chg="add mod">
          <ac:chgData name="Xin Zhang (FA Talent)" userId="474f572f-8271-4f60-858e-cee871e0aec6" providerId="ADAL" clId="{F36BB7D7-4D25-4D43-95AA-5B6400D3191C}" dt="2022-01-11T02:01:43.523" v="3155" actId="571"/>
          <ac:grpSpMkLst>
            <pc:docMk/>
            <pc:sldMk cId="693008337" sldId="264"/>
            <ac:grpSpMk id="65" creationId="{D37F65C3-1CDA-424D-AF9A-7E910FD4D27E}"/>
          </ac:grpSpMkLst>
        </pc:grpChg>
        <pc:grpChg chg="mod">
          <ac:chgData name="Xin Zhang (FA Talent)" userId="474f572f-8271-4f60-858e-cee871e0aec6" providerId="ADAL" clId="{F36BB7D7-4D25-4D43-95AA-5B6400D3191C}" dt="2022-01-11T02:01:43.523" v="3155" actId="571"/>
          <ac:grpSpMkLst>
            <pc:docMk/>
            <pc:sldMk cId="693008337" sldId="264"/>
            <ac:grpSpMk id="66" creationId="{6CEC20E5-3793-4E78-9C93-5AF37E667BBB}"/>
          </ac:grpSpMkLst>
        </pc:grpChg>
        <pc:grpChg chg="mod">
          <ac:chgData name="Xin Zhang (FA Talent)" userId="474f572f-8271-4f60-858e-cee871e0aec6" providerId="ADAL" clId="{F36BB7D7-4D25-4D43-95AA-5B6400D3191C}" dt="2022-01-11T02:01:43.523" v="3155" actId="571"/>
          <ac:grpSpMkLst>
            <pc:docMk/>
            <pc:sldMk cId="693008337" sldId="264"/>
            <ac:grpSpMk id="68" creationId="{654E49B4-6683-40BE-A411-F6F124ED3CD5}"/>
          </ac:grpSpMkLst>
        </pc:grpChg>
        <pc:grpChg chg="mod">
          <ac:chgData name="Xin Zhang (FA Talent)" userId="474f572f-8271-4f60-858e-cee871e0aec6" providerId="ADAL" clId="{F36BB7D7-4D25-4D43-95AA-5B6400D3191C}" dt="2022-01-11T02:01:43.523" v="3155" actId="571"/>
          <ac:grpSpMkLst>
            <pc:docMk/>
            <pc:sldMk cId="693008337" sldId="264"/>
            <ac:grpSpMk id="70" creationId="{8A4AC417-C3D9-40E1-9C33-D4EB8DCDB7BC}"/>
          </ac:grpSpMkLst>
        </pc:grpChg>
        <pc:grpChg chg="add mod">
          <ac:chgData name="Xin Zhang (FA Talent)" userId="474f572f-8271-4f60-858e-cee871e0aec6" providerId="ADAL" clId="{F36BB7D7-4D25-4D43-95AA-5B6400D3191C}" dt="2022-01-11T02:01:43.523" v="3155" actId="571"/>
          <ac:grpSpMkLst>
            <pc:docMk/>
            <pc:sldMk cId="693008337" sldId="264"/>
            <ac:grpSpMk id="76" creationId="{7F2DCCE4-2E6F-4D49-92E0-9753601BCBAD}"/>
          </ac:grpSpMkLst>
        </pc:grpChg>
        <pc:grpChg chg="mod">
          <ac:chgData name="Xin Zhang (FA Talent)" userId="474f572f-8271-4f60-858e-cee871e0aec6" providerId="ADAL" clId="{F36BB7D7-4D25-4D43-95AA-5B6400D3191C}" dt="2022-01-11T02:01:43.523" v="3155" actId="571"/>
          <ac:grpSpMkLst>
            <pc:docMk/>
            <pc:sldMk cId="693008337" sldId="264"/>
            <ac:grpSpMk id="77" creationId="{BAB9A065-2828-4787-8E8E-1555DCE6FA72}"/>
          </ac:grpSpMkLst>
        </pc:grpChg>
        <pc:grpChg chg="mod">
          <ac:chgData name="Xin Zhang (FA Talent)" userId="474f572f-8271-4f60-858e-cee871e0aec6" providerId="ADAL" clId="{F36BB7D7-4D25-4D43-95AA-5B6400D3191C}" dt="2022-01-11T02:01:43.523" v="3155" actId="571"/>
          <ac:grpSpMkLst>
            <pc:docMk/>
            <pc:sldMk cId="693008337" sldId="264"/>
            <ac:grpSpMk id="79" creationId="{23F7219B-D75D-49BC-91F3-072861F47AA4}"/>
          </ac:grpSpMkLst>
        </pc:grpChg>
        <pc:grpChg chg="mod">
          <ac:chgData name="Xin Zhang (FA Talent)" userId="474f572f-8271-4f60-858e-cee871e0aec6" providerId="ADAL" clId="{F36BB7D7-4D25-4D43-95AA-5B6400D3191C}" dt="2022-01-11T02:01:43.523" v="3155" actId="571"/>
          <ac:grpSpMkLst>
            <pc:docMk/>
            <pc:sldMk cId="693008337" sldId="264"/>
            <ac:grpSpMk id="86" creationId="{364C80A7-F5A7-4A94-9353-48E318E7BB25}"/>
          </ac:grpSpMkLst>
        </pc:grpChg>
        <pc:grpChg chg="del">
          <ac:chgData name="Xin Zhang (FA Talent)" userId="474f572f-8271-4f60-858e-cee871e0aec6" providerId="ADAL" clId="{F36BB7D7-4D25-4D43-95AA-5B6400D3191C}" dt="2022-01-11T01:57:37.559" v="3080" actId="478"/>
          <ac:grpSpMkLst>
            <pc:docMk/>
            <pc:sldMk cId="693008337" sldId="264"/>
            <ac:grpSpMk id="88" creationId="{2967AFAB-D0EB-48C8-B837-620D0EF594F6}"/>
          </ac:grpSpMkLst>
        </pc:grpChg>
        <pc:grpChg chg="del">
          <ac:chgData name="Xin Zhang (FA Talent)" userId="474f572f-8271-4f60-858e-cee871e0aec6" providerId="ADAL" clId="{F36BB7D7-4D25-4D43-95AA-5B6400D3191C}" dt="2022-01-11T01:57:37.559" v="3080" actId="478"/>
          <ac:grpSpMkLst>
            <pc:docMk/>
            <pc:sldMk cId="693008337" sldId="264"/>
            <ac:grpSpMk id="96" creationId="{DEA60966-9663-4B5E-8D98-8B8033C4A8ED}"/>
          </ac:grpSpMkLst>
        </pc:grpChg>
        <pc:grpChg chg="del">
          <ac:chgData name="Xin Zhang (FA Talent)" userId="474f572f-8271-4f60-858e-cee871e0aec6" providerId="ADAL" clId="{F36BB7D7-4D25-4D43-95AA-5B6400D3191C}" dt="2022-01-11T01:57:37.559" v="3080" actId="478"/>
          <ac:grpSpMkLst>
            <pc:docMk/>
            <pc:sldMk cId="693008337" sldId="264"/>
            <ac:grpSpMk id="104" creationId="{7AA11D69-2D17-47A7-A60D-117B7C5DC7F2}"/>
          </ac:grpSpMkLst>
        </pc:grpChg>
      </pc:sldChg>
      <pc:sldChg chg="addSp delSp modSp mod">
        <pc:chgData name="Xin Zhang (FA Talent)" userId="474f572f-8271-4f60-858e-cee871e0aec6" providerId="ADAL" clId="{F36BB7D7-4D25-4D43-95AA-5B6400D3191C}" dt="2022-01-11T03:17:22.969" v="3917" actId="1076"/>
        <pc:sldMkLst>
          <pc:docMk/>
          <pc:sldMk cId="2118544944" sldId="265"/>
        </pc:sldMkLst>
        <pc:spChg chg="del mod">
          <ac:chgData name="Xin Zhang (FA Talent)" userId="474f572f-8271-4f60-858e-cee871e0aec6" providerId="ADAL" clId="{F36BB7D7-4D25-4D43-95AA-5B6400D3191C}" dt="2022-01-11T01:44:50.617" v="2876" actId="478"/>
          <ac:spMkLst>
            <pc:docMk/>
            <pc:sldMk cId="2118544944" sldId="265"/>
            <ac:spMk id="29" creationId="{80DA4F60-7EEB-44E6-A010-0D2B7508A99E}"/>
          </ac:spMkLst>
        </pc:spChg>
        <pc:spChg chg="del mod">
          <ac:chgData name="Xin Zhang (FA Talent)" userId="474f572f-8271-4f60-858e-cee871e0aec6" providerId="ADAL" clId="{F36BB7D7-4D25-4D43-95AA-5B6400D3191C}" dt="2022-01-11T01:44:50.617" v="2876" actId="478"/>
          <ac:spMkLst>
            <pc:docMk/>
            <pc:sldMk cId="2118544944" sldId="265"/>
            <ac:spMk id="36" creationId="{0D3BEB4A-7F81-4223-964A-F930D56E3187}"/>
          </ac:spMkLst>
        </pc:spChg>
        <pc:spChg chg="mod">
          <ac:chgData name="Xin Zhang (FA Talent)" userId="474f572f-8271-4f60-858e-cee871e0aec6" providerId="ADAL" clId="{F36BB7D7-4D25-4D43-95AA-5B6400D3191C}" dt="2022-01-11T01:50:44.871" v="2914"/>
          <ac:spMkLst>
            <pc:docMk/>
            <pc:sldMk cId="2118544944" sldId="265"/>
            <ac:spMk id="44" creationId="{E92131D1-C08C-4A07-97FA-5203BF81AB67}"/>
          </ac:spMkLst>
        </pc:spChg>
        <pc:spChg chg="mod">
          <ac:chgData name="Xin Zhang (FA Talent)" userId="474f572f-8271-4f60-858e-cee871e0aec6" providerId="ADAL" clId="{F36BB7D7-4D25-4D43-95AA-5B6400D3191C}" dt="2022-01-11T01:50:44.871" v="2914"/>
          <ac:spMkLst>
            <pc:docMk/>
            <pc:sldMk cId="2118544944" sldId="265"/>
            <ac:spMk id="45" creationId="{CAA5E920-8054-46EB-BBAF-0999A2E9503D}"/>
          </ac:spMkLst>
        </pc:spChg>
        <pc:spChg chg="add mod">
          <ac:chgData name="Xin Zhang (FA Talent)" userId="474f572f-8271-4f60-858e-cee871e0aec6" providerId="ADAL" clId="{F36BB7D7-4D25-4D43-95AA-5B6400D3191C}" dt="2022-01-11T03:17:22.969" v="3917" actId="1076"/>
          <ac:spMkLst>
            <pc:docMk/>
            <pc:sldMk cId="2118544944" sldId="265"/>
            <ac:spMk id="46" creationId="{1CA396C0-3067-4334-B407-BCEB99FB6D86}"/>
          </ac:spMkLst>
        </pc:spChg>
        <pc:spChg chg="add mod">
          <ac:chgData name="Xin Zhang (FA Talent)" userId="474f572f-8271-4f60-858e-cee871e0aec6" providerId="ADAL" clId="{F36BB7D7-4D25-4D43-95AA-5B6400D3191C}" dt="2022-01-11T03:17:22.969" v="3917" actId="1076"/>
          <ac:spMkLst>
            <pc:docMk/>
            <pc:sldMk cId="2118544944" sldId="265"/>
            <ac:spMk id="47" creationId="{D917EA03-E0ED-476A-A7EB-28F0859346EB}"/>
          </ac:spMkLst>
        </pc:spChg>
        <pc:spChg chg="del">
          <ac:chgData name="Xin Zhang (FA Talent)" userId="474f572f-8271-4f60-858e-cee871e0aec6" providerId="ADAL" clId="{F36BB7D7-4D25-4D43-95AA-5B6400D3191C}" dt="2022-01-10T08:46:11.276" v="2607" actId="478"/>
          <ac:spMkLst>
            <pc:docMk/>
            <pc:sldMk cId="2118544944" sldId="265"/>
            <ac:spMk id="49" creationId="{5C527086-8EC9-4FAB-B991-1A8BB87654E9}"/>
          </ac:spMkLst>
        </pc:spChg>
        <pc:spChg chg="del">
          <ac:chgData name="Xin Zhang (FA Talent)" userId="474f572f-8271-4f60-858e-cee871e0aec6" providerId="ADAL" clId="{F36BB7D7-4D25-4D43-95AA-5B6400D3191C}" dt="2022-01-10T08:46:12.115" v="2608" actId="478"/>
          <ac:spMkLst>
            <pc:docMk/>
            <pc:sldMk cId="2118544944" sldId="265"/>
            <ac:spMk id="50" creationId="{880FC34A-C184-45A4-94BA-1B58ACE95098}"/>
          </ac:spMkLst>
        </pc:spChg>
        <pc:spChg chg="mod">
          <ac:chgData name="Xin Zhang (FA Talent)" userId="474f572f-8271-4f60-858e-cee871e0aec6" providerId="ADAL" clId="{F36BB7D7-4D25-4D43-95AA-5B6400D3191C}" dt="2022-01-11T01:50:59.793" v="2933" actId="571"/>
          <ac:spMkLst>
            <pc:docMk/>
            <pc:sldMk cId="2118544944" sldId="265"/>
            <ac:spMk id="51" creationId="{71F7AE44-E313-49F0-9F05-F58A5CEC433B}"/>
          </ac:spMkLst>
        </pc:spChg>
        <pc:spChg chg="mod">
          <ac:chgData name="Xin Zhang (FA Talent)" userId="474f572f-8271-4f60-858e-cee871e0aec6" providerId="ADAL" clId="{F36BB7D7-4D25-4D43-95AA-5B6400D3191C}" dt="2022-01-11T01:50:59.793" v="2933" actId="571"/>
          <ac:spMkLst>
            <pc:docMk/>
            <pc:sldMk cId="2118544944" sldId="265"/>
            <ac:spMk id="52" creationId="{DD9AA921-E69C-4FCD-8616-89265190EE13}"/>
          </ac:spMkLst>
        </pc:spChg>
        <pc:spChg chg="del">
          <ac:chgData name="Xin Zhang (FA Talent)" userId="474f572f-8271-4f60-858e-cee871e0aec6" providerId="ADAL" clId="{F36BB7D7-4D25-4D43-95AA-5B6400D3191C}" dt="2022-01-10T08:46:25.249" v="2610" actId="478"/>
          <ac:spMkLst>
            <pc:docMk/>
            <pc:sldMk cId="2118544944" sldId="265"/>
            <ac:spMk id="53" creationId="{8F8B4777-77AE-43AA-B1D0-76052A32A52C}"/>
          </ac:spMkLst>
        </pc:spChg>
        <pc:spChg chg="add mod">
          <ac:chgData name="Xin Zhang (FA Talent)" userId="474f572f-8271-4f60-858e-cee871e0aec6" providerId="ADAL" clId="{F36BB7D7-4D25-4D43-95AA-5B6400D3191C}" dt="2022-01-11T03:17:22.969" v="3917" actId="1076"/>
          <ac:spMkLst>
            <pc:docMk/>
            <pc:sldMk cId="2118544944" sldId="265"/>
            <ac:spMk id="54" creationId="{9C91CD2F-F271-4697-A07C-05CEB1275D27}"/>
          </ac:spMkLst>
        </pc:spChg>
        <pc:spChg chg="del">
          <ac:chgData name="Xin Zhang (FA Talent)" userId="474f572f-8271-4f60-858e-cee871e0aec6" providerId="ADAL" clId="{F36BB7D7-4D25-4D43-95AA-5B6400D3191C}" dt="2022-01-10T08:46:25.249" v="2610" actId="478"/>
          <ac:spMkLst>
            <pc:docMk/>
            <pc:sldMk cId="2118544944" sldId="265"/>
            <ac:spMk id="55" creationId="{2F60DAF8-C43B-4998-A52F-2E73547F0801}"/>
          </ac:spMkLst>
        </pc:spChg>
        <pc:spChg chg="add mod">
          <ac:chgData name="Xin Zhang (FA Talent)" userId="474f572f-8271-4f60-858e-cee871e0aec6" providerId="ADAL" clId="{F36BB7D7-4D25-4D43-95AA-5B6400D3191C}" dt="2022-01-11T03:17:22.969" v="3917" actId="1076"/>
          <ac:spMkLst>
            <pc:docMk/>
            <pc:sldMk cId="2118544944" sldId="265"/>
            <ac:spMk id="56" creationId="{95593190-5DDE-43B7-88C2-7F80CBF6FBD5}"/>
          </ac:spMkLst>
        </pc:spChg>
        <pc:spChg chg="add mod ord">
          <ac:chgData name="Xin Zhang (FA Talent)" userId="474f572f-8271-4f60-858e-cee871e0aec6" providerId="ADAL" clId="{F36BB7D7-4D25-4D43-95AA-5B6400D3191C}" dt="2022-01-11T03:17:19.298" v="3916" actId="1076"/>
          <ac:spMkLst>
            <pc:docMk/>
            <pc:sldMk cId="2118544944" sldId="265"/>
            <ac:spMk id="57" creationId="{DA9FF25F-E20B-4E70-9F19-F47E70608372}"/>
          </ac:spMkLst>
        </pc:spChg>
        <pc:spChg chg="del">
          <ac:chgData name="Xin Zhang (FA Talent)" userId="474f572f-8271-4f60-858e-cee871e0aec6" providerId="ADAL" clId="{F36BB7D7-4D25-4D43-95AA-5B6400D3191C}" dt="2022-01-10T08:46:26.568" v="2611" actId="478"/>
          <ac:spMkLst>
            <pc:docMk/>
            <pc:sldMk cId="2118544944" sldId="265"/>
            <ac:spMk id="59" creationId="{CCC27E7D-3CF4-4FEC-88E2-C5AFA074C187}"/>
          </ac:spMkLst>
        </pc:spChg>
        <pc:spChg chg="del">
          <ac:chgData name="Xin Zhang (FA Talent)" userId="474f572f-8271-4f60-858e-cee871e0aec6" providerId="ADAL" clId="{F36BB7D7-4D25-4D43-95AA-5B6400D3191C}" dt="2022-01-10T08:46:09.730" v="2606" actId="478"/>
          <ac:spMkLst>
            <pc:docMk/>
            <pc:sldMk cId="2118544944" sldId="265"/>
            <ac:spMk id="72" creationId="{757BF4B8-E3EE-4637-A9F8-F336B9B95670}"/>
          </ac:spMkLst>
        </pc:spChg>
        <pc:grpChg chg="del">
          <ac:chgData name="Xin Zhang (FA Talent)" userId="474f572f-8271-4f60-858e-cee871e0aec6" providerId="ADAL" clId="{F36BB7D7-4D25-4D43-95AA-5B6400D3191C}" dt="2022-01-11T01:44:50.617" v="2876" actId="478"/>
          <ac:grpSpMkLst>
            <pc:docMk/>
            <pc:sldMk cId="2118544944" sldId="265"/>
            <ac:grpSpMk id="23" creationId="{52E972C6-95FB-4A2D-BBDA-770FC8BB9E6D}"/>
          </ac:grpSpMkLst>
        </pc:grpChg>
        <pc:grpChg chg="del">
          <ac:chgData name="Xin Zhang (FA Talent)" userId="474f572f-8271-4f60-858e-cee871e0aec6" providerId="ADAL" clId="{F36BB7D7-4D25-4D43-95AA-5B6400D3191C}" dt="2022-01-11T01:44:50.617" v="2876" actId="478"/>
          <ac:grpSpMkLst>
            <pc:docMk/>
            <pc:sldMk cId="2118544944" sldId="265"/>
            <ac:grpSpMk id="32" creationId="{A2A305D3-87B8-4FA9-82A7-01CCE6B91639}"/>
          </ac:grpSpMkLst>
        </pc:grpChg>
        <pc:grpChg chg="del">
          <ac:chgData name="Xin Zhang (FA Talent)" userId="474f572f-8271-4f60-858e-cee871e0aec6" providerId="ADAL" clId="{F36BB7D7-4D25-4D43-95AA-5B6400D3191C}" dt="2022-01-11T01:44:50.617" v="2876" actId="478"/>
          <ac:grpSpMkLst>
            <pc:docMk/>
            <pc:sldMk cId="2118544944" sldId="265"/>
            <ac:grpSpMk id="35" creationId="{EEBBD871-D692-479D-ADE8-503386C15843}"/>
          </ac:grpSpMkLst>
        </pc:grpChg>
        <pc:grpChg chg="add mod">
          <ac:chgData name="Xin Zhang (FA Talent)" userId="474f572f-8271-4f60-858e-cee871e0aec6" providerId="ADAL" clId="{F36BB7D7-4D25-4D43-95AA-5B6400D3191C}" dt="2022-01-11T03:17:22.969" v="3917" actId="1076"/>
          <ac:grpSpMkLst>
            <pc:docMk/>
            <pc:sldMk cId="2118544944" sldId="265"/>
            <ac:grpSpMk id="43" creationId="{A832E357-C880-4C15-B243-6414480BD8AD}"/>
          </ac:grpSpMkLst>
        </pc:grpChg>
        <pc:grpChg chg="add mod">
          <ac:chgData name="Xin Zhang (FA Talent)" userId="474f572f-8271-4f60-858e-cee871e0aec6" providerId="ADAL" clId="{F36BB7D7-4D25-4D43-95AA-5B6400D3191C}" dt="2022-01-11T03:17:22.969" v="3917" actId="1076"/>
          <ac:grpSpMkLst>
            <pc:docMk/>
            <pc:sldMk cId="2118544944" sldId="265"/>
            <ac:grpSpMk id="48" creationId="{EAD11666-FB9B-4BE6-B914-275AE0321837}"/>
          </ac:grpSpMkLst>
        </pc:grpChg>
        <pc:grpChg chg="del">
          <ac:chgData name="Xin Zhang (FA Talent)" userId="474f572f-8271-4f60-858e-cee871e0aec6" providerId="ADAL" clId="{F36BB7D7-4D25-4D43-95AA-5B6400D3191C}" dt="2022-01-11T01:44:50.617" v="2876" actId="478"/>
          <ac:grpSpMkLst>
            <pc:docMk/>
            <pc:sldMk cId="2118544944" sldId="265"/>
            <ac:grpSpMk id="62" creationId="{1CFE58EC-4BC5-428C-82A1-F5663C8B8906}"/>
          </ac:grpSpMkLst>
        </pc:grpChg>
        <pc:graphicFrameChg chg="del">
          <ac:chgData name="Xin Zhang (FA Talent)" userId="474f572f-8271-4f60-858e-cee871e0aec6" providerId="ADAL" clId="{F36BB7D7-4D25-4D43-95AA-5B6400D3191C}" dt="2022-01-10T08:46:29.900" v="2612" actId="478"/>
          <ac:graphicFrameMkLst>
            <pc:docMk/>
            <pc:sldMk cId="2118544944" sldId="265"/>
            <ac:graphicFrameMk id="28" creationId="{122DEFCD-7B8F-4E8D-93D1-BBDFA8D7AB77}"/>
          </ac:graphicFrameMkLst>
        </pc:graphicFrameChg>
        <pc:graphicFrameChg chg="add mod">
          <ac:chgData name="Xin Zhang (FA Talent)" userId="474f572f-8271-4f60-858e-cee871e0aec6" providerId="ADAL" clId="{F36BB7D7-4D25-4D43-95AA-5B6400D3191C}" dt="2022-01-11T03:17:13.464" v="3914" actId="1076"/>
          <ac:graphicFrameMkLst>
            <pc:docMk/>
            <pc:sldMk cId="2118544944" sldId="265"/>
            <ac:graphicFrameMk id="39" creationId="{78384CC9-4DB3-486A-B8D3-D2500B62F7C3}"/>
          </ac:graphicFrameMkLst>
        </pc:graphicFrameChg>
        <pc:graphicFrameChg chg="add mod">
          <ac:chgData name="Xin Zhang (FA Talent)" userId="474f572f-8271-4f60-858e-cee871e0aec6" providerId="ADAL" clId="{F36BB7D7-4D25-4D43-95AA-5B6400D3191C}" dt="2022-01-11T01:49:45.590" v="2907" actId="571"/>
          <ac:graphicFrameMkLst>
            <pc:docMk/>
            <pc:sldMk cId="2118544944" sldId="265"/>
            <ac:graphicFrameMk id="42" creationId="{B6577F2C-32CC-4799-AB9E-495B5D1660A1}"/>
          </ac:graphicFrameMkLst>
        </pc:graphicFrameChg>
        <pc:graphicFrameChg chg="del">
          <ac:chgData name="Xin Zhang (FA Talent)" userId="474f572f-8271-4f60-858e-cee871e0aec6" providerId="ADAL" clId="{F36BB7D7-4D25-4D43-95AA-5B6400D3191C}" dt="2022-01-10T08:46:25.249" v="2610" actId="478"/>
          <ac:graphicFrameMkLst>
            <pc:docMk/>
            <pc:sldMk cId="2118544944" sldId="265"/>
            <ac:graphicFrameMk id="58" creationId="{E8E9452A-8678-4817-BD4E-E84AE7FA4484}"/>
          </ac:graphicFrameMkLst>
        </pc:graphicFrameChg>
        <pc:picChg chg="add del mod">
          <ac:chgData name="Xin Zhang (FA Talent)" userId="474f572f-8271-4f60-858e-cee871e0aec6" providerId="ADAL" clId="{F36BB7D7-4D25-4D43-95AA-5B6400D3191C}" dt="2022-01-11T01:47:04.395" v="2894" actId="21"/>
          <ac:picMkLst>
            <pc:docMk/>
            <pc:sldMk cId="2118544944" sldId="265"/>
            <ac:picMk id="4" creationId="{4789D07D-046C-440A-BA36-C2DA21F717A3}"/>
          </ac:picMkLst>
        </pc:picChg>
        <pc:picChg chg="add del mod modVis">
          <ac:chgData name="Xin Zhang (FA Talent)" userId="474f572f-8271-4f60-858e-cee871e0aec6" providerId="ADAL" clId="{F36BB7D7-4D25-4D43-95AA-5B6400D3191C}" dt="2022-01-11T01:46:59.944" v="2886"/>
          <ac:picMkLst>
            <pc:docMk/>
            <pc:sldMk cId="2118544944" sldId="265"/>
            <ac:picMk id="31" creationId="{75323771-654A-4E75-B40D-D5C88E5CF9A9}"/>
          </ac:picMkLst>
        </pc:picChg>
      </pc:sldChg>
      <pc:sldChg chg="addSp delSp modSp del mod">
        <pc:chgData name="Xin Zhang (FA Talent)" userId="474f572f-8271-4f60-858e-cee871e0aec6" providerId="ADAL" clId="{F36BB7D7-4D25-4D43-95AA-5B6400D3191C}" dt="2022-01-11T03:29:14.226" v="4133" actId="47"/>
        <pc:sldMkLst>
          <pc:docMk/>
          <pc:sldMk cId="235964018" sldId="281"/>
        </pc:sldMkLst>
        <pc:grpChg chg="add del mod">
          <ac:chgData name="Xin Zhang (FA Talent)" userId="474f572f-8271-4f60-858e-cee871e0aec6" providerId="ADAL" clId="{F36BB7D7-4D25-4D43-95AA-5B6400D3191C}" dt="2022-01-11T03:29:03.101" v="4129" actId="21"/>
          <ac:grpSpMkLst>
            <pc:docMk/>
            <pc:sldMk cId="235964018" sldId="281"/>
            <ac:grpSpMk id="2" creationId="{147AB9F1-FF7B-4552-AC7D-4A76F8C35B60}"/>
          </ac:grpSpMkLst>
        </pc:grp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7" creationId="{71FAEF25-3F8D-4738-B300-B3908208A741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9" creationId="{FDD23EDF-AF87-40DB-AEFA-02B17B3474A1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11" creationId="{D03359DB-9C48-429D-B3FC-D092DEE34EFE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13" creationId="{F5472566-71B3-4C0A-B7BF-F0953D7D4009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15" creationId="{8F2FB47C-0B41-4F09-8A63-30C9C8F389B2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17" creationId="{C1DD68EB-9B81-4A32-B1D0-F6E444E053D6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19" creationId="{05107B6C-73DE-41A7-9695-ED7983E41251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21" creationId="{EB980F8B-7199-4DE5-A75E-5CFEDFB63C7D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23" creationId="{50D9E29F-66B5-4C72-8D41-2EE5CDAF3612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25" creationId="{DB81BC70-BF28-4942-A089-2444CEC25293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27" creationId="{9578AB62-C3DE-4213-B60E-0B37B9271ECE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29" creationId="{65AF4B21-9AA9-4386-B6F3-EDCFFB6E8B5B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31" creationId="{D01983EA-C31C-4D10-9C3D-3F8B40D702BA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33" creationId="{AFD6CDE9-F173-44EC-9072-EFFBBC51DE06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35" creationId="{83C060F6-D945-4EB5-BA5D-E11EE956F93E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37" creationId="{A654BB7F-A02A-4ACC-A297-15CF29DBDA57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39" creationId="{AE0D4D00-7568-4C5A-9956-2BCE1A03BED8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41" creationId="{360BD251-4127-4C80-A8BB-A842582C67F6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43" creationId="{5B95F0F0-17CE-48CE-BB36-FAA712A11BDB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45" creationId="{27ED933F-0150-4CAD-B390-D4222470B958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47" creationId="{37AF07C5-920D-4671-9EFF-4F8ECF57AAF5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49" creationId="{71C79498-222B-48F9-817D-E72139BCB91A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51" creationId="{4DA0E650-29DD-4986-91F9-F1217E4F00E8}"/>
          </ac:picMkLst>
        </pc:picChg>
        <pc:picChg chg="mod">
          <ac:chgData name="Xin Zhang (FA Talent)" userId="474f572f-8271-4f60-858e-cee871e0aec6" providerId="ADAL" clId="{F36BB7D7-4D25-4D43-95AA-5B6400D3191C}" dt="2022-01-11T03:29:01.962" v="4128" actId="164"/>
          <ac:picMkLst>
            <pc:docMk/>
            <pc:sldMk cId="235964018" sldId="281"/>
            <ac:picMk id="53" creationId="{B214690C-D112-45FB-A4C1-4BA70BF004E5}"/>
          </ac:picMkLst>
        </pc:picChg>
      </pc:sldChg>
      <pc:sldChg chg="addSp delSp modSp mod">
        <pc:chgData name="Xin Zhang (FA Talent)" userId="474f572f-8271-4f60-858e-cee871e0aec6" providerId="ADAL" clId="{F36BB7D7-4D25-4D43-95AA-5B6400D3191C}" dt="2022-01-11T03:29:43.548" v="4176" actId="20577"/>
        <pc:sldMkLst>
          <pc:docMk/>
          <pc:sldMk cId="2155027531" sldId="282"/>
        </pc:sldMkLst>
        <pc:spChg chg="mod">
          <ac:chgData name="Xin Zhang (FA Talent)" userId="474f572f-8271-4f60-858e-cee871e0aec6" providerId="ADAL" clId="{F36BB7D7-4D25-4D43-95AA-5B6400D3191C}" dt="2022-01-11T03:29:43.548" v="4176" actId="20577"/>
          <ac:spMkLst>
            <pc:docMk/>
            <pc:sldMk cId="2155027531" sldId="282"/>
            <ac:spMk id="35" creationId="{CEEF0435-12D0-465B-B2F6-93E9E570454B}"/>
          </ac:spMkLst>
        </pc:spChg>
        <pc:grpChg chg="add del mod">
          <ac:chgData name="Xin Zhang (FA Talent)" userId="474f572f-8271-4f60-858e-cee871e0aec6" providerId="ADAL" clId="{F36BB7D7-4D25-4D43-95AA-5B6400D3191C}" dt="2022-01-11T03:28:20.070" v="4116" actId="165"/>
          <ac:grpSpMkLst>
            <pc:docMk/>
            <pc:sldMk cId="2155027531" sldId="282"/>
            <ac:grpSpMk id="36" creationId="{D484A8C6-BE22-41FA-8D00-6B2432BE7DEA}"/>
          </ac:grpSpMkLst>
        </pc:grpChg>
        <pc:grpChg chg="add mod">
          <ac:chgData name="Xin Zhang (FA Talent)" userId="474f572f-8271-4f60-858e-cee871e0aec6" providerId="ADAL" clId="{F36BB7D7-4D25-4D43-95AA-5B6400D3191C}" dt="2022-01-11T03:29:25.100" v="4136" actId="1076"/>
          <ac:grpSpMkLst>
            <pc:docMk/>
            <pc:sldMk cId="2155027531" sldId="282"/>
            <ac:grpSpMk id="37" creationId="{AB29A371-A0DD-426E-995E-E7DAC373A170}"/>
          </ac:grpSpMkLst>
        </pc:grpChg>
        <pc:grpChg chg="add mod">
          <ac:chgData name="Xin Zhang (FA Talent)" userId="474f572f-8271-4f60-858e-cee871e0aec6" providerId="ADAL" clId="{F36BB7D7-4D25-4D43-95AA-5B6400D3191C}" dt="2022-01-11T03:29:28.114" v="4137" actId="554"/>
          <ac:grpSpMkLst>
            <pc:docMk/>
            <pc:sldMk cId="2155027531" sldId="282"/>
            <ac:grpSpMk id="78" creationId="{018A0BDB-7568-46AE-B890-855CF66ACB3A}"/>
          </ac:grpSpMkLst>
        </pc:grpChg>
        <pc:grpChg chg="add mod">
          <ac:chgData name="Xin Zhang (FA Talent)" userId="474f572f-8271-4f60-858e-cee871e0aec6" providerId="ADAL" clId="{F36BB7D7-4D25-4D43-95AA-5B6400D3191C}" dt="2022-01-11T03:29:28.114" v="4137" actId="554"/>
          <ac:grpSpMkLst>
            <pc:docMk/>
            <pc:sldMk cId="2155027531" sldId="282"/>
            <ac:grpSpMk id="115" creationId="{C0519073-418F-4D8B-BD3D-B55222121F26}"/>
          </ac:grpSpMkLst>
        </pc:grpChg>
        <pc:grpChg chg="add mod">
          <ac:chgData name="Xin Zhang (FA Talent)" userId="474f572f-8271-4f60-858e-cee871e0aec6" providerId="ADAL" clId="{F36BB7D7-4D25-4D43-95AA-5B6400D3191C}" dt="2022-01-11T03:29:25.100" v="4136" actId="1076"/>
          <ac:grpSpMkLst>
            <pc:docMk/>
            <pc:sldMk cId="2155027531" sldId="282"/>
            <ac:grpSpMk id="140" creationId="{85271E30-FBE2-4AA3-ACA7-0FB2221DA53A}"/>
          </ac:grpSpMkLst>
        </pc:grp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" creationId="{F53B11C0-9BAB-49CF-84C6-1F40903B659E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3" creationId="{6F06D687-8801-4464-8EDC-C326EAAD84A1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4" creationId="{38AD8256-6A01-4EF3-8C92-358DE2950F16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5" creationId="{6A2B0AEF-E158-48A4-982E-D990B8F681DE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6" creationId="{3F72ADD0-9CB7-459F-8B28-543B78A80927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7" creationId="{A4A82B31-9704-4B51-8007-FCC9F0AE73DE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8" creationId="{F3B59E8C-0E41-44EC-852C-8DEE47DDF14F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9" creationId="{C2D16888-9D1B-4494-ABBB-50374D38ABC8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0" creationId="{947E7E60-5B66-4186-91CF-1992D920A163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1" creationId="{00856C1C-A7DE-456F-B0B7-0B8A5B41FB00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2" creationId="{E2D84506-FD37-440C-8AED-340016BE0060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3" creationId="{25F6261E-2EE0-423D-BEE8-7BE7FDAC1BD6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4" creationId="{E40F2CF1-E786-4720-8F1B-3C8874FB9900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5" creationId="{1F66F67D-240B-469C-8D5F-36C7AE0CB746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6" creationId="{BFB5BD02-D5DD-4BAF-8CC3-41D525B7B635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7" creationId="{A6C0CA75-2D6A-45D1-8021-828B3B90E1FC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8" creationId="{82F68FC5-D2E1-43B3-A999-BF89FF518F35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19" creationId="{FBC2834E-76CC-4857-8569-8F57A0558062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0" creationId="{A246288B-98CE-4169-9AEA-99FDE257D726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1" creationId="{9C1D0526-8076-4DB9-89DD-16AC21786D94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2" creationId="{1BAC3ED4-768F-4771-8DC1-B6396061C6B5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3" creationId="{914904CC-6101-4A1D-9F14-1B4B241E456F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4" creationId="{FD2920E1-1044-4A39-B263-24CB93D08966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5" creationId="{BA4A1E7E-899E-4F78-8DEC-314C95376B49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6" creationId="{D5E56541-2722-4853-8407-FBBF55009BDF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7" creationId="{04E01DBF-B2D6-4FBC-AC19-6286FE2B19C1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8" creationId="{28E7357C-200C-4927-A413-2C4F70EFB15A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29" creationId="{E18961F4-61A4-42F2-8594-FAC53EDC37BC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30" creationId="{3385A22F-F44E-40D5-8B38-C24ADDE8FC36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31" creationId="{089EACBD-C757-4D40-BB94-971C7496F965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32" creationId="{453F3B9D-46BC-46B3-AB22-7E7D1F2DA26A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33" creationId="{FF60231F-7AE0-4CFB-9A80-9EA16E6BDC98}"/>
          </ac:picMkLst>
        </pc:picChg>
        <pc:picChg chg="mod topLvl">
          <ac:chgData name="Xin Zhang (FA Talent)" userId="474f572f-8271-4f60-858e-cee871e0aec6" providerId="ADAL" clId="{F36BB7D7-4D25-4D43-95AA-5B6400D3191C}" dt="2022-01-11T03:29:20.022" v="4134" actId="164"/>
          <ac:picMkLst>
            <pc:docMk/>
            <pc:sldMk cId="2155027531" sldId="282"/>
            <ac:picMk id="34" creationId="{049C0E9A-BC21-44E3-98CF-2191B7E8FEA1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38" creationId="{8CC4802B-78AA-42E7-8FE4-0AC3C50F17AB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39" creationId="{4DEF8B9C-418C-42B7-913B-7944DC1A292E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0" creationId="{23A574E7-4154-4533-8CEE-D6FFE3716B6E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1" creationId="{BCAD21CE-2498-4C54-A3D3-10EEFD382CE8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2" creationId="{B8D1B3D3-3DD1-4C7E-BADB-09D8669AD803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3" creationId="{CB37DD12-56C9-4782-85F8-7FBA9A06C9EB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4" creationId="{984FD5F2-6593-4729-8297-4640CADC3188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5" creationId="{5BD3029A-FEDA-41BA-A87C-2197E63F2F7F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6" creationId="{C5079955-7659-4B51-B403-97F587D90733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7" creationId="{118FC662-EC88-42FB-A32A-F7F456C9ABCC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8" creationId="{23266140-C10E-4208-8411-96275BA790D1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49" creationId="{DBBF4DEA-FD24-4A60-9F5A-F3838CAFC405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0" creationId="{52BA5C02-E07A-43CE-8F37-B9DBBE70DBE9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1" creationId="{88491EAA-145C-4C4B-B7B1-1A9347A9A0EA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2" creationId="{048CDE3B-3919-472B-8306-536EC3EB7BCA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3" creationId="{5466AF8D-970F-417D-A889-15CAFDFFEA6A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4" creationId="{2D13F339-5DF1-4B0A-839C-550252AAD0E0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5" creationId="{7867E2FA-BBE3-4D47-B80B-496A1AF23E2D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6" creationId="{EA85F9CE-B337-4521-BF0B-E882EF290D28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7" creationId="{A2A2F935-C15F-40DC-B5A1-5EA596578689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8" creationId="{DE350A72-5F61-4008-8CA0-EC2BAC3BBB4C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59" creationId="{2EEF643D-8624-4BFA-83AE-9C4E0235D57C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0" creationId="{FB843A13-1D94-4E9C-BC4B-6C66F8F9DAC2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1" creationId="{DEAE0C81-2B44-478F-A683-FEB494D4FAF0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2" creationId="{4DA8FE1E-C438-415E-8CBB-26C331B15D73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3" creationId="{AA2090EF-68F3-4CD7-9A6C-5EDCFBB6BFAD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4" creationId="{7D1F4C26-6D85-4ACF-B5D5-4F829B55C59E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5" creationId="{168CD611-F3B3-4DB0-9189-92D97A463113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6" creationId="{217F9050-3109-49C9-A257-8AE4E382630B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7" creationId="{F6B69683-20CF-495D-B7C8-6897D756C04C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8" creationId="{FB7200CC-F105-4881-9887-91BD37F36A9E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69" creationId="{9C08F00F-4462-43E8-9325-89A975D4AB88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70" creationId="{E18B9FE3-2BA5-424A-9D73-55B44A66AF9D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71" creationId="{C574DAF2-1FC4-4AEF-861B-973744DA5E2C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72" creationId="{AAA0AABF-1B8E-4A5C-A5F0-55AA7A935FD4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73" creationId="{AD81A037-7AF6-45AB-8BC6-3937A154572C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74" creationId="{CA373C75-1B04-4EE4-A9C9-6E4FAE5AEBAB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75" creationId="{3E6C6A4A-4D77-43F7-9246-1305EF179A9D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76" creationId="{2F557ADE-ABA2-4FD7-9C91-F58CAAC428B7}"/>
          </ac:picMkLst>
        </pc:picChg>
        <pc:picChg chg="mod">
          <ac:chgData name="Xin Zhang (FA Talent)" userId="474f572f-8271-4f60-858e-cee871e0aec6" providerId="ADAL" clId="{F36BB7D7-4D25-4D43-95AA-5B6400D3191C}" dt="2022-01-11T03:28:33.016" v="4119"/>
          <ac:picMkLst>
            <pc:docMk/>
            <pc:sldMk cId="2155027531" sldId="282"/>
            <ac:picMk id="77" creationId="{E10B8D75-291C-489E-82F2-7910663B0E5E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79" creationId="{CD821176-003E-484A-81A3-B160E0D08017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0" creationId="{DA778809-519D-4107-A0FC-7E14199C64C9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1" creationId="{F03B636D-226D-4459-83CC-D9F7A8F4212A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2" creationId="{BF2D7D14-6372-43DF-80B1-85C8FFFC0957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3" creationId="{2B295959-0B81-46CF-9B92-18CC391EAB9E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4" creationId="{E2F95B25-212C-4F39-AE6D-1865C37345A4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5" creationId="{604FB1E8-78CE-4276-AA73-77935194AD4D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6" creationId="{9A9A00EF-3C02-4B69-B85A-1A5CD6E0D6A6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7" creationId="{14395E03-22F5-43B3-82DC-503C2A711DF7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8" creationId="{5383BFDB-87A2-405D-ABE2-D09957C8DDB3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89" creationId="{98E9965B-53C3-4780-B3BE-C32CF4C5156B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0" creationId="{282F0204-58BE-4F27-9ADD-354ED798886E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1" creationId="{2783F59E-0338-42B2-AE29-3D80828FAA85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2" creationId="{E068FCBE-F35C-4617-A637-8C513C3F4116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3" creationId="{FF54CE00-D505-4E49-9205-9ED9AB0C9E38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4" creationId="{2989C01B-084A-44C2-B527-9A01DDCC703F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5" creationId="{81669224-AA9B-480A-9296-29653418A390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6" creationId="{26D33D33-8BD5-42FF-9ABE-E192B96040C5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7" creationId="{91B5233F-5E38-46A2-B92B-168BD9602270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8" creationId="{7E48F074-A4F2-4C26-B1DA-09394F16CAF5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99" creationId="{C137C036-219B-44C9-94B8-F43C434DE2C9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0" creationId="{0A7A620E-928D-4C2B-9F98-88984926999C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1" creationId="{C45B289F-3E36-4CA8-9796-F60056BC9790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2" creationId="{43D99D8C-5332-4352-AFD2-FF39E10289F7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3" creationId="{B05B1637-71AD-4B62-827A-906CE8F57A30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4" creationId="{061C0BB4-8E34-4C21-94DF-94AEA08E2581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5" creationId="{41D75505-BFB3-4CF1-9A54-C6A1C7EF4B7C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6" creationId="{EA4E478D-7111-45A0-A12A-BEC0414E4F38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7" creationId="{4F942E81-C28E-4197-86E0-54FD92B1A871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8" creationId="{5CDF89B5-6507-4866-AFF1-5A675AA4B6C4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09" creationId="{CF8D394E-6708-4570-99D2-DED9CD286AC2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10" creationId="{FF730524-5840-4370-A2DF-5E0D1FDA2638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11" creationId="{9E5CA42B-CB40-4513-993A-50AFC3714769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12" creationId="{2049C492-64D2-46F8-B607-BE0FAE766041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13" creationId="{A9DEDDDD-7568-41F1-8C87-FE1A7BC15168}"/>
          </ac:picMkLst>
        </pc:picChg>
        <pc:picChg chg="mod">
          <ac:chgData name="Xin Zhang (FA Talent)" userId="474f572f-8271-4f60-858e-cee871e0aec6" providerId="ADAL" clId="{F36BB7D7-4D25-4D43-95AA-5B6400D3191C}" dt="2022-01-11T03:28:49.885" v="4124"/>
          <ac:picMkLst>
            <pc:docMk/>
            <pc:sldMk cId="2155027531" sldId="282"/>
            <ac:picMk id="114" creationId="{3EA9FF67-CD35-4BBB-8B59-473A791BBC6F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16" creationId="{30DE5098-9DB1-417E-95D8-45800010859C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17" creationId="{6745C41B-2F4E-4B07-8D59-94E64521D2DB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18" creationId="{245A066E-EEFC-4B26-A069-4EF8E5984A81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19" creationId="{634A2479-908C-41A8-8456-6924813F3163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0" creationId="{8AF4FAAD-0E71-4B5A-BB50-F62C18BEDCCB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1" creationId="{985D8850-4EF8-437B-B9DF-049EF1246766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2" creationId="{B0A8367D-B33A-402A-BA77-67F58F4C2E6E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3" creationId="{CA2DCEDB-FE2E-4F56-9CF9-8346D744D475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4" creationId="{3C55F725-A70B-4581-9758-5919E87C42C4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5" creationId="{25108B95-7A70-4B15-94B8-E3B94B02CC1C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6" creationId="{7506637F-BAB4-41A5-9FE9-0FE5319BC20E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7" creationId="{36E67F12-AA50-4655-9735-B551A16C5C2D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8" creationId="{D2F5FC1A-2A76-4844-8AC1-51F2A5D87F91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29" creationId="{24909B1D-B154-43AD-90AB-91A5A41AC987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0" creationId="{985E8405-1BE8-4533-B0B2-06CED2CF2D01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1" creationId="{38B12DFA-BA5A-4F91-ACD9-24C9F63519BE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2" creationId="{418D50DA-7133-439B-800F-8F2079F1092D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3" creationId="{6059CBA7-BA10-4564-AC40-314155B86304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4" creationId="{6B50533F-E3AB-4AA7-8073-8262A61F0C41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5" creationId="{39E2DA91-BB7B-4BC4-AFB5-10ACEDE0435A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6" creationId="{3253BA4B-73DE-4B2A-9EB6-F751DFB8EC52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7" creationId="{F02A9534-0F38-4B87-B3AF-3536C580672F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8" creationId="{8DD8322B-9290-4897-9580-9F9AF42DD006}"/>
          </ac:picMkLst>
        </pc:picChg>
        <pc:picChg chg="mod">
          <ac:chgData name="Xin Zhang (FA Talent)" userId="474f572f-8271-4f60-858e-cee871e0aec6" providerId="ADAL" clId="{F36BB7D7-4D25-4D43-95AA-5B6400D3191C}" dt="2022-01-11T03:29:04.594" v="4130"/>
          <ac:picMkLst>
            <pc:docMk/>
            <pc:sldMk cId="2155027531" sldId="282"/>
            <ac:picMk id="139" creationId="{7E0C572A-D48B-436A-B11F-7A3905B662E0}"/>
          </ac:picMkLst>
        </pc:picChg>
      </pc:sldChg>
      <pc:sldChg chg="addSp modSp del mod">
        <pc:chgData name="Xin Zhang (FA Talent)" userId="474f572f-8271-4f60-858e-cee871e0aec6" providerId="ADAL" clId="{F36BB7D7-4D25-4D43-95AA-5B6400D3191C}" dt="2022-01-11T03:29:14.226" v="4133" actId="47"/>
        <pc:sldMkLst>
          <pc:docMk/>
          <pc:sldMk cId="2583335624" sldId="283"/>
        </pc:sldMkLst>
        <pc:grpChg chg="add mod">
          <ac:chgData name="Xin Zhang (FA Talent)" userId="474f572f-8271-4f60-858e-cee871e0aec6" providerId="ADAL" clId="{F36BB7D7-4D25-4D43-95AA-5B6400D3191C}" dt="2022-01-11T03:28:47.834" v="4123" actId="164"/>
          <ac:grpSpMkLst>
            <pc:docMk/>
            <pc:sldMk cId="2583335624" sldId="283"/>
            <ac:grpSpMk id="2" creationId="{F3BA4C9A-D13D-46A3-B122-E6398544B9FA}"/>
          </ac:grpSpMkLst>
        </pc:grp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3" creationId="{4B3C953C-EB17-41F6-ADD0-A925E0275B8C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5" creationId="{31818BD0-0AD9-4B5F-AAA8-51C07A917A3E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7" creationId="{5E55F5C6-6D78-4C21-B3B5-46DB360C70CA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9" creationId="{C9A2441F-E651-4BBB-B1B8-930A7E932CB5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11" creationId="{87B4C87D-8E33-4415-8FDB-1879E81EA5D7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13" creationId="{7049D7CC-5D10-49B0-95FF-F37B515358F1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15" creationId="{7D7FEC4F-8C34-4949-A9FD-B0E4D2D5275B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17" creationId="{F709B7EC-463F-46E0-9B21-FDB4B1C2C774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19" creationId="{3250EC25-1D2F-4CE8-B000-BC6410A74FE8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21" creationId="{435B5ED9-2E4A-46CB-9922-CE1B479DD16B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23" creationId="{1A0BA43E-8469-447A-BD7B-1561264B4F03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25" creationId="{B6277D85-0525-40CB-8264-48DB7D2ED1FA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27" creationId="{EC1B1A04-91D0-4DD3-8E7F-52272C749A7C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29" creationId="{CA4231AE-6D5A-43B4-93BE-7457300586CD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31" creationId="{F00370E0-CA1B-4C5A-874F-0E039833CD94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33" creationId="{46ECCB60-6542-4BD6-9728-61A92126D01D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35" creationId="{27C3D25C-FD6C-4AEE-AA74-F62E20B4DC73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37" creationId="{F08D3F35-DE4A-4389-8EBE-5261F60CAC45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39" creationId="{2BEA84A0-435E-4950-A2D2-D276CC73E3B7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41" creationId="{1C55E549-E55C-428E-B9B0-EE45612D7176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43" creationId="{2B4EE1D8-5501-4CCA-815B-BA5290D442BF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45" creationId="{0A84F4F8-CB10-40F9-B2B1-512B96A2D4A3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47" creationId="{1CDE99E6-2733-4C28-B1D8-B21A49D28516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49" creationId="{BC5B2B9A-B3EB-458D-BA3F-EC2B1742A7B5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51" creationId="{56BEC522-4690-4BA4-BEAD-02FFDC97BEFF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53" creationId="{1A061E10-E82E-40D7-8A27-3E06AFE5AA73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55" creationId="{E2309226-594C-49AA-88EC-45DC771EF193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57" creationId="{6B101160-444A-4D45-BC27-0B92DC0D6B54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59" creationId="{F27A3ED7-A1BF-46FA-822E-69110224A909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61" creationId="{7737755D-6815-4217-AD41-A96AD1B782EE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63" creationId="{D047DE81-DAE9-4A09-9B44-F214829A1B89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65" creationId="{B54FE7E3-BE46-48E6-A0AD-5D59387613BB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67" creationId="{5B9431DE-D407-4F08-AE27-C8734A914117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69" creationId="{E9C0BB8F-5588-4CD7-924E-171301D8B6E3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71" creationId="{EA2F87AA-2840-407C-8FBC-9C8676B87771}"/>
          </ac:picMkLst>
        </pc:picChg>
        <pc:picChg chg="mod">
          <ac:chgData name="Xin Zhang (FA Talent)" userId="474f572f-8271-4f60-858e-cee871e0aec6" providerId="ADAL" clId="{F36BB7D7-4D25-4D43-95AA-5B6400D3191C}" dt="2022-01-11T03:28:47.834" v="4123" actId="164"/>
          <ac:picMkLst>
            <pc:docMk/>
            <pc:sldMk cId="2583335624" sldId="283"/>
            <ac:picMk id="73" creationId="{1B02C307-80E4-4943-83A8-9856D9525F3E}"/>
          </ac:picMkLst>
        </pc:picChg>
      </pc:sldChg>
      <pc:sldChg chg="del">
        <pc:chgData name="Xin Zhang (FA Talent)" userId="474f572f-8271-4f60-858e-cee871e0aec6" providerId="ADAL" clId="{F36BB7D7-4D25-4D43-95AA-5B6400D3191C}" dt="2022-01-11T03:29:14.226" v="4133" actId="47"/>
        <pc:sldMkLst>
          <pc:docMk/>
          <pc:sldMk cId="2103519660" sldId="284"/>
        </pc:sldMkLst>
      </pc:sldChg>
      <pc:sldChg chg="addSp modSp del mod">
        <pc:chgData name="Xin Zhang (FA Talent)" userId="474f572f-8271-4f60-858e-cee871e0aec6" providerId="ADAL" clId="{F36BB7D7-4D25-4D43-95AA-5B6400D3191C}" dt="2022-01-11T03:29:14.226" v="4133" actId="47"/>
        <pc:sldMkLst>
          <pc:docMk/>
          <pc:sldMk cId="2472656596" sldId="299"/>
        </pc:sldMkLst>
        <pc:grpChg chg="add mod">
          <ac:chgData name="Xin Zhang (FA Talent)" userId="474f572f-8271-4f60-858e-cee871e0aec6" providerId="ADAL" clId="{F36BB7D7-4D25-4D43-95AA-5B6400D3191C}" dt="2022-01-11T03:28:31.121" v="4118" actId="164"/>
          <ac:grpSpMkLst>
            <pc:docMk/>
            <pc:sldMk cId="2472656596" sldId="299"/>
            <ac:grpSpMk id="2" creationId="{769EDACE-FBFC-4D75-B849-6A3C2B1AA795}"/>
          </ac:grpSpMkLst>
        </pc:grp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3" creationId="{BBFB3304-399C-40B7-BA59-071CD3253251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5" creationId="{7D64909E-AACD-4C4C-9E0B-985E320D0AE3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7" creationId="{230DBE92-EBA5-465B-AD32-568F26E086B5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9" creationId="{00B64F97-688A-481C-86C2-6F6862893A24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11" creationId="{C0AFABC6-3D7F-4653-9145-7094335923EC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13" creationId="{43A99661-060C-4808-B7BE-209ED7A5C1C8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15" creationId="{11240681-754C-4FAE-AC8F-6D2E11132D81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17" creationId="{8ECD62E0-3EC9-4D0A-85DC-BE2E19C15C12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19" creationId="{601752C0-A090-49A0-A104-2175865A4C51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21" creationId="{88B3CA3C-E768-4E70-A426-08B6E466EE6C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23" creationId="{4C0993E9-0B6C-4534-830B-327071240E0A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25" creationId="{83226472-5347-4285-8C19-F40116578F01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27" creationId="{1D5F4986-560D-410C-A552-155D9CBBFDC2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29" creationId="{060E2FA2-45EE-4853-AF9D-7BE8C172F10C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31" creationId="{AEA16AED-3A60-469C-99B3-7E664D5446B6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33" creationId="{2CE3A995-2CBF-40AD-B47F-9C1EA6CDC2E6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35" creationId="{C4FB6A9A-3F1C-44CC-AD24-1FA7E687BD50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37" creationId="{C537FEE3-2639-4359-BAA8-4D8834186B50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39" creationId="{CB0E8F32-D588-475F-A402-2DAD8EB71DDA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41" creationId="{634EECA0-1D61-4574-8502-647DFB3E55A7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43" creationId="{AE86C7A8-2AA2-4090-8E5D-65B97018A791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45" creationId="{CDC9488D-A2F6-437D-97ED-83072E61B121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47" creationId="{7BC4782E-208C-4B1A-8C0D-2AFB70E7CFA4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49" creationId="{E22294C1-325D-442F-9968-D75700D33E9B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51" creationId="{9C2EC6AA-1E27-4E21-B9C8-31E948FB792B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53" creationId="{D78B95A6-890D-4C1C-B4B9-CEF35C92622F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55" creationId="{5B796000-0A00-40E4-9133-70C0238C2961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57" creationId="{CDADEAB1-458A-4FCB-8073-9E8CFA33BF76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59" creationId="{83889787-8EF4-4DB1-9FDD-16E7E3BEB46A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61" creationId="{95F329A8-BCD3-40D4-9BC4-C1DD81E2B571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63" creationId="{942A8B25-8ECB-4E11-8D2A-8FD225475637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65" creationId="{502D8607-315A-43D5-989A-9E29DADBA0B6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67" creationId="{2C4B6B35-68C3-4DA0-8922-DB9C55C41787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69" creationId="{1952018E-A45E-426B-92A7-E0F3145C1758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71" creationId="{B82EAC25-6080-46B0-9EF1-28AEFAB6A84D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73" creationId="{46F8B424-AD57-462F-8134-8B40BA84F7E4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75" creationId="{4000135B-2C36-42D3-BE00-191B4AD15226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77" creationId="{6EF24031-E2FA-452B-BB8A-B1E1962AE65B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79" creationId="{03C259B5-12D1-4014-8C30-34002DE39910}"/>
          </ac:picMkLst>
        </pc:picChg>
        <pc:picChg chg="mod">
          <ac:chgData name="Xin Zhang (FA Talent)" userId="474f572f-8271-4f60-858e-cee871e0aec6" providerId="ADAL" clId="{F36BB7D7-4D25-4D43-95AA-5B6400D3191C}" dt="2022-01-11T03:28:31.121" v="4118" actId="164"/>
          <ac:picMkLst>
            <pc:docMk/>
            <pc:sldMk cId="2472656596" sldId="299"/>
            <ac:picMk id="81" creationId="{25A68E40-2C39-497A-8538-CC45B642566C}"/>
          </ac:picMkLst>
        </pc:picChg>
      </pc:sldChg>
      <pc:sldChg chg="delSp modSp del mod">
        <pc:chgData name="Xin Zhang (FA Talent)" userId="474f572f-8271-4f60-858e-cee871e0aec6" providerId="ADAL" clId="{F36BB7D7-4D25-4D43-95AA-5B6400D3191C}" dt="2022-01-10T08:26:30.188" v="2223" actId="47"/>
        <pc:sldMkLst>
          <pc:docMk/>
          <pc:sldMk cId="4096346115" sldId="302"/>
        </pc:sldMkLst>
        <pc:spChg chg="del mod">
          <ac:chgData name="Xin Zhang (FA Talent)" userId="474f572f-8271-4f60-858e-cee871e0aec6" providerId="ADAL" clId="{F36BB7D7-4D25-4D43-95AA-5B6400D3191C}" dt="2022-01-10T08:21:06.397" v="2117" actId="478"/>
          <ac:spMkLst>
            <pc:docMk/>
            <pc:sldMk cId="4096346115" sldId="302"/>
            <ac:spMk id="47" creationId="{4389C8E1-6E95-447C-AB66-6E950AA1C064}"/>
          </ac:spMkLst>
        </pc:spChg>
      </pc:sldChg>
      <pc:sldChg chg="addSp delSp modSp mod setBg modClrScheme chgLayout">
        <pc:chgData name="Xin Zhang (FA Talent)" userId="474f572f-8271-4f60-858e-cee871e0aec6" providerId="ADAL" clId="{F36BB7D7-4D25-4D43-95AA-5B6400D3191C}" dt="2022-01-10T08:41:49.187" v="2560"/>
        <pc:sldMkLst>
          <pc:docMk/>
          <pc:sldMk cId="1640398797" sldId="305"/>
        </pc:sldMkLst>
        <pc:spChg chg="add del mod ord">
          <ac:chgData name="Xin Zhang (FA Talent)" userId="474f572f-8271-4f60-858e-cee871e0aec6" providerId="ADAL" clId="{F36BB7D7-4D25-4D43-95AA-5B6400D3191C}" dt="2022-01-10T08:24:47.578" v="2211" actId="478"/>
          <ac:spMkLst>
            <pc:docMk/>
            <pc:sldMk cId="1640398797" sldId="305"/>
            <ac:spMk id="6" creationId="{5F51CD0E-F1FF-4CC7-9AD6-7B8490EF336C}"/>
          </ac:spMkLst>
        </pc:spChg>
        <pc:spChg chg="add del mod ord">
          <ac:chgData name="Xin Zhang (FA Talent)" userId="474f572f-8271-4f60-858e-cee871e0aec6" providerId="ADAL" clId="{F36BB7D7-4D25-4D43-95AA-5B6400D3191C}" dt="2022-01-10T08:31:25.961" v="2250" actId="478"/>
          <ac:spMkLst>
            <pc:docMk/>
            <pc:sldMk cId="1640398797" sldId="305"/>
            <ac:spMk id="7" creationId="{577EA68B-4532-4C58-9D70-3642A3CA0A57}"/>
          </ac:spMkLst>
        </pc:spChg>
        <pc:spChg chg="add mod topLvl">
          <ac:chgData name="Xin Zhang (FA Talent)" userId="474f572f-8271-4f60-858e-cee871e0aec6" providerId="ADAL" clId="{F36BB7D7-4D25-4D43-95AA-5B6400D3191C}" dt="2022-01-10T08:37:49.244" v="2460" actId="1076"/>
          <ac:spMkLst>
            <pc:docMk/>
            <pc:sldMk cId="1640398797" sldId="305"/>
            <ac:spMk id="8" creationId="{5467390F-84F1-4149-93C8-6D09D86AA348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14" creationId="{66B8F9ED-306A-4771-90BE-F0FDBBBEAFE1}"/>
          </ac:spMkLst>
        </pc:spChg>
        <pc:spChg chg="add 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24" creationId="{FD96E8CC-C6CE-4FE3-B0E6-55F995AAB586}"/>
          </ac:spMkLst>
        </pc:spChg>
        <pc:spChg chg="add 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25" creationId="{241612CB-856F-4470-AC3E-D9DEB2024270}"/>
          </ac:spMkLst>
        </pc:spChg>
        <pc:spChg chg="add del mod">
          <ac:chgData name="Xin Zhang (FA Talent)" userId="474f572f-8271-4f60-858e-cee871e0aec6" providerId="ADAL" clId="{F36BB7D7-4D25-4D43-95AA-5B6400D3191C}" dt="2022-01-10T07:58:48.414" v="1685" actId="478"/>
          <ac:spMkLst>
            <pc:docMk/>
            <pc:sldMk cId="1640398797" sldId="305"/>
            <ac:spMk id="26" creationId="{A6FA8444-AC73-4C59-BD78-3214A2549CD2}"/>
          </ac:spMkLst>
        </pc:spChg>
        <pc:spChg chg="add del mod">
          <ac:chgData name="Xin Zhang (FA Talent)" userId="474f572f-8271-4f60-858e-cee871e0aec6" providerId="ADAL" clId="{F36BB7D7-4D25-4D43-95AA-5B6400D3191C}" dt="2022-01-10T07:58:48.414" v="1685" actId="478"/>
          <ac:spMkLst>
            <pc:docMk/>
            <pc:sldMk cId="1640398797" sldId="305"/>
            <ac:spMk id="27" creationId="{0ABE5900-1955-44DB-98CC-7E608C81AE38}"/>
          </ac:spMkLst>
        </pc:spChg>
        <pc:spChg chg="add del mod">
          <ac:chgData name="Xin Zhang (FA Talent)" userId="474f572f-8271-4f60-858e-cee871e0aec6" providerId="ADAL" clId="{F36BB7D7-4D25-4D43-95AA-5B6400D3191C}" dt="2022-01-10T08:21:33.645" v="2120" actId="478"/>
          <ac:spMkLst>
            <pc:docMk/>
            <pc:sldMk cId="1640398797" sldId="305"/>
            <ac:spMk id="28" creationId="{09BA9D71-428C-4001-B651-1B48D0ADA42F}"/>
          </ac:spMkLst>
        </pc:spChg>
        <pc:spChg chg="mod">
          <ac:chgData name="Xin Zhang (FA Talent)" userId="474f572f-8271-4f60-858e-cee871e0aec6" providerId="ADAL" clId="{F36BB7D7-4D25-4D43-95AA-5B6400D3191C}" dt="2022-01-10T08:22:01.983" v="2121"/>
          <ac:spMkLst>
            <pc:docMk/>
            <pc:sldMk cId="1640398797" sldId="305"/>
            <ac:spMk id="30" creationId="{9C25F27E-BC89-4D53-8109-6DD8190DBBAA}"/>
          </ac:spMkLst>
        </pc:spChg>
        <pc:spChg chg="mod">
          <ac:chgData name="Xin Zhang (FA Talent)" userId="474f572f-8271-4f60-858e-cee871e0aec6" providerId="ADAL" clId="{F36BB7D7-4D25-4D43-95AA-5B6400D3191C}" dt="2022-01-10T08:22:08.071" v="2124" actId="207"/>
          <ac:spMkLst>
            <pc:docMk/>
            <pc:sldMk cId="1640398797" sldId="305"/>
            <ac:spMk id="31" creationId="{B6255F01-56A6-4924-BEF7-222A626DD4AF}"/>
          </ac:spMkLst>
        </pc:spChg>
        <pc:spChg chg="add mod">
          <ac:chgData name="Xin Zhang (FA Talent)" userId="474f572f-8271-4f60-858e-cee871e0aec6" providerId="ADAL" clId="{F36BB7D7-4D25-4D43-95AA-5B6400D3191C}" dt="2022-01-10T08:24:03.784" v="2148" actId="1076"/>
          <ac:spMkLst>
            <pc:docMk/>
            <pc:sldMk cId="1640398797" sldId="305"/>
            <ac:spMk id="32" creationId="{2CDB885A-8BFC-4DE3-AD24-FCEC27232913}"/>
          </ac:spMkLst>
        </pc:spChg>
        <pc:spChg chg="add mod">
          <ac:chgData name="Xin Zhang (FA Talent)" userId="474f572f-8271-4f60-858e-cee871e0aec6" providerId="ADAL" clId="{F36BB7D7-4D25-4D43-95AA-5B6400D3191C}" dt="2022-01-10T08:24:03.784" v="2148" actId="1076"/>
          <ac:spMkLst>
            <pc:docMk/>
            <pc:sldMk cId="1640398797" sldId="305"/>
            <ac:spMk id="33" creationId="{07057D80-CDED-487C-9BF8-C278839BD549}"/>
          </ac:spMkLst>
        </pc:spChg>
        <pc:spChg chg="add del mod ord">
          <ac:chgData name="Xin Zhang (FA Talent)" userId="474f572f-8271-4f60-858e-cee871e0aec6" providerId="ADAL" clId="{F36BB7D7-4D25-4D43-95AA-5B6400D3191C}" dt="2022-01-10T08:31:25.961" v="2250" actId="478"/>
          <ac:spMkLst>
            <pc:docMk/>
            <pc:sldMk cId="1640398797" sldId="305"/>
            <ac:spMk id="38" creationId="{D2A24FFB-7BCF-458D-967E-2AA3E713395E}"/>
          </ac:spMkLst>
        </pc:spChg>
        <pc:spChg chg="mod">
          <ac:chgData name="Xin Zhang (FA Talent)" userId="474f572f-8271-4f60-858e-cee871e0aec6" providerId="ADAL" clId="{F36BB7D7-4D25-4D43-95AA-5B6400D3191C}" dt="2022-01-10T08:34:38.954" v="2386" actId="165"/>
          <ac:spMkLst>
            <pc:docMk/>
            <pc:sldMk cId="1640398797" sldId="305"/>
            <ac:spMk id="40" creationId="{0AE2A747-FBEE-4E97-A81D-4482199D8A6B}"/>
          </ac:spMkLst>
        </pc:spChg>
        <pc:spChg chg="mod">
          <ac:chgData name="Xin Zhang (FA Talent)" userId="474f572f-8271-4f60-858e-cee871e0aec6" providerId="ADAL" clId="{F36BB7D7-4D25-4D43-95AA-5B6400D3191C}" dt="2022-01-10T08:34:38.954" v="2386" actId="165"/>
          <ac:spMkLst>
            <pc:docMk/>
            <pc:sldMk cId="1640398797" sldId="305"/>
            <ac:spMk id="41" creationId="{C1347358-C49D-4E69-9307-B351AAB98C9A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42" creationId="{39C95B31-6074-405E-997E-C70B5BD3EDDD}"/>
          </ac:spMkLst>
        </pc:spChg>
        <pc:spChg chg="add del mod">
          <ac:chgData name="Xin Zhang (FA Talent)" userId="474f572f-8271-4f60-858e-cee871e0aec6" providerId="ADAL" clId="{F36BB7D7-4D25-4D43-95AA-5B6400D3191C}" dt="2022-01-10T08:32:50.626" v="2289" actId="478"/>
          <ac:spMkLst>
            <pc:docMk/>
            <pc:sldMk cId="1640398797" sldId="305"/>
            <ac:spMk id="43" creationId="{691EB62D-A8CE-4ADC-9EDC-C1406F8C6AEE}"/>
          </ac:spMkLst>
        </pc:spChg>
        <pc:spChg chg="add del mod">
          <ac:chgData name="Xin Zhang (FA Talent)" userId="474f572f-8271-4f60-858e-cee871e0aec6" providerId="ADAL" clId="{F36BB7D7-4D25-4D43-95AA-5B6400D3191C}" dt="2022-01-10T08:34:26.668" v="2378" actId="478"/>
          <ac:spMkLst>
            <pc:docMk/>
            <pc:sldMk cId="1640398797" sldId="305"/>
            <ac:spMk id="44" creationId="{CECC6734-C92E-434C-87C1-5A577DC25D19}"/>
          </ac:spMkLst>
        </pc:spChg>
        <pc:spChg chg="add mod topLvl">
          <ac:chgData name="Xin Zhang (FA Talent)" userId="474f572f-8271-4f60-858e-cee871e0aec6" providerId="ADAL" clId="{F36BB7D7-4D25-4D43-95AA-5B6400D3191C}" dt="2022-01-10T08:37:49.244" v="2460" actId="1076"/>
          <ac:spMkLst>
            <pc:docMk/>
            <pc:sldMk cId="1640398797" sldId="305"/>
            <ac:spMk id="45" creationId="{EBB73F4C-6AF4-4D85-9232-AFF955B65F7D}"/>
          </ac:spMkLst>
        </pc:spChg>
        <pc:spChg chg="mod">
          <ac:chgData name="Xin Zhang (FA Talent)" userId="474f572f-8271-4f60-858e-cee871e0aec6" providerId="ADAL" clId="{F36BB7D7-4D25-4D43-95AA-5B6400D3191C}" dt="2022-01-10T08:37:31.213" v="2443" actId="571"/>
          <ac:spMkLst>
            <pc:docMk/>
            <pc:sldMk cId="1640398797" sldId="305"/>
            <ac:spMk id="49" creationId="{ADF69526-18E2-4477-895F-5180B87B6CB6}"/>
          </ac:spMkLst>
        </pc:spChg>
        <pc:spChg chg="mod">
          <ac:chgData name="Xin Zhang (FA Talent)" userId="474f572f-8271-4f60-858e-cee871e0aec6" providerId="ADAL" clId="{F36BB7D7-4D25-4D43-95AA-5B6400D3191C}" dt="2022-01-10T08:37:31.213" v="2443" actId="571"/>
          <ac:spMkLst>
            <pc:docMk/>
            <pc:sldMk cId="1640398797" sldId="305"/>
            <ac:spMk id="50" creationId="{C52EA579-4CDB-4023-A636-D2DC4DB2EAF5}"/>
          </ac:spMkLst>
        </pc:spChg>
        <pc:spChg chg="add mod ord">
          <ac:chgData name="Xin Zhang (FA Talent)" userId="474f572f-8271-4f60-858e-cee871e0aec6" providerId="ADAL" clId="{F36BB7D7-4D25-4D43-95AA-5B6400D3191C}" dt="2022-01-10T08:38:12.963" v="2469" actId="1076"/>
          <ac:spMkLst>
            <pc:docMk/>
            <pc:sldMk cId="1640398797" sldId="305"/>
            <ac:spMk id="51" creationId="{A762E359-AAE6-49D6-8F57-1FBEE710342A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55" creationId="{1C320EC8-48F4-4ABA-9922-BE08AD9A8277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62" creationId="{BC4FE2D0-3823-463C-9F5D-FD41C47C5E67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63" creationId="{9AF63649-4E23-4366-968D-E91E4BD4B623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64" creationId="{C1E97393-35F9-484D-974F-44159917EE93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65" creationId="{12E1E8A8-83C2-4211-AE92-A04AEA701852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69" creationId="{BB9318C6-C091-4614-8F95-A5DF73A0787E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70" creationId="{C90F6F9A-2992-44F7-95F9-BD26913196EF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71" creationId="{3E217046-43B8-4406-8EB8-5C1496CA0155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72" creationId="{D2BD101F-3ED4-482F-8236-AC776A2BA5C7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76" creationId="{96CF801F-5D36-4C51-B7BC-66D75AC65C83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77" creationId="{F9E3139D-3223-4FDD-9D7C-6DBBF365BAA4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79" creationId="{A46D08DF-9F03-4C54-A747-54552EEE3A07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80" creationId="{FA94D22A-7D0C-4F92-B38C-DA215BBF8C13}"/>
          </ac:spMkLst>
        </pc:spChg>
        <pc:spChg chg="del mod">
          <ac:chgData name="Xin Zhang (FA Talent)" userId="474f572f-8271-4f60-858e-cee871e0aec6" providerId="ADAL" clId="{F36BB7D7-4D25-4D43-95AA-5B6400D3191C}" dt="2022-01-10T07:58:42.414" v="1683" actId="21"/>
          <ac:spMkLst>
            <pc:docMk/>
            <pc:sldMk cId="1640398797" sldId="305"/>
            <ac:spMk id="81" creationId="{D6A624F1-6035-469B-BEAF-D98FFDD2AF2C}"/>
          </ac:spMkLst>
        </pc:spChg>
        <pc:spChg chg="del mod">
          <ac:chgData name="Xin Zhang (FA Talent)" userId="474f572f-8271-4f60-858e-cee871e0aec6" providerId="ADAL" clId="{F36BB7D7-4D25-4D43-95AA-5B6400D3191C}" dt="2022-01-10T06:44:45.465" v="1158" actId="478"/>
          <ac:spMkLst>
            <pc:docMk/>
            <pc:sldMk cId="1640398797" sldId="305"/>
            <ac:spMk id="93" creationId="{CD7F5AA5-9259-4E4B-94D0-E6C9358F1204}"/>
          </ac:spMkLst>
        </pc:spChg>
        <pc:grpChg chg="add del mod">
          <ac:chgData name="Xin Zhang (FA Talent)" userId="474f572f-8271-4f60-858e-cee871e0aec6" providerId="ADAL" clId="{F36BB7D7-4D25-4D43-95AA-5B6400D3191C}" dt="2022-01-10T08:31:25.961" v="2250" actId="478"/>
          <ac:grpSpMkLst>
            <pc:docMk/>
            <pc:sldMk cId="1640398797" sldId="305"/>
            <ac:grpSpMk id="5" creationId="{956D8DFE-FBB9-46C1-A5A8-E3F178FBC30F}"/>
          </ac:grpSpMkLst>
        </pc:grpChg>
        <pc:grpChg chg="add del mod">
          <ac:chgData name="Xin Zhang (FA Talent)" userId="474f572f-8271-4f60-858e-cee871e0aec6" providerId="ADAL" clId="{F36BB7D7-4D25-4D43-95AA-5B6400D3191C}" dt="2022-01-10T08:34:33.684" v="2382" actId="165"/>
          <ac:grpSpMkLst>
            <pc:docMk/>
            <pc:sldMk cId="1640398797" sldId="305"/>
            <ac:grpSpMk id="9" creationId="{B7F01E23-9A4B-4EB3-9BD9-C2456E55E888}"/>
          </ac:grpSpMkLst>
        </pc:grpChg>
        <pc:grpChg chg="add del mod">
          <ac:chgData name="Xin Zhang (FA Talent)" userId="474f572f-8271-4f60-858e-cee871e0aec6" providerId="ADAL" clId="{F36BB7D7-4D25-4D43-95AA-5B6400D3191C}" dt="2022-01-10T08:34:38.954" v="2386" actId="165"/>
          <ac:grpSpMkLst>
            <pc:docMk/>
            <pc:sldMk cId="1640398797" sldId="305"/>
            <ac:grpSpMk id="10" creationId="{4C47C52F-B9CD-415B-8814-6B80FCBC1E83}"/>
          </ac:grpSpMkLst>
        </pc:grpChg>
        <pc:grpChg chg="add del mod ord">
          <ac:chgData name="Xin Zhang (FA Talent)" userId="474f572f-8271-4f60-858e-cee871e0aec6" providerId="ADAL" clId="{F36BB7D7-4D25-4D43-95AA-5B6400D3191C}" dt="2022-01-10T08:31:25.961" v="2250" actId="478"/>
          <ac:grpSpMkLst>
            <pc:docMk/>
            <pc:sldMk cId="1640398797" sldId="305"/>
            <ac:grpSpMk id="29" creationId="{0D5D5577-F8AB-4CDB-A9C8-83FF03EE62B0}"/>
          </ac:grpSpMkLst>
        </pc:grpChg>
        <pc:grpChg chg="add mod topLvl">
          <ac:chgData name="Xin Zhang (FA Talent)" userId="474f572f-8271-4f60-858e-cee871e0aec6" providerId="ADAL" clId="{F36BB7D7-4D25-4D43-95AA-5B6400D3191C}" dt="2022-01-10T08:37:49.244" v="2460" actId="1076"/>
          <ac:grpSpMkLst>
            <pc:docMk/>
            <pc:sldMk cId="1640398797" sldId="305"/>
            <ac:grpSpMk id="39" creationId="{6FF0A660-D63E-4CCA-8729-20A06357DB7A}"/>
          </ac:grpSpMkLst>
        </pc:grpChg>
        <pc:grpChg chg="add mod">
          <ac:chgData name="Xin Zhang (FA Talent)" userId="474f572f-8271-4f60-858e-cee871e0aec6" providerId="ADAL" clId="{F36BB7D7-4D25-4D43-95AA-5B6400D3191C}" dt="2022-01-10T08:37:31.213" v="2443" actId="571"/>
          <ac:grpSpMkLst>
            <pc:docMk/>
            <pc:sldMk cId="1640398797" sldId="305"/>
            <ac:grpSpMk id="48" creationId="{17E5BB74-F166-412F-A5F9-DAB7873CD2B9}"/>
          </ac:grpSpMkLst>
        </pc:grpChg>
        <pc:picChg chg="add del mod ord">
          <ac:chgData name="Xin Zhang (FA Talent)" userId="474f572f-8271-4f60-858e-cee871e0aec6" providerId="ADAL" clId="{F36BB7D7-4D25-4D43-95AA-5B6400D3191C}" dt="2022-01-10T06:43:34.648" v="1137" actId="478"/>
          <ac:picMkLst>
            <pc:docMk/>
            <pc:sldMk cId="1640398797" sldId="305"/>
            <ac:picMk id="20" creationId="{DD713D33-9B9B-467A-AFDA-C1F3642415B3}"/>
          </ac:picMkLst>
        </pc:picChg>
        <pc:picChg chg="add del mod">
          <ac:chgData name="Xin Zhang (FA Talent)" userId="474f572f-8271-4f60-858e-cee871e0aec6" providerId="ADAL" clId="{F36BB7D7-4D25-4D43-95AA-5B6400D3191C}" dt="2022-01-10T08:31:25.961" v="2250" actId="478"/>
          <ac:picMkLst>
            <pc:docMk/>
            <pc:sldMk cId="1640398797" sldId="305"/>
            <ac:picMk id="36" creationId="{9597C8C7-A1B6-4EB4-BAF8-829C17F3D3F3}"/>
          </ac:picMkLst>
        </pc:picChg>
        <pc:cxnChg chg="del mod">
          <ac:chgData name="Xin Zhang (FA Talent)" userId="474f572f-8271-4f60-858e-cee871e0aec6" providerId="ADAL" clId="{F36BB7D7-4D25-4D43-95AA-5B6400D3191C}" dt="2022-01-10T07:58:42.414" v="1683" actId="21"/>
          <ac:cxnSpMkLst>
            <pc:docMk/>
            <pc:sldMk cId="1640398797" sldId="305"/>
            <ac:cxnSpMk id="23" creationId="{282DBF92-5B78-4EA3-B75F-5F07C05679B1}"/>
          </ac:cxnSpMkLst>
        </pc:cxnChg>
      </pc:sldChg>
      <pc:sldChg chg="addSp delSp modSp mod setBg">
        <pc:chgData name="Xin Zhang (FA Talent)" userId="474f572f-8271-4f60-858e-cee871e0aec6" providerId="ADAL" clId="{F36BB7D7-4D25-4D43-95AA-5B6400D3191C}" dt="2022-01-11T03:16:46.253" v="3906" actId="1076"/>
        <pc:sldMkLst>
          <pc:docMk/>
          <pc:sldMk cId="759320008" sldId="313"/>
        </pc:sldMkLst>
        <pc:spChg chg="mod">
          <ac:chgData name="Xin Zhang (FA Talent)" userId="474f572f-8271-4f60-858e-cee871e0aec6" providerId="ADAL" clId="{F36BB7D7-4D25-4D43-95AA-5B6400D3191C}" dt="2022-01-11T02:15:09.668" v="3197" actId="207"/>
          <ac:spMkLst>
            <pc:docMk/>
            <pc:sldMk cId="759320008" sldId="313"/>
            <ac:spMk id="2" creationId="{959DBD97-89C8-42C2-B813-DEABC556BDBA}"/>
          </ac:spMkLst>
        </pc:spChg>
        <pc:spChg chg="del">
          <ac:chgData name="Xin Zhang (FA Talent)" userId="474f572f-8271-4f60-858e-cee871e0aec6" providerId="ADAL" clId="{F36BB7D7-4D25-4D43-95AA-5B6400D3191C}" dt="2022-01-11T02:14:43.064" v="3194" actId="478"/>
          <ac:spMkLst>
            <pc:docMk/>
            <pc:sldMk cId="759320008" sldId="313"/>
            <ac:spMk id="13" creationId="{2D7842C1-A22A-4F82-8892-C5859273A13A}"/>
          </ac:spMkLst>
        </pc:spChg>
        <pc:spChg chg="del">
          <ac:chgData name="Xin Zhang (FA Talent)" userId="474f572f-8271-4f60-858e-cee871e0aec6" providerId="ADAL" clId="{F36BB7D7-4D25-4D43-95AA-5B6400D3191C}" dt="2022-01-11T02:14:40.736" v="3193" actId="478"/>
          <ac:spMkLst>
            <pc:docMk/>
            <pc:sldMk cId="759320008" sldId="313"/>
            <ac:spMk id="14" creationId="{AE9DB215-5025-4449-BEC8-D1DA24F6CD3A}"/>
          </ac:spMkLst>
        </pc:spChg>
        <pc:spChg chg="del mod">
          <ac:chgData name="Xin Zhang (FA Talent)" userId="474f572f-8271-4f60-858e-cee871e0aec6" providerId="ADAL" clId="{F36BB7D7-4D25-4D43-95AA-5B6400D3191C}" dt="2022-01-11T02:15:56.082" v="3207" actId="478"/>
          <ac:spMkLst>
            <pc:docMk/>
            <pc:sldMk cId="759320008" sldId="313"/>
            <ac:spMk id="18" creationId="{138FBA3C-2EF3-4ED6-A2F3-6CD6A82628BD}"/>
          </ac:spMkLst>
        </pc:spChg>
        <pc:spChg chg="mod">
          <ac:chgData name="Xin Zhang (FA Talent)" userId="474f572f-8271-4f60-858e-cee871e0aec6" providerId="ADAL" clId="{F36BB7D7-4D25-4D43-95AA-5B6400D3191C}" dt="2022-01-11T03:16:46.253" v="3906" actId="1076"/>
          <ac:spMkLst>
            <pc:docMk/>
            <pc:sldMk cId="759320008" sldId="313"/>
            <ac:spMk id="28" creationId="{2548DF32-52FC-4D23-AF91-03AACC076FB1}"/>
          </ac:spMkLst>
        </pc:spChg>
        <pc:spChg chg="mod">
          <ac:chgData name="Xin Zhang (FA Talent)" userId="474f572f-8271-4f60-858e-cee871e0aec6" providerId="ADAL" clId="{F36BB7D7-4D25-4D43-95AA-5B6400D3191C}" dt="2022-01-11T02:16:02.907" v="3210" actId="12788"/>
          <ac:spMkLst>
            <pc:docMk/>
            <pc:sldMk cId="759320008" sldId="313"/>
            <ac:spMk id="31" creationId="{33534057-4232-40FB-A2C7-F03E9209A603}"/>
          </ac:spMkLst>
        </pc:spChg>
        <pc:spChg chg="mod">
          <ac:chgData name="Xin Zhang (FA Talent)" userId="474f572f-8271-4f60-858e-cee871e0aec6" providerId="ADAL" clId="{F36BB7D7-4D25-4D43-95AA-5B6400D3191C}" dt="2022-01-11T02:16:02.907" v="3210" actId="12788"/>
          <ac:spMkLst>
            <pc:docMk/>
            <pc:sldMk cId="759320008" sldId="313"/>
            <ac:spMk id="33" creationId="{5DF09B94-B422-4565-BF11-8AB7E37E5840}"/>
          </ac:spMkLst>
        </pc:spChg>
        <pc:spChg chg="del mod">
          <ac:chgData name="Xin Zhang (FA Talent)" userId="474f572f-8271-4f60-858e-cee871e0aec6" providerId="ADAL" clId="{F36BB7D7-4D25-4D43-95AA-5B6400D3191C}" dt="2022-01-11T02:17:12.686" v="3241" actId="478"/>
          <ac:spMkLst>
            <pc:docMk/>
            <pc:sldMk cId="759320008" sldId="313"/>
            <ac:spMk id="38" creationId="{22017C81-1DF7-4BDA-88B1-5699668DF034}"/>
          </ac:spMkLst>
        </pc:spChg>
        <pc:spChg chg="del">
          <ac:chgData name="Xin Zhang (FA Talent)" userId="474f572f-8271-4f60-858e-cee871e0aec6" providerId="ADAL" clId="{F36BB7D7-4D25-4D43-95AA-5B6400D3191C}" dt="2022-01-11T02:14:44.467" v="3195" actId="478"/>
          <ac:spMkLst>
            <pc:docMk/>
            <pc:sldMk cId="759320008" sldId="313"/>
            <ac:spMk id="39" creationId="{78D67855-B3D0-428F-971B-BF6D67607DC9}"/>
          </ac:spMkLst>
        </pc:spChg>
        <pc:spChg chg="add mod">
          <ac:chgData name="Xin Zhang (FA Talent)" userId="474f572f-8271-4f60-858e-cee871e0aec6" providerId="ADAL" clId="{F36BB7D7-4D25-4D43-95AA-5B6400D3191C}" dt="2022-01-11T02:16:02.907" v="3210" actId="12788"/>
          <ac:spMkLst>
            <pc:docMk/>
            <pc:sldMk cId="759320008" sldId="313"/>
            <ac:spMk id="40" creationId="{5B6E47C1-DF50-4418-B7CA-C367259F7CA3}"/>
          </ac:spMkLst>
        </pc:spChg>
        <pc:spChg chg="add mod">
          <ac:chgData name="Xin Zhang (FA Talent)" userId="474f572f-8271-4f60-858e-cee871e0aec6" providerId="ADAL" clId="{F36BB7D7-4D25-4D43-95AA-5B6400D3191C}" dt="2022-01-11T03:16:46.253" v="3906" actId="1076"/>
          <ac:spMkLst>
            <pc:docMk/>
            <pc:sldMk cId="759320008" sldId="313"/>
            <ac:spMk id="41" creationId="{775F64BF-F32B-4505-A901-CF6B0F3F71E4}"/>
          </ac:spMkLst>
        </pc:spChg>
        <pc:spChg chg="add del">
          <ac:chgData name="Xin Zhang (FA Talent)" userId="474f572f-8271-4f60-858e-cee871e0aec6" providerId="ADAL" clId="{F36BB7D7-4D25-4D43-95AA-5B6400D3191C}" dt="2022-01-11T02:17:10.390" v="3240" actId="22"/>
          <ac:spMkLst>
            <pc:docMk/>
            <pc:sldMk cId="759320008" sldId="313"/>
            <ac:spMk id="42" creationId="{9EDAD451-DB88-4C86-992D-CFE5EE2A8534}"/>
          </ac:spMkLst>
        </pc:spChg>
        <pc:spChg chg="add mod">
          <ac:chgData name="Xin Zhang (FA Talent)" userId="474f572f-8271-4f60-858e-cee871e0aec6" providerId="ADAL" clId="{F36BB7D7-4D25-4D43-95AA-5B6400D3191C}" dt="2022-01-11T02:17:19.608" v="3244" actId="571"/>
          <ac:spMkLst>
            <pc:docMk/>
            <pc:sldMk cId="759320008" sldId="313"/>
            <ac:spMk id="43" creationId="{C8F848CD-3ACF-46C9-A775-0C37AD378492}"/>
          </ac:spMkLst>
        </pc:spChg>
        <pc:spChg chg="add mod">
          <ac:chgData name="Xin Zhang (FA Talent)" userId="474f572f-8271-4f60-858e-cee871e0aec6" providerId="ADAL" clId="{F36BB7D7-4D25-4D43-95AA-5B6400D3191C}" dt="2022-01-11T02:17:42.882" v="3272" actId="20577"/>
          <ac:spMkLst>
            <pc:docMk/>
            <pc:sldMk cId="759320008" sldId="313"/>
            <ac:spMk id="44" creationId="{4BF5CF7A-79D9-485D-A4B4-88A541501ED3}"/>
          </ac:spMkLst>
        </pc:spChg>
        <pc:spChg chg="mod">
          <ac:chgData name="Xin Zhang (FA Talent)" userId="474f572f-8271-4f60-858e-cee871e0aec6" providerId="ADAL" clId="{F36BB7D7-4D25-4D43-95AA-5B6400D3191C}" dt="2022-01-11T02:22:08.776" v="3297"/>
          <ac:spMkLst>
            <pc:docMk/>
            <pc:sldMk cId="759320008" sldId="313"/>
            <ac:spMk id="47" creationId="{DE25BABD-5030-479E-AD37-59ED64677DBD}"/>
          </ac:spMkLst>
        </pc:spChg>
        <pc:spChg chg="mod">
          <ac:chgData name="Xin Zhang (FA Talent)" userId="474f572f-8271-4f60-858e-cee871e0aec6" providerId="ADAL" clId="{F36BB7D7-4D25-4D43-95AA-5B6400D3191C}" dt="2022-01-11T02:22:08.776" v="3297"/>
          <ac:spMkLst>
            <pc:docMk/>
            <pc:sldMk cId="759320008" sldId="313"/>
            <ac:spMk id="48" creationId="{3E9C6C55-A5EC-4A01-8251-ACB988B32217}"/>
          </ac:spMkLst>
        </pc:spChg>
        <pc:spChg chg="mod">
          <ac:chgData name="Xin Zhang (FA Talent)" userId="474f572f-8271-4f60-858e-cee871e0aec6" providerId="ADAL" clId="{F36BB7D7-4D25-4D43-95AA-5B6400D3191C}" dt="2022-01-11T02:22:08.776" v="3297"/>
          <ac:spMkLst>
            <pc:docMk/>
            <pc:sldMk cId="759320008" sldId="313"/>
            <ac:spMk id="49" creationId="{36B0D2EF-B5F1-4B61-B365-B314ADB08868}"/>
          </ac:spMkLst>
        </pc:spChg>
        <pc:spChg chg="add mod ord">
          <ac:chgData name="Xin Zhang (FA Talent)" userId="474f572f-8271-4f60-858e-cee871e0aec6" providerId="ADAL" clId="{F36BB7D7-4D25-4D43-95AA-5B6400D3191C}" dt="2022-01-11T03:16:46.253" v="3906" actId="1076"/>
          <ac:spMkLst>
            <pc:docMk/>
            <pc:sldMk cId="759320008" sldId="313"/>
            <ac:spMk id="50" creationId="{9A3D1743-175F-4853-BBC3-B7D206984BA9}"/>
          </ac:spMkLst>
        </pc:spChg>
        <pc:spChg chg="add mod ord">
          <ac:chgData name="Xin Zhang (FA Talent)" userId="474f572f-8271-4f60-858e-cee871e0aec6" providerId="ADAL" clId="{F36BB7D7-4D25-4D43-95AA-5B6400D3191C}" dt="2022-01-11T03:15:54.861" v="3896"/>
          <ac:spMkLst>
            <pc:docMk/>
            <pc:sldMk cId="759320008" sldId="313"/>
            <ac:spMk id="51" creationId="{7E559E70-32F4-4DDC-B8A4-9E53A40253B9}"/>
          </ac:spMkLst>
        </pc:spChg>
        <pc:spChg chg="add mod ord">
          <ac:chgData name="Xin Zhang (FA Talent)" userId="474f572f-8271-4f60-858e-cee871e0aec6" providerId="ADAL" clId="{F36BB7D7-4D25-4D43-95AA-5B6400D3191C}" dt="2022-01-11T03:16:19.777" v="3903"/>
          <ac:spMkLst>
            <pc:docMk/>
            <pc:sldMk cId="759320008" sldId="313"/>
            <ac:spMk id="52" creationId="{253DED3F-F32F-4445-AA4C-8221B13D0899}"/>
          </ac:spMkLst>
        </pc:spChg>
        <pc:grpChg chg="add mod">
          <ac:chgData name="Xin Zhang (FA Talent)" userId="474f572f-8271-4f60-858e-cee871e0aec6" providerId="ADAL" clId="{F36BB7D7-4D25-4D43-95AA-5B6400D3191C}" dt="2022-01-11T02:16:02.907" v="3210" actId="12788"/>
          <ac:grpSpMkLst>
            <pc:docMk/>
            <pc:sldMk cId="759320008" sldId="313"/>
            <ac:grpSpMk id="3" creationId="{537FBAF1-655A-461C-8ECA-2C7CE972C874}"/>
          </ac:grpSpMkLst>
        </pc:grpChg>
        <pc:grpChg chg="del mod">
          <ac:chgData name="Xin Zhang (FA Talent)" userId="474f572f-8271-4f60-858e-cee871e0aec6" providerId="ADAL" clId="{F36BB7D7-4D25-4D43-95AA-5B6400D3191C}" dt="2022-01-11T02:15:55.613" v="3206" actId="478"/>
          <ac:grpSpMkLst>
            <pc:docMk/>
            <pc:sldMk cId="759320008" sldId="313"/>
            <ac:grpSpMk id="19" creationId="{9363A848-6293-45E3-9541-EF21B8A06B96}"/>
          </ac:grpSpMkLst>
        </pc:grpChg>
        <pc:grpChg chg="del mod">
          <ac:chgData name="Xin Zhang (FA Talent)" userId="474f572f-8271-4f60-858e-cee871e0aec6" providerId="ADAL" clId="{F36BB7D7-4D25-4D43-95AA-5B6400D3191C}" dt="2022-01-11T02:16:08.519" v="3211" actId="478"/>
          <ac:grpSpMkLst>
            <pc:docMk/>
            <pc:sldMk cId="759320008" sldId="313"/>
            <ac:grpSpMk id="23" creationId="{5255FD0B-AE5E-44F2-A5CA-38577B6BC261}"/>
          </ac:grpSpMkLst>
        </pc:grpChg>
        <pc:grpChg chg="add mod">
          <ac:chgData name="Xin Zhang (FA Talent)" userId="474f572f-8271-4f60-858e-cee871e0aec6" providerId="ADAL" clId="{F36BB7D7-4D25-4D43-95AA-5B6400D3191C}" dt="2022-01-11T02:16:02.907" v="3210" actId="12788"/>
          <ac:grpSpMkLst>
            <pc:docMk/>
            <pc:sldMk cId="759320008" sldId="313"/>
            <ac:grpSpMk id="30" creationId="{F35C5C51-96EF-4710-AD0C-451D4FA7C4E8}"/>
          </ac:grpSpMkLst>
        </pc:grpChg>
        <pc:grpChg chg="del mod">
          <ac:chgData name="Xin Zhang (FA Talent)" userId="474f572f-8271-4f60-858e-cee871e0aec6" providerId="ADAL" clId="{F36BB7D7-4D25-4D43-95AA-5B6400D3191C}" dt="2022-01-11T02:16:09.213" v="3212" actId="478"/>
          <ac:grpSpMkLst>
            <pc:docMk/>
            <pc:sldMk cId="759320008" sldId="313"/>
            <ac:grpSpMk id="32" creationId="{3A0B1261-2DDD-43D5-9133-D99584B7D388}"/>
          </ac:grpSpMkLst>
        </pc:grpChg>
        <pc:grpChg chg="add del mod">
          <ac:chgData name="Xin Zhang (FA Talent)" userId="474f572f-8271-4f60-858e-cee871e0aec6" providerId="ADAL" clId="{F36BB7D7-4D25-4D43-95AA-5B6400D3191C}" dt="2022-01-11T02:22:09.821" v="3298"/>
          <ac:grpSpMkLst>
            <pc:docMk/>
            <pc:sldMk cId="759320008" sldId="313"/>
            <ac:grpSpMk id="45" creationId="{431B14FE-D784-4F03-8D07-584A67D9525C}"/>
          </ac:grpSpMkLst>
        </pc:grpChg>
        <pc:grpChg chg="mod">
          <ac:chgData name="Xin Zhang (FA Talent)" userId="474f572f-8271-4f60-858e-cee871e0aec6" providerId="ADAL" clId="{F36BB7D7-4D25-4D43-95AA-5B6400D3191C}" dt="2022-01-11T02:22:08.776" v="3297"/>
          <ac:grpSpMkLst>
            <pc:docMk/>
            <pc:sldMk cId="759320008" sldId="313"/>
            <ac:grpSpMk id="46" creationId="{C0C76F01-516C-484A-BFEC-8AFF7319126D}"/>
          </ac:grpSpMkLst>
        </pc:grpChg>
        <pc:graphicFrameChg chg="mod">
          <ac:chgData name="Xin Zhang (FA Talent)" userId="474f572f-8271-4f60-858e-cee871e0aec6" providerId="ADAL" clId="{F36BB7D7-4D25-4D43-95AA-5B6400D3191C}" dt="2022-01-11T03:16:46.253" v="3906" actId="1076"/>
          <ac:graphicFrameMkLst>
            <pc:docMk/>
            <pc:sldMk cId="759320008" sldId="313"/>
            <ac:graphicFrameMk id="10" creationId="{966A1FBB-9A19-4906-A62E-8DA1AFD6444D}"/>
          </ac:graphicFrameMkLst>
        </pc:graphicFrameChg>
        <pc:graphicFrameChg chg="mod">
          <ac:chgData name="Xin Zhang (FA Talent)" userId="474f572f-8271-4f60-858e-cee871e0aec6" providerId="ADAL" clId="{F36BB7D7-4D25-4D43-95AA-5B6400D3191C}" dt="2022-01-11T02:18:40.880" v="3287" actId="14861"/>
          <ac:graphicFrameMkLst>
            <pc:docMk/>
            <pc:sldMk cId="759320008" sldId="313"/>
            <ac:graphicFrameMk id="12" creationId="{35F56925-86FD-4F3D-BDBA-76D904570C8D}"/>
          </ac:graphicFrameMkLst>
        </pc:graphicFrameChg>
        <pc:graphicFrameChg chg="mod">
          <ac:chgData name="Xin Zhang (FA Talent)" userId="474f572f-8271-4f60-858e-cee871e0aec6" providerId="ADAL" clId="{F36BB7D7-4D25-4D43-95AA-5B6400D3191C}" dt="2022-01-11T03:16:27.271" v="3904" actId="1076"/>
          <ac:graphicFrameMkLst>
            <pc:docMk/>
            <pc:sldMk cId="759320008" sldId="313"/>
            <ac:graphicFrameMk id="29" creationId="{86759D97-1574-4B55-AB60-6265669E4FFE}"/>
          </ac:graphicFrameMkLst>
        </pc:graphicFrameChg>
      </pc:sldChg>
      <pc:sldChg chg="del">
        <pc:chgData name="Xin Zhang (FA Talent)" userId="474f572f-8271-4f60-858e-cee871e0aec6" providerId="ADAL" clId="{F36BB7D7-4D25-4D43-95AA-5B6400D3191C}" dt="2022-01-11T03:29:50.006" v="4177" actId="47"/>
        <pc:sldMkLst>
          <pc:docMk/>
          <pc:sldMk cId="3610442592" sldId="325"/>
        </pc:sldMkLst>
      </pc:sldChg>
      <pc:sldChg chg="del">
        <pc:chgData name="Xin Zhang (FA Talent)" userId="474f572f-8271-4f60-858e-cee871e0aec6" providerId="ADAL" clId="{F36BB7D7-4D25-4D43-95AA-5B6400D3191C}" dt="2022-01-10T08:45:04.991" v="2588" actId="47"/>
        <pc:sldMkLst>
          <pc:docMk/>
          <pc:sldMk cId="1131408462" sldId="326"/>
        </pc:sldMkLst>
      </pc:sldChg>
      <pc:sldChg chg="delSp modSp mod">
        <pc:chgData name="Xin Zhang (FA Talent)" userId="474f572f-8271-4f60-858e-cee871e0aec6" providerId="ADAL" clId="{F36BB7D7-4D25-4D43-95AA-5B6400D3191C}" dt="2022-01-11T03:23:03.400" v="4020" actId="14100"/>
        <pc:sldMkLst>
          <pc:docMk/>
          <pc:sldMk cId="1256794081" sldId="327"/>
        </pc:sldMkLst>
        <pc:spChg chg="del">
          <ac:chgData name="Xin Zhang (FA Talent)" userId="474f572f-8271-4f60-858e-cee871e0aec6" providerId="ADAL" clId="{F36BB7D7-4D25-4D43-95AA-5B6400D3191C}" dt="2022-01-11T03:22:58.078" v="4016" actId="478"/>
          <ac:spMkLst>
            <pc:docMk/>
            <pc:sldMk cId="1256794081" sldId="327"/>
            <ac:spMk id="148" creationId="{E6BEC7E9-5D49-4A39-A6D1-A8F133EB175A}"/>
          </ac:spMkLst>
        </pc:spChg>
        <pc:spChg chg="mod">
          <ac:chgData name="Xin Zhang (FA Talent)" userId="474f572f-8271-4f60-858e-cee871e0aec6" providerId="ADAL" clId="{F36BB7D7-4D25-4D43-95AA-5B6400D3191C}" dt="2022-01-11T03:22:59.269" v="4018" actId="20577"/>
          <ac:spMkLst>
            <pc:docMk/>
            <pc:sldMk cId="1256794081" sldId="327"/>
            <ac:spMk id="152" creationId="{028E128C-92B5-4C0E-82F0-E0EA41F9227D}"/>
          </ac:spMkLst>
        </pc:spChg>
        <pc:spChg chg="del">
          <ac:chgData name="Xin Zhang (FA Talent)" userId="474f572f-8271-4f60-858e-cee871e0aec6" providerId="ADAL" clId="{F36BB7D7-4D25-4D43-95AA-5B6400D3191C}" dt="2022-01-11T03:22:58.078" v="4016" actId="478"/>
          <ac:spMkLst>
            <pc:docMk/>
            <pc:sldMk cId="1256794081" sldId="327"/>
            <ac:spMk id="154" creationId="{5A1989F1-72D5-4930-99E1-FB2226A3B853}"/>
          </ac:spMkLst>
        </pc:spChg>
        <pc:grpChg chg="del">
          <ac:chgData name="Xin Zhang (FA Talent)" userId="474f572f-8271-4f60-858e-cee871e0aec6" providerId="ADAL" clId="{F36BB7D7-4D25-4D43-95AA-5B6400D3191C}" dt="2022-01-11T03:22:58.819" v="4017" actId="478"/>
          <ac:grpSpMkLst>
            <pc:docMk/>
            <pc:sldMk cId="1256794081" sldId="327"/>
            <ac:grpSpMk id="143" creationId="{72FD5C23-7697-48FE-83DD-319B8A9F6549}"/>
          </ac:grpSpMkLst>
        </pc:grpChg>
        <pc:grpChg chg="del">
          <ac:chgData name="Xin Zhang (FA Talent)" userId="474f572f-8271-4f60-858e-cee871e0aec6" providerId="ADAL" clId="{F36BB7D7-4D25-4D43-95AA-5B6400D3191C}" dt="2022-01-11T03:23:00.630" v="4019" actId="478"/>
          <ac:grpSpMkLst>
            <pc:docMk/>
            <pc:sldMk cId="1256794081" sldId="327"/>
            <ac:grpSpMk id="149" creationId="{F73DAA69-3AEF-4236-A0FD-5E83403EFBDD}"/>
          </ac:grpSpMkLst>
        </pc:grpChg>
        <pc:graphicFrameChg chg="mod modGraphic">
          <ac:chgData name="Xin Zhang (FA Talent)" userId="474f572f-8271-4f60-858e-cee871e0aec6" providerId="ADAL" clId="{F36BB7D7-4D25-4D43-95AA-5B6400D3191C}" dt="2022-01-11T03:23:03.400" v="4020" actId="14100"/>
          <ac:graphicFrameMkLst>
            <pc:docMk/>
            <pc:sldMk cId="1256794081" sldId="327"/>
            <ac:graphicFrameMk id="113" creationId="{A7CA7BDF-7D5A-43FD-A2E4-D2F69F1986AA}"/>
          </ac:graphicFrameMkLst>
        </pc:graphicFrameChg>
      </pc:sldChg>
      <pc:sldChg chg="addSp delSp modSp mod">
        <pc:chgData name="Xin Zhang (FA Talent)" userId="474f572f-8271-4f60-858e-cee871e0aec6" providerId="ADAL" clId="{F36BB7D7-4D25-4D43-95AA-5B6400D3191C}" dt="2022-01-11T02:35:15.457" v="3592"/>
        <pc:sldMkLst>
          <pc:docMk/>
          <pc:sldMk cId="2849847010" sldId="328"/>
        </pc:sldMkLst>
        <pc:spChg chg="del">
          <ac:chgData name="Xin Zhang (FA Talent)" userId="474f572f-8271-4f60-858e-cee871e0aec6" providerId="ADAL" clId="{F36BB7D7-4D25-4D43-95AA-5B6400D3191C}" dt="2022-01-11T02:19:17.287" v="3290" actId="478"/>
          <ac:spMkLst>
            <pc:docMk/>
            <pc:sldMk cId="2849847010" sldId="328"/>
            <ac:spMk id="16" creationId="{411EDFF8-D364-4D57-BA8C-AF21D5B38067}"/>
          </ac:spMkLst>
        </pc:spChg>
        <pc:spChg chg="mod">
          <ac:chgData name="Xin Zhang (FA Talent)" userId="474f572f-8271-4f60-858e-cee871e0aec6" providerId="ADAL" clId="{F36BB7D7-4D25-4D43-95AA-5B6400D3191C}" dt="2022-01-11T02:23:18.121" v="3345" actId="14100"/>
          <ac:spMkLst>
            <pc:docMk/>
            <pc:sldMk cId="2849847010" sldId="328"/>
            <ac:spMk id="32" creationId="{D9A6CED6-B552-4340-8A32-23D0EB93201C}"/>
          </ac:spMkLst>
        </pc:spChg>
        <pc:spChg chg="mod">
          <ac:chgData name="Xin Zhang (FA Talent)" userId="474f572f-8271-4f60-858e-cee871e0aec6" providerId="ADAL" clId="{F36BB7D7-4D25-4D43-95AA-5B6400D3191C}" dt="2022-01-11T02:22:11.560" v="3299"/>
          <ac:spMkLst>
            <pc:docMk/>
            <pc:sldMk cId="2849847010" sldId="328"/>
            <ac:spMk id="33" creationId="{896291DE-A66F-4232-8B04-C71199132036}"/>
          </ac:spMkLst>
        </pc:spChg>
        <pc:spChg chg="mod">
          <ac:chgData name="Xin Zhang (FA Talent)" userId="474f572f-8271-4f60-858e-cee871e0aec6" providerId="ADAL" clId="{F36BB7D7-4D25-4D43-95AA-5B6400D3191C}" dt="2022-01-11T02:22:11.560" v="3299"/>
          <ac:spMkLst>
            <pc:docMk/>
            <pc:sldMk cId="2849847010" sldId="328"/>
            <ac:spMk id="34" creationId="{D4FD8F97-20A1-4237-8B57-A08105015575}"/>
          </ac:spMkLst>
        </pc:spChg>
        <pc:spChg chg="mod">
          <ac:chgData name="Xin Zhang (FA Talent)" userId="474f572f-8271-4f60-858e-cee871e0aec6" providerId="ADAL" clId="{F36BB7D7-4D25-4D43-95AA-5B6400D3191C}" dt="2022-01-11T02:22:33.820" v="3300"/>
          <ac:spMkLst>
            <pc:docMk/>
            <pc:sldMk cId="2849847010" sldId="328"/>
            <ac:spMk id="36" creationId="{D7452A8E-CA93-4632-BD97-F54ED52A65FF}"/>
          </ac:spMkLst>
        </pc:spChg>
        <pc:spChg chg="mod">
          <ac:chgData name="Xin Zhang (FA Talent)" userId="474f572f-8271-4f60-858e-cee871e0aec6" providerId="ADAL" clId="{F36BB7D7-4D25-4D43-95AA-5B6400D3191C}" dt="2022-01-11T02:22:33.820" v="3300"/>
          <ac:spMkLst>
            <pc:docMk/>
            <pc:sldMk cId="2849847010" sldId="328"/>
            <ac:spMk id="37" creationId="{47E78812-EC38-41A5-9A5B-0DB1F481622E}"/>
          </ac:spMkLst>
        </pc:spChg>
        <pc:spChg chg="add mod">
          <ac:chgData name="Xin Zhang (FA Talent)" userId="474f572f-8271-4f60-858e-cee871e0aec6" providerId="ADAL" clId="{F36BB7D7-4D25-4D43-95AA-5B6400D3191C}" dt="2022-01-11T02:34:40.969" v="3555" actId="12788"/>
          <ac:spMkLst>
            <pc:docMk/>
            <pc:sldMk cId="2849847010" sldId="328"/>
            <ac:spMk id="38" creationId="{8D20B999-27BB-42F0-A956-5813FE04C5E9}"/>
          </ac:spMkLst>
        </pc:spChg>
        <pc:spChg chg="add mod">
          <ac:chgData name="Xin Zhang (FA Talent)" userId="474f572f-8271-4f60-858e-cee871e0aec6" providerId="ADAL" clId="{F36BB7D7-4D25-4D43-95AA-5B6400D3191C}" dt="2022-01-11T02:34:40.969" v="3555" actId="12788"/>
          <ac:spMkLst>
            <pc:docMk/>
            <pc:sldMk cId="2849847010" sldId="328"/>
            <ac:spMk id="39" creationId="{F858D25A-4F39-49E9-B299-28F3D8538AA6}"/>
          </ac:spMkLst>
        </pc:spChg>
        <pc:spChg chg="mod">
          <ac:chgData name="Xin Zhang (FA Talent)" userId="474f572f-8271-4f60-858e-cee871e0aec6" providerId="ADAL" clId="{F36BB7D7-4D25-4D43-95AA-5B6400D3191C}" dt="2022-01-11T02:24:17.427" v="3358" actId="571"/>
          <ac:spMkLst>
            <pc:docMk/>
            <pc:sldMk cId="2849847010" sldId="328"/>
            <ac:spMk id="41" creationId="{ADFE3F5F-5041-46D5-B37F-466A2A523FF8}"/>
          </ac:spMkLst>
        </pc:spChg>
        <pc:spChg chg="mod">
          <ac:chgData name="Xin Zhang (FA Talent)" userId="474f572f-8271-4f60-858e-cee871e0aec6" providerId="ADAL" clId="{F36BB7D7-4D25-4D43-95AA-5B6400D3191C}" dt="2022-01-11T02:24:17.427" v="3358" actId="571"/>
          <ac:spMkLst>
            <pc:docMk/>
            <pc:sldMk cId="2849847010" sldId="328"/>
            <ac:spMk id="42" creationId="{A36AE6D7-7F52-4AB3-976A-0C4A39F08FCF}"/>
          </ac:spMkLst>
        </pc:spChg>
        <pc:spChg chg="mod">
          <ac:chgData name="Xin Zhang (FA Talent)" userId="474f572f-8271-4f60-858e-cee871e0aec6" providerId="ADAL" clId="{F36BB7D7-4D25-4D43-95AA-5B6400D3191C}" dt="2022-01-11T02:24:17.427" v="3358" actId="571"/>
          <ac:spMkLst>
            <pc:docMk/>
            <pc:sldMk cId="2849847010" sldId="328"/>
            <ac:spMk id="45" creationId="{3148F732-D594-4AA6-887B-5061012136DC}"/>
          </ac:spMkLst>
        </pc:spChg>
        <pc:spChg chg="mod">
          <ac:chgData name="Xin Zhang (FA Talent)" userId="474f572f-8271-4f60-858e-cee871e0aec6" providerId="ADAL" clId="{F36BB7D7-4D25-4D43-95AA-5B6400D3191C}" dt="2022-01-11T02:24:17.427" v="3358" actId="571"/>
          <ac:spMkLst>
            <pc:docMk/>
            <pc:sldMk cId="2849847010" sldId="328"/>
            <ac:spMk id="46" creationId="{73CE772E-B3A7-4574-AF30-D355F5FA141E}"/>
          </ac:spMkLst>
        </pc:spChg>
        <pc:spChg chg="mod">
          <ac:chgData name="Xin Zhang (FA Talent)" userId="474f572f-8271-4f60-858e-cee871e0aec6" providerId="ADAL" clId="{F36BB7D7-4D25-4D43-95AA-5B6400D3191C}" dt="2022-01-11T02:24:17.427" v="3358" actId="571"/>
          <ac:spMkLst>
            <pc:docMk/>
            <pc:sldMk cId="2849847010" sldId="328"/>
            <ac:spMk id="47" creationId="{0378E4B1-8BB6-48C6-8216-57CCE3022AB5}"/>
          </ac:spMkLst>
        </pc:spChg>
        <pc:spChg chg="add mod">
          <ac:chgData name="Xin Zhang (FA Talent)" userId="474f572f-8271-4f60-858e-cee871e0aec6" providerId="ADAL" clId="{F36BB7D7-4D25-4D43-95AA-5B6400D3191C}" dt="2022-01-11T02:35:03.171" v="3565" actId="12788"/>
          <ac:spMkLst>
            <pc:docMk/>
            <pc:sldMk cId="2849847010" sldId="328"/>
            <ac:spMk id="48" creationId="{3A3B1CED-C6F3-4E9A-83DB-DE30F91CBED1}"/>
          </ac:spMkLst>
        </pc:spChg>
        <pc:spChg chg="add mod">
          <ac:chgData name="Xin Zhang (FA Talent)" userId="474f572f-8271-4f60-858e-cee871e0aec6" providerId="ADAL" clId="{F36BB7D7-4D25-4D43-95AA-5B6400D3191C}" dt="2022-01-11T02:24:17.427" v="3358" actId="571"/>
          <ac:spMkLst>
            <pc:docMk/>
            <pc:sldMk cId="2849847010" sldId="328"/>
            <ac:spMk id="49" creationId="{D606C28C-ADAA-4897-B8A6-138C7F086DDA}"/>
          </ac:spMkLst>
        </pc:spChg>
        <pc:spChg chg="del mod topLvl">
          <ac:chgData name="Xin Zhang (FA Talent)" userId="474f572f-8271-4f60-858e-cee871e0aec6" providerId="ADAL" clId="{F36BB7D7-4D25-4D43-95AA-5B6400D3191C}" dt="2022-01-11T02:34:35.398" v="3553" actId="478"/>
          <ac:spMkLst>
            <pc:docMk/>
            <pc:sldMk cId="2849847010" sldId="328"/>
            <ac:spMk id="51" creationId="{AD42FE5F-956D-4DAF-A0EC-91FD7C2B6123}"/>
          </ac:spMkLst>
        </pc:spChg>
        <pc:spChg chg="mod topLvl">
          <ac:chgData name="Xin Zhang (FA Talent)" userId="474f572f-8271-4f60-858e-cee871e0aec6" providerId="ADAL" clId="{F36BB7D7-4D25-4D43-95AA-5B6400D3191C}" dt="2022-01-11T02:35:13.533" v="3591" actId="20577"/>
          <ac:spMkLst>
            <pc:docMk/>
            <pc:sldMk cId="2849847010" sldId="328"/>
            <ac:spMk id="52" creationId="{198FACF3-5BE6-405F-BC3A-1605C368D072}"/>
          </ac:spMkLst>
        </pc:spChg>
        <pc:spChg chg="del">
          <ac:chgData name="Xin Zhang (FA Talent)" userId="474f572f-8271-4f60-858e-cee871e0aec6" providerId="ADAL" clId="{F36BB7D7-4D25-4D43-95AA-5B6400D3191C}" dt="2022-01-11T02:19:17.287" v="3290" actId="478"/>
          <ac:spMkLst>
            <pc:docMk/>
            <pc:sldMk cId="2849847010" sldId="328"/>
            <ac:spMk id="55" creationId="{720F1D79-7E83-4C6E-8BF9-5D28B1BD9740}"/>
          </ac:spMkLst>
        </pc:spChg>
        <pc:spChg chg="del">
          <ac:chgData name="Xin Zhang (FA Talent)" userId="474f572f-8271-4f60-858e-cee871e0aec6" providerId="ADAL" clId="{F36BB7D7-4D25-4D43-95AA-5B6400D3191C}" dt="2022-01-11T02:19:17.287" v="3290" actId="478"/>
          <ac:spMkLst>
            <pc:docMk/>
            <pc:sldMk cId="2849847010" sldId="328"/>
            <ac:spMk id="62" creationId="{C35A9EDF-8111-4784-8EAD-03825BFDF867}"/>
          </ac:spMkLst>
        </pc:spChg>
        <pc:spChg chg="mod">
          <ac:chgData name="Xin Zhang (FA Talent)" userId="474f572f-8271-4f60-858e-cee871e0aec6" providerId="ADAL" clId="{F36BB7D7-4D25-4D43-95AA-5B6400D3191C}" dt="2022-01-11T02:35:15.457" v="3592"/>
          <ac:spMkLst>
            <pc:docMk/>
            <pc:sldMk cId="2849847010" sldId="328"/>
            <ac:spMk id="68" creationId="{07C18942-177F-41C8-B292-131F7E70C865}"/>
          </ac:spMkLst>
        </pc:spChg>
        <pc:spChg chg="del">
          <ac:chgData name="Xin Zhang (FA Talent)" userId="474f572f-8271-4f60-858e-cee871e0aec6" providerId="ADAL" clId="{F36BB7D7-4D25-4D43-95AA-5B6400D3191C}" dt="2022-01-11T02:19:17.287" v="3290" actId="478"/>
          <ac:spMkLst>
            <pc:docMk/>
            <pc:sldMk cId="2849847010" sldId="328"/>
            <ac:spMk id="69" creationId="{6F243359-F9D4-4C90-B299-290164A974E7}"/>
          </ac:spMkLst>
        </pc:spChg>
        <pc:grpChg chg="add mod">
          <ac:chgData name="Xin Zhang (FA Talent)" userId="474f572f-8271-4f60-858e-cee871e0aec6" providerId="ADAL" clId="{F36BB7D7-4D25-4D43-95AA-5B6400D3191C}" dt="2022-01-11T02:34:49.525" v="3558" actId="14100"/>
          <ac:grpSpMkLst>
            <pc:docMk/>
            <pc:sldMk cId="2849847010" sldId="328"/>
            <ac:grpSpMk id="3" creationId="{B3D46A22-F671-429C-82E5-FDDD7F588286}"/>
          </ac:grpSpMkLst>
        </pc:grpChg>
        <pc:grpChg chg="del">
          <ac:chgData name="Xin Zhang (FA Talent)" userId="474f572f-8271-4f60-858e-cee871e0aec6" providerId="ADAL" clId="{F36BB7D7-4D25-4D43-95AA-5B6400D3191C}" dt="2022-01-11T02:19:17.287" v="3290" actId="478"/>
          <ac:grpSpMkLst>
            <pc:docMk/>
            <pc:sldMk cId="2849847010" sldId="328"/>
            <ac:grpSpMk id="17" creationId="{DB419057-36C1-4108-B338-836BE27D6AB1}"/>
          </ac:grpSpMkLst>
        </pc:grpChg>
        <pc:grpChg chg="add del mod">
          <ac:chgData name="Xin Zhang (FA Talent)" userId="474f572f-8271-4f60-858e-cee871e0aec6" providerId="ADAL" clId="{F36BB7D7-4D25-4D43-95AA-5B6400D3191C}" dt="2022-01-11T02:34:20.064" v="3550" actId="478"/>
          <ac:grpSpMkLst>
            <pc:docMk/>
            <pc:sldMk cId="2849847010" sldId="328"/>
            <ac:grpSpMk id="30" creationId="{32AFF0F1-135A-480C-9FEB-DCB62E49A732}"/>
          </ac:grpSpMkLst>
        </pc:grpChg>
        <pc:grpChg chg="mod">
          <ac:chgData name="Xin Zhang (FA Talent)" userId="474f572f-8271-4f60-858e-cee871e0aec6" providerId="ADAL" clId="{F36BB7D7-4D25-4D43-95AA-5B6400D3191C}" dt="2022-01-11T02:22:11.560" v="3299"/>
          <ac:grpSpMkLst>
            <pc:docMk/>
            <pc:sldMk cId="2849847010" sldId="328"/>
            <ac:grpSpMk id="31" creationId="{549BC2E2-3BE3-470A-8D90-B2C90096CC30}"/>
          </ac:grpSpMkLst>
        </pc:grpChg>
        <pc:grpChg chg="add mod ord">
          <ac:chgData name="Xin Zhang (FA Talent)" userId="474f572f-8271-4f60-858e-cee871e0aec6" providerId="ADAL" clId="{F36BB7D7-4D25-4D43-95AA-5B6400D3191C}" dt="2022-01-11T02:34:40.969" v="3555" actId="12788"/>
          <ac:grpSpMkLst>
            <pc:docMk/>
            <pc:sldMk cId="2849847010" sldId="328"/>
            <ac:grpSpMk id="35" creationId="{97EFE33A-BBFA-41D9-B84B-E791CFBCBC06}"/>
          </ac:grpSpMkLst>
        </pc:grpChg>
        <pc:grpChg chg="add mod">
          <ac:chgData name="Xin Zhang (FA Talent)" userId="474f572f-8271-4f60-858e-cee871e0aec6" providerId="ADAL" clId="{F36BB7D7-4D25-4D43-95AA-5B6400D3191C}" dt="2022-01-11T02:35:03.171" v="3565" actId="12788"/>
          <ac:grpSpMkLst>
            <pc:docMk/>
            <pc:sldMk cId="2849847010" sldId="328"/>
            <ac:grpSpMk id="40" creationId="{9258CED8-611A-407A-A966-2D75C946A90C}"/>
          </ac:grpSpMkLst>
        </pc:grpChg>
        <pc:grpChg chg="add del mod">
          <ac:chgData name="Xin Zhang (FA Talent)" userId="474f572f-8271-4f60-858e-cee871e0aec6" providerId="ADAL" clId="{F36BB7D7-4D25-4D43-95AA-5B6400D3191C}" dt="2022-01-11T02:34:20.064" v="3550" actId="478"/>
          <ac:grpSpMkLst>
            <pc:docMk/>
            <pc:sldMk cId="2849847010" sldId="328"/>
            <ac:grpSpMk id="43" creationId="{800E0488-5CED-4952-9479-E9CB74A93F6A}"/>
          </ac:grpSpMkLst>
        </pc:grpChg>
        <pc:grpChg chg="mod">
          <ac:chgData name="Xin Zhang (FA Talent)" userId="474f572f-8271-4f60-858e-cee871e0aec6" providerId="ADAL" clId="{F36BB7D7-4D25-4D43-95AA-5B6400D3191C}" dt="2022-01-11T02:24:17.427" v="3358" actId="571"/>
          <ac:grpSpMkLst>
            <pc:docMk/>
            <pc:sldMk cId="2849847010" sldId="328"/>
            <ac:grpSpMk id="44" creationId="{BBA1037B-A01C-482D-AABC-FF792610E013}"/>
          </ac:grpSpMkLst>
        </pc:grpChg>
        <pc:grpChg chg="add del mod">
          <ac:chgData name="Xin Zhang (FA Talent)" userId="474f572f-8271-4f60-858e-cee871e0aec6" providerId="ADAL" clId="{F36BB7D7-4D25-4D43-95AA-5B6400D3191C}" dt="2022-01-11T02:34:32.411" v="3552" actId="165"/>
          <ac:grpSpMkLst>
            <pc:docMk/>
            <pc:sldMk cId="2849847010" sldId="328"/>
            <ac:grpSpMk id="50" creationId="{3F66DCB0-ACD7-4421-86BF-FEAEC4271DC3}"/>
          </ac:grpSpMkLst>
        </pc:grpChg>
        <pc:grpChg chg="del">
          <ac:chgData name="Xin Zhang (FA Talent)" userId="474f572f-8271-4f60-858e-cee871e0aec6" providerId="ADAL" clId="{F36BB7D7-4D25-4D43-95AA-5B6400D3191C}" dt="2022-01-11T02:19:17.287" v="3290" actId="478"/>
          <ac:grpSpMkLst>
            <pc:docMk/>
            <pc:sldMk cId="2849847010" sldId="328"/>
            <ac:grpSpMk id="56" creationId="{F9806D90-59E5-462B-8565-816FFBC7EEEC}"/>
          </ac:grpSpMkLst>
        </pc:grpChg>
        <pc:grpChg chg="add mod">
          <ac:chgData name="Xin Zhang (FA Talent)" userId="474f572f-8271-4f60-858e-cee871e0aec6" providerId="ADAL" clId="{F36BB7D7-4D25-4D43-95AA-5B6400D3191C}" dt="2022-01-11T02:35:03.171" v="3565" actId="12788"/>
          <ac:grpSpMkLst>
            <pc:docMk/>
            <pc:sldMk cId="2849847010" sldId="328"/>
            <ac:grpSpMk id="61" creationId="{8E217EF4-0541-4A79-A37D-9001BE945A9A}"/>
          </ac:grpSpMkLst>
        </pc:grpChg>
        <pc:grpChg chg="del">
          <ac:chgData name="Xin Zhang (FA Talent)" userId="474f572f-8271-4f60-858e-cee871e0aec6" providerId="ADAL" clId="{F36BB7D7-4D25-4D43-95AA-5B6400D3191C}" dt="2022-01-11T02:19:17.287" v="3290" actId="478"/>
          <ac:grpSpMkLst>
            <pc:docMk/>
            <pc:sldMk cId="2849847010" sldId="328"/>
            <ac:grpSpMk id="63" creationId="{C8EB695E-A2FC-40BC-A4E8-AB2A30FCC614}"/>
          </ac:grpSpMkLst>
        </pc:grpChg>
        <pc:grpChg chg="del">
          <ac:chgData name="Xin Zhang (FA Talent)" userId="474f572f-8271-4f60-858e-cee871e0aec6" providerId="ADAL" clId="{F36BB7D7-4D25-4D43-95AA-5B6400D3191C}" dt="2022-01-11T02:19:17.287" v="3290" actId="478"/>
          <ac:grpSpMkLst>
            <pc:docMk/>
            <pc:sldMk cId="2849847010" sldId="328"/>
            <ac:grpSpMk id="70" creationId="{EE41EC8C-0DF7-44F3-9A81-07509C1F680D}"/>
          </ac:grpSpMkLst>
        </pc:grpChg>
        <pc:picChg chg="del">
          <ac:chgData name="Xin Zhang (FA Talent)" userId="474f572f-8271-4f60-858e-cee871e0aec6" providerId="ADAL" clId="{F36BB7D7-4D25-4D43-95AA-5B6400D3191C}" dt="2022-01-11T02:19:11.534" v="3289" actId="478"/>
          <ac:picMkLst>
            <pc:docMk/>
            <pc:sldMk cId="2849847010" sldId="328"/>
            <ac:picMk id="12" creationId="{9A749A00-567E-4FC7-B696-C412BADD46A3}"/>
          </ac:picMkLst>
        </pc:picChg>
        <pc:picChg chg="del">
          <ac:chgData name="Xin Zhang (FA Talent)" userId="474f572f-8271-4f60-858e-cee871e0aec6" providerId="ADAL" clId="{F36BB7D7-4D25-4D43-95AA-5B6400D3191C}" dt="2022-01-11T02:19:11.534" v="3289" actId="478"/>
          <ac:picMkLst>
            <pc:docMk/>
            <pc:sldMk cId="2849847010" sldId="328"/>
            <ac:picMk id="14" creationId="{8F93F5F4-F87D-4CC4-A666-F909B4121F1B}"/>
          </ac:picMkLst>
        </pc:picChg>
        <pc:picChg chg="del">
          <ac:chgData name="Xin Zhang (FA Talent)" userId="474f572f-8271-4f60-858e-cee871e0aec6" providerId="ADAL" clId="{F36BB7D7-4D25-4D43-95AA-5B6400D3191C}" dt="2022-01-11T02:19:11.534" v="3289" actId="478"/>
          <ac:picMkLst>
            <pc:docMk/>
            <pc:sldMk cId="2849847010" sldId="328"/>
            <ac:picMk id="15" creationId="{6B2F214A-E738-445F-B130-9878FE2AC2F0}"/>
          </ac:picMkLst>
        </pc:picChg>
        <pc:cxnChg chg="mod topLvl">
          <ac:chgData name="Xin Zhang (FA Talent)" userId="474f572f-8271-4f60-858e-cee871e0aec6" providerId="ADAL" clId="{F36BB7D7-4D25-4D43-95AA-5B6400D3191C}" dt="2022-01-11T02:34:37.975" v="3554" actId="164"/>
          <ac:cxnSpMkLst>
            <pc:docMk/>
            <pc:sldMk cId="2849847010" sldId="328"/>
            <ac:cxnSpMk id="53" creationId="{E0507703-770F-4433-B3AE-E51A3BBBAB21}"/>
          </ac:cxnSpMkLst>
        </pc:cxnChg>
        <pc:cxnChg chg="mod">
          <ac:chgData name="Xin Zhang (FA Talent)" userId="474f572f-8271-4f60-858e-cee871e0aec6" providerId="ADAL" clId="{F36BB7D7-4D25-4D43-95AA-5B6400D3191C}" dt="2022-01-11T02:35:01.233" v="3564" actId="571"/>
          <ac:cxnSpMkLst>
            <pc:docMk/>
            <pc:sldMk cId="2849847010" sldId="328"/>
            <ac:cxnSpMk id="75" creationId="{0B0B2A7B-3BC7-4471-B772-6511F9F9CEC5}"/>
          </ac:cxnSpMkLst>
        </pc:cxnChg>
      </pc:sldChg>
      <pc:sldChg chg="del">
        <pc:chgData name="Xin Zhang (FA Talent)" userId="474f572f-8271-4f60-858e-cee871e0aec6" providerId="ADAL" clId="{F36BB7D7-4D25-4D43-95AA-5B6400D3191C}" dt="2022-01-10T08:45:11.642" v="2591" actId="47"/>
        <pc:sldMkLst>
          <pc:docMk/>
          <pc:sldMk cId="3384991098" sldId="329"/>
        </pc:sldMkLst>
      </pc:sldChg>
      <pc:sldChg chg="del">
        <pc:chgData name="Xin Zhang (FA Talent)" userId="474f572f-8271-4f60-858e-cee871e0aec6" providerId="ADAL" clId="{F36BB7D7-4D25-4D43-95AA-5B6400D3191C}" dt="2022-01-10T08:45:23.384" v="2594" actId="47"/>
        <pc:sldMkLst>
          <pc:docMk/>
          <pc:sldMk cId="1521709753" sldId="330"/>
        </pc:sldMkLst>
      </pc:sldChg>
      <pc:sldChg chg="addSp delSp modSp mod">
        <pc:chgData name="Xin Zhang (FA Talent)" userId="474f572f-8271-4f60-858e-cee871e0aec6" providerId="ADAL" clId="{F36BB7D7-4D25-4D43-95AA-5B6400D3191C}" dt="2022-01-11T03:18:09.789" v="3935" actId="14100"/>
        <pc:sldMkLst>
          <pc:docMk/>
          <pc:sldMk cId="3648977336" sldId="331"/>
        </pc:sldMkLst>
        <pc:spChg chg="mod">
          <ac:chgData name="Xin Zhang (FA Talent)" userId="474f572f-8271-4f60-858e-cee871e0aec6" providerId="ADAL" clId="{F36BB7D7-4D25-4D43-95AA-5B6400D3191C}" dt="2022-01-11T02:27:58.978" v="3381" actId="1076"/>
          <ac:spMkLst>
            <pc:docMk/>
            <pc:sldMk cId="3648977336" sldId="331"/>
            <ac:spMk id="16" creationId="{411EDFF8-D364-4D57-BA8C-AF21D5B38067}"/>
          </ac:spMkLst>
        </pc:spChg>
        <pc:spChg chg="del mod">
          <ac:chgData name="Xin Zhang (FA Talent)" userId="474f572f-8271-4f60-858e-cee871e0aec6" providerId="ADAL" clId="{F36BB7D7-4D25-4D43-95AA-5B6400D3191C}" dt="2022-01-11T02:27:53.716" v="3379" actId="478"/>
          <ac:spMkLst>
            <pc:docMk/>
            <pc:sldMk cId="3648977336" sldId="331"/>
            <ac:spMk id="22" creationId="{09585630-5C42-46F7-ACD5-60187FFF9315}"/>
          </ac:spMkLst>
        </pc:spChg>
        <pc:spChg chg="mod">
          <ac:chgData name="Xin Zhang (FA Talent)" userId="474f572f-8271-4f60-858e-cee871e0aec6" providerId="ADAL" clId="{F36BB7D7-4D25-4D43-95AA-5B6400D3191C}" dt="2022-01-11T02:28:05.730" v="3382"/>
          <ac:spMkLst>
            <pc:docMk/>
            <pc:sldMk cId="3648977336" sldId="331"/>
            <ac:spMk id="38" creationId="{A3FAEEBD-2CE0-42AB-86EA-BEB18AC2D797}"/>
          </ac:spMkLst>
        </pc:spChg>
        <pc:spChg chg="mod">
          <ac:chgData name="Xin Zhang (FA Talent)" userId="474f572f-8271-4f60-858e-cee871e0aec6" providerId="ADAL" clId="{F36BB7D7-4D25-4D43-95AA-5B6400D3191C}" dt="2022-01-11T02:28:05.730" v="3382"/>
          <ac:spMkLst>
            <pc:docMk/>
            <pc:sldMk cId="3648977336" sldId="331"/>
            <ac:spMk id="39" creationId="{DAB67F9C-48DC-4C14-A213-A40175A76E7B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40" creationId="{016978F8-344B-49E4-931C-2E7A0DC8B83F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41" creationId="{5EE62756-7C06-4F8B-983C-E6E267EEE7BC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42" creationId="{549EBB9B-FFE1-4B99-A63E-A0015006E5BD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43" creationId="{C35F2653-597A-416E-976A-D90ED96BC2E5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44" creationId="{BD39AEC4-32E0-4938-9AF4-BB984BDEAE16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45" creationId="{F08F3C82-D1B4-47FB-B3E5-AC93E09E864B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48" creationId="{875C091D-B616-47CE-B55C-5E1D6DBF0ADA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49" creationId="{B01B7258-DB46-4D89-A25C-18237CB4999E}"/>
          </ac:spMkLst>
        </pc:spChg>
        <pc:spChg chg="mod topLvl">
          <ac:chgData name="Xin Zhang (FA Talent)" userId="474f572f-8271-4f60-858e-cee871e0aec6" providerId="ADAL" clId="{F36BB7D7-4D25-4D43-95AA-5B6400D3191C}" dt="2022-01-11T02:28:25.038" v="3388" actId="1076"/>
          <ac:spMkLst>
            <pc:docMk/>
            <pc:sldMk cId="3648977336" sldId="331"/>
            <ac:spMk id="50" creationId="{B268E936-0B20-464D-BEA3-4716B9D90F9F}"/>
          </ac:spMkLst>
        </pc:spChg>
        <pc:spChg chg="mod">
          <ac:chgData name="Xin Zhang (FA Talent)" userId="474f572f-8271-4f60-858e-cee871e0aec6" providerId="ADAL" clId="{F36BB7D7-4D25-4D43-95AA-5B6400D3191C}" dt="2022-01-11T02:28:05.730" v="3382"/>
          <ac:spMkLst>
            <pc:docMk/>
            <pc:sldMk cId="3648977336" sldId="331"/>
            <ac:spMk id="52" creationId="{5EBB9E23-9CBD-45C6-B3B9-D2FE2CE7F050}"/>
          </ac:spMkLst>
        </pc:spChg>
        <pc:spChg chg="mod">
          <ac:chgData name="Xin Zhang (FA Talent)" userId="474f572f-8271-4f60-858e-cee871e0aec6" providerId="ADAL" clId="{F36BB7D7-4D25-4D43-95AA-5B6400D3191C}" dt="2022-01-11T02:28:16.249" v="3385"/>
          <ac:spMkLst>
            <pc:docMk/>
            <pc:sldMk cId="3648977336" sldId="331"/>
            <ac:spMk id="54" creationId="{8BCB9CAF-2CEA-48FF-AD53-5403A4D26C94}"/>
          </ac:spMkLst>
        </pc:spChg>
        <pc:spChg chg="mod">
          <ac:chgData name="Xin Zhang (FA Talent)" userId="474f572f-8271-4f60-858e-cee871e0aec6" providerId="ADAL" clId="{F36BB7D7-4D25-4D43-95AA-5B6400D3191C}" dt="2022-01-11T02:28:16.249" v="3385"/>
          <ac:spMkLst>
            <pc:docMk/>
            <pc:sldMk cId="3648977336" sldId="331"/>
            <ac:spMk id="55" creationId="{C02DA00B-373A-4AB9-8E1D-C1EA89298A15}"/>
          </ac:spMkLst>
        </pc:spChg>
        <pc:spChg chg="mod">
          <ac:chgData name="Xin Zhang (FA Talent)" userId="474f572f-8271-4f60-858e-cee871e0aec6" providerId="ADAL" clId="{F36BB7D7-4D25-4D43-95AA-5B6400D3191C}" dt="2022-01-11T02:28:40.698" v="3395" actId="571"/>
          <ac:spMkLst>
            <pc:docMk/>
            <pc:sldMk cId="3648977336" sldId="331"/>
            <ac:spMk id="57" creationId="{A911116A-8D28-446B-AC29-26866FD3A951}"/>
          </ac:spMkLst>
        </pc:spChg>
        <pc:spChg chg="mod">
          <ac:chgData name="Xin Zhang (FA Talent)" userId="474f572f-8271-4f60-858e-cee871e0aec6" providerId="ADAL" clId="{F36BB7D7-4D25-4D43-95AA-5B6400D3191C}" dt="2022-01-11T02:28:40.698" v="3395" actId="571"/>
          <ac:spMkLst>
            <pc:docMk/>
            <pc:sldMk cId="3648977336" sldId="331"/>
            <ac:spMk id="58" creationId="{B45A1E53-89C0-4422-B8CE-1C6CC5A230FF}"/>
          </ac:spMkLst>
        </pc:spChg>
        <pc:spChg chg="add mod ord">
          <ac:chgData name="Xin Zhang (FA Talent)" userId="474f572f-8271-4f60-858e-cee871e0aec6" providerId="ADAL" clId="{F36BB7D7-4D25-4D43-95AA-5B6400D3191C}" dt="2022-01-11T03:18:07.535" v="3934" actId="14100"/>
          <ac:spMkLst>
            <pc:docMk/>
            <pc:sldMk cId="3648977336" sldId="331"/>
            <ac:spMk id="59" creationId="{7240B785-3F26-4EB8-82E7-90B9E6F71C9E}"/>
          </ac:spMkLst>
        </pc:spChg>
        <pc:spChg chg="add mod ord">
          <ac:chgData name="Xin Zhang (FA Talent)" userId="474f572f-8271-4f60-858e-cee871e0aec6" providerId="ADAL" clId="{F36BB7D7-4D25-4D43-95AA-5B6400D3191C}" dt="2022-01-11T03:18:09.789" v="3935" actId="14100"/>
          <ac:spMkLst>
            <pc:docMk/>
            <pc:sldMk cId="3648977336" sldId="331"/>
            <ac:spMk id="60" creationId="{D07E78F5-9281-4D1F-8908-2778DF5E7292}"/>
          </ac:spMkLst>
        </pc:spChg>
        <pc:grpChg chg="del">
          <ac:chgData name="Xin Zhang (FA Talent)" userId="474f572f-8271-4f60-858e-cee871e0aec6" providerId="ADAL" clId="{F36BB7D7-4D25-4D43-95AA-5B6400D3191C}" dt="2022-01-11T02:27:15.421" v="3369" actId="478"/>
          <ac:grpSpMkLst>
            <pc:docMk/>
            <pc:sldMk cId="3648977336" sldId="331"/>
            <ac:grpSpMk id="17" creationId="{DB419057-36C1-4108-B338-836BE27D6AB1}"/>
          </ac:grpSpMkLst>
        </pc:grpChg>
        <pc:grpChg chg="del">
          <ac:chgData name="Xin Zhang (FA Talent)" userId="474f572f-8271-4f60-858e-cee871e0aec6" providerId="ADAL" clId="{F36BB7D7-4D25-4D43-95AA-5B6400D3191C}" dt="2022-01-11T02:27:15.421" v="3369" actId="478"/>
          <ac:grpSpMkLst>
            <pc:docMk/>
            <pc:sldMk cId="3648977336" sldId="331"/>
            <ac:grpSpMk id="23" creationId="{A43E070A-9EF3-4762-83B7-0673368E9AEA}"/>
          </ac:grpSpMkLst>
        </pc:grpChg>
        <pc:grpChg chg="add del mod">
          <ac:chgData name="Xin Zhang (FA Talent)" userId="474f572f-8271-4f60-858e-cee871e0aec6" providerId="ADAL" clId="{F36BB7D7-4D25-4D43-95AA-5B6400D3191C}" dt="2022-01-11T02:26:39.623" v="3363" actId="478"/>
          <ac:grpSpMkLst>
            <pc:docMk/>
            <pc:sldMk cId="3648977336" sldId="331"/>
            <ac:grpSpMk id="30" creationId="{C5026CC3-AC57-44B7-8F6C-DEDB6B1DF114}"/>
          </ac:grpSpMkLst>
        </pc:grpChg>
        <pc:grpChg chg="add mod">
          <ac:chgData name="Xin Zhang (FA Talent)" userId="474f572f-8271-4f60-858e-cee871e0aec6" providerId="ADAL" clId="{F36BB7D7-4D25-4D43-95AA-5B6400D3191C}" dt="2022-01-11T02:28:05.730" v="3382"/>
          <ac:grpSpMkLst>
            <pc:docMk/>
            <pc:sldMk cId="3648977336" sldId="331"/>
            <ac:grpSpMk id="36" creationId="{8977477F-54B5-422A-8E4C-A9B71E661167}"/>
          </ac:grpSpMkLst>
        </pc:grpChg>
        <pc:grpChg chg="mod">
          <ac:chgData name="Xin Zhang (FA Talent)" userId="474f572f-8271-4f60-858e-cee871e0aec6" providerId="ADAL" clId="{F36BB7D7-4D25-4D43-95AA-5B6400D3191C}" dt="2022-01-11T02:28:05.730" v="3382"/>
          <ac:grpSpMkLst>
            <pc:docMk/>
            <pc:sldMk cId="3648977336" sldId="331"/>
            <ac:grpSpMk id="37" creationId="{7E9F4A99-CED1-4EF5-85BE-A056F7C2BBB9}"/>
          </ac:grpSpMkLst>
        </pc:grpChg>
        <pc:grpChg chg="del">
          <ac:chgData name="Xin Zhang (FA Talent)" userId="474f572f-8271-4f60-858e-cee871e0aec6" providerId="ADAL" clId="{F36BB7D7-4D25-4D43-95AA-5B6400D3191C}" dt="2022-01-11T02:27:28.644" v="3372" actId="165"/>
          <ac:grpSpMkLst>
            <pc:docMk/>
            <pc:sldMk cId="3648977336" sldId="331"/>
            <ac:grpSpMk id="46" creationId="{FD474418-45B0-42AD-9C81-958E133FFEA9}"/>
          </ac:grpSpMkLst>
        </pc:grpChg>
        <pc:grpChg chg="del">
          <ac:chgData name="Xin Zhang (FA Talent)" userId="474f572f-8271-4f60-858e-cee871e0aec6" providerId="ADAL" clId="{F36BB7D7-4D25-4D43-95AA-5B6400D3191C}" dt="2022-01-11T02:27:28.644" v="3372" actId="165"/>
          <ac:grpSpMkLst>
            <pc:docMk/>
            <pc:sldMk cId="3648977336" sldId="331"/>
            <ac:grpSpMk id="47" creationId="{8F1BE19B-3C89-4929-9C8E-964ABF0E4DFE}"/>
          </ac:grpSpMkLst>
        </pc:grpChg>
        <pc:grpChg chg="del">
          <ac:chgData name="Xin Zhang (FA Talent)" userId="474f572f-8271-4f60-858e-cee871e0aec6" providerId="ADAL" clId="{F36BB7D7-4D25-4D43-95AA-5B6400D3191C}" dt="2022-01-11T02:27:28.644" v="3372" actId="165"/>
          <ac:grpSpMkLst>
            <pc:docMk/>
            <pc:sldMk cId="3648977336" sldId="331"/>
            <ac:grpSpMk id="51" creationId="{4DD9628F-8555-40AA-92B1-99CEF5CE742F}"/>
          </ac:grpSpMkLst>
        </pc:grpChg>
        <pc:grpChg chg="add del mod ord">
          <ac:chgData name="Xin Zhang (FA Talent)" userId="474f572f-8271-4f60-858e-cee871e0aec6" providerId="ADAL" clId="{F36BB7D7-4D25-4D43-95AA-5B6400D3191C}" dt="2022-01-11T02:28:42.796" v="3396" actId="478"/>
          <ac:grpSpMkLst>
            <pc:docMk/>
            <pc:sldMk cId="3648977336" sldId="331"/>
            <ac:grpSpMk id="53" creationId="{828CF62C-33CA-4766-B917-5CA982B032E9}"/>
          </ac:grpSpMkLst>
        </pc:grpChg>
        <pc:grpChg chg="add mod ord">
          <ac:chgData name="Xin Zhang (FA Talent)" userId="474f572f-8271-4f60-858e-cee871e0aec6" providerId="ADAL" clId="{F36BB7D7-4D25-4D43-95AA-5B6400D3191C}" dt="2022-01-11T02:28:40.698" v="3395" actId="571"/>
          <ac:grpSpMkLst>
            <pc:docMk/>
            <pc:sldMk cId="3648977336" sldId="331"/>
            <ac:grpSpMk id="56" creationId="{D43B8BBA-4619-4CD3-AF52-A67E0394BEEA}"/>
          </ac:grpSpMkLst>
        </pc:grpChg>
        <pc:graphicFrameChg chg="mod topLvl">
          <ac:chgData name="Xin Zhang (FA Talent)" userId="474f572f-8271-4f60-858e-cee871e0aec6" providerId="ADAL" clId="{F36BB7D7-4D25-4D43-95AA-5B6400D3191C}" dt="2022-01-11T03:17:54.327" v="3929" actId="14100"/>
          <ac:graphicFrameMkLst>
            <pc:docMk/>
            <pc:sldMk cId="3648977336" sldId="331"/>
            <ac:graphicFrameMk id="31" creationId="{53E6C36A-5C21-4684-B3D6-86A9D500E896}"/>
          </ac:graphicFrameMkLst>
        </pc:graphicFrameChg>
        <pc:picChg chg="del">
          <ac:chgData name="Xin Zhang (FA Talent)" userId="474f572f-8271-4f60-858e-cee871e0aec6" providerId="ADAL" clId="{F36BB7D7-4D25-4D43-95AA-5B6400D3191C}" dt="2022-01-11T02:21:28.833" v="3291" actId="478"/>
          <ac:picMkLst>
            <pc:docMk/>
            <pc:sldMk cId="3648977336" sldId="331"/>
            <ac:picMk id="12" creationId="{9A749A00-567E-4FC7-B696-C412BADD46A3}"/>
          </ac:picMkLst>
        </pc:picChg>
        <pc:picChg chg="del">
          <ac:chgData name="Xin Zhang (FA Talent)" userId="474f572f-8271-4f60-858e-cee871e0aec6" providerId="ADAL" clId="{F36BB7D7-4D25-4D43-95AA-5B6400D3191C}" dt="2022-01-11T02:21:28.833" v="3291" actId="478"/>
          <ac:picMkLst>
            <pc:docMk/>
            <pc:sldMk cId="3648977336" sldId="331"/>
            <ac:picMk id="14" creationId="{8F93F5F4-F87D-4CC4-A666-F909B4121F1B}"/>
          </ac:picMkLst>
        </pc:picChg>
        <pc:picChg chg="del">
          <ac:chgData name="Xin Zhang (FA Talent)" userId="474f572f-8271-4f60-858e-cee871e0aec6" providerId="ADAL" clId="{F36BB7D7-4D25-4D43-95AA-5B6400D3191C}" dt="2022-01-11T02:21:28.833" v="3291" actId="478"/>
          <ac:picMkLst>
            <pc:docMk/>
            <pc:sldMk cId="3648977336" sldId="331"/>
            <ac:picMk id="15" creationId="{6B2F214A-E738-445F-B130-9878FE2AC2F0}"/>
          </ac:picMkLst>
        </pc:picChg>
        <pc:picChg chg="del mod">
          <ac:chgData name="Xin Zhang (FA Talent)" userId="474f572f-8271-4f60-858e-cee871e0aec6" providerId="ADAL" clId="{F36BB7D7-4D25-4D43-95AA-5B6400D3191C}" dt="2022-01-11T02:26:34.344" v="3360" actId="478"/>
          <ac:picMkLst>
            <pc:docMk/>
            <pc:sldMk cId="3648977336" sldId="331"/>
            <ac:picMk id="32" creationId="{70B6C093-E431-42E8-9AE6-15CB984C7F5F}"/>
          </ac:picMkLst>
        </pc:picChg>
        <pc:picChg chg="del mod">
          <ac:chgData name="Xin Zhang (FA Talent)" userId="474f572f-8271-4f60-858e-cee871e0aec6" providerId="ADAL" clId="{F36BB7D7-4D25-4D43-95AA-5B6400D3191C}" dt="2022-01-11T02:26:36.166" v="3361" actId="478"/>
          <ac:picMkLst>
            <pc:docMk/>
            <pc:sldMk cId="3648977336" sldId="331"/>
            <ac:picMk id="33" creationId="{2D7DC0CF-C32C-46C6-B697-5E66C51B0A36}"/>
          </ac:picMkLst>
        </pc:picChg>
        <pc:picChg chg="del mod">
          <ac:chgData name="Xin Zhang (FA Talent)" userId="474f572f-8271-4f60-858e-cee871e0aec6" providerId="ADAL" clId="{F36BB7D7-4D25-4D43-95AA-5B6400D3191C}" dt="2022-01-11T02:26:38.007" v="3362" actId="478"/>
          <ac:picMkLst>
            <pc:docMk/>
            <pc:sldMk cId="3648977336" sldId="331"/>
            <ac:picMk id="34" creationId="{5732ACFC-0494-4571-AF71-7C80407D3405}"/>
          </ac:picMkLst>
        </pc:picChg>
        <pc:picChg chg="del mod topLvl">
          <ac:chgData name="Xin Zhang (FA Talent)" userId="474f572f-8271-4f60-858e-cee871e0aec6" providerId="ADAL" clId="{F36BB7D7-4D25-4D43-95AA-5B6400D3191C}" dt="2022-01-11T02:26:39.623" v="3363" actId="478"/>
          <ac:picMkLst>
            <pc:docMk/>
            <pc:sldMk cId="3648977336" sldId="331"/>
            <ac:picMk id="35" creationId="{BE68EEB3-752A-45CD-A5C2-87A794EB5D5F}"/>
          </ac:picMkLst>
        </pc:picChg>
      </pc:sldChg>
      <pc:sldChg chg="addSp delSp modSp mod">
        <pc:chgData name="Xin Zhang (FA Talent)" userId="474f572f-8271-4f60-858e-cee871e0aec6" providerId="ADAL" clId="{F36BB7D7-4D25-4D43-95AA-5B6400D3191C}" dt="2022-01-11T02:45:32.630" v="3788"/>
        <pc:sldMkLst>
          <pc:docMk/>
          <pc:sldMk cId="105442551" sldId="332"/>
        </pc:sldMkLst>
        <pc:spChg chg="mod">
          <ac:chgData name="Xin Zhang (FA Talent)" userId="474f572f-8271-4f60-858e-cee871e0aec6" providerId="ADAL" clId="{F36BB7D7-4D25-4D43-95AA-5B6400D3191C}" dt="2022-01-11T02:31:15.145" v="3485" actId="207"/>
          <ac:spMkLst>
            <pc:docMk/>
            <pc:sldMk cId="105442551" sldId="332"/>
            <ac:spMk id="2" creationId="{25EB6799-50D8-4CD9-82C1-0DC7EA353230}"/>
          </ac:spMkLst>
        </pc:spChg>
        <pc:spChg chg="mod">
          <ac:chgData name="Xin Zhang (FA Talent)" userId="474f572f-8271-4f60-858e-cee871e0aec6" providerId="ADAL" clId="{F36BB7D7-4D25-4D43-95AA-5B6400D3191C}" dt="2022-01-11T02:33:28.381" v="3541" actId="692"/>
          <ac:spMkLst>
            <pc:docMk/>
            <pc:sldMk cId="105442551" sldId="332"/>
            <ac:spMk id="3" creationId="{FBE4EB5D-D627-4FC9-B426-BF20A57C48A5}"/>
          </ac:spMkLst>
        </pc:spChg>
        <pc:spChg chg="mod">
          <ac:chgData name="Xin Zhang (FA Talent)" userId="474f572f-8271-4f60-858e-cee871e0aec6" providerId="ADAL" clId="{F36BB7D7-4D25-4D43-95AA-5B6400D3191C}" dt="2022-01-11T02:33:20.037" v="3540" actId="692"/>
          <ac:spMkLst>
            <pc:docMk/>
            <pc:sldMk cId="105442551" sldId="332"/>
            <ac:spMk id="4" creationId="{3D319787-3740-45AD-A8C9-66AD9A736AE7}"/>
          </ac:spMkLst>
        </pc:spChg>
        <pc:spChg chg="del">
          <ac:chgData name="Xin Zhang (FA Talent)" userId="474f572f-8271-4f60-858e-cee871e0aec6" providerId="ADAL" clId="{F36BB7D7-4D25-4D43-95AA-5B6400D3191C}" dt="2022-01-11T02:21:34.078" v="3292" actId="478"/>
          <ac:spMkLst>
            <pc:docMk/>
            <pc:sldMk cId="105442551" sldId="332"/>
            <ac:spMk id="8" creationId="{C64877BD-1E64-4292-9029-CB41DF92F09E}"/>
          </ac:spMkLst>
        </pc:spChg>
        <pc:spChg chg="add del">
          <ac:chgData name="Xin Zhang (FA Talent)" userId="474f572f-8271-4f60-858e-cee871e0aec6" providerId="ADAL" clId="{F36BB7D7-4D25-4D43-95AA-5B6400D3191C}" dt="2022-01-11T02:44:41.947" v="3780"/>
          <ac:spMkLst>
            <pc:docMk/>
            <pc:sldMk cId="105442551" sldId="332"/>
            <ac:spMk id="15" creationId="{E9B8FB4B-7E2E-4A78-95E7-147D9C28CFF4}"/>
          </ac:spMkLst>
        </pc:spChg>
        <pc:spChg chg="add del mod">
          <ac:chgData name="Xin Zhang (FA Talent)" userId="474f572f-8271-4f60-858e-cee871e0aec6" providerId="ADAL" clId="{F36BB7D7-4D25-4D43-95AA-5B6400D3191C}" dt="2022-01-11T02:45:28.679" v="3786" actId="21"/>
          <ac:spMkLst>
            <pc:docMk/>
            <pc:sldMk cId="105442551" sldId="332"/>
            <ac:spMk id="16" creationId="{4BC0A3EC-7622-4E83-92C6-F7F08DE76A0C}"/>
          </ac:spMkLst>
        </pc:spChg>
        <pc:spChg chg="add mod">
          <ac:chgData name="Xin Zhang (FA Talent)" userId="474f572f-8271-4f60-858e-cee871e0aec6" providerId="ADAL" clId="{F36BB7D7-4D25-4D43-95AA-5B6400D3191C}" dt="2022-01-11T02:32:36.523" v="3524" actId="164"/>
          <ac:spMkLst>
            <pc:docMk/>
            <pc:sldMk cId="105442551" sldId="332"/>
            <ac:spMk id="36" creationId="{20308400-5346-4D56-A229-8537356622F4}"/>
          </ac:spMkLst>
        </pc:spChg>
        <pc:spChg chg="mod">
          <ac:chgData name="Xin Zhang (FA Talent)" userId="474f572f-8271-4f60-858e-cee871e0aec6" providerId="ADAL" clId="{F36BB7D7-4D25-4D43-95AA-5B6400D3191C}" dt="2022-01-11T02:32:41.656" v="3525" actId="571"/>
          <ac:spMkLst>
            <pc:docMk/>
            <pc:sldMk cId="105442551" sldId="332"/>
            <ac:spMk id="42" creationId="{21C13029-D012-49BB-97E6-A4C0268466A7}"/>
          </ac:spMkLst>
        </pc:spChg>
        <pc:spChg chg="mod">
          <ac:chgData name="Xin Zhang (FA Talent)" userId="474f572f-8271-4f60-858e-cee871e0aec6" providerId="ADAL" clId="{F36BB7D7-4D25-4D43-95AA-5B6400D3191C}" dt="2022-01-11T02:32:41.656" v="3525" actId="571"/>
          <ac:spMkLst>
            <pc:docMk/>
            <pc:sldMk cId="105442551" sldId="332"/>
            <ac:spMk id="43" creationId="{3B246429-C11B-48D6-951A-E58DC9B0A6B5}"/>
          </ac:spMkLst>
        </pc:spChg>
        <pc:spChg chg="add del mod ord">
          <ac:chgData name="Xin Zhang (FA Talent)" userId="474f572f-8271-4f60-858e-cee871e0aec6" providerId="ADAL" clId="{F36BB7D7-4D25-4D43-95AA-5B6400D3191C}" dt="2022-01-11T02:44:41.947" v="3780"/>
          <ac:spMkLst>
            <pc:docMk/>
            <pc:sldMk cId="105442551" sldId="332"/>
            <ac:spMk id="48" creationId="{039683C1-E2A2-47A6-94E1-46E430E4A40D}"/>
          </ac:spMkLst>
        </pc:spChg>
        <pc:spChg chg="mod">
          <ac:chgData name="Xin Zhang (FA Talent)" userId="474f572f-8271-4f60-858e-cee871e0aec6" providerId="ADAL" clId="{F36BB7D7-4D25-4D43-95AA-5B6400D3191C}" dt="2022-01-11T02:44:41.947" v="3780"/>
          <ac:spMkLst>
            <pc:docMk/>
            <pc:sldMk cId="105442551" sldId="332"/>
            <ac:spMk id="50" creationId="{E65F0B4F-D430-4220-B207-96139BA18813}"/>
          </ac:spMkLst>
        </pc:spChg>
        <pc:spChg chg="mod">
          <ac:chgData name="Xin Zhang (FA Talent)" userId="474f572f-8271-4f60-858e-cee871e0aec6" providerId="ADAL" clId="{F36BB7D7-4D25-4D43-95AA-5B6400D3191C}" dt="2022-01-11T02:32:45.195" v="3526" actId="164"/>
          <ac:spMkLst>
            <pc:docMk/>
            <pc:sldMk cId="105442551" sldId="332"/>
            <ac:spMk id="52" creationId="{82BDF668-8F20-4C23-94AF-03AE797809B4}"/>
          </ac:spMkLst>
        </pc:spChg>
        <pc:spChg chg="mod">
          <ac:chgData name="Xin Zhang (FA Talent)" userId="474f572f-8271-4f60-858e-cee871e0aec6" providerId="ADAL" clId="{F36BB7D7-4D25-4D43-95AA-5B6400D3191C}" dt="2022-01-11T02:32:46.398" v="3527" actId="164"/>
          <ac:spMkLst>
            <pc:docMk/>
            <pc:sldMk cId="105442551" sldId="332"/>
            <ac:spMk id="56" creationId="{F0ED2C93-5FFF-424C-93D8-FDD4FBEE459B}"/>
          </ac:spMkLst>
        </pc:spChg>
        <pc:spChg chg="mod">
          <ac:chgData name="Xin Zhang (FA Talent)" userId="474f572f-8271-4f60-858e-cee871e0aec6" providerId="ADAL" clId="{F36BB7D7-4D25-4D43-95AA-5B6400D3191C}" dt="2022-01-11T02:45:08.034" v="3782" actId="692"/>
          <ac:spMkLst>
            <pc:docMk/>
            <pc:sldMk cId="105442551" sldId="332"/>
            <ac:spMk id="57" creationId="{4FE003B3-B0AB-448C-852D-446830D0CE42}"/>
          </ac:spMkLst>
        </pc:spChg>
        <pc:spChg chg="mod">
          <ac:chgData name="Xin Zhang (FA Talent)" userId="474f572f-8271-4f60-858e-cee871e0aec6" providerId="ADAL" clId="{F36BB7D7-4D25-4D43-95AA-5B6400D3191C}" dt="2022-01-11T02:33:39.964" v="3543" actId="692"/>
          <ac:spMkLst>
            <pc:docMk/>
            <pc:sldMk cId="105442551" sldId="332"/>
            <ac:spMk id="58" creationId="{25D951A8-080F-494B-935D-B057C9B45358}"/>
          </ac:spMkLst>
        </pc:spChg>
        <pc:spChg chg="mod">
          <ac:chgData name="Xin Zhang (FA Talent)" userId="474f572f-8271-4f60-858e-cee871e0aec6" providerId="ADAL" clId="{F36BB7D7-4D25-4D43-95AA-5B6400D3191C}" dt="2022-01-11T02:32:47.556" v="3528" actId="164"/>
          <ac:spMkLst>
            <pc:docMk/>
            <pc:sldMk cId="105442551" sldId="332"/>
            <ac:spMk id="62" creationId="{0D7DD151-621C-4AA7-8F67-AABF7A6230B5}"/>
          </ac:spMkLst>
        </pc:spChg>
        <pc:spChg chg="mod">
          <ac:chgData name="Xin Zhang (FA Talent)" userId="474f572f-8271-4f60-858e-cee871e0aec6" providerId="ADAL" clId="{F36BB7D7-4D25-4D43-95AA-5B6400D3191C}" dt="2022-01-11T02:45:10.498" v="3783" actId="692"/>
          <ac:spMkLst>
            <pc:docMk/>
            <pc:sldMk cId="105442551" sldId="332"/>
            <ac:spMk id="63" creationId="{5550BAAC-4203-44A1-B08A-0A7ECCFF812F}"/>
          </ac:spMkLst>
        </pc:spChg>
        <pc:spChg chg="mod">
          <ac:chgData name="Xin Zhang (FA Talent)" userId="474f572f-8271-4f60-858e-cee871e0aec6" providerId="ADAL" clId="{F36BB7D7-4D25-4D43-95AA-5B6400D3191C}" dt="2022-01-11T02:33:49.123" v="3546" actId="692"/>
          <ac:spMkLst>
            <pc:docMk/>
            <pc:sldMk cId="105442551" sldId="332"/>
            <ac:spMk id="64" creationId="{4E0F949B-542C-4A97-A025-1A279B59B6FC}"/>
          </ac:spMkLst>
        </pc:spChg>
        <pc:spChg chg="del mod">
          <ac:chgData name="Xin Zhang (FA Talent)" userId="474f572f-8271-4f60-858e-cee871e0aec6" providerId="ADAL" clId="{F36BB7D7-4D25-4D43-95AA-5B6400D3191C}" dt="2022-01-11T02:33:55.735" v="3547" actId="478"/>
          <ac:spMkLst>
            <pc:docMk/>
            <pc:sldMk cId="105442551" sldId="332"/>
            <ac:spMk id="65" creationId="{82D43B8D-247B-4682-A2C8-0B2ABC2A326E}"/>
          </ac:spMkLst>
        </pc:spChg>
        <pc:spChg chg="del mod">
          <ac:chgData name="Xin Zhang (FA Talent)" userId="474f572f-8271-4f60-858e-cee871e0aec6" providerId="ADAL" clId="{F36BB7D7-4D25-4D43-95AA-5B6400D3191C}" dt="2022-01-11T02:32:22.646" v="3498" actId="478"/>
          <ac:spMkLst>
            <pc:docMk/>
            <pc:sldMk cId="105442551" sldId="332"/>
            <ac:spMk id="66" creationId="{6CDCDECD-A3FF-4A97-8277-AB8F114E4E3A}"/>
          </ac:spMkLst>
        </pc:spChg>
        <pc:spChg chg="mod">
          <ac:chgData name="Xin Zhang (FA Talent)" userId="474f572f-8271-4f60-858e-cee871e0aec6" providerId="ADAL" clId="{F36BB7D7-4D25-4D43-95AA-5B6400D3191C}" dt="2022-01-11T02:32:36.523" v="3524" actId="164"/>
          <ac:spMkLst>
            <pc:docMk/>
            <pc:sldMk cId="105442551" sldId="332"/>
            <ac:spMk id="72" creationId="{72D9919C-12AC-4173-9963-C08AFA15AA03}"/>
          </ac:spMkLst>
        </pc:spChg>
        <pc:grpChg chg="add mod">
          <ac:chgData name="Xin Zhang (FA Talent)" userId="474f572f-8271-4f60-858e-cee871e0aec6" providerId="ADAL" clId="{F36BB7D7-4D25-4D43-95AA-5B6400D3191C}" dt="2022-01-11T02:32:36.523" v="3524" actId="164"/>
          <ac:grpSpMkLst>
            <pc:docMk/>
            <pc:sldMk cId="105442551" sldId="332"/>
            <ac:grpSpMk id="7" creationId="{15C619A3-EDA7-4301-A6F3-C72E61F24500}"/>
          </ac:grpSpMkLst>
        </pc:grpChg>
        <pc:grpChg chg="mod">
          <ac:chgData name="Xin Zhang (FA Talent)" userId="474f572f-8271-4f60-858e-cee871e0aec6" providerId="ADAL" clId="{F36BB7D7-4D25-4D43-95AA-5B6400D3191C}" dt="2022-01-11T02:32:47.556" v="3528" actId="164"/>
          <ac:grpSpMkLst>
            <pc:docMk/>
            <pc:sldMk cId="105442551" sldId="332"/>
            <ac:grpSpMk id="9" creationId="{38AD6AF3-D5C5-4596-A03E-9E7E7D01B5BE}"/>
          </ac:grpSpMkLst>
        </pc:grpChg>
        <pc:grpChg chg="mod">
          <ac:chgData name="Xin Zhang (FA Talent)" userId="474f572f-8271-4f60-858e-cee871e0aec6" providerId="ADAL" clId="{F36BB7D7-4D25-4D43-95AA-5B6400D3191C}" dt="2022-01-11T02:32:46.398" v="3527" actId="164"/>
          <ac:grpSpMkLst>
            <pc:docMk/>
            <pc:sldMk cId="105442551" sldId="332"/>
            <ac:grpSpMk id="10" creationId="{A8B02126-4D83-44B4-9389-2EA385A27B8E}"/>
          </ac:grpSpMkLst>
        </pc:grpChg>
        <pc:grpChg chg="mod">
          <ac:chgData name="Xin Zhang (FA Talent)" userId="474f572f-8271-4f60-858e-cee871e0aec6" providerId="ADAL" clId="{F36BB7D7-4D25-4D43-95AA-5B6400D3191C}" dt="2022-01-11T02:32:45.195" v="3526" actId="164"/>
          <ac:grpSpMkLst>
            <pc:docMk/>
            <pc:sldMk cId="105442551" sldId="332"/>
            <ac:grpSpMk id="11" creationId="{7C18BE57-C223-4215-9F31-8F9D7F17C52C}"/>
          </ac:grpSpMkLst>
        </pc:grpChg>
        <pc:grpChg chg="add mod">
          <ac:chgData name="Xin Zhang (FA Talent)" userId="474f572f-8271-4f60-858e-cee871e0aec6" providerId="ADAL" clId="{F36BB7D7-4D25-4D43-95AA-5B6400D3191C}" dt="2022-01-11T02:32:50.867" v="3529" actId="1076"/>
          <ac:grpSpMkLst>
            <pc:docMk/>
            <pc:sldMk cId="105442551" sldId="332"/>
            <ac:grpSpMk id="12" creationId="{9AF2FA53-459F-4331-B942-5A88CBD3CB4C}"/>
          </ac:grpSpMkLst>
        </pc:grpChg>
        <pc:grpChg chg="add mod">
          <ac:chgData name="Xin Zhang (FA Talent)" userId="474f572f-8271-4f60-858e-cee871e0aec6" providerId="ADAL" clId="{F36BB7D7-4D25-4D43-95AA-5B6400D3191C}" dt="2022-01-11T02:32:52.386" v="3530" actId="408"/>
          <ac:grpSpMkLst>
            <pc:docMk/>
            <pc:sldMk cId="105442551" sldId="332"/>
            <ac:grpSpMk id="13" creationId="{EB7B29BD-185E-4FBA-AFD9-4DBBE136B7DF}"/>
          </ac:grpSpMkLst>
        </pc:grpChg>
        <pc:grpChg chg="add mod">
          <ac:chgData name="Xin Zhang (FA Talent)" userId="474f572f-8271-4f60-858e-cee871e0aec6" providerId="ADAL" clId="{F36BB7D7-4D25-4D43-95AA-5B6400D3191C}" dt="2022-01-11T02:32:47.556" v="3528" actId="164"/>
          <ac:grpSpMkLst>
            <pc:docMk/>
            <pc:sldMk cId="105442551" sldId="332"/>
            <ac:grpSpMk id="14" creationId="{647114E3-7692-4943-B739-0E0138DEDAE4}"/>
          </ac:grpSpMkLst>
        </pc:grpChg>
        <pc:grpChg chg="add del mod">
          <ac:chgData name="Xin Zhang (FA Talent)" userId="474f572f-8271-4f60-858e-cee871e0aec6" providerId="ADAL" clId="{F36BB7D7-4D25-4D43-95AA-5B6400D3191C}" dt="2022-01-11T02:32:16.855" v="3497" actId="478"/>
          <ac:grpSpMkLst>
            <pc:docMk/>
            <pc:sldMk cId="105442551" sldId="332"/>
            <ac:grpSpMk id="38" creationId="{21E62B06-FEA5-457C-9D57-DAEB28629947}"/>
          </ac:grpSpMkLst>
        </pc:grpChg>
        <pc:grpChg chg="add mod">
          <ac:chgData name="Xin Zhang (FA Talent)" userId="474f572f-8271-4f60-858e-cee871e0aec6" providerId="ADAL" clId="{F36BB7D7-4D25-4D43-95AA-5B6400D3191C}" dt="2022-01-11T02:32:58.074" v="3531" actId="1076"/>
          <ac:grpSpMkLst>
            <pc:docMk/>
            <pc:sldMk cId="105442551" sldId="332"/>
            <ac:grpSpMk id="41" creationId="{39A54B83-7B57-4A6F-973F-73F434815D63}"/>
          </ac:grpSpMkLst>
        </pc:grpChg>
        <pc:grpChg chg="del mod">
          <ac:chgData name="Xin Zhang (FA Talent)" userId="474f572f-8271-4f60-858e-cee871e0aec6" providerId="ADAL" clId="{F36BB7D7-4D25-4D43-95AA-5B6400D3191C}" dt="2022-01-11T02:31:20.040" v="3486" actId="478"/>
          <ac:grpSpMkLst>
            <pc:docMk/>
            <pc:sldMk cId="105442551" sldId="332"/>
            <ac:grpSpMk id="67" creationId="{03428852-4364-4AC2-8E83-65063B709B00}"/>
          </ac:grpSpMkLst>
        </pc:grpChg>
        <pc:grpChg chg="del mod">
          <ac:chgData name="Xin Zhang (FA Talent)" userId="474f572f-8271-4f60-858e-cee871e0aec6" providerId="ADAL" clId="{F36BB7D7-4D25-4D43-95AA-5B6400D3191C}" dt="2022-01-11T02:31:20.040" v="3486" actId="478"/>
          <ac:grpSpMkLst>
            <pc:docMk/>
            <pc:sldMk cId="105442551" sldId="332"/>
            <ac:grpSpMk id="73" creationId="{BA8AC2A0-7D52-40A2-92E7-0DF05D6D407E}"/>
          </ac:grpSpMkLst>
        </pc:grpChg>
        <pc:graphicFrameChg chg="mod">
          <ac:chgData name="Xin Zhang (FA Talent)" userId="474f572f-8271-4f60-858e-cee871e0aec6" providerId="ADAL" clId="{F36BB7D7-4D25-4D43-95AA-5B6400D3191C}" dt="2022-01-11T02:45:32.630" v="3788"/>
          <ac:graphicFrameMkLst>
            <pc:docMk/>
            <pc:sldMk cId="105442551" sldId="332"/>
            <ac:graphicFrameMk id="37" creationId="{CAFF718D-CE4A-4C1B-9209-228E03838616}"/>
          </ac:graphicFrameMkLst>
        </pc:graphicFrameChg>
        <pc:picChg chg="del mod topLvl">
          <ac:chgData name="Xin Zhang (FA Talent)" userId="474f572f-8271-4f60-858e-cee871e0aec6" providerId="ADAL" clId="{F36BB7D7-4D25-4D43-95AA-5B6400D3191C}" dt="2022-01-11T02:32:16.855" v="3497" actId="478"/>
          <ac:picMkLst>
            <pc:docMk/>
            <pc:sldMk cId="105442551" sldId="332"/>
            <ac:picMk id="40" creationId="{CB09AFFD-2315-462C-ADAC-2F83EB8F8FDB}"/>
          </ac:picMkLst>
        </pc:picChg>
        <pc:cxnChg chg="mod topLvl">
          <ac:chgData name="Xin Zhang (FA Talent)" userId="474f572f-8271-4f60-858e-cee871e0aec6" providerId="ADAL" clId="{F36BB7D7-4D25-4D43-95AA-5B6400D3191C}" dt="2022-01-11T02:32:36.523" v="3524" actId="164"/>
          <ac:cxnSpMkLst>
            <pc:docMk/>
            <pc:sldMk cId="105442551" sldId="332"/>
            <ac:cxnSpMk id="39" creationId="{6E61FA24-41BA-4AD1-A3DD-73B9E790F3F2}"/>
          </ac:cxnSpMkLst>
        </pc:cxnChg>
        <pc:cxnChg chg="mod">
          <ac:chgData name="Xin Zhang (FA Talent)" userId="474f572f-8271-4f60-858e-cee871e0aec6" providerId="ADAL" clId="{F36BB7D7-4D25-4D43-95AA-5B6400D3191C}" dt="2022-01-11T02:32:41.656" v="3525" actId="571"/>
          <ac:cxnSpMkLst>
            <pc:docMk/>
            <pc:sldMk cId="105442551" sldId="332"/>
            <ac:cxnSpMk id="44" creationId="{06F5966A-25AF-4749-BFFB-A6C58A88470D}"/>
          </ac:cxnSpMkLst>
        </pc:cxnChg>
      </pc:sldChg>
      <pc:sldChg chg="addSp delSp modSp mod">
        <pc:chgData name="Xin Zhang (FA Talent)" userId="474f572f-8271-4f60-858e-cee871e0aec6" providerId="ADAL" clId="{F36BB7D7-4D25-4D43-95AA-5B6400D3191C}" dt="2022-01-11T03:12:45.594" v="3824" actId="165"/>
        <pc:sldMkLst>
          <pc:docMk/>
          <pc:sldMk cId="1947737852" sldId="333"/>
        </pc:sldMkLst>
        <pc:spChg chg="del">
          <ac:chgData name="Xin Zhang (FA Talent)" userId="474f572f-8271-4f60-858e-cee871e0aec6" providerId="ADAL" clId="{F36BB7D7-4D25-4D43-95AA-5B6400D3191C}" dt="2022-01-11T02:36:25.792" v="3606" actId="478"/>
          <ac:spMkLst>
            <pc:docMk/>
            <pc:sldMk cId="1947737852" sldId="333"/>
            <ac:spMk id="5" creationId="{78A6C84C-986C-484C-8968-412656DB6D18}"/>
          </ac:spMkLst>
        </pc:spChg>
        <pc:spChg chg="mod">
          <ac:chgData name="Xin Zhang (FA Talent)" userId="474f572f-8271-4f60-858e-cee871e0aec6" providerId="ADAL" clId="{F36BB7D7-4D25-4D43-95AA-5B6400D3191C}" dt="2022-01-11T02:43:18.963" v="3761" actId="164"/>
          <ac:spMkLst>
            <pc:docMk/>
            <pc:sldMk cId="1947737852" sldId="333"/>
            <ac:spMk id="17" creationId="{761CCA8E-3A8F-495A-A8FA-B296D1374650}"/>
          </ac:spMkLst>
        </pc:spChg>
        <pc:spChg chg="mod">
          <ac:chgData name="Xin Zhang (FA Talent)" userId="474f572f-8271-4f60-858e-cee871e0aec6" providerId="ADAL" clId="{F36BB7D7-4D25-4D43-95AA-5B6400D3191C}" dt="2022-01-11T02:40:10.084" v="3646" actId="1076"/>
          <ac:spMkLst>
            <pc:docMk/>
            <pc:sldMk cId="1947737852" sldId="333"/>
            <ac:spMk id="18" creationId="{C3524C83-52FE-4540-9743-FABA6E0916D4}"/>
          </ac:spMkLst>
        </pc:spChg>
        <pc:spChg chg="del">
          <ac:chgData name="Xin Zhang (FA Talent)" userId="474f572f-8271-4f60-858e-cee871e0aec6" providerId="ADAL" clId="{F36BB7D7-4D25-4D43-95AA-5B6400D3191C}" dt="2022-01-11T02:36:52.062" v="3614" actId="478"/>
          <ac:spMkLst>
            <pc:docMk/>
            <pc:sldMk cId="1947737852" sldId="333"/>
            <ac:spMk id="24" creationId="{7D362F0F-B648-496B-997B-FD248A494A47}"/>
          </ac:spMkLst>
        </pc:spChg>
        <pc:spChg chg="del mod topLvl">
          <ac:chgData name="Xin Zhang (FA Talent)" userId="474f572f-8271-4f60-858e-cee871e0aec6" providerId="ADAL" clId="{F36BB7D7-4D25-4D43-95AA-5B6400D3191C}" dt="2022-01-11T02:37:10.151" v="3619" actId="478"/>
          <ac:spMkLst>
            <pc:docMk/>
            <pc:sldMk cId="1947737852" sldId="333"/>
            <ac:spMk id="27" creationId="{25814433-2C61-4875-8F63-EFFAE12A45BE}"/>
          </ac:spMkLst>
        </pc:spChg>
        <pc:spChg chg="del">
          <ac:chgData name="Xin Zhang (FA Talent)" userId="474f572f-8271-4f60-858e-cee871e0aec6" providerId="ADAL" clId="{F36BB7D7-4D25-4D43-95AA-5B6400D3191C}" dt="2022-01-11T02:36:27.134" v="3608" actId="478"/>
          <ac:spMkLst>
            <pc:docMk/>
            <pc:sldMk cId="1947737852" sldId="333"/>
            <ac:spMk id="28" creationId="{071F9338-3408-460A-ABB0-10B09C256E95}"/>
          </ac:spMkLst>
        </pc:spChg>
        <pc:spChg chg="mod">
          <ac:chgData name="Xin Zhang (FA Talent)" userId="474f572f-8271-4f60-858e-cee871e0aec6" providerId="ADAL" clId="{F36BB7D7-4D25-4D43-95AA-5B6400D3191C}" dt="2022-01-11T02:43:23.123" v="3762" actId="12789"/>
          <ac:spMkLst>
            <pc:docMk/>
            <pc:sldMk cId="1947737852" sldId="333"/>
            <ac:spMk id="29" creationId="{9A98E9AA-4E90-4C65-8174-1EF53A833A0B}"/>
          </ac:spMkLst>
        </pc:spChg>
        <pc:spChg chg="mod topLvl">
          <ac:chgData name="Xin Zhang (FA Talent)" userId="474f572f-8271-4f60-858e-cee871e0aec6" providerId="ADAL" clId="{F36BB7D7-4D25-4D43-95AA-5B6400D3191C}" dt="2022-01-11T02:37:24.626" v="3644" actId="20577"/>
          <ac:spMkLst>
            <pc:docMk/>
            <pc:sldMk cId="1947737852" sldId="333"/>
            <ac:spMk id="30" creationId="{218751EF-CFAC-4B5C-92DC-61235986AB15}"/>
          </ac:spMkLst>
        </pc:spChg>
        <pc:spChg chg="add mod">
          <ac:chgData name="Xin Zhang (FA Talent)" userId="474f572f-8271-4f60-858e-cee871e0aec6" providerId="ADAL" clId="{F36BB7D7-4D25-4D43-95AA-5B6400D3191C}" dt="2022-01-11T02:40:10.084" v="3646" actId="1076"/>
          <ac:spMkLst>
            <pc:docMk/>
            <pc:sldMk cId="1947737852" sldId="333"/>
            <ac:spMk id="32" creationId="{8DB880C5-B457-4E40-9134-9C2C13AC83EA}"/>
          </ac:spMkLst>
        </pc:spChg>
        <pc:spChg chg="add mod">
          <ac:chgData name="Xin Zhang (FA Talent)" userId="474f572f-8271-4f60-858e-cee871e0aec6" providerId="ADAL" clId="{F36BB7D7-4D25-4D43-95AA-5B6400D3191C}" dt="2022-01-11T02:43:35.941" v="3768" actId="12789"/>
          <ac:spMkLst>
            <pc:docMk/>
            <pc:sldMk cId="1947737852" sldId="333"/>
            <ac:spMk id="33" creationId="{E46D5D7B-4F20-4DC1-8C78-F19B232B8359}"/>
          </ac:spMkLst>
        </pc:spChg>
        <pc:spChg chg="add mod topLvl">
          <ac:chgData name="Xin Zhang (FA Talent)" userId="474f572f-8271-4f60-858e-cee871e0aec6" providerId="ADAL" clId="{F36BB7D7-4D25-4D43-95AA-5B6400D3191C}" dt="2022-01-11T03:12:45.594" v="3824" actId="165"/>
          <ac:spMkLst>
            <pc:docMk/>
            <pc:sldMk cId="1947737852" sldId="333"/>
            <ac:spMk id="34" creationId="{527A1003-61D9-441E-9DB2-186E3A10F197}"/>
          </ac:spMkLst>
        </pc:spChg>
        <pc:spChg chg="mod">
          <ac:chgData name="Xin Zhang (FA Talent)" userId="474f572f-8271-4f60-858e-cee871e0aec6" providerId="ADAL" clId="{F36BB7D7-4D25-4D43-95AA-5B6400D3191C}" dt="2022-01-11T03:12:45.594" v="3824" actId="165"/>
          <ac:spMkLst>
            <pc:docMk/>
            <pc:sldMk cId="1947737852" sldId="333"/>
            <ac:spMk id="37" creationId="{A6B08B48-15D5-4254-A276-686E864A6184}"/>
          </ac:spMkLst>
        </pc:spChg>
        <pc:spChg chg="del mod topLvl">
          <ac:chgData name="Xin Zhang (FA Talent)" userId="474f572f-8271-4f60-858e-cee871e0aec6" providerId="ADAL" clId="{F36BB7D7-4D25-4D43-95AA-5B6400D3191C}" dt="2022-01-11T02:42:08.416" v="3743" actId="478"/>
          <ac:spMkLst>
            <pc:docMk/>
            <pc:sldMk cId="1947737852" sldId="333"/>
            <ac:spMk id="41" creationId="{222D9FBA-1E28-477B-B447-DEB08A30F2EB}"/>
          </ac:spMkLst>
        </pc:spChg>
        <pc:spChg chg="mod">
          <ac:chgData name="Xin Zhang (FA Talent)" userId="474f572f-8271-4f60-858e-cee871e0aec6" providerId="ADAL" clId="{F36BB7D7-4D25-4D43-95AA-5B6400D3191C}" dt="2022-01-11T02:42:25.773" v="3756" actId="404"/>
          <ac:spMkLst>
            <pc:docMk/>
            <pc:sldMk cId="1947737852" sldId="333"/>
            <ac:spMk id="43" creationId="{29232677-7E35-4352-B073-B43F1FAEF596}"/>
          </ac:spMkLst>
        </pc:spChg>
        <pc:spChg chg="mod">
          <ac:chgData name="Xin Zhang (FA Talent)" userId="474f572f-8271-4f60-858e-cee871e0aec6" providerId="ADAL" clId="{F36BB7D7-4D25-4D43-95AA-5B6400D3191C}" dt="2022-01-11T02:42:55.805" v="3759" actId="692"/>
          <ac:spMkLst>
            <pc:docMk/>
            <pc:sldMk cId="1947737852" sldId="333"/>
            <ac:spMk id="44" creationId="{1EE824F5-B49C-4438-9F8B-766E9426E8FB}"/>
          </ac:spMkLst>
        </pc:spChg>
        <pc:spChg chg="mod">
          <ac:chgData name="Xin Zhang (FA Talent)" userId="474f572f-8271-4f60-858e-cee871e0aec6" providerId="ADAL" clId="{F36BB7D7-4D25-4D43-95AA-5B6400D3191C}" dt="2022-01-11T02:42:05.521" v="3742" actId="165"/>
          <ac:spMkLst>
            <pc:docMk/>
            <pc:sldMk cId="1947737852" sldId="333"/>
            <ac:spMk id="45" creationId="{9AFD040F-3C17-42A7-B69B-8651F345BDD8}"/>
          </ac:spMkLst>
        </pc:spChg>
        <pc:spChg chg="del mod topLvl">
          <ac:chgData name="Xin Zhang (FA Talent)" userId="474f572f-8271-4f60-858e-cee871e0aec6" providerId="ADAL" clId="{F36BB7D7-4D25-4D43-95AA-5B6400D3191C}" dt="2022-01-11T02:42:08.416" v="3743" actId="478"/>
          <ac:spMkLst>
            <pc:docMk/>
            <pc:sldMk cId="1947737852" sldId="333"/>
            <ac:spMk id="48" creationId="{78874AD9-71EC-470A-99A4-D2EEC90C9764}"/>
          </ac:spMkLst>
        </pc:spChg>
        <pc:spChg chg="mod">
          <ac:chgData name="Xin Zhang (FA Talent)" userId="474f572f-8271-4f60-858e-cee871e0aec6" providerId="ADAL" clId="{F36BB7D7-4D25-4D43-95AA-5B6400D3191C}" dt="2022-01-11T02:42:19.901" v="3752" actId="404"/>
          <ac:spMkLst>
            <pc:docMk/>
            <pc:sldMk cId="1947737852" sldId="333"/>
            <ac:spMk id="50" creationId="{20E0F784-782D-4135-A396-C9592EB0E432}"/>
          </ac:spMkLst>
        </pc:spChg>
        <pc:spChg chg="mod">
          <ac:chgData name="Xin Zhang (FA Talent)" userId="474f572f-8271-4f60-858e-cee871e0aec6" providerId="ADAL" clId="{F36BB7D7-4D25-4D43-95AA-5B6400D3191C}" dt="2022-01-11T02:42:50.565" v="3758" actId="692"/>
          <ac:spMkLst>
            <pc:docMk/>
            <pc:sldMk cId="1947737852" sldId="333"/>
            <ac:spMk id="51" creationId="{79FBE9F1-B493-42CB-B1B2-4B7D4D0F3A44}"/>
          </ac:spMkLst>
        </pc:spChg>
        <pc:spChg chg="mod">
          <ac:chgData name="Xin Zhang (FA Talent)" userId="474f572f-8271-4f60-858e-cee871e0aec6" providerId="ADAL" clId="{F36BB7D7-4D25-4D43-95AA-5B6400D3191C}" dt="2022-01-11T02:42:38.496" v="3757" actId="14100"/>
          <ac:spMkLst>
            <pc:docMk/>
            <pc:sldMk cId="1947737852" sldId="333"/>
            <ac:spMk id="52" creationId="{439BB6D1-824D-40E3-B1D5-1FD092626AA2}"/>
          </ac:spMkLst>
        </pc:spChg>
        <pc:grpChg chg="add mod">
          <ac:chgData name="Xin Zhang (FA Talent)" userId="474f572f-8271-4f60-858e-cee871e0aec6" providerId="ADAL" clId="{F36BB7D7-4D25-4D43-95AA-5B6400D3191C}" dt="2022-01-11T02:43:18.963" v="3761" actId="164"/>
          <ac:grpSpMkLst>
            <pc:docMk/>
            <pc:sldMk cId="1947737852" sldId="333"/>
            <ac:grpSpMk id="3" creationId="{9588A48E-ED29-40A2-85BB-286BB5954918}"/>
          </ac:grpSpMkLst>
        </pc:grpChg>
        <pc:grpChg chg="add mod">
          <ac:chgData name="Xin Zhang (FA Talent)" userId="474f572f-8271-4f60-858e-cee871e0aec6" providerId="ADAL" clId="{F36BB7D7-4D25-4D43-95AA-5B6400D3191C}" dt="2022-01-11T02:43:23.123" v="3762" actId="12789"/>
          <ac:grpSpMkLst>
            <pc:docMk/>
            <pc:sldMk cId="1947737852" sldId="333"/>
            <ac:grpSpMk id="4" creationId="{094A5657-0465-4385-93A9-2ECD8D39A914}"/>
          </ac:grpSpMkLst>
        </pc:grpChg>
        <pc:grpChg chg="add mod">
          <ac:chgData name="Xin Zhang (FA Talent)" userId="474f572f-8271-4f60-858e-cee871e0aec6" providerId="ADAL" clId="{F36BB7D7-4D25-4D43-95AA-5B6400D3191C}" dt="2022-01-11T02:43:31.310" v="3766" actId="164"/>
          <ac:grpSpMkLst>
            <pc:docMk/>
            <pc:sldMk cId="1947737852" sldId="333"/>
            <ac:grpSpMk id="6" creationId="{1C7FD625-43F2-45CA-9E08-3E891F1651CB}"/>
          </ac:grpSpMkLst>
        </pc:grpChg>
        <pc:grpChg chg="add del mod">
          <ac:chgData name="Xin Zhang (FA Talent)" userId="474f572f-8271-4f60-858e-cee871e0aec6" providerId="ADAL" clId="{F36BB7D7-4D25-4D43-95AA-5B6400D3191C}" dt="2022-01-11T03:12:45.594" v="3824" actId="165"/>
          <ac:grpSpMkLst>
            <pc:docMk/>
            <pc:sldMk cId="1947737852" sldId="333"/>
            <ac:grpSpMk id="7" creationId="{4B12DA1F-04CE-434B-B0AA-D848447768BC}"/>
          </ac:grpSpMkLst>
        </pc:grpChg>
        <pc:grpChg chg="del">
          <ac:chgData name="Xin Zhang (FA Talent)" userId="474f572f-8271-4f60-858e-cee871e0aec6" providerId="ADAL" clId="{F36BB7D7-4D25-4D43-95AA-5B6400D3191C}" dt="2022-01-11T02:36:56.064" v="3615" actId="478"/>
          <ac:grpSpMkLst>
            <pc:docMk/>
            <pc:sldMk cId="1947737852" sldId="333"/>
            <ac:grpSpMk id="12" creationId="{D1BB6817-DDA9-47E2-A666-E6AB14C5ECBA}"/>
          </ac:grpSpMkLst>
        </pc:grpChg>
        <pc:grpChg chg="del">
          <ac:chgData name="Xin Zhang (FA Talent)" userId="474f572f-8271-4f60-858e-cee871e0aec6" providerId="ADAL" clId="{F36BB7D7-4D25-4D43-95AA-5B6400D3191C}" dt="2022-01-11T02:36:52.062" v="3614" actId="478"/>
          <ac:grpSpMkLst>
            <pc:docMk/>
            <pc:sldMk cId="1947737852" sldId="333"/>
            <ac:grpSpMk id="19" creationId="{6082DE7D-5941-4BB7-B601-188652C59711}"/>
          </ac:grpSpMkLst>
        </pc:grpChg>
        <pc:grpChg chg="add del mod">
          <ac:chgData name="Xin Zhang (FA Talent)" userId="474f572f-8271-4f60-858e-cee871e0aec6" providerId="ADAL" clId="{F36BB7D7-4D25-4D43-95AA-5B6400D3191C}" dt="2022-01-11T02:37:07.119" v="3617" actId="165"/>
          <ac:grpSpMkLst>
            <pc:docMk/>
            <pc:sldMk cId="1947737852" sldId="333"/>
            <ac:grpSpMk id="25" creationId="{6B2CCEA9-A6A5-4AB0-BA14-A73976F60087}"/>
          </ac:grpSpMkLst>
        </pc:grpChg>
        <pc:grpChg chg="add mod topLvl">
          <ac:chgData name="Xin Zhang (FA Talent)" userId="474f572f-8271-4f60-858e-cee871e0aec6" providerId="ADAL" clId="{F36BB7D7-4D25-4D43-95AA-5B6400D3191C}" dt="2022-01-11T03:12:45.594" v="3824" actId="165"/>
          <ac:grpSpMkLst>
            <pc:docMk/>
            <pc:sldMk cId="1947737852" sldId="333"/>
            <ac:grpSpMk id="36" creationId="{B3666BDB-99F9-46BE-9219-F0C930DA0C48}"/>
          </ac:grpSpMkLst>
        </pc:grpChg>
        <pc:grpChg chg="add del mod">
          <ac:chgData name="Xin Zhang (FA Talent)" userId="474f572f-8271-4f60-858e-cee871e0aec6" providerId="ADAL" clId="{F36BB7D7-4D25-4D43-95AA-5B6400D3191C}" dt="2022-01-11T02:42:05.521" v="3742" actId="165"/>
          <ac:grpSpMkLst>
            <pc:docMk/>
            <pc:sldMk cId="1947737852" sldId="333"/>
            <ac:grpSpMk id="39" creationId="{DD5E00C5-4C12-441E-AE5A-4F74E45EB9B2}"/>
          </ac:grpSpMkLst>
        </pc:grpChg>
        <pc:grpChg chg="mod topLvl">
          <ac:chgData name="Xin Zhang (FA Talent)" userId="474f572f-8271-4f60-858e-cee871e0aec6" providerId="ADAL" clId="{F36BB7D7-4D25-4D43-95AA-5B6400D3191C}" dt="2022-01-11T02:43:23.123" v="3762" actId="12789"/>
          <ac:grpSpMkLst>
            <pc:docMk/>
            <pc:sldMk cId="1947737852" sldId="333"/>
            <ac:grpSpMk id="40" creationId="{8576FBCB-526B-4205-AD9B-0B9839291025}"/>
          </ac:grpSpMkLst>
        </pc:grpChg>
        <pc:grpChg chg="mod">
          <ac:chgData name="Xin Zhang (FA Talent)" userId="474f572f-8271-4f60-858e-cee871e0aec6" providerId="ADAL" clId="{F36BB7D7-4D25-4D43-95AA-5B6400D3191C}" dt="2022-01-11T02:42:05.521" v="3742" actId="165"/>
          <ac:grpSpMkLst>
            <pc:docMk/>
            <pc:sldMk cId="1947737852" sldId="333"/>
            <ac:grpSpMk id="42" creationId="{AD93EF7B-9ECC-4FF6-85D7-13A3E29872D9}"/>
          </ac:grpSpMkLst>
        </pc:grpChg>
        <pc:grpChg chg="add del mod">
          <ac:chgData name="Xin Zhang (FA Talent)" userId="474f572f-8271-4f60-858e-cee871e0aec6" providerId="ADAL" clId="{F36BB7D7-4D25-4D43-95AA-5B6400D3191C}" dt="2022-01-11T02:42:05.521" v="3742" actId="165"/>
          <ac:grpSpMkLst>
            <pc:docMk/>
            <pc:sldMk cId="1947737852" sldId="333"/>
            <ac:grpSpMk id="46" creationId="{1B571BD7-75F1-4FB0-BC63-A77002389BBA}"/>
          </ac:grpSpMkLst>
        </pc:grpChg>
        <pc:grpChg chg="mod topLvl">
          <ac:chgData name="Xin Zhang (FA Talent)" userId="474f572f-8271-4f60-858e-cee871e0aec6" providerId="ADAL" clId="{F36BB7D7-4D25-4D43-95AA-5B6400D3191C}" dt="2022-01-11T02:43:35.941" v="3768" actId="12789"/>
          <ac:grpSpMkLst>
            <pc:docMk/>
            <pc:sldMk cId="1947737852" sldId="333"/>
            <ac:grpSpMk id="47" creationId="{B6CE2A3F-4836-483E-A9D7-5BB2E6C975E3}"/>
          </ac:grpSpMkLst>
        </pc:grpChg>
        <pc:grpChg chg="mod">
          <ac:chgData name="Xin Zhang (FA Talent)" userId="474f572f-8271-4f60-858e-cee871e0aec6" providerId="ADAL" clId="{F36BB7D7-4D25-4D43-95AA-5B6400D3191C}" dt="2022-01-11T02:42:05.521" v="3742" actId="165"/>
          <ac:grpSpMkLst>
            <pc:docMk/>
            <pc:sldMk cId="1947737852" sldId="333"/>
            <ac:grpSpMk id="49" creationId="{30E806D2-3F3E-4FCE-9F61-F98562F73CAA}"/>
          </ac:grpSpMkLst>
        </pc:grpChg>
        <pc:picChg chg="del">
          <ac:chgData name="Xin Zhang (FA Talent)" userId="474f572f-8271-4f60-858e-cee871e0aec6" providerId="ADAL" clId="{F36BB7D7-4D25-4D43-95AA-5B6400D3191C}" dt="2022-01-11T02:36:26.321" v="3607" actId="478"/>
          <ac:picMkLst>
            <pc:docMk/>
            <pc:sldMk cId="1947737852" sldId="333"/>
            <ac:picMk id="10" creationId="{240E478A-B799-4DD3-8801-42695A77CDAB}"/>
          </ac:picMkLst>
        </pc:picChg>
        <pc:picChg chg="mod">
          <ac:chgData name="Xin Zhang (FA Talent)" userId="474f572f-8271-4f60-858e-cee871e0aec6" providerId="ADAL" clId="{F36BB7D7-4D25-4D43-95AA-5B6400D3191C}" dt="2022-01-11T02:44:03.350" v="3772" actId="18654"/>
          <ac:picMkLst>
            <pc:docMk/>
            <pc:sldMk cId="1947737852" sldId="333"/>
            <ac:picMk id="26" creationId="{29686E06-BAEC-4846-9E7A-22BC83AA908E}"/>
          </ac:picMkLst>
        </pc:picChg>
        <pc:picChg chg="add mod ord">
          <ac:chgData name="Xin Zhang (FA Talent)" userId="474f572f-8271-4f60-858e-cee871e0aec6" providerId="ADAL" clId="{F36BB7D7-4D25-4D43-95AA-5B6400D3191C}" dt="2022-01-11T02:44:00.823" v="3771" actId="18654"/>
          <ac:picMkLst>
            <pc:docMk/>
            <pc:sldMk cId="1947737852" sldId="333"/>
            <ac:picMk id="35" creationId="{6A26AC3A-CC56-426D-A992-0622CF8A6CE4}"/>
          </ac:picMkLst>
        </pc:picChg>
        <pc:picChg chg="add del mod ord">
          <ac:chgData name="Xin Zhang (FA Talent)" userId="474f572f-8271-4f60-858e-cee871e0aec6" providerId="ADAL" clId="{F36BB7D7-4D25-4D43-95AA-5B6400D3191C}" dt="2022-01-11T02:41:27.453" v="3739" actId="21"/>
          <ac:picMkLst>
            <pc:docMk/>
            <pc:sldMk cId="1947737852" sldId="333"/>
            <ac:picMk id="53" creationId="{DC511FD5-22B8-4437-AAF8-FD4E494D26FE}"/>
          </ac:picMkLst>
        </pc:picChg>
        <pc:cxnChg chg="mod topLvl">
          <ac:chgData name="Xin Zhang (FA Talent)" userId="474f572f-8271-4f60-858e-cee871e0aec6" providerId="ADAL" clId="{F36BB7D7-4D25-4D43-95AA-5B6400D3191C}" dt="2022-01-11T02:37:12.330" v="3620" actId="164"/>
          <ac:cxnSpMkLst>
            <pc:docMk/>
            <pc:sldMk cId="1947737852" sldId="333"/>
            <ac:cxnSpMk id="31" creationId="{960A085A-1317-452B-9DE5-B40A68C80B3E}"/>
          </ac:cxnSpMkLst>
        </pc:cxnChg>
        <pc:cxnChg chg="mod">
          <ac:chgData name="Xin Zhang (FA Talent)" userId="474f572f-8271-4f60-858e-cee871e0aec6" providerId="ADAL" clId="{F36BB7D7-4D25-4D43-95AA-5B6400D3191C}" dt="2022-01-11T03:12:45.594" v="3824" actId="165"/>
          <ac:cxnSpMkLst>
            <pc:docMk/>
            <pc:sldMk cId="1947737852" sldId="333"/>
            <ac:cxnSpMk id="38" creationId="{B29B04B3-40BB-49FC-ABF6-F97DE60D6E8B}"/>
          </ac:cxnSpMkLst>
        </pc:cxnChg>
      </pc:sldChg>
      <pc:sldChg chg="addSp delSp modSp mod">
        <pc:chgData name="Xin Zhang (FA Talent)" userId="474f572f-8271-4f60-858e-cee871e0aec6" providerId="ADAL" clId="{F36BB7D7-4D25-4D43-95AA-5B6400D3191C}" dt="2022-01-11T03:22:09.514" v="4011" actId="14100"/>
        <pc:sldMkLst>
          <pc:docMk/>
          <pc:sldMk cId="1053374254" sldId="334"/>
        </pc:sldMkLst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2" creationId="{C20940F4-E694-40BD-9D06-A131BF771D6B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13" creationId="{A47A44DB-6F08-4B24-A718-FE970E85FF0D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15" creationId="{4CE20C86-D249-48A6-A01A-C1777F558154}"/>
          </ac:spMkLst>
        </pc:spChg>
        <pc:spChg chg="mod topLvl">
          <ac:chgData name="Xin Zhang (FA Talent)" userId="474f572f-8271-4f60-858e-cee871e0aec6" providerId="ADAL" clId="{F36BB7D7-4D25-4D43-95AA-5B6400D3191C}" dt="2022-01-11T03:21:35.711" v="4002" actId="165"/>
          <ac:spMkLst>
            <pc:docMk/>
            <pc:sldMk cId="1053374254" sldId="334"/>
            <ac:spMk id="17" creationId="{761CCA8E-3A8F-495A-A8FA-B296D1374650}"/>
          </ac:spMkLst>
        </pc:spChg>
        <pc:spChg chg="del">
          <ac:chgData name="Xin Zhang (FA Talent)" userId="474f572f-8271-4f60-858e-cee871e0aec6" providerId="ADAL" clId="{F36BB7D7-4D25-4D43-95AA-5B6400D3191C}" dt="2022-01-11T03:11:18.143" v="3808" actId="478"/>
          <ac:spMkLst>
            <pc:docMk/>
            <pc:sldMk cId="1053374254" sldId="334"/>
            <ac:spMk id="27" creationId="{7206DD87-7CD5-4243-BA89-4DC2C34EC8A2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32" creationId="{D1DE6650-A364-464B-94A5-A1A0A816D1E5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33" creationId="{8BFB0D85-6D2C-4C14-B9F0-09B1232F6E9E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35" creationId="{9422549A-301A-4A55-BE83-BC8ECB0AE379}"/>
          </ac:spMkLst>
        </pc:spChg>
        <pc:spChg chg="mod">
          <ac:chgData name="Xin Zhang (FA Talent)" userId="474f572f-8271-4f60-858e-cee871e0aec6" providerId="ADAL" clId="{F36BB7D7-4D25-4D43-95AA-5B6400D3191C}" dt="2022-01-11T03:21:59.316" v="4009" actId="1076"/>
          <ac:spMkLst>
            <pc:docMk/>
            <pc:sldMk cId="1053374254" sldId="334"/>
            <ac:spMk id="40" creationId="{55ABB63B-3004-4C25-8011-6E698F89CEB1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41" creationId="{A430195C-D2E8-4B20-AF7D-7D5419737596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43" creationId="{53C1B90C-D297-4FCF-B646-8B9CCBD4130D}"/>
          </ac:spMkLst>
        </pc:spChg>
        <pc:spChg chg="mod topLvl">
          <ac:chgData name="Xin Zhang (FA Talent)" userId="474f572f-8271-4f60-858e-cee871e0aec6" providerId="ADAL" clId="{F36BB7D7-4D25-4D43-95AA-5B6400D3191C}" dt="2022-01-11T03:21:35.711" v="4002" actId="165"/>
          <ac:spMkLst>
            <pc:docMk/>
            <pc:sldMk cId="1053374254" sldId="334"/>
            <ac:spMk id="45" creationId="{541D0176-DA98-4726-AC62-D589F84BF214}"/>
          </ac:spMkLst>
        </pc:spChg>
        <pc:spChg chg="mod">
          <ac:chgData name="Xin Zhang (FA Talent)" userId="474f572f-8271-4f60-858e-cee871e0aec6" providerId="ADAL" clId="{F36BB7D7-4D25-4D43-95AA-5B6400D3191C}" dt="2022-01-11T03:21:35.711" v="4002" actId="165"/>
          <ac:spMkLst>
            <pc:docMk/>
            <pc:sldMk cId="1053374254" sldId="334"/>
            <ac:spMk id="46" creationId="{22DE5AF8-D624-46A1-9C6A-E813532C8B94}"/>
          </ac:spMkLst>
        </pc:spChg>
        <pc:spChg chg="mod">
          <ac:chgData name="Xin Zhang (FA Talent)" userId="474f572f-8271-4f60-858e-cee871e0aec6" providerId="ADAL" clId="{F36BB7D7-4D25-4D43-95AA-5B6400D3191C}" dt="2022-01-11T03:21:32.534" v="4001" actId="554"/>
          <ac:spMkLst>
            <pc:docMk/>
            <pc:sldMk cId="1053374254" sldId="334"/>
            <ac:spMk id="47" creationId="{B451E6E2-78C2-4CA3-A15F-C95CD2774A21}"/>
          </ac:spMkLst>
        </pc:spChg>
        <pc:spChg chg="mod">
          <ac:chgData name="Xin Zhang (FA Talent)" userId="474f572f-8271-4f60-858e-cee871e0aec6" providerId="ADAL" clId="{F36BB7D7-4D25-4D43-95AA-5B6400D3191C}" dt="2022-01-11T03:22:09.514" v="4011" actId="14100"/>
          <ac:spMkLst>
            <pc:docMk/>
            <pc:sldMk cId="1053374254" sldId="334"/>
            <ac:spMk id="48" creationId="{68F0EBAD-CE96-47EC-818B-145CDC5F5E49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50" creationId="{844C561A-3566-4365-9A57-B3C0C539F5EE}"/>
          </ac:spMkLst>
        </pc:spChg>
        <pc:spChg chg="mod">
          <ac:chgData name="Xin Zhang (FA Talent)" userId="474f572f-8271-4f60-858e-cee871e0aec6" providerId="ADAL" clId="{F36BB7D7-4D25-4D43-95AA-5B6400D3191C}" dt="2022-01-11T03:13:27.710" v="3875" actId="20577"/>
          <ac:spMkLst>
            <pc:docMk/>
            <pc:sldMk cId="1053374254" sldId="334"/>
            <ac:spMk id="52" creationId="{52192581-13EB-4A2D-9D8D-82864B796341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54" creationId="{68265A6B-87E2-4810-8D17-BA929DCB3F7A}"/>
          </ac:spMkLst>
        </pc:spChg>
        <pc:spChg chg="mod">
          <ac:chgData name="Xin Zhang (FA Talent)" userId="474f572f-8271-4f60-858e-cee871e0aec6" providerId="ADAL" clId="{F36BB7D7-4D25-4D43-95AA-5B6400D3191C}" dt="2022-01-11T03:15:21.736" v="3890" actId="20577"/>
          <ac:spMkLst>
            <pc:docMk/>
            <pc:sldMk cId="1053374254" sldId="334"/>
            <ac:spMk id="56" creationId="{70BD3176-E73D-4103-B5D9-3CA7EC935C51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57" creationId="{83ECC2F6-0ECD-4295-80B9-CEC2FC4DB637}"/>
          </ac:spMkLst>
        </pc:spChg>
        <pc:spChg chg="mod">
          <ac:chgData name="Xin Zhang (FA Talent)" userId="474f572f-8271-4f60-858e-cee871e0aec6" providerId="ADAL" clId="{F36BB7D7-4D25-4D43-95AA-5B6400D3191C}" dt="2022-01-11T03:22:06.694" v="4010" actId="14100"/>
          <ac:spMkLst>
            <pc:docMk/>
            <pc:sldMk cId="1053374254" sldId="334"/>
            <ac:spMk id="65" creationId="{68020FF0-B4E6-465E-9228-22D868AF8BBC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66" creationId="{03AA5E81-E172-4C7A-8C4A-1AACC8A0CD75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67" creationId="{0A64A371-ABD0-498E-A44F-8594C56A32D6}"/>
          </ac:spMkLst>
        </pc:spChg>
        <pc:spChg chg="mod">
          <ac:chgData name="Xin Zhang (FA Talent)" userId="474f572f-8271-4f60-858e-cee871e0aec6" providerId="ADAL" clId="{F36BB7D7-4D25-4D43-95AA-5B6400D3191C}" dt="2022-01-11T03:11:32.941" v="3811" actId="207"/>
          <ac:spMkLst>
            <pc:docMk/>
            <pc:sldMk cId="1053374254" sldId="334"/>
            <ac:spMk id="68" creationId="{5D1E381F-03F0-4E14-9968-96827BBC27A1}"/>
          </ac:spMkLst>
        </pc:spChg>
        <pc:grpChg chg="add del mod">
          <ac:chgData name="Xin Zhang (FA Talent)" userId="474f572f-8271-4f60-858e-cee871e0aec6" providerId="ADAL" clId="{F36BB7D7-4D25-4D43-95AA-5B6400D3191C}" dt="2022-01-11T03:21:35.711" v="4002" actId="165"/>
          <ac:grpSpMkLst>
            <pc:docMk/>
            <pc:sldMk cId="1053374254" sldId="334"/>
            <ac:grpSpMk id="3" creationId="{AAB2663D-F9A9-47F7-ABD1-B4B98480F420}"/>
          </ac:grpSpMkLst>
        </pc:grpChg>
        <pc:grpChg chg="del">
          <ac:chgData name="Xin Zhang (FA Talent)" userId="474f572f-8271-4f60-858e-cee871e0aec6" providerId="ADAL" clId="{F36BB7D7-4D25-4D43-95AA-5B6400D3191C}" dt="2022-01-11T03:11:35.970" v="3812" actId="478"/>
          <ac:grpSpMkLst>
            <pc:docMk/>
            <pc:sldMk cId="1053374254" sldId="334"/>
            <ac:grpSpMk id="12" creationId="{D1BB6817-DDA9-47E2-A666-E6AB14C5ECBA}"/>
          </ac:grpSpMkLst>
        </pc:grpChg>
        <pc:grpChg chg="del">
          <ac:chgData name="Xin Zhang (FA Talent)" userId="474f572f-8271-4f60-858e-cee871e0aec6" providerId="ADAL" clId="{F36BB7D7-4D25-4D43-95AA-5B6400D3191C}" dt="2022-01-11T03:11:35.970" v="3812" actId="478"/>
          <ac:grpSpMkLst>
            <pc:docMk/>
            <pc:sldMk cId="1053374254" sldId="334"/>
            <ac:grpSpMk id="31" creationId="{4283AF26-6692-4075-9CAD-B2AAABB82D43}"/>
          </ac:grpSpMkLst>
        </pc:grpChg>
        <pc:grpChg chg="add mod topLvl">
          <ac:chgData name="Xin Zhang (FA Talent)" userId="474f572f-8271-4f60-858e-cee871e0aec6" providerId="ADAL" clId="{F36BB7D7-4D25-4D43-95AA-5B6400D3191C}" dt="2022-01-11T03:21:35.711" v="4002" actId="165"/>
          <ac:grpSpMkLst>
            <pc:docMk/>
            <pc:sldMk cId="1053374254" sldId="334"/>
            <ac:grpSpMk id="38" creationId="{E9B651F5-A957-49CF-AD8D-FB7C5F29FD55}"/>
          </ac:grpSpMkLst>
        </pc:grpChg>
        <pc:grpChg chg="del">
          <ac:chgData name="Xin Zhang (FA Talent)" userId="474f572f-8271-4f60-858e-cee871e0aec6" providerId="ADAL" clId="{F36BB7D7-4D25-4D43-95AA-5B6400D3191C}" dt="2022-01-11T03:11:37.504" v="3813" actId="478"/>
          <ac:grpSpMkLst>
            <pc:docMk/>
            <pc:sldMk cId="1053374254" sldId="334"/>
            <ac:grpSpMk id="39" creationId="{79357372-775A-49CE-8FD1-40BE025D17DD}"/>
          </ac:grpSpMkLst>
        </pc:grpChg>
        <pc:grpChg chg="add mod">
          <ac:chgData name="Xin Zhang (FA Talent)" userId="474f572f-8271-4f60-858e-cee871e0aec6" providerId="ADAL" clId="{F36BB7D7-4D25-4D43-95AA-5B6400D3191C}" dt="2022-01-11T03:12:55.796" v="3827" actId="571"/>
          <ac:grpSpMkLst>
            <pc:docMk/>
            <pc:sldMk cId="1053374254" sldId="334"/>
            <ac:grpSpMk id="51" creationId="{583D3EE6-0638-4485-8599-8C2C77F16F81}"/>
          </ac:grpSpMkLst>
        </pc:grpChg>
        <pc:grpChg chg="add mod">
          <ac:chgData name="Xin Zhang (FA Talent)" userId="474f572f-8271-4f60-858e-cee871e0aec6" providerId="ADAL" clId="{F36BB7D7-4D25-4D43-95AA-5B6400D3191C}" dt="2022-01-11T03:21:59.316" v="4009" actId="1076"/>
          <ac:grpSpMkLst>
            <pc:docMk/>
            <pc:sldMk cId="1053374254" sldId="334"/>
            <ac:grpSpMk id="55" creationId="{2B717F57-3706-4FF1-8D3F-E666989799BF}"/>
          </ac:grpSpMkLst>
        </pc:grpChg>
        <pc:picChg chg="add mod modCrop">
          <ac:chgData name="Xin Zhang (FA Talent)" userId="474f572f-8271-4f60-858e-cee871e0aec6" providerId="ADAL" clId="{F36BB7D7-4D25-4D43-95AA-5B6400D3191C}" dt="2022-01-11T03:12:33.640" v="3823" actId="1076"/>
          <ac:picMkLst>
            <pc:docMk/>
            <pc:sldMk cId="1053374254" sldId="334"/>
            <ac:picMk id="37" creationId="{E936CD4A-0C43-47F0-AF87-A15A0348E485}"/>
          </ac:picMkLst>
        </pc:picChg>
        <pc:picChg chg="del mod">
          <ac:chgData name="Xin Zhang (FA Talent)" userId="474f572f-8271-4f60-858e-cee871e0aec6" providerId="ADAL" clId="{F36BB7D7-4D25-4D43-95AA-5B6400D3191C}" dt="2022-01-11T03:11:12.726" v="3807" actId="478"/>
          <ac:picMkLst>
            <pc:docMk/>
            <pc:sldMk cId="1053374254" sldId="334"/>
            <ac:picMk id="62" creationId="{55225241-FE4C-48B0-BFA8-C5AE1711C66C}"/>
          </ac:picMkLst>
        </pc:picChg>
        <pc:cxnChg chg="mod">
          <ac:chgData name="Xin Zhang (FA Talent)" userId="474f572f-8271-4f60-858e-cee871e0aec6" providerId="ADAL" clId="{F36BB7D7-4D25-4D43-95AA-5B6400D3191C}" dt="2022-01-11T03:21:35.711" v="4002" actId="165"/>
          <ac:cxnSpMkLst>
            <pc:docMk/>
            <pc:sldMk cId="1053374254" sldId="334"/>
            <ac:cxnSpMk id="49" creationId="{4BDCD0BD-3135-48C8-B944-88DBF0C774E7}"/>
          </ac:cxnSpMkLst>
        </pc:cxnChg>
        <pc:cxnChg chg="mod">
          <ac:chgData name="Xin Zhang (FA Talent)" userId="474f572f-8271-4f60-858e-cee871e0aec6" providerId="ADAL" clId="{F36BB7D7-4D25-4D43-95AA-5B6400D3191C}" dt="2022-01-11T03:12:55.796" v="3827" actId="571"/>
          <ac:cxnSpMkLst>
            <pc:docMk/>
            <pc:sldMk cId="1053374254" sldId="334"/>
            <ac:cxnSpMk id="53" creationId="{C5E1C02E-7F83-49CA-A708-584A8EE797AE}"/>
          </ac:cxnSpMkLst>
        </pc:cxnChg>
        <pc:cxnChg chg="mod">
          <ac:chgData name="Xin Zhang (FA Talent)" userId="474f572f-8271-4f60-858e-cee871e0aec6" providerId="ADAL" clId="{F36BB7D7-4D25-4D43-95AA-5B6400D3191C}" dt="2022-01-11T03:12:58.406" v="3828" actId="571"/>
          <ac:cxnSpMkLst>
            <pc:docMk/>
            <pc:sldMk cId="1053374254" sldId="334"/>
            <ac:cxnSpMk id="58" creationId="{A1AD900E-FBD3-4D9C-AF81-E560A41D3ED5}"/>
          </ac:cxnSpMkLst>
        </pc:cxnChg>
      </pc:sldChg>
      <pc:sldChg chg="addSp delSp modSp mod">
        <pc:chgData name="Xin Zhang (FA Talent)" userId="474f572f-8271-4f60-858e-cee871e0aec6" providerId="ADAL" clId="{F36BB7D7-4D25-4D43-95AA-5B6400D3191C}" dt="2022-01-11T03:21:08.659" v="3998" actId="732"/>
        <pc:sldMkLst>
          <pc:docMk/>
          <pc:sldMk cId="3419391038" sldId="335"/>
        </pc:sldMkLst>
        <pc:spChg chg="mod">
          <ac:chgData name="Xin Zhang (FA Talent)" userId="474f572f-8271-4f60-858e-cee871e0aec6" providerId="ADAL" clId="{F36BB7D7-4D25-4D43-95AA-5B6400D3191C}" dt="2022-01-11T03:18:40.302" v="3942" actId="207"/>
          <ac:spMkLst>
            <pc:docMk/>
            <pc:sldMk cId="3419391038" sldId="335"/>
            <ac:spMk id="2" creationId="{C20940F4-E694-40BD-9D06-A131BF771D6B}"/>
          </ac:spMkLst>
        </pc:spChg>
        <pc:spChg chg="mod">
          <ac:chgData name="Xin Zhang (FA Talent)" userId="474f572f-8271-4f60-858e-cee871e0aec6" providerId="ADAL" clId="{F36BB7D7-4D25-4D43-95AA-5B6400D3191C}" dt="2022-01-11T03:18:40.302" v="3942" actId="207"/>
          <ac:spMkLst>
            <pc:docMk/>
            <pc:sldMk cId="3419391038" sldId="335"/>
            <ac:spMk id="13" creationId="{A47A44DB-6F08-4B24-A718-FE970E85FF0D}"/>
          </ac:spMkLst>
        </pc:spChg>
        <pc:spChg chg="mod">
          <ac:chgData name="Xin Zhang (FA Talent)" userId="474f572f-8271-4f60-858e-cee871e0aec6" providerId="ADAL" clId="{F36BB7D7-4D25-4D43-95AA-5B6400D3191C}" dt="2022-01-11T03:18:40.302" v="3942" actId="207"/>
          <ac:spMkLst>
            <pc:docMk/>
            <pc:sldMk cId="3419391038" sldId="335"/>
            <ac:spMk id="15" creationId="{4CE20C86-D249-48A6-A01A-C1777F558154}"/>
          </ac:spMkLst>
        </pc:spChg>
        <pc:spChg chg="mod">
          <ac:chgData name="Xin Zhang (FA Talent)" userId="474f572f-8271-4f60-858e-cee871e0aec6" providerId="ADAL" clId="{F36BB7D7-4D25-4D43-95AA-5B6400D3191C}" dt="2022-01-11T03:19:43.584" v="3976" actId="1076"/>
          <ac:spMkLst>
            <pc:docMk/>
            <pc:sldMk cId="3419391038" sldId="335"/>
            <ac:spMk id="17" creationId="{761CCA8E-3A8F-495A-A8FA-B296D1374650}"/>
          </ac:spMkLst>
        </pc:spChg>
        <pc:spChg chg="mod">
          <ac:chgData name="Xin Zhang (FA Talent)" userId="474f572f-8271-4f60-858e-cee871e0aec6" providerId="ADAL" clId="{F36BB7D7-4D25-4D43-95AA-5B6400D3191C}" dt="2022-01-11T03:19:02.842" v="3950" actId="1076"/>
          <ac:spMkLst>
            <pc:docMk/>
            <pc:sldMk cId="3419391038" sldId="335"/>
            <ac:spMk id="20" creationId="{853D0671-A3EB-4630-8B42-F14FABE47115}"/>
          </ac:spMkLst>
        </pc:spChg>
        <pc:spChg chg="mod">
          <ac:chgData name="Xin Zhang (FA Talent)" userId="474f572f-8271-4f60-858e-cee871e0aec6" providerId="ADAL" clId="{F36BB7D7-4D25-4D43-95AA-5B6400D3191C}" dt="2022-01-11T03:19:21.857" v="3974" actId="20577"/>
          <ac:spMkLst>
            <pc:docMk/>
            <pc:sldMk cId="3419391038" sldId="335"/>
            <ac:spMk id="23" creationId="{89491E39-DF27-4293-A263-562A4DD850A3}"/>
          </ac:spMkLst>
        </pc:spChg>
        <pc:spChg chg="add del mod">
          <ac:chgData name="Xin Zhang (FA Talent)" userId="474f572f-8271-4f60-858e-cee871e0aec6" providerId="ADAL" clId="{F36BB7D7-4D25-4D43-95AA-5B6400D3191C}" dt="2022-01-11T03:20:36.507" v="3992" actId="478"/>
          <ac:spMkLst>
            <pc:docMk/>
            <pc:sldMk cId="3419391038" sldId="335"/>
            <ac:spMk id="25" creationId="{8B2B0F0B-C0A1-4324-B678-3B452491DF0D}"/>
          </ac:spMkLst>
        </pc:spChg>
        <pc:spChg chg="mod">
          <ac:chgData name="Xin Zhang (FA Talent)" userId="474f572f-8271-4f60-858e-cee871e0aec6" providerId="ADAL" clId="{F36BB7D7-4D25-4D43-95AA-5B6400D3191C}" dt="2022-01-11T03:19:43.584" v="3976" actId="1076"/>
          <ac:spMkLst>
            <pc:docMk/>
            <pc:sldMk cId="3419391038" sldId="335"/>
            <ac:spMk id="40" creationId="{55ABB63B-3004-4C25-8011-6E698F89CEB1}"/>
          </ac:spMkLst>
        </pc:spChg>
        <pc:spChg chg="mod">
          <ac:chgData name="Xin Zhang (FA Talent)" userId="474f572f-8271-4f60-858e-cee871e0aec6" providerId="ADAL" clId="{F36BB7D7-4D25-4D43-95AA-5B6400D3191C}" dt="2022-01-11T03:18:40.302" v="3942" actId="207"/>
          <ac:spMkLst>
            <pc:docMk/>
            <pc:sldMk cId="3419391038" sldId="335"/>
            <ac:spMk id="41" creationId="{A430195C-D2E8-4B20-AF7D-7D5419737596}"/>
          </ac:spMkLst>
        </pc:spChg>
        <pc:spChg chg="mod">
          <ac:chgData name="Xin Zhang (FA Talent)" userId="474f572f-8271-4f60-858e-cee871e0aec6" providerId="ADAL" clId="{F36BB7D7-4D25-4D43-95AA-5B6400D3191C}" dt="2022-01-11T03:18:40.302" v="3942" actId="207"/>
          <ac:spMkLst>
            <pc:docMk/>
            <pc:sldMk cId="3419391038" sldId="335"/>
            <ac:spMk id="43" creationId="{53C1B90C-D297-4FCF-B646-8B9CCBD4130D}"/>
          </ac:spMkLst>
        </pc:spChg>
        <pc:spChg chg="mod">
          <ac:chgData name="Xin Zhang (FA Talent)" userId="474f572f-8271-4f60-858e-cee871e0aec6" providerId="ADAL" clId="{F36BB7D7-4D25-4D43-95AA-5B6400D3191C}" dt="2022-01-11T03:19:43.584" v="3976" actId="1076"/>
          <ac:spMkLst>
            <pc:docMk/>
            <pc:sldMk cId="3419391038" sldId="335"/>
            <ac:spMk id="45" creationId="{541D0176-DA98-4726-AC62-D589F84BF214}"/>
          </ac:spMkLst>
        </pc:spChg>
        <pc:spChg chg="mod">
          <ac:chgData name="Xin Zhang (FA Talent)" userId="474f572f-8271-4f60-858e-cee871e0aec6" providerId="ADAL" clId="{F36BB7D7-4D25-4D43-95AA-5B6400D3191C}" dt="2022-01-11T03:19:43.584" v="3976" actId="1076"/>
          <ac:spMkLst>
            <pc:docMk/>
            <pc:sldMk cId="3419391038" sldId="335"/>
            <ac:spMk id="48" creationId="{68F0EBAD-CE96-47EC-818B-145CDC5F5E49}"/>
          </ac:spMkLst>
        </pc:spChg>
        <pc:grpChg chg="del">
          <ac:chgData name="Xin Zhang (FA Talent)" userId="474f572f-8271-4f60-858e-cee871e0aec6" providerId="ADAL" clId="{F36BB7D7-4D25-4D43-95AA-5B6400D3191C}" dt="2022-01-11T03:18:47.255" v="3944" actId="478"/>
          <ac:grpSpMkLst>
            <pc:docMk/>
            <pc:sldMk cId="3419391038" sldId="335"/>
            <ac:grpSpMk id="12" creationId="{D1BB6817-DDA9-47E2-A666-E6AB14C5ECBA}"/>
          </ac:grpSpMkLst>
        </pc:grpChg>
        <pc:grpChg chg="add mod">
          <ac:chgData name="Xin Zhang (FA Talent)" userId="474f572f-8271-4f60-858e-cee871e0aec6" providerId="ADAL" clId="{F36BB7D7-4D25-4D43-95AA-5B6400D3191C}" dt="2022-01-11T03:19:43.584" v="3976" actId="1076"/>
          <ac:grpSpMkLst>
            <pc:docMk/>
            <pc:sldMk cId="3419391038" sldId="335"/>
            <ac:grpSpMk id="19" creationId="{03D06017-C320-4649-BEA3-F49DCDCDD128}"/>
          </ac:grpSpMkLst>
        </pc:grpChg>
        <pc:grpChg chg="add mod">
          <ac:chgData name="Xin Zhang (FA Talent)" userId="474f572f-8271-4f60-858e-cee871e0aec6" providerId="ADAL" clId="{F36BB7D7-4D25-4D43-95AA-5B6400D3191C}" dt="2022-01-11T03:19:43.584" v="3976" actId="1076"/>
          <ac:grpSpMkLst>
            <pc:docMk/>
            <pc:sldMk cId="3419391038" sldId="335"/>
            <ac:grpSpMk id="22" creationId="{2DA7E22F-19DA-414D-92D9-D92935B56383}"/>
          </ac:grpSpMkLst>
        </pc:grpChg>
        <pc:grpChg chg="del">
          <ac:chgData name="Xin Zhang (FA Talent)" userId="474f572f-8271-4f60-858e-cee871e0aec6" providerId="ADAL" clId="{F36BB7D7-4D25-4D43-95AA-5B6400D3191C}" dt="2022-01-11T03:18:47.255" v="3944" actId="478"/>
          <ac:grpSpMkLst>
            <pc:docMk/>
            <pc:sldMk cId="3419391038" sldId="335"/>
            <ac:grpSpMk id="39" creationId="{79357372-775A-49CE-8FD1-40BE025D17DD}"/>
          </ac:grpSpMkLst>
        </pc:grpChg>
        <pc:picChg chg="add del mod">
          <ac:chgData name="Xin Zhang (FA Talent)" userId="474f572f-8271-4f60-858e-cee871e0aec6" providerId="ADAL" clId="{F36BB7D7-4D25-4D43-95AA-5B6400D3191C}" dt="2022-01-11T03:20:22.012" v="3986" actId="21"/>
          <ac:picMkLst>
            <pc:docMk/>
            <pc:sldMk cId="3419391038" sldId="335"/>
            <ac:picMk id="26" creationId="{2AC56D90-178A-48BE-B7F5-DC181E163347}"/>
          </ac:picMkLst>
        </pc:picChg>
        <pc:picChg chg="add del mod">
          <ac:chgData name="Xin Zhang (FA Talent)" userId="474f572f-8271-4f60-858e-cee871e0aec6" providerId="ADAL" clId="{F36BB7D7-4D25-4D43-95AA-5B6400D3191C}" dt="2022-01-11T03:20:33.653" v="3990" actId="478"/>
          <ac:picMkLst>
            <pc:docMk/>
            <pc:sldMk cId="3419391038" sldId="335"/>
            <ac:picMk id="27" creationId="{C4074D71-C6F1-495B-8F4C-1F89892343C0}"/>
          </ac:picMkLst>
        </pc:picChg>
        <pc:picChg chg="add mod modCrop">
          <ac:chgData name="Xin Zhang (FA Talent)" userId="474f572f-8271-4f60-858e-cee871e0aec6" providerId="ADAL" clId="{F36BB7D7-4D25-4D43-95AA-5B6400D3191C}" dt="2022-01-11T03:21:08.659" v="3998" actId="732"/>
          <ac:picMkLst>
            <pc:docMk/>
            <pc:sldMk cId="3419391038" sldId="335"/>
            <ac:picMk id="28" creationId="{E4FA6BDE-0A5F-420E-8218-002A7981C4FE}"/>
          </ac:picMkLst>
        </pc:picChg>
        <pc:picChg chg="del">
          <ac:chgData name="Xin Zhang (FA Talent)" userId="474f572f-8271-4f60-858e-cee871e0aec6" providerId="ADAL" clId="{F36BB7D7-4D25-4D43-95AA-5B6400D3191C}" dt="2022-01-11T03:18:32.951" v="3936" actId="478"/>
          <ac:picMkLst>
            <pc:docMk/>
            <pc:sldMk cId="3419391038" sldId="335"/>
            <ac:picMk id="46" creationId="{8A92EF94-6CE2-428A-BD9A-FC3BFA30F3FC}"/>
          </ac:picMkLst>
        </pc:picChg>
        <pc:picChg chg="mod">
          <ac:chgData name="Xin Zhang (FA Talent)" userId="474f572f-8271-4f60-858e-cee871e0aec6" providerId="ADAL" clId="{F36BB7D7-4D25-4D43-95AA-5B6400D3191C}" dt="2022-01-11T03:19:43.584" v="3976" actId="1076"/>
          <ac:picMkLst>
            <pc:docMk/>
            <pc:sldMk cId="3419391038" sldId="335"/>
            <ac:picMk id="49" creationId="{FC99AD93-3961-431E-B1D7-E99AE0EF90DF}"/>
          </ac:picMkLst>
        </pc:picChg>
        <pc:cxnChg chg="mod">
          <ac:chgData name="Xin Zhang (FA Talent)" userId="474f572f-8271-4f60-858e-cee871e0aec6" providerId="ADAL" clId="{F36BB7D7-4D25-4D43-95AA-5B6400D3191C}" dt="2022-01-11T03:18:53.376" v="3945"/>
          <ac:cxnSpMkLst>
            <pc:docMk/>
            <pc:sldMk cId="3419391038" sldId="335"/>
            <ac:cxnSpMk id="21" creationId="{53588C19-0300-4FBE-BF96-7F7E1240F43D}"/>
          </ac:cxnSpMkLst>
        </pc:cxnChg>
        <pc:cxnChg chg="mod">
          <ac:chgData name="Xin Zhang (FA Talent)" userId="474f572f-8271-4f60-858e-cee871e0aec6" providerId="ADAL" clId="{F36BB7D7-4D25-4D43-95AA-5B6400D3191C}" dt="2022-01-11T03:19:08.479" v="3951" actId="571"/>
          <ac:cxnSpMkLst>
            <pc:docMk/>
            <pc:sldMk cId="3419391038" sldId="335"/>
            <ac:cxnSpMk id="24" creationId="{8AEB99C1-71E3-4D2E-8DA6-192E2D5CDEF0}"/>
          </ac:cxnSpMkLst>
        </pc:cxnChg>
      </pc:sldChg>
      <pc:sldChg chg="delSp del mod">
        <pc:chgData name="Xin Zhang (FA Talent)" userId="474f572f-8271-4f60-858e-cee871e0aec6" providerId="ADAL" clId="{F36BB7D7-4D25-4D43-95AA-5B6400D3191C}" dt="2022-01-11T03:23:17.384" v="4023" actId="47"/>
        <pc:sldMkLst>
          <pc:docMk/>
          <pc:sldMk cId="3709342264" sldId="336"/>
        </pc:sldMkLst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26" creationId="{203A6A4B-7477-4C23-92B0-EA152FF2126A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31" creationId="{027CAB1C-EBB6-4F49-A705-DBC5CCBD5BF4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32" creationId="{C8534E1D-916A-48CA-8B03-7FFA7109288A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34" creationId="{38DF1D35-C30A-46ED-AC0C-3E3E8B8375BF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35" creationId="{8256D51F-E135-4BD7-BABF-1C8A7D65EC12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44" creationId="{0487F265-CA9E-44FD-8606-481C704E7284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45" creationId="{EB42BD7E-EE0C-4A48-91EB-99CBF5F4B33B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46" creationId="{7A6DB8EF-D6BE-4496-9CD9-1DDD3776BC09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47" creationId="{9F50F86A-9BA5-470E-855C-846E51BA0569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48" creationId="{795AF630-5675-4AC8-BB09-7F9FE36B204D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49" creationId="{4C81BBBA-8F60-4A9B-BCD3-C6DF767F3C3F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148" creationId="{E6BEC7E9-5D49-4A39-A6D1-A8F133EB175A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150" creationId="{0089C099-137E-42B5-ADAF-A81011FD4E9F}"/>
          </ac:spMkLst>
        </pc:spChg>
        <pc:spChg chg="del">
          <ac:chgData name="Xin Zhang (FA Talent)" userId="474f572f-8271-4f60-858e-cee871e0aec6" providerId="ADAL" clId="{F36BB7D7-4D25-4D43-95AA-5B6400D3191C}" dt="2022-01-11T03:23:11.184" v="4022" actId="478"/>
          <ac:spMkLst>
            <pc:docMk/>
            <pc:sldMk cId="3709342264" sldId="336"/>
            <ac:spMk id="152" creationId="{028E128C-92B5-4C0E-82F0-E0EA41F9227D}"/>
          </ac:spMkLst>
        </pc:spChg>
        <pc:grpChg chg="del">
          <ac:chgData name="Xin Zhang (FA Talent)" userId="474f572f-8271-4f60-858e-cee871e0aec6" providerId="ADAL" clId="{F36BB7D7-4D25-4D43-95AA-5B6400D3191C}" dt="2022-01-11T03:23:11.184" v="4022" actId="478"/>
          <ac:grpSpMkLst>
            <pc:docMk/>
            <pc:sldMk cId="3709342264" sldId="336"/>
            <ac:grpSpMk id="143" creationId="{72FD5C23-7697-48FE-83DD-319B8A9F6549}"/>
          </ac:grpSpMkLst>
        </pc:grpChg>
        <pc:picChg chg="del">
          <ac:chgData name="Xin Zhang (FA Talent)" userId="474f572f-8271-4f60-858e-cee871e0aec6" providerId="ADAL" clId="{F36BB7D7-4D25-4D43-95AA-5B6400D3191C}" dt="2022-01-11T03:23:09.180" v="4021" actId="478"/>
          <ac:picMkLst>
            <pc:docMk/>
            <pc:sldMk cId="3709342264" sldId="336"/>
            <ac:picMk id="23" creationId="{F2C65E0C-282E-4264-AEC0-7E7D52AB6E0D}"/>
          </ac:picMkLst>
        </pc:picChg>
        <pc:cxnChg chg="del">
          <ac:chgData name="Xin Zhang (FA Talent)" userId="474f572f-8271-4f60-858e-cee871e0aec6" providerId="ADAL" clId="{F36BB7D7-4D25-4D43-95AA-5B6400D3191C}" dt="2022-01-11T03:23:11.184" v="4022" actId="478"/>
          <ac:cxnSpMkLst>
            <pc:docMk/>
            <pc:sldMk cId="3709342264" sldId="336"/>
            <ac:cxnSpMk id="8" creationId="{5B33F1A2-E73A-40AB-A62F-C1C7E90C7A88}"/>
          </ac:cxnSpMkLst>
        </pc:cxnChg>
        <pc:cxnChg chg="del">
          <ac:chgData name="Xin Zhang (FA Talent)" userId="474f572f-8271-4f60-858e-cee871e0aec6" providerId="ADAL" clId="{F36BB7D7-4D25-4D43-95AA-5B6400D3191C}" dt="2022-01-11T03:23:11.184" v="4022" actId="478"/>
          <ac:cxnSpMkLst>
            <pc:docMk/>
            <pc:sldMk cId="3709342264" sldId="336"/>
            <ac:cxnSpMk id="10" creationId="{D1D71AA3-3A4C-4314-873F-E248441776C5}"/>
          </ac:cxnSpMkLst>
        </pc:cxnChg>
        <pc:cxnChg chg="del">
          <ac:chgData name="Xin Zhang (FA Talent)" userId="474f572f-8271-4f60-858e-cee871e0aec6" providerId="ADAL" clId="{F36BB7D7-4D25-4D43-95AA-5B6400D3191C}" dt="2022-01-11T03:23:11.184" v="4022" actId="478"/>
          <ac:cxnSpMkLst>
            <pc:docMk/>
            <pc:sldMk cId="3709342264" sldId="336"/>
            <ac:cxnSpMk id="38" creationId="{3F511352-E355-497B-B066-590B302C9B90}"/>
          </ac:cxnSpMkLst>
        </pc:cxnChg>
        <pc:cxnChg chg="del">
          <ac:chgData name="Xin Zhang (FA Talent)" userId="474f572f-8271-4f60-858e-cee871e0aec6" providerId="ADAL" clId="{F36BB7D7-4D25-4D43-95AA-5B6400D3191C}" dt="2022-01-11T03:23:11.184" v="4022" actId="478"/>
          <ac:cxnSpMkLst>
            <pc:docMk/>
            <pc:sldMk cId="3709342264" sldId="336"/>
            <ac:cxnSpMk id="41" creationId="{DEC42EDC-8333-4209-A9B9-1D854CBD3D6F}"/>
          </ac:cxnSpMkLst>
        </pc:cxnChg>
      </pc:sldChg>
      <pc:sldChg chg="addSp delSp modSp mod">
        <pc:chgData name="Xin Zhang (FA Talent)" userId="474f572f-8271-4f60-858e-cee871e0aec6" providerId="ADAL" clId="{F36BB7D7-4D25-4D43-95AA-5B6400D3191C}" dt="2022-01-11T03:27:18.712" v="4108"/>
        <pc:sldMkLst>
          <pc:docMk/>
          <pc:sldMk cId="3387893639" sldId="337"/>
        </pc:sldMkLst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3" creationId="{583563C6-E61C-4985-973D-D08FBA6D5C27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4" creationId="{B5FEEDAF-8901-4A89-A2E3-45BFBCA4D807}"/>
          </ac:spMkLst>
        </pc:spChg>
        <pc:spChg chg="add mod ord">
          <ac:chgData name="Xin Zhang (FA Talent)" userId="474f572f-8271-4f60-858e-cee871e0aec6" providerId="ADAL" clId="{F36BB7D7-4D25-4D43-95AA-5B6400D3191C}" dt="2022-01-11T03:24:46.011" v="4043" actId="14100"/>
          <ac:spMkLst>
            <pc:docMk/>
            <pc:sldMk cId="3387893639" sldId="337"/>
            <ac:spMk id="10" creationId="{7A12D667-B870-45D0-9761-401686DD9AD5}"/>
          </ac:spMkLst>
        </pc:spChg>
        <pc:spChg chg="add del">
          <ac:chgData name="Xin Zhang (FA Talent)" userId="474f572f-8271-4f60-858e-cee871e0aec6" providerId="ADAL" clId="{F36BB7D7-4D25-4D43-95AA-5B6400D3191C}" dt="2022-01-11T03:27:18.708" v="4106"/>
          <ac:spMkLst>
            <pc:docMk/>
            <pc:sldMk cId="3387893639" sldId="337"/>
            <ac:spMk id="13" creationId="{5EA8EDCB-CBAB-40E6-BA7E-415476D67EC1}"/>
          </ac:spMkLst>
        </pc:spChg>
        <pc:spChg chg="add del">
          <ac:chgData name="Xin Zhang (FA Talent)" userId="474f572f-8271-4f60-858e-cee871e0aec6" providerId="ADAL" clId="{F36BB7D7-4D25-4D43-95AA-5B6400D3191C}" dt="2022-01-11T03:27:18.712" v="4108"/>
          <ac:spMkLst>
            <pc:docMk/>
            <pc:sldMk cId="3387893639" sldId="337"/>
            <ac:spMk id="14" creationId="{71A9F2B1-34AC-4D1B-A373-3FD22CC3473E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33" creationId="{99D77A99-B6D2-467F-AE3E-900210393A38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36" creationId="{EE2B05DA-4213-4D81-B4BE-1D65F7E2E0F8}"/>
          </ac:spMkLst>
        </pc:spChg>
        <pc:spChg chg="add del mod">
          <ac:chgData name="Xin Zhang (FA Talent)" userId="474f572f-8271-4f60-858e-cee871e0aec6" providerId="ADAL" clId="{F36BB7D7-4D25-4D43-95AA-5B6400D3191C}" dt="2022-01-11T03:26:17.934" v="4097" actId="478"/>
          <ac:spMkLst>
            <pc:docMk/>
            <pc:sldMk cId="3387893639" sldId="337"/>
            <ac:spMk id="38" creationId="{4A9E1178-E274-4997-BA49-A0207E916AD0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39" creationId="{137C9EFD-B974-4B41-9462-173EF9064FE6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40" creationId="{FA42DF08-972B-4116-AB35-593D1F205F89}"/>
          </ac:spMkLst>
        </pc:spChg>
        <pc:spChg chg="add del mod">
          <ac:chgData name="Xin Zhang (FA Talent)" userId="474f572f-8271-4f60-858e-cee871e0aec6" providerId="ADAL" clId="{F36BB7D7-4D25-4D43-95AA-5B6400D3191C}" dt="2022-01-11T03:26:40.742" v="4100" actId="478"/>
          <ac:spMkLst>
            <pc:docMk/>
            <pc:sldMk cId="3387893639" sldId="337"/>
            <ac:spMk id="41" creationId="{60789351-DFA6-458C-A359-9993A95E5DFF}"/>
          </ac:spMkLst>
        </pc:spChg>
        <pc:spChg chg="add del mod">
          <ac:chgData name="Xin Zhang (FA Talent)" userId="474f572f-8271-4f60-858e-cee871e0aec6" providerId="ADAL" clId="{F36BB7D7-4D25-4D43-95AA-5B6400D3191C}" dt="2022-01-11T03:25:29.182" v="4051" actId="478"/>
          <ac:spMkLst>
            <pc:docMk/>
            <pc:sldMk cId="3387893639" sldId="337"/>
            <ac:spMk id="42" creationId="{E543BA7D-98FB-451D-9857-F61126A1E050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43" creationId="{9D9E09F0-2206-4C36-AE6C-AABD27D2215D}"/>
          </ac:spMkLst>
        </pc:spChg>
        <pc:spChg chg="add del mod">
          <ac:chgData name="Xin Zhang (FA Talent)" userId="474f572f-8271-4f60-858e-cee871e0aec6" providerId="ADAL" clId="{F36BB7D7-4D25-4D43-95AA-5B6400D3191C}" dt="2022-01-11T03:25:29.182" v="4051" actId="478"/>
          <ac:spMkLst>
            <pc:docMk/>
            <pc:sldMk cId="3387893639" sldId="337"/>
            <ac:spMk id="44" creationId="{73938D31-1DAD-4D84-91FF-99ECC11EB893}"/>
          </ac:spMkLst>
        </pc:spChg>
        <pc:spChg chg="add mod">
          <ac:chgData name="Xin Zhang (FA Talent)" userId="474f572f-8271-4f60-858e-cee871e0aec6" providerId="ADAL" clId="{F36BB7D7-4D25-4D43-95AA-5B6400D3191C}" dt="2022-01-11T03:26:05.052" v="4090" actId="164"/>
          <ac:spMkLst>
            <pc:docMk/>
            <pc:sldMk cId="3387893639" sldId="337"/>
            <ac:spMk id="45" creationId="{D8FAC554-F08F-4695-8A3A-2DC26DDB8379}"/>
          </ac:spMkLst>
        </pc:spChg>
        <pc:spChg chg="add mod">
          <ac:chgData name="Xin Zhang (FA Talent)" userId="474f572f-8271-4f60-858e-cee871e0aec6" providerId="ADAL" clId="{F36BB7D7-4D25-4D43-95AA-5B6400D3191C}" dt="2022-01-11T03:26:09.002" v="4096" actId="20577"/>
          <ac:spMkLst>
            <pc:docMk/>
            <pc:sldMk cId="3387893639" sldId="337"/>
            <ac:spMk id="46" creationId="{6BDAE6A7-B411-4D9D-B64A-712CD97BFA6D}"/>
          </ac:spMkLst>
        </pc:spChg>
        <pc:spChg chg="mod">
          <ac:chgData name="Xin Zhang (FA Talent)" userId="474f572f-8271-4f60-858e-cee871e0aec6" providerId="ADAL" clId="{F36BB7D7-4D25-4D43-95AA-5B6400D3191C}" dt="2022-01-11T03:26:02.223" v="4089" actId="20577"/>
          <ac:spMkLst>
            <pc:docMk/>
            <pc:sldMk cId="3387893639" sldId="337"/>
            <ac:spMk id="48" creationId="{D12C0882-804E-4CC1-B8BE-653E21F41E32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50" creationId="{E7ABF616-F69B-4D40-82BD-83F991AFD0F2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52" creationId="{387AB410-FF95-46D7-A5C4-E47BEF469B21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53" creationId="{1883567F-E147-4F3B-8CD3-4506BE8A7B49}"/>
          </ac:spMkLst>
        </pc:spChg>
        <pc:spChg chg="mod">
          <ac:chgData name="Xin Zhang (FA Talent)" userId="474f572f-8271-4f60-858e-cee871e0aec6" providerId="ADAL" clId="{F36BB7D7-4D25-4D43-95AA-5B6400D3191C}" dt="2022-01-11T03:26:24.364" v="4098" actId="571"/>
          <ac:spMkLst>
            <pc:docMk/>
            <pc:sldMk cId="3387893639" sldId="337"/>
            <ac:spMk id="54" creationId="{AE9134F5-F5B9-4681-ACBD-89C0B9EC920B}"/>
          </ac:spMkLst>
        </pc:spChg>
        <pc:spChg chg="mod">
          <ac:chgData name="Xin Zhang (FA Talent)" userId="474f572f-8271-4f60-858e-cee871e0aec6" providerId="ADAL" clId="{F36BB7D7-4D25-4D43-95AA-5B6400D3191C}" dt="2022-01-11T03:26:24.364" v="4098" actId="571"/>
          <ac:spMkLst>
            <pc:docMk/>
            <pc:sldMk cId="3387893639" sldId="337"/>
            <ac:spMk id="55" creationId="{6890463F-3AB6-4BAD-8965-DA61229A9585}"/>
          </ac:spMkLst>
        </pc:spChg>
        <pc:spChg chg="mod">
          <ac:chgData name="Xin Zhang (FA Talent)" userId="474f572f-8271-4f60-858e-cee871e0aec6" providerId="ADAL" clId="{F36BB7D7-4D25-4D43-95AA-5B6400D3191C}" dt="2022-01-11T03:26:24.364" v="4098" actId="571"/>
          <ac:spMkLst>
            <pc:docMk/>
            <pc:sldMk cId="3387893639" sldId="337"/>
            <ac:spMk id="57" creationId="{9C5D5872-5543-42B7-B7C4-A0068CCC05A1}"/>
          </ac:spMkLst>
        </pc:spChg>
        <pc:spChg chg="del mod topLvl">
          <ac:chgData name="Xin Zhang (FA Talent)" userId="474f572f-8271-4f60-858e-cee871e0aec6" providerId="ADAL" clId="{F36BB7D7-4D25-4D43-95AA-5B6400D3191C}" dt="2022-01-11T03:27:18.712" v="4108"/>
          <ac:spMkLst>
            <pc:docMk/>
            <pc:sldMk cId="3387893639" sldId="337"/>
            <ac:spMk id="60" creationId="{82B7A350-8EC8-49F7-9E75-456EE4D6A7C2}"/>
          </ac:spMkLst>
        </pc:spChg>
        <pc:spChg chg="mod topLvl">
          <ac:chgData name="Xin Zhang (FA Talent)" userId="474f572f-8271-4f60-858e-cee871e0aec6" providerId="ADAL" clId="{F36BB7D7-4D25-4D43-95AA-5B6400D3191C}" dt="2022-01-11T03:24:16.191" v="4038" actId="207"/>
          <ac:spMkLst>
            <pc:docMk/>
            <pc:sldMk cId="3387893639" sldId="337"/>
            <ac:spMk id="61" creationId="{4F653AB4-2244-4A28-B493-97A235072B6C}"/>
          </ac:spMkLst>
        </pc:spChg>
        <pc:spChg chg="del mod topLvl">
          <ac:chgData name="Xin Zhang (FA Talent)" userId="474f572f-8271-4f60-858e-cee871e0aec6" providerId="ADAL" clId="{F36BB7D7-4D25-4D43-95AA-5B6400D3191C}" dt="2022-01-11T03:24:03.634" v="4034" actId="478"/>
          <ac:spMkLst>
            <pc:docMk/>
            <pc:sldMk cId="3387893639" sldId="337"/>
            <ac:spMk id="62" creationId="{9559978F-0202-4BB8-9B9A-D2BA1E74A246}"/>
          </ac:spMkLst>
        </pc:spChg>
        <pc:spChg chg="del">
          <ac:chgData name="Xin Zhang (FA Talent)" userId="474f572f-8271-4f60-858e-cee871e0aec6" providerId="ADAL" clId="{F36BB7D7-4D25-4D43-95AA-5B6400D3191C}" dt="2022-01-11T03:23:33.048" v="4025" actId="478"/>
          <ac:spMkLst>
            <pc:docMk/>
            <pc:sldMk cId="3387893639" sldId="337"/>
            <ac:spMk id="63" creationId="{36756D2B-0CC2-4008-BC50-6FF98951C197}"/>
          </ac:spMkLst>
        </pc:spChg>
        <pc:spChg chg="del">
          <ac:chgData name="Xin Zhang (FA Talent)" userId="474f572f-8271-4f60-858e-cee871e0aec6" providerId="ADAL" clId="{F36BB7D7-4D25-4D43-95AA-5B6400D3191C}" dt="2022-01-11T03:23:33.048" v="4025" actId="478"/>
          <ac:spMkLst>
            <pc:docMk/>
            <pc:sldMk cId="3387893639" sldId="337"/>
            <ac:spMk id="69" creationId="{2FBA5FC4-5810-45EE-A3D6-9A13CA8A8A18}"/>
          </ac:spMkLst>
        </pc:spChg>
        <pc:spChg chg="mod topLvl">
          <ac:chgData name="Xin Zhang (FA Talent)" userId="474f572f-8271-4f60-858e-cee871e0aec6" providerId="ADAL" clId="{F36BB7D7-4D25-4D43-95AA-5B6400D3191C}" dt="2022-01-11T03:27:16.365" v="4104" actId="165"/>
          <ac:spMkLst>
            <pc:docMk/>
            <pc:sldMk cId="3387893639" sldId="337"/>
            <ac:spMk id="70" creationId="{686D9609-1EE7-40C2-B2D2-6ED273CA9FE2}"/>
          </ac:spMkLst>
        </pc:spChg>
        <pc:spChg chg="mod">
          <ac:chgData name="Xin Zhang (FA Talent)" userId="474f572f-8271-4f60-858e-cee871e0aec6" providerId="ADAL" clId="{F36BB7D7-4D25-4D43-95AA-5B6400D3191C}" dt="2022-01-11T03:27:16.365" v="4104" actId="165"/>
          <ac:spMkLst>
            <pc:docMk/>
            <pc:sldMk cId="3387893639" sldId="337"/>
            <ac:spMk id="72" creationId="{D0A6FC0D-0507-4982-A735-E92176EBF977}"/>
          </ac:spMkLst>
        </pc:spChg>
        <pc:spChg chg="del mod topLvl">
          <ac:chgData name="Xin Zhang (FA Talent)" userId="474f572f-8271-4f60-858e-cee871e0aec6" providerId="ADAL" clId="{F36BB7D7-4D25-4D43-95AA-5B6400D3191C}" dt="2022-01-11T03:27:18.708" v="4106"/>
          <ac:spMkLst>
            <pc:docMk/>
            <pc:sldMk cId="3387893639" sldId="337"/>
            <ac:spMk id="75" creationId="{94AC7F09-6CEF-4933-8909-97717F58B182}"/>
          </ac:spMkLst>
        </pc:spChg>
        <pc:spChg chg="mod topLvl">
          <ac:chgData name="Xin Zhang (FA Talent)" userId="474f572f-8271-4f60-858e-cee871e0aec6" providerId="ADAL" clId="{F36BB7D7-4D25-4D43-95AA-5B6400D3191C}" dt="2022-01-11T03:27:16.365" v="4104" actId="165"/>
          <ac:spMkLst>
            <pc:docMk/>
            <pc:sldMk cId="3387893639" sldId="337"/>
            <ac:spMk id="76" creationId="{827F0A6F-C6D1-4481-BCE3-9232DC1F9334}"/>
          </ac:spMkLst>
        </pc:spChg>
        <pc:spChg chg="mod">
          <ac:chgData name="Xin Zhang (FA Talent)" userId="474f572f-8271-4f60-858e-cee871e0aec6" providerId="ADAL" clId="{F36BB7D7-4D25-4D43-95AA-5B6400D3191C}" dt="2022-01-11T03:27:16.365" v="4104" actId="165"/>
          <ac:spMkLst>
            <pc:docMk/>
            <pc:sldMk cId="3387893639" sldId="337"/>
            <ac:spMk id="79" creationId="{088A1C2C-4A80-412C-A981-64354E0B10F7}"/>
          </ac:spMkLst>
        </pc:spChg>
        <pc:spChg chg="mod">
          <ac:chgData name="Xin Zhang (FA Talent)" userId="474f572f-8271-4f60-858e-cee871e0aec6" providerId="ADAL" clId="{F36BB7D7-4D25-4D43-95AA-5B6400D3191C}" dt="2022-01-11T03:27:18.708" v="4106"/>
          <ac:spMkLst>
            <pc:docMk/>
            <pc:sldMk cId="3387893639" sldId="337"/>
            <ac:spMk id="81" creationId="{7618BB29-2A87-4090-9504-13226106F220}"/>
          </ac:spMkLst>
        </pc:spChg>
        <pc:spChg chg="mod">
          <ac:chgData name="Xin Zhang (FA Talent)" userId="474f572f-8271-4f60-858e-cee871e0aec6" providerId="ADAL" clId="{F36BB7D7-4D25-4D43-95AA-5B6400D3191C}" dt="2022-01-11T03:27:18.712" v="4108"/>
          <ac:spMkLst>
            <pc:docMk/>
            <pc:sldMk cId="3387893639" sldId="337"/>
            <ac:spMk id="82" creationId="{FC5663D5-C937-47F9-9109-B62EA669D499}"/>
          </ac:spMkLst>
        </pc:spChg>
        <pc:spChg chg="del">
          <ac:chgData name="Xin Zhang (FA Talent)" userId="474f572f-8271-4f60-858e-cee871e0aec6" providerId="ADAL" clId="{F36BB7D7-4D25-4D43-95AA-5B6400D3191C}" dt="2022-01-11T03:23:35.539" v="4026" actId="478"/>
          <ac:spMkLst>
            <pc:docMk/>
            <pc:sldMk cId="3387893639" sldId="337"/>
            <ac:spMk id="148" creationId="{E6BEC7E9-5D49-4A39-A6D1-A8F133EB175A}"/>
          </ac:spMkLst>
        </pc:spChg>
        <pc:grpChg chg="del">
          <ac:chgData name="Xin Zhang (FA Talent)" userId="474f572f-8271-4f60-858e-cee871e0aec6" providerId="ADAL" clId="{F36BB7D7-4D25-4D43-95AA-5B6400D3191C}" dt="2022-01-11T03:23:24.954" v="4024" actId="165"/>
          <ac:grpSpMkLst>
            <pc:docMk/>
            <pc:sldMk cId="3387893639" sldId="337"/>
            <ac:grpSpMk id="5" creationId="{3DABE81E-B4A7-49EE-95BA-37632FDD0C76}"/>
          </ac:grpSpMkLst>
        </pc:grpChg>
        <pc:grpChg chg="del">
          <ac:chgData name="Xin Zhang (FA Talent)" userId="474f572f-8271-4f60-858e-cee871e0aec6" providerId="ADAL" clId="{F36BB7D7-4D25-4D43-95AA-5B6400D3191C}" dt="2022-01-11T03:23:24.954" v="4024" actId="165"/>
          <ac:grpSpMkLst>
            <pc:docMk/>
            <pc:sldMk cId="3387893639" sldId="337"/>
            <ac:grpSpMk id="6" creationId="{04D49A38-B60F-402D-9BE5-C34BCDE6D764}"/>
          </ac:grpSpMkLst>
        </pc:grpChg>
        <pc:grpChg chg="del">
          <ac:chgData name="Xin Zhang (FA Talent)" userId="474f572f-8271-4f60-858e-cee871e0aec6" providerId="ADAL" clId="{F36BB7D7-4D25-4D43-95AA-5B6400D3191C}" dt="2022-01-11T03:23:24.954" v="4024" actId="165"/>
          <ac:grpSpMkLst>
            <pc:docMk/>
            <pc:sldMk cId="3387893639" sldId="337"/>
            <ac:grpSpMk id="7" creationId="{61D5F33E-0582-4A2F-A05E-93C2D7348373}"/>
          </ac:grpSpMkLst>
        </pc:grpChg>
        <pc:grpChg chg="add del mod">
          <ac:chgData name="Xin Zhang (FA Talent)" userId="474f572f-8271-4f60-858e-cee871e0aec6" providerId="ADAL" clId="{F36BB7D7-4D25-4D43-95AA-5B6400D3191C}" dt="2022-01-11T03:23:42.589" v="4030" actId="165"/>
          <ac:grpSpMkLst>
            <pc:docMk/>
            <pc:sldMk cId="3387893639" sldId="337"/>
            <ac:grpSpMk id="8" creationId="{C0B10882-33B1-48CA-BEA0-5C453B4E6B63}"/>
          </ac:grpSpMkLst>
        </pc:grpChg>
        <pc:grpChg chg="del">
          <ac:chgData name="Xin Zhang (FA Talent)" userId="474f572f-8271-4f60-858e-cee871e0aec6" providerId="ADAL" clId="{F36BB7D7-4D25-4D43-95AA-5B6400D3191C}" dt="2022-01-11T03:23:24.954" v="4024" actId="165"/>
          <ac:grpSpMkLst>
            <pc:docMk/>
            <pc:sldMk cId="3387893639" sldId="337"/>
            <ac:grpSpMk id="9" creationId="{2A84BDEA-C8C4-49B3-B679-88660889E7E4}"/>
          </ac:grpSpMkLst>
        </pc:grpChg>
        <pc:grpChg chg="del">
          <ac:chgData name="Xin Zhang (FA Talent)" userId="474f572f-8271-4f60-858e-cee871e0aec6" providerId="ADAL" clId="{F36BB7D7-4D25-4D43-95AA-5B6400D3191C}" dt="2022-01-11T03:23:24.954" v="4024" actId="165"/>
          <ac:grpSpMkLst>
            <pc:docMk/>
            <pc:sldMk cId="3387893639" sldId="337"/>
            <ac:grpSpMk id="11" creationId="{17876C9B-666D-4A62-BE18-77DEEB48C331}"/>
          </ac:grpSpMkLst>
        </pc:grpChg>
        <pc:grpChg chg="add mod">
          <ac:chgData name="Xin Zhang (FA Talent)" userId="474f572f-8271-4f60-858e-cee871e0aec6" providerId="ADAL" clId="{F36BB7D7-4D25-4D43-95AA-5B6400D3191C}" dt="2022-01-11T03:26:05.052" v="4090" actId="164"/>
          <ac:grpSpMkLst>
            <pc:docMk/>
            <pc:sldMk cId="3387893639" sldId="337"/>
            <ac:grpSpMk id="12" creationId="{C12F10AF-B6D8-4060-93F1-A39116727B48}"/>
          </ac:grpSpMkLst>
        </pc:grpChg>
        <pc:grpChg chg="del">
          <ac:chgData name="Xin Zhang (FA Talent)" userId="474f572f-8271-4f60-858e-cee871e0aec6" providerId="ADAL" clId="{F36BB7D7-4D25-4D43-95AA-5B6400D3191C}" dt="2022-01-11T03:23:24.954" v="4024" actId="165"/>
          <ac:grpSpMkLst>
            <pc:docMk/>
            <pc:sldMk cId="3387893639" sldId="337"/>
            <ac:grpSpMk id="37" creationId="{B0BAB437-52E0-42B2-9BF0-31914CF655E5}"/>
          </ac:grpSpMkLst>
        </pc:grpChg>
        <pc:grpChg chg="add mod">
          <ac:chgData name="Xin Zhang (FA Talent)" userId="474f572f-8271-4f60-858e-cee871e0aec6" providerId="ADAL" clId="{F36BB7D7-4D25-4D43-95AA-5B6400D3191C}" dt="2022-01-11T03:26:05.052" v="4090" actId="164"/>
          <ac:grpSpMkLst>
            <pc:docMk/>
            <pc:sldMk cId="3387893639" sldId="337"/>
            <ac:grpSpMk id="47" creationId="{06F485D2-F3A5-4814-BB6B-F119DC888378}"/>
          </ac:grpSpMkLst>
        </pc:grpChg>
        <pc:grpChg chg="add mod">
          <ac:chgData name="Xin Zhang (FA Talent)" userId="474f572f-8271-4f60-858e-cee871e0aec6" providerId="ADAL" clId="{F36BB7D7-4D25-4D43-95AA-5B6400D3191C}" dt="2022-01-11T03:26:24.364" v="4098" actId="571"/>
          <ac:grpSpMkLst>
            <pc:docMk/>
            <pc:sldMk cId="3387893639" sldId="337"/>
            <ac:grpSpMk id="51" creationId="{F792270D-B517-4CD0-8C46-7DAC4CE616F1}"/>
          </ac:grpSpMkLst>
        </pc:grpChg>
        <pc:grpChg chg="mod">
          <ac:chgData name="Xin Zhang (FA Talent)" userId="474f572f-8271-4f60-858e-cee871e0aec6" providerId="ADAL" clId="{F36BB7D7-4D25-4D43-95AA-5B6400D3191C}" dt="2022-01-11T03:26:24.364" v="4098" actId="571"/>
          <ac:grpSpMkLst>
            <pc:docMk/>
            <pc:sldMk cId="3387893639" sldId="337"/>
            <ac:grpSpMk id="56" creationId="{27E01B61-7833-4501-8269-30CA10C6680C}"/>
          </ac:grpSpMkLst>
        </pc:grpChg>
        <pc:grpChg chg="add del mod">
          <ac:chgData name="Xin Zhang (FA Talent)" userId="474f572f-8271-4f60-858e-cee871e0aec6" providerId="ADAL" clId="{F36BB7D7-4D25-4D43-95AA-5B6400D3191C}" dt="2022-01-11T03:27:16.365" v="4104" actId="165"/>
          <ac:grpSpMkLst>
            <pc:docMk/>
            <pc:sldMk cId="3387893639" sldId="337"/>
            <ac:grpSpMk id="59" creationId="{67CAF0DB-17AF-493E-A868-F810820C922B}"/>
          </ac:grpSpMkLst>
        </pc:grpChg>
        <pc:grpChg chg="del">
          <ac:chgData name="Xin Zhang (FA Talent)" userId="474f572f-8271-4f60-858e-cee871e0aec6" providerId="ADAL" clId="{F36BB7D7-4D25-4D43-95AA-5B6400D3191C}" dt="2022-01-11T03:23:33.048" v="4025" actId="478"/>
          <ac:grpSpMkLst>
            <pc:docMk/>
            <pc:sldMk cId="3387893639" sldId="337"/>
            <ac:grpSpMk id="64" creationId="{A45972D3-46F1-492E-AD30-9CD4768B1AC4}"/>
          </ac:grpSpMkLst>
        </pc:grpChg>
        <pc:grpChg chg="mod topLvl">
          <ac:chgData name="Xin Zhang (FA Talent)" userId="474f572f-8271-4f60-858e-cee871e0aec6" providerId="ADAL" clId="{F36BB7D7-4D25-4D43-95AA-5B6400D3191C}" dt="2022-01-11T03:27:16.365" v="4104" actId="165"/>
          <ac:grpSpMkLst>
            <pc:docMk/>
            <pc:sldMk cId="3387893639" sldId="337"/>
            <ac:grpSpMk id="71" creationId="{812BE957-22DC-454E-BD0A-70931066372E}"/>
          </ac:grpSpMkLst>
        </pc:grpChg>
        <pc:grpChg chg="add del mod">
          <ac:chgData name="Xin Zhang (FA Talent)" userId="474f572f-8271-4f60-858e-cee871e0aec6" providerId="ADAL" clId="{F36BB7D7-4D25-4D43-95AA-5B6400D3191C}" dt="2022-01-11T03:27:16.365" v="4104" actId="165"/>
          <ac:grpSpMkLst>
            <pc:docMk/>
            <pc:sldMk cId="3387893639" sldId="337"/>
            <ac:grpSpMk id="74" creationId="{828A9859-D623-4ED1-9B61-3AC5B3559276}"/>
          </ac:grpSpMkLst>
        </pc:grpChg>
        <pc:grpChg chg="mod topLvl">
          <ac:chgData name="Xin Zhang (FA Talent)" userId="474f572f-8271-4f60-858e-cee871e0aec6" providerId="ADAL" clId="{F36BB7D7-4D25-4D43-95AA-5B6400D3191C}" dt="2022-01-11T03:27:16.365" v="4104" actId="165"/>
          <ac:grpSpMkLst>
            <pc:docMk/>
            <pc:sldMk cId="3387893639" sldId="337"/>
            <ac:grpSpMk id="77" creationId="{3799C2D5-75E2-46DC-B54D-D168EC55C3C5}"/>
          </ac:grpSpMkLst>
        </pc:grpChg>
        <pc:grpChg chg="del">
          <ac:chgData name="Xin Zhang (FA Talent)" userId="474f572f-8271-4f60-858e-cee871e0aec6" providerId="ADAL" clId="{F36BB7D7-4D25-4D43-95AA-5B6400D3191C}" dt="2022-01-11T03:23:35.539" v="4026" actId="478"/>
          <ac:grpSpMkLst>
            <pc:docMk/>
            <pc:sldMk cId="3387893639" sldId="337"/>
            <ac:grpSpMk id="143" creationId="{72FD5C23-7697-48FE-83DD-319B8A9F6549}"/>
          </ac:grpSpMkLst>
        </pc:grpChg>
        <pc:picChg chg="del">
          <ac:chgData name="Xin Zhang (FA Talent)" userId="474f572f-8271-4f60-858e-cee871e0aec6" providerId="ADAL" clId="{F36BB7D7-4D25-4D43-95AA-5B6400D3191C}" dt="2022-01-11T03:23:33.048" v="4025" actId="478"/>
          <ac:picMkLst>
            <pc:docMk/>
            <pc:sldMk cId="3387893639" sldId="337"/>
            <ac:picMk id="78" creationId="{D7027397-1543-49A7-9896-235FD5E27D49}"/>
          </ac:picMkLst>
        </pc:picChg>
        <pc:cxnChg chg="mod">
          <ac:chgData name="Xin Zhang (FA Talent)" userId="474f572f-8271-4f60-858e-cee871e0aec6" providerId="ADAL" clId="{F36BB7D7-4D25-4D43-95AA-5B6400D3191C}" dt="2022-01-11T03:25:26.103" v="4050"/>
          <ac:cxnSpMkLst>
            <pc:docMk/>
            <pc:sldMk cId="3387893639" sldId="337"/>
            <ac:cxnSpMk id="49" creationId="{F6F08991-7A28-4B75-97B9-FE4550F76BEE}"/>
          </ac:cxnSpMkLst>
        </pc:cxnChg>
        <pc:cxnChg chg="mod">
          <ac:chgData name="Xin Zhang (FA Talent)" userId="474f572f-8271-4f60-858e-cee871e0aec6" providerId="ADAL" clId="{F36BB7D7-4D25-4D43-95AA-5B6400D3191C}" dt="2022-01-11T03:26:24.364" v="4098" actId="571"/>
          <ac:cxnSpMkLst>
            <pc:docMk/>
            <pc:sldMk cId="3387893639" sldId="337"/>
            <ac:cxnSpMk id="58" creationId="{75FFB1BF-3441-45E0-9D19-1AD6327A68C3}"/>
          </ac:cxnSpMkLst>
        </pc:cxnChg>
        <pc:cxnChg chg="mod">
          <ac:chgData name="Xin Zhang (FA Talent)" userId="474f572f-8271-4f60-858e-cee871e0aec6" providerId="ADAL" clId="{F36BB7D7-4D25-4D43-95AA-5B6400D3191C}" dt="2022-01-11T03:27:16.365" v="4104" actId="165"/>
          <ac:cxnSpMkLst>
            <pc:docMk/>
            <pc:sldMk cId="3387893639" sldId="337"/>
            <ac:cxnSpMk id="73" creationId="{BCFA74D7-3B9D-4A55-938B-70E9BAFE3A90}"/>
          </ac:cxnSpMkLst>
        </pc:cxnChg>
        <pc:cxnChg chg="mod">
          <ac:chgData name="Xin Zhang (FA Talent)" userId="474f572f-8271-4f60-858e-cee871e0aec6" providerId="ADAL" clId="{F36BB7D7-4D25-4D43-95AA-5B6400D3191C}" dt="2022-01-11T03:27:16.365" v="4104" actId="165"/>
          <ac:cxnSpMkLst>
            <pc:docMk/>
            <pc:sldMk cId="3387893639" sldId="337"/>
            <ac:cxnSpMk id="80" creationId="{C738378C-73EB-4245-A473-7FB9D7CDE333}"/>
          </ac:cxnSpMkLst>
        </pc:cxnChg>
      </pc:sldChg>
      <pc:sldChg chg="addSp delSp modSp new mod">
        <pc:chgData name="Xin Zhang (FA Talent)" userId="474f572f-8271-4f60-858e-cee871e0aec6" providerId="ADAL" clId="{F36BB7D7-4D25-4D43-95AA-5B6400D3191C}" dt="2022-01-10T08:39:01.438" v="2494" actId="14838"/>
        <pc:sldMkLst>
          <pc:docMk/>
          <pc:sldMk cId="2764511932" sldId="338"/>
        </pc:sldMkLst>
        <pc:spChg chg="mod">
          <ac:chgData name="Xin Zhang (FA Talent)" userId="474f572f-8271-4f60-858e-cee871e0aec6" providerId="ADAL" clId="{F36BB7D7-4D25-4D43-95AA-5B6400D3191C}" dt="2022-01-10T07:32:31.067" v="1519" actId="14861"/>
          <ac:spMkLst>
            <pc:docMk/>
            <pc:sldMk cId="2764511932" sldId="338"/>
            <ac:spMk id="3" creationId="{CBB44F2C-AD6C-41C5-8667-6C699A30D3F4}"/>
          </ac:spMkLst>
        </pc:spChg>
        <pc:spChg chg="mod">
          <ac:chgData name="Xin Zhang (FA Talent)" userId="474f572f-8271-4f60-858e-cee871e0aec6" providerId="ADAL" clId="{F36BB7D7-4D25-4D43-95AA-5B6400D3191C}" dt="2022-01-10T07:32:42.164" v="1521" actId="207"/>
          <ac:spMkLst>
            <pc:docMk/>
            <pc:sldMk cId="2764511932" sldId="338"/>
            <ac:spMk id="4" creationId="{2E225695-E2F1-44ED-A1B4-DDFBF0379878}"/>
          </ac:spMkLst>
        </pc:spChg>
        <pc:spChg chg="add del mod topLvl">
          <ac:chgData name="Xin Zhang (FA Talent)" userId="474f572f-8271-4f60-858e-cee871e0aec6" providerId="ADAL" clId="{F36BB7D7-4D25-4D43-95AA-5B6400D3191C}" dt="2022-01-10T08:09:53.472" v="1917" actId="478"/>
          <ac:spMkLst>
            <pc:docMk/>
            <pc:sldMk cId="2764511932" sldId="338"/>
            <ac:spMk id="6" creationId="{079E0129-574C-402D-A01D-8359A6B81125}"/>
          </ac:spMkLst>
        </pc:spChg>
        <pc:spChg chg="add del mod topLvl">
          <ac:chgData name="Xin Zhang (FA Talent)" userId="474f572f-8271-4f60-858e-cee871e0aec6" providerId="ADAL" clId="{F36BB7D7-4D25-4D43-95AA-5B6400D3191C}" dt="2022-01-10T08:09:55.554" v="1918" actId="478"/>
          <ac:spMkLst>
            <pc:docMk/>
            <pc:sldMk cId="2764511932" sldId="338"/>
            <ac:spMk id="7" creationId="{C097AAC7-CF5B-4CB7-8D2C-84B3A07F3E6D}"/>
          </ac:spMkLst>
        </pc:spChg>
        <pc:spChg chg="add del mod">
          <ac:chgData name="Xin Zhang (FA Talent)" userId="474f572f-8271-4f60-858e-cee871e0aec6" providerId="ADAL" clId="{F36BB7D7-4D25-4D43-95AA-5B6400D3191C}" dt="2022-01-10T08:01:07.046" v="1734" actId="478"/>
          <ac:spMkLst>
            <pc:docMk/>
            <pc:sldMk cId="2764511932" sldId="338"/>
            <ac:spMk id="8" creationId="{960DC3A5-56E1-4DD2-A808-2DC29A88F5EB}"/>
          </ac:spMkLst>
        </pc:spChg>
        <pc:spChg chg="add del mod">
          <ac:chgData name="Xin Zhang (FA Talent)" userId="474f572f-8271-4f60-858e-cee871e0aec6" providerId="ADAL" clId="{F36BB7D7-4D25-4D43-95AA-5B6400D3191C}" dt="2022-01-10T08:01:07.046" v="1734" actId="478"/>
          <ac:spMkLst>
            <pc:docMk/>
            <pc:sldMk cId="2764511932" sldId="338"/>
            <ac:spMk id="9" creationId="{1115C2FE-0800-47C0-A4BC-E817FA8CB876}"/>
          </ac:spMkLst>
        </pc:spChg>
        <pc:spChg chg="add del mod">
          <ac:chgData name="Xin Zhang (FA Talent)" userId="474f572f-8271-4f60-858e-cee871e0aec6" providerId="ADAL" clId="{F36BB7D7-4D25-4D43-95AA-5B6400D3191C}" dt="2022-01-10T08:11:48.423" v="1957" actId="478"/>
          <ac:spMkLst>
            <pc:docMk/>
            <pc:sldMk cId="2764511932" sldId="338"/>
            <ac:spMk id="10" creationId="{3FE2F5F6-BD95-4C57-99B1-ECCADF166F5F}"/>
          </ac:spMkLst>
        </pc:spChg>
        <pc:spChg chg="add del mod">
          <ac:chgData name="Xin Zhang (FA Talent)" userId="474f572f-8271-4f60-858e-cee871e0aec6" providerId="ADAL" clId="{F36BB7D7-4D25-4D43-95AA-5B6400D3191C}" dt="2022-01-10T08:11:48.423" v="1957" actId="478"/>
          <ac:spMkLst>
            <pc:docMk/>
            <pc:sldMk cId="2764511932" sldId="338"/>
            <ac:spMk id="11" creationId="{7C274A74-9398-4429-8189-8C7A98FFEDDD}"/>
          </ac:spMkLst>
        </pc:spChg>
        <pc:spChg chg="add del mod">
          <ac:chgData name="Xin Zhang (FA Talent)" userId="474f572f-8271-4f60-858e-cee871e0aec6" providerId="ADAL" clId="{F36BB7D7-4D25-4D43-95AA-5B6400D3191C}" dt="2022-01-10T08:01:08.036" v="1735" actId="478"/>
          <ac:spMkLst>
            <pc:docMk/>
            <pc:sldMk cId="2764511932" sldId="338"/>
            <ac:spMk id="12" creationId="{648107D0-6526-4EA6-9971-5D0AAE595083}"/>
          </ac:spMkLst>
        </pc:spChg>
        <pc:spChg chg="add del mod">
          <ac:chgData name="Xin Zhang (FA Talent)" userId="474f572f-8271-4f60-858e-cee871e0aec6" providerId="ADAL" clId="{F36BB7D7-4D25-4D43-95AA-5B6400D3191C}" dt="2022-01-10T08:01:08.036" v="1735" actId="478"/>
          <ac:spMkLst>
            <pc:docMk/>
            <pc:sldMk cId="2764511932" sldId="338"/>
            <ac:spMk id="13" creationId="{1D633C54-606A-4C51-BDC0-AA4C5A72171E}"/>
          </ac:spMkLst>
        </pc:spChg>
        <pc:spChg chg="add del mod">
          <ac:chgData name="Xin Zhang (FA Talent)" userId="474f572f-8271-4f60-858e-cee871e0aec6" providerId="ADAL" clId="{F36BB7D7-4D25-4D43-95AA-5B6400D3191C}" dt="2022-01-10T08:11:48.423" v="1957" actId="478"/>
          <ac:spMkLst>
            <pc:docMk/>
            <pc:sldMk cId="2764511932" sldId="338"/>
            <ac:spMk id="14" creationId="{4701F4A7-D65A-4CB3-9073-63AE39CB7A2F}"/>
          </ac:spMkLst>
        </pc:spChg>
        <pc:spChg chg="add del mod">
          <ac:chgData name="Xin Zhang (FA Talent)" userId="474f572f-8271-4f60-858e-cee871e0aec6" providerId="ADAL" clId="{F36BB7D7-4D25-4D43-95AA-5B6400D3191C}" dt="2022-01-10T08:11:48.423" v="1957" actId="478"/>
          <ac:spMkLst>
            <pc:docMk/>
            <pc:sldMk cId="2764511932" sldId="338"/>
            <ac:spMk id="15" creationId="{21C87464-F8F3-4DF4-8F26-D1BEB0F58341}"/>
          </ac:spMkLst>
        </pc:spChg>
        <pc:spChg chg="add del mod">
          <ac:chgData name="Xin Zhang (FA Talent)" userId="474f572f-8271-4f60-858e-cee871e0aec6" providerId="ADAL" clId="{F36BB7D7-4D25-4D43-95AA-5B6400D3191C}" dt="2022-01-10T08:01:07.046" v="1734" actId="478"/>
          <ac:spMkLst>
            <pc:docMk/>
            <pc:sldMk cId="2764511932" sldId="338"/>
            <ac:spMk id="16" creationId="{E5E38CA7-3729-40B8-A359-011A66D288C8}"/>
          </ac:spMkLst>
        </pc:spChg>
        <pc:spChg chg="add del mod">
          <ac:chgData name="Xin Zhang (FA Talent)" userId="474f572f-8271-4f60-858e-cee871e0aec6" providerId="ADAL" clId="{F36BB7D7-4D25-4D43-95AA-5B6400D3191C}" dt="2022-01-10T08:01:07.046" v="1734" actId="478"/>
          <ac:spMkLst>
            <pc:docMk/>
            <pc:sldMk cId="2764511932" sldId="338"/>
            <ac:spMk id="17" creationId="{A1866759-5686-4391-B28E-483ACC1585AA}"/>
          </ac:spMkLst>
        </pc:spChg>
        <pc:spChg chg="add del mod">
          <ac:chgData name="Xin Zhang (FA Talent)" userId="474f572f-8271-4f60-858e-cee871e0aec6" providerId="ADAL" clId="{F36BB7D7-4D25-4D43-95AA-5B6400D3191C}" dt="2022-01-10T08:11:48.423" v="1957" actId="478"/>
          <ac:spMkLst>
            <pc:docMk/>
            <pc:sldMk cId="2764511932" sldId="338"/>
            <ac:spMk id="18" creationId="{DD3B5E4B-FA36-43B0-879B-6CB58268E716}"/>
          </ac:spMkLst>
        </pc:spChg>
        <pc:spChg chg="add del mod">
          <ac:chgData name="Xin Zhang (FA Talent)" userId="474f572f-8271-4f60-858e-cee871e0aec6" providerId="ADAL" clId="{F36BB7D7-4D25-4D43-95AA-5B6400D3191C}" dt="2022-01-10T08:11:48.423" v="1957" actId="478"/>
          <ac:spMkLst>
            <pc:docMk/>
            <pc:sldMk cId="2764511932" sldId="338"/>
            <ac:spMk id="19" creationId="{2550F8EC-C1F3-4550-8C67-FEAFE3CC5600}"/>
          </ac:spMkLst>
        </pc:spChg>
        <pc:spChg chg="add del mod">
          <ac:chgData name="Xin Zhang (FA Talent)" userId="474f572f-8271-4f60-858e-cee871e0aec6" providerId="ADAL" clId="{F36BB7D7-4D25-4D43-95AA-5B6400D3191C}" dt="2022-01-10T08:01:08.036" v="1735" actId="478"/>
          <ac:spMkLst>
            <pc:docMk/>
            <pc:sldMk cId="2764511932" sldId="338"/>
            <ac:spMk id="20" creationId="{096563B9-BFC5-4898-A738-5E52052434B8}"/>
          </ac:spMkLst>
        </pc:spChg>
        <pc:spChg chg="add del mod">
          <ac:chgData name="Xin Zhang (FA Talent)" userId="474f572f-8271-4f60-858e-cee871e0aec6" providerId="ADAL" clId="{F36BB7D7-4D25-4D43-95AA-5B6400D3191C}" dt="2022-01-10T08:01:08.036" v="1735" actId="478"/>
          <ac:spMkLst>
            <pc:docMk/>
            <pc:sldMk cId="2764511932" sldId="338"/>
            <ac:spMk id="21" creationId="{538F8F99-4542-44A1-B011-093A86620F69}"/>
          </ac:spMkLst>
        </pc:spChg>
        <pc:spChg chg="add mod topLvl">
          <ac:chgData name="Xin Zhang (FA Talent)" userId="474f572f-8271-4f60-858e-cee871e0aec6" providerId="ADAL" clId="{F36BB7D7-4D25-4D43-95AA-5B6400D3191C}" dt="2022-01-10T08:00:52.521" v="1729" actId="164"/>
          <ac:spMkLst>
            <pc:docMk/>
            <pc:sldMk cId="2764511932" sldId="338"/>
            <ac:spMk id="23" creationId="{CD60FCD7-BEF6-45FE-9EA5-52759643958A}"/>
          </ac:spMkLst>
        </pc:spChg>
        <pc:spChg chg="add mod topLvl">
          <ac:chgData name="Xin Zhang (FA Talent)" userId="474f572f-8271-4f60-858e-cee871e0aec6" providerId="ADAL" clId="{F36BB7D7-4D25-4D43-95AA-5B6400D3191C}" dt="2022-01-10T08:00:52.521" v="1729" actId="164"/>
          <ac:spMkLst>
            <pc:docMk/>
            <pc:sldMk cId="2764511932" sldId="338"/>
            <ac:spMk id="24" creationId="{A40E461D-F21D-42DF-8307-53765201B8F1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28" creationId="{5138E346-0C0F-4290-9EC8-C9C3B986B9FC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29" creationId="{4974EFC1-46C1-4456-A3C2-7AF2B5B97910}"/>
          </ac:spMkLst>
        </pc:spChg>
        <pc:spChg chg="mod">
          <ac:chgData name="Xin Zhang (FA Talent)" userId="474f572f-8271-4f60-858e-cee871e0aec6" providerId="ADAL" clId="{F36BB7D7-4D25-4D43-95AA-5B6400D3191C}" dt="2022-01-10T08:03:18.703" v="1780" actId="571"/>
          <ac:spMkLst>
            <pc:docMk/>
            <pc:sldMk cId="2764511932" sldId="338"/>
            <ac:spMk id="32" creationId="{0A3E938B-E183-407F-87BD-1292D8C9484C}"/>
          </ac:spMkLst>
        </pc:spChg>
        <pc:spChg chg="mod">
          <ac:chgData name="Xin Zhang (FA Talent)" userId="474f572f-8271-4f60-858e-cee871e0aec6" providerId="ADAL" clId="{F36BB7D7-4D25-4D43-95AA-5B6400D3191C}" dt="2022-01-10T08:03:18.703" v="1780" actId="571"/>
          <ac:spMkLst>
            <pc:docMk/>
            <pc:sldMk cId="2764511932" sldId="338"/>
            <ac:spMk id="33" creationId="{76D9AEC7-BB6D-4EB3-93E3-14A636932F52}"/>
          </ac:spMkLst>
        </pc:spChg>
        <pc:spChg chg="mod topLvl">
          <ac:chgData name="Xin Zhang (FA Talent)" userId="474f572f-8271-4f60-858e-cee871e0aec6" providerId="ADAL" clId="{F36BB7D7-4D25-4D43-95AA-5B6400D3191C}" dt="2022-01-10T08:39:01.438" v="2494" actId="14838"/>
          <ac:spMkLst>
            <pc:docMk/>
            <pc:sldMk cId="2764511932" sldId="338"/>
            <ac:spMk id="35" creationId="{16A7F896-70F0-4727-8632-6A4DDCF4F8C7}"/>
          </ac:spMkLst>
        </pc:spChg>
        <pc:spChg chg="mod topLvl">
          <ac:chgData name="Xin Zhang (FA Talent)" userId="474f572f-8271-4f60-858e-cee871e0aec6" providerId="ADAL" clId="{F36BB7D7-4D25-4D43-95AA-5B6400D3191C}" dt="2022-01-10T08:18:48.851" v="2099" actId="1076"/>
          <ac:spMkLst>
            <pc:docMk/>
            <pc:sldMk cId="2764511932" sldId="338"/>
            <ac:spMk id="36" creationId="{8012609D-7F72-4947-97D3-2B56F2259649}"/>
          </ac:spMkLst>
        </pc:spChg>
        <pc:spChg chg="del mod topLvl">
          <ac:chgData name="Xin Zhang (FA Talent)" userId="474f572f-8271-4f60-858e-cee871e0aec6" providerId="ADAL" clId="{F36BB7D7-4D25-4D43-95AA-5B6400D3191C}" dt="2022-01-10T08:09:20.578" v="1906"/>
          <ac:spMkLst>
            <pc:docMk/>
            <pc:sldMk cId="2764511932" sldId="338"/>
            <ac:spMk id="38" creationId="{14690AA9-FB0A-4ADE-887F-988824D7FA16}"/>
          </ac:spMkLst>
        </pc:spChg>
        <pc:spChg chg="del mod topLvl">
          <ac:chgData name="Xin Zhang (FA Talent)" userId="474f572f-8271-4f60-858e-cee871e0aec6" providerId="ADAL" clId="{F36BB7D7-4D25-4D43-95AA-5B6400D3191C}" dt="2022-01-10T08:04:05.223" v="1792" actId="478"/>
          <ac:spMkLst>
            <pc:docMk/>
            <pc:sldMk cId="2764511932" sldId="338"/>
            <ac:spMk id="39" creationId="{E8088461-829E-4B3A-86E5-75C88C7040D1}"/>
          </ac:spMkLst>
        </pc:spChg>
        <pc:spChg chg="add mod topLvl">
          <ac:chgData name="Xin Zhang (FA Talent)" userId="474f572f-8271-4f60-858e-cee871e0aec6" providerId="ADAL" clId="{F36BB7D7-4D25-4D43-95AA-5B6400D3191C}" dt="2022-01-10T08:25:11.872" v="2217" actId="403"/>
          <ac:spMkLst>
            <pc:docMk/>
            <pc:sldMk cId="2764511932" sldId="338"/>
            <ac:spMk id="40" creationId="{FD6EAFA7-0C17-48C5-AB3C-C834B9ED03B2}"/>
          </ac:spMkLst>
        </pc:spChg>
        <pc:spChg chg="add del mod">
          <ac:chgData name="Xin Zhang (FA Talent)" userId="474f572f-8271-4f60-858e-cee871e0aec6" providerId="ADAL" clId="{F36BB7D7-4D25-4D43-95AA-5B6400D3191C}" dt="2022-01-10T08:05:10.115" v="1809" actId="478"/>
          <ac:spMkLst>
            <pc:docMk/>
            <pc:sldMk cId="2764511932" sldId="338"/>
            <ac:spMk id="41" creationId="{9C6BFA91-90ED-4D71-8273-DF9B8AD8FB32}"/>
          </ac:spMkLst>
        </pc:spChg>
        <pc:spChg chg="add mod topLvl">
          <ac:chgData name="Xin Zhang (FA Talent)" userId="474f572f-8271-4f60-858e-cee871e0aec6" providerId="ADAL" clId="{F36BB7D7-4D25-4D43-95AA-5B6400D3191C}" dt="2022-01-10T08:25:11.872" v="2217" actId="403"/>
          <ac:spMkLst>
            <pc:docMk/>
            <pc:sldMk cId="2764511932" sldId="338"/>
            <ac:spMk id="42" creationId="{4C815515-D3CB-4DDE-A63F-AFA9382B1B71}"/>
          </ac:spMkLst>
        </pc:spChg>
        <pc:spChg chg="add mod modVis">
          <ac:chgData name="Xin Zhang (FA Talent)" userId="474f572f-8271-4f60-858e-cee871e0aec6" providerId="ADAL" clId="{F36BB7D7-4D25-4D43-95AA-5B6400D3191C}" dt="2022-01-10T08:06:04.935" v="1871"/>
          <ac:spMkLst>
            <pc:docMk/>
            <pc:sldMk cId="2764511932" sldId="338"/>
            <ac:spMk id="44" creationId="{36D8000E-A889-4140-B8F6-AD0DB29F47F6}"/>
          </ac:spMkLst>
        </pc:spChg>
        <pc:spChg chg="add mod topLvl replST delST">
          <ac:chgData name="Xin Zhang (FA Talent)" userId="474f572f-8271-4f60-858e-cee871e0aec6" providerId="ADAL" clId="{F36BB7D7-4D25-4D43-95AA-5B6400D3191C}" dt="2022-01-10T08:25:11.872" v="2217" actId="403"/>
          <ac:spMkLst>
            <pc:docMk/>
            <pc:sldMk cId="2764511932" sldId="338"/>
            <ac:spMk id="45" creationId="{07A4FBB4-BA43-443A-B179-72A50FE21764}"/>
          </ac:spMkLst>
        </pc:spChg>
        <pc:spChg chg="add mod topLvl replST delST">
          <ac:chgData name="Xin Zhang (FA Talent)" userId="474f572f-8271-4f60-858e-cee871e0aec6" providerId="ADAL" clId="{F36BB7D7-4D25-4D43-95AA-5B6400D3191C}" dt="2022-01-10T08:25:11.872" v="2217" actId="403"/>
          <ac:spMkLst>
            <pc:docMk/>
            <pc:sldMk cId="2764511932" sldId="338"/>
            <ac:spMk id="46" creationId="{CFFCCF91-0D46-495B-B6DA-2481D95401DD}"/>
          </ac:spMkLst>
        </pc:spChg>
        <pc:spChg chg="del mod topLvl">
          <ac:chgData name="Xin Zhang (FA Talent)" userId="474f572f-8271-4f60-858e-cee871e0aec6" providerId="ADAL" clId="{F36BB7D7-4D25-4D43-95AA-5B6400D3191C}" dt="2022-01-10T08:16:55.588" v="2026"/>
          <ac:spMkLst>
            <pc:docMk/>
            <pc:sldMk cId="2764511932" sldId="338"/>
            <ac:spMk id="50" creationId="{A7F3DF86-CD76-41FA-9256-D9BFDF64A7A2}"/>
          </ac:spMkLst>
        </pc:spChg>
        <pc:spChg chg="del mod topLvl">
          <ac:chgData name="Xin Zhang (FA Talent)" userId="474f572f-8271-4f60-858e-cee871e0aec6" providerId="ADAL" clId="{F36BB7D7-4D25-4D43-95AA-5B6400D3191C}" dt="2022-01-10T08:17:38.518" v="2096" actId="478"/>
          <ac:spMkLst>
            <pc:docMk/>
            <pc:sldMk cId="2764511932" sldId="338"/>
            <ac:spMk id="51" creationId="{B2F3D82C-9EE5-4F40-864B-38AD5B5692B3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57" creationId="{9518A76F-C0B2-4FF0-8C37-658ACC7F04D5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58" creationId="{AED3114C-4D35-49AD-A87E-EF841ACF9A81}"/>
          </ac:spMkLst>
        </pc:spChg>
        <pc:spChg chg="mod topLvl">
          <ac:chgData name="Xin Zhang (FA Talent)" userId="474f572f-8271-4f60-858e-cee871e0aec6" providerId="ADAL" clId="{F36BB7D7-4D25-4D43-95AA-5B6400D3191C}" dt="2022-01-10T08:39:01.438" v="2494" actId="14838"/>
          <ac:spMkLst>
            <pc:docMk/>
            <pc:sldMk cId="2764511932" sldId="338"/>
            <ac:spMk id="59" creationId="{16A31921-F24E-4DA3-BA4E-43BDFEFE8F67}"/>
          </ac:spMkLst>
        </pc:spChg>
        <pc:spChg chg="mod topLvl">
          <ac:chgData name="Xin Zhang (FA Talent)" userId="474f572f-8271-4f60-858e-cee871e0aec6" providerId="ADAL" clId="{F36BB7D7-4D25-4D43-95AA-5B6400D3191C}" dt="2022-01-10T08:18:48.851" v="2099" actId="1076"/>
          <ac:spMkLst>
            <pc:docMk/>
            <pc:sldMk cId="2764511932" sldId="338"/>
            <ac:spMk id="60" creationId="{F5734C5B-1E80-4BAB-8A19-BB2D2DAD79F1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61" creationId="{94CE5635-04CD-4A09-92B8-4A676FCA77B1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62" creationId="{16B7E950-F032-4173-A8EC-FAA8DD3C1A9F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67" creationId="{EF6D927B-6EE7-4385-8C5F-BF18B7EB1C07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68" creationId="{B4912DDB-1FBA-4581-AC53-029D06B5EF3A}"/>
          </ac:spMkLst>
        </pc:spChg>
        <pc:spChg chg="mod topLvl">
          <ac:chgData name="Xin Zhang (FA Talent)" userId="474f572f-8271-4f60-858e-cee871e0aec6" providerId="ADAL" clId="{F36BB7D7-4D25-4D43-95AA-5B6400D3191C}" dt="2022-01-10T08:39:01.438" v="2494" actId="14838"/>
          <ac:spMkLst>
            <pc:docMk/>
            <pc:sldMk cId="2764511932" sldId="338"/>
            <ac:spMk id="69" creationId="{B9DA80F2-CF51-4C64-809C-B5A5E8C3A90A}"/>
          </ac:spMkLst>
        </pc:spChg>
        <pc:spChg chg="mod topLvl">
          <ac:chgData name="Xin Zhang (FA Talent)" userId="474f572f-8271-4f60-858e-cee871e0aec6" providerId="ADAL" clId="{F36BB7D7-4D25-4D43-95AA-5B6400D3191C}" dt="2022-01-10T08:18:48.851" v="2099" actId="1076"/>
          <ac:spMkLst>
            <pc:docMk/>
            <pc:sldMk cId="2764511932" sldId="338"/>
            <ac:spMk id="70" creationId="{F9152CD6-E4C4-4637-AB41-95E89B23CD42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71" creationId="{2D2B3EF5-EF16-42F5-9F14-1BA4E11AE134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72" creationId="{6C8FF6CA-065F-41F4-9C86-D1672A15FD92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77" creationId="{7513B3D9-69DC-46A4-8357-963E58FEF9EC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78" creationId="{11DD5828-1BF8-4A9C-9031-90088FE93B66}"/>
          </ac:spMkLst>
        </pc:spChg>
        <pc:spChg chg="mod topLvl">
          <ac:chgData name="Xin Zhang (FA Talent)" userId="474f572f-8271-4f60-858e-cee871e0aec6" providerId="ADAL" clId="{F36BB7D7-4D25-4D43-95AA-5B6400D3191C}" dt="2022-01-10T08:39:01.438" v="2494" actId="14838"/>
          <ac:spMkLst>
            <pc:docMk/>
            <pc:sldMk cId="2764511932" sldId="338"/>
            <ac:spMk id="79" creationId="{9E85DED4-A410-418D-A51C-7240F9186D6F}"/>
          </ac:spMkLst>
        </pc:spChg>
        <pc:spChg chg="mod ord topLvl">
          <ac:chgData name="Xin Zhang (FA Talent)" userId="474f572f-8271-4f60-858e-cee871e0aec6" providerId="ADAL" clId="{F36BB7D7-4D25-4D43-95AA-5B6400D3191C}" dt="2022-01-10T08:18:48.851" v="2099" actId="1076"/>
          <ac:spMkLst>
            <pc:docMk/>
            <pc:sldMk cId="2764511932" sldId="338"/>
            <ac:spMk id="80" creationId="{71BE558A-0006-44A3-9E64-7B88DBC98321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81" creationId="{2F213598-0DA6-434A-9B71-26EB237CA48A}"/>
          </ac:spMkLst>
        </pc:spChg>
        <pc:spChg chg="mod">
          <ac:chgData name="Xin Zhang (FA Talent)" userId="474f572f-8271-4f60-858e-cee871e0aec6" providerId="ADAL" clId="{F36BB7D7-4D25-4D43-95AA-5B6400D3191C}" dt="2022-01-10T08:13:04.989" v="1965" actId="165"/>
          <ac:spMkLst>
            <pc:docMk/>
            <pc:sldMk cId="2764511932" sldId="338"/>
            <ac:spMk id="82" creationId="{60BD720F-DB0A-460C-ADEE-BEE179E38FC8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89" creationId="{AC233EE9-D49E-4EE6-BB2C-53735F4C0BAF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90" creationId="{B72B5B2B-49A5-420B-9AD3-A69CE95A52F2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91" creationId="{3218F4BB-9451-43E3-A6B4-3DF6BE4B11F0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92" creationId="{8947A043-4C56-4D6D-AABD-27F925547D58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93" creationId="{9B98C745-5D45-4F58-8655-65380D2DE5D8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94" creationId="{CCD2986F-0E27-46BF-A707-B85E3A367D9C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99" creationId="{88457ECA-68AF-4646-99F0-CCBC0A78F055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100" creationId="{296E6136-590E-47D5-B159-B2EB12138EC1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101" creationId="{59D681DC-D479-4C12-B061-301360E0D3A0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102" creationId="{E94258B0-4844-4922-9D05-39555C35EA2A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103" creationId="{0A796C3A-9D54-4DFE-A7B3-3CC3A3A0B9A7}"/>
          </ac:spMkLst>
        </pc:spChg>
        <pc:spChg chg="mod">
          <ac:chgData name="Xin Zhang (FA Talent)" userId="474f572f-8271-4f60-858e-cee871e0aec6" providerId="ADAL" clId="{F36BB7D7-4D25-4D43-95AA-5B6400D3191C}" dt="2022-01-10T08:13:03.995" v="1964" actId="571"/>
          <ac:spMkLst>
            <pc:docMk/>
            <pc:sldMk cId="2764511932" sldId="338"/>
            <ac:spMk id="104" creationId="{0ACB0124-E61E-4796-8FD7-46D3DDCEA368}"/>
          </ac:spMkLst>
        </pc:spChg>
        <pc:spChg chg="add del mod ord">
          <ac:chgData name="Xin Zhang (FA Talent)" userId="474f572f-8271-4f60-858e-cee871e0aec6" providerId="ADAL" clId="{F36BB7D7-4D25-4D43-95AA-5B6400D3191C}" dt="2022-01-10T08:17:02.879" v="2060"/>
          <ac:spMkLst>
            <pc:docMk/>
            <pc:sldMk cId="2764511932" sldId="338"/>
            <ac:spMk id="105" creationId="{AB634FFD-A090-4E66-9E87-022F92D3F87E}"/>
          </ac:spMkLst>
        </pc:spChg>
        <pc:spChg chg="add del mod ord">
          <ac:chgData name="Xin Zhang (FA Talent)" userId="474f572f-8271-4f60-858e-cee871e0aec6" providerId="ADAL" clId="{F36BB7D7-4D25-4D43-95AA-5B6400D3191C}" dt="2022-01-10T08:17:12.811" v="2094"/>
          <ac:spMkLst>
            <pc:docMk/>
            <pc:sldMk cId="2764511932" sldId="338"/>
            <ac:spMk id="106" creationId="{AB0A8D17-FBE1-4574-A093-04C2467A2690}"/>
          </ac:spMkLst>
        </pc:spChg>
        <pc:spChg chg="add del mod ord">
          <ac:chgData name="Xin Zhang (FA Talent)" userId="474f572f-8271-4f60-858e-cee871e0aec6" providerId="ADAL" clId="{F36BB7D7-4D25-4D43-95AA-5B6400D3191C}" dt="2022-01-10T08:17:38.518" v="2096" actId="478"/>
          <ac:spMkLst>
            <pc:docMk/>
            <pc:sldMk cId="2764511932" sldId="338"/>
            <ac:spMk id="107" creationId="{3E533B26-DBA0-40D4-A87B-DC8EA5B8B7FB}"/>
          </ac:spMkLst>
        </pc:spChg>
        <pc:spChg chg="mod">
          <ac:chgData name="Xin Zhang (FA Talent)" userId="474f572f-8271-4f60-858e-cee871e0aec6" providerId="ADAL" clId="{F36BB7D7-4D25-4D43-95AA-5B6400D3191C}" dt="2022-01-10T08:20:01.486" v="2108"/>
          <ac:spMkLst>
            <pc:docMk/>
            <pc:sldMk cId="2764511932" sldId="338"/>
            <ac:spMk id="109" creationId="{84E5DCD7-FC13-48D8-8AB2-B248E8828E45}"/>
          </ac:spMkLst>
        </pc:spChg>
        <pc:spChg chg="mod">
          <ac:chgData name="Xin Zhang (FA Talent)" userId="474f572f-8271-4f60-858e-cee871e0aec6" providerId="ADAL" clId="{F36BB7D7-4D25-4D43-95AA-5B6400D3191C}" dt="2022-01-10T08:20:01.486" v="2108"/>
          <ac:spMkLst>
            <pc:docMk/>
            <pc:sldMk cId="2764511932" sldId="338"/>
            <ac:spMk id="110" creationId="{646894E9-9B35-40F8-BC95-5CC8C99D94C8}"/>
          </ac:spMkLst>
        </pc:spChg>
        <pc:spChg chg="add del mod">
          <ac:chgData name="Xin Zhang (FA Talent)" userId="474f572f-8271-4f60-858e-cee871e0aec6" providerId="ADAL" clId="{F36BB7D7-4D25-4D43-95AA-5B6400D3191C}" dt="2022-01-10T08:20:09.980" v="2111" actId="478"/>
          <ac:spMkLst>
            <pc:docMk/>
            <pc:sldMk cId="2764511932" sldId="338"/>
            <ac:spMk id="111" creationId="{DFAD330E-3FE9-4224-A221-A718AC646C16}"/>
          </ac:spMkLst>
        </pc:spChg>
        <pc:grpChg chg="add del mod">
          <ac:chgData name="Xin Zhang (FA Talent)" userId="474f572f-8271-4f60-858e-cee871e0aec6" providerId="ADAL" clId="{F36BB7D7-4D25-4D43-95AA-5B6400D3191C}" dt="2022-01-10T07:32:44.734" v="1522" actId="21"/>
          <ac:grpSpMkLst>
            <pc:docMk/>
            <pc:sldMk cId="2764511932" sldId="338"/>
            <ac:grpSpMk id="2" creationId="{18A0695C-6F9D-49CE-AB3F-DCD52A1956B7}"/>
          </ac:grpSpMkLst>
        </pc:grpChg>
        <pc:grpChg chg="add del mod">
          <ac:chgData name="Xin Zhang (FA Talent)" userId="474f572f-8271-4f60-858e-cee871e0aec6" providerId="ADAL" clId="{F36BB7D7-4D25-4D43-95AA-5B6400D3191C}" dt="2022-01-10T08:00:50.588" v="1727" actId="165"/>
          <ac:grpSpMkLst>
            <pc:docMk/>
            <pc:sldMk cId="2764511932" sldId="338"/>
            <ac:grpSpMk id="25" creationId="{A03A954D-1340-4170-8D5B-61D83B36445A}"/>
          </ac:grpSpMkLst>
        </pc:grpChg>
        <pc:grpChg chg="add del mod">
          <ac:chgData name="Xin Zhang (FA Talent)" userId="474f572f-8271-4f60-858e-cee871e0aec6" providerId="ADAL" clId="{F36BB7D7-4D25-4D43-95AA-5B6400D3191C}" dt="2022-01-10T08:10:00.194" v="1919" actId="478"/>
          <ac:grpSpMkLst>
            <pc:docMk/>
            <pc:sldMk cId="2764511932" sldId="338"/>
            <ac:grpSpMk id="26" creationId="{AC6F5310-21BC-418F-8B6B-C2697462E84A}"/>
          </ac:grpSpMkLst>
        </pc:grpChg>
        <pc:grpChg chg="add mod ord topLvl">
          <ac:chgData name="Xin Zhang (FA Talent)" userId="474f572f-8271-4f60-858e-cee871e0aec6" providerId="ADAL" clId="{F36BB7D7-4D25-4D43-95AA-5B6400D3191C}" dt="2022-01-10T08:18:48.851" v="2099" actId="1076"/>
          <ac:grpSpMkLst>
            <pc:docMk/>
            <pc:sldMk cId="2764511932" sldId="338"/>
            <ac:grpSpMk id="27" creationId="{996C0E87-180E-49B2-B0BD-FF37CB5C1C2F}"/>
          </ac:grpSpMkLst>
        </pc:grpChg>
        <pc:grpChg chg="add del mod">
          <ac:chgData name="Xin Zhang (FA Talent)" userId="474f572f-8271-4f60-858e-cee871e0aec6" providerId="ADAL" clId="{F36BB7D7-4D25-4D43-95AA-5B6400D3191C}" dt="2022-01-10T08:09:53.472" v="1917" actId="478"/>
          <ac:grpSpMkLst>
            <pc:docMk/>
            <pc:sldMk cId="2764511932" sldId="338"/>
            <ac:grpSpMk id="30" creationId="{A5E22077-7589-4B65-866A-7DEB7C4C02C3}"/>
          </ac:grpSpMkLst>
        </pc:grpChg>
        <pc:grpChg chg="add del mod">
          <ac:chgData name="Xin Zhang (FA Talent)" userId="474f572f-8271-4f60-858e-cee871e0aec6" providerId="ADAL" clId="{F36BB7D7-4D25-4D43-95AA-5B6400D3191C}" dt="2022-01-10T08:10:00.194" v="1919" actId="478"/>
          <ac:grpSpMkLst>
            <pc:docMk/>
            <pc:sldMk cId="2764511932" sldId="338"/>
            <ac:grpSpMk id="31" creationId="{E5ACBFBE-9E9C-45A2-90B2-059B87704992}"/>
          </ac:grpSpMkLst>
        </pc:grpChg>
        <pc:grpChg chg="add del mod topLvl">
          <ac:chgData name="Xin Zhang (FA Talent)" userId="474f572f-8271-4f60-858e-cee871e0aec6" providerId="ADAL" clId="{F36BB7D7-4D25-4D43-95AA-5B6400D3191C}" dt="2022-01-10T08:13:32.406" v="1970" actId="165"/>
          <ac:grpSpMkLst>
            <pc:docMk/>
            <pc:sldMk cId="2764511932" sldId="338"/>
            <ac:grpSpMk id="34" creationId="{01EF0354-6048-4E6C-B6F5-7D5D0CB983B8}"/>
          </ac:grpSpMkLst>
        </pc:grpChg>
        <pc:grpChg chg="add del mod">
          <ac:chgData name="Xin Zhang (FA Talent)" userId="474f572f-8271-4f60-858e-cee871e0aec6" providerId="ADAL" clId="{F36BB7D7-4D25-4D43-95AA-5B6400D3191C}" dt="2022-01-10T08:04:05.223" v="1792" actId="478"/>
          <ac:grpSpMkLst>
            <pc:docMk/>
            <pc:sldMk cId="2764511932" sldId="338"/>
            <ac:grpSpMk id="37" creationId="{CB6DA731-A1D2-4AEB-A2E4-3EECD00913D6}"/>
          </ac:grpSpMkLst>
        </pc:grpChg>
        <pc:grpChg chg="add del mod">
          <ac:chgData name="Xin Zhang (FA Talent)" userId="474f572f-8271-4f60-858e-cee871e0aec6" providerId="ADAL" clId="{F36BB7D7-4D25-4D43-95AA-5B6400D3191C}" dt="2022-01-10T08:05:48.248" v="1825" actId="165"/>
          <ac:grpSpMkLst>
            <pc:docMk/>
            <pc:sldMk cId="2764511932" sldId="338"/>
            <ac:grpSpMk id="43" creationId="{A6E542F6-6D01-494B-A4B1-5D09CEF56340}"/>
          </ac:grpSpMkLst>
        </pc:grpChg>
        <pc:grpChg chg="add del mod">
          <ac:chgData name="Xin Zhang (FA Talent)" userId="474f572f-8271-4f60-858e-cee871e0aec6" providerId="ADAL" clId="{F36BB7D7-4D25-4D43-95AA-5B6400D3191C}" dt="2022-01-10T08:08:24.148" v="1889" actId="165"/>
          <ac:grpSpMkLst>
            <pc:docMk/>
            <pc:sldMk cId="2764511932" sldId="338"/>
            <ac:grpSpMk id="47" creationId="{3D880E9B-753E-4595-A729-ED5A7B5F49CA}"/>
          </ac:grpSpMkLst>
        </pc:grpChg>
        <pc:grpChg chg="add mod">
          <ac:chgData name="Xin Zhang (FA Talent)" userId="474f572f-8271-4f60-858e-cee871e0aec6" providerId="ADAL" clId="{F36BB7D7-4D25-4D43-95AA-5B6400D3191C}" dt="2022-01-10T08:25:06.427" v="2212" actId="164"/>
          <ac:grpSpMkLst>
            <pc:docMk/>
            <pc:sldMk cId="2764511932" sldId="338"/>
            <ac:grpSpMk id="48" creationId="{5C38563E-7FDB-4B3A-9650-76D30FF41CFC}"/>
          </ac:grpSpMkLst>
        </pc:grpChg>
        <pc:grpChg chg="add del mod topLvl">
          <ac:chgData name="Xin Zhang (FA Talent)" userId="474f572f-8271-4f60-858e-cee871e0aec6" providerId="ADAL" clId="{F36BB7D7-4D25-4D43-95AA-5B6400D3191C}" dt="2022-01-10T08:15:44.206" v="1989" actId="165"/>
          <ac:grpSpMkLst>
            <pc:docMk/>
            <pc:sldMk cId="2764511932" sldId="338"/>
            <ac:grpSpMk id="49" creationId="{48C3EE40-79AE-446F-AD6B-EB8D00F8E42A}"/>
          </ac:grpSpMkLst>
        </pc:grpChg>
        <pc:grpChg chg="add del mod topLvl">
          <ac:chgData name="Xin Zhang (FA Talent)" userId="474f572f-8271-4f60-858e-cee871e0aec6" providerId="ADAL" clId="{F36BB7D7-4D25-4D43-95AA-5B6400D3191C}" dt="2022-01-10T08:13:04.989" v="1965" actId="165"/>
          <ac:grpSpMkLst>
            <pc:docMk/>
            <pc:sldMk cId="2764511932" sldId="338"/>
            <ac:grpSpMk id="52" creationId="{BB319F5E-4181-48FB-AD60-59F5CCF62783}"/>
          </ac:grpSpMkLst>
        </pc:grpChg>
        <pc:grpChg chg="add del mod topLvl">
          <ac:chgData name="Xin Zhang (FA Talent)" userId="474f572f-8271-4f60-858e-cee871e0aec6" providerId="ADAL" clId="{F36BB7D7-4D25-4D43-95AA-5B6400D3191C}" dt="2022-01-10T08:13:04.989" v="1965" actId="165"/>
          <ac:grpSpMkLst>
            <pc:docMk/>
            <pc:sldMk cId="2764511932" sldId="338"/>
            <ac:grpSpMk id="53" creationId="{BBA06FBE-D836-404C-B359-84B583E929A5}"/>
          </ac:grpSpMkLst>
        </pc:grpChg>
        <pc:grpChg chg="mod topLvl">
          <ac:chgData name="Xin Zhang (FA Talent)" userId="474f572f-8271-4f60-858e-cee871e0aec6" providerId="ADAL" clId="{F36BB7D7-4D25-4D43-95AA-5B6400D3191C}" dt="2022-01-10T08:18:48.851" v="2099" actId="1076"/>
          <ac:grpSpMkLst>
            <pc:docMk/>
            <pc:sldMk cId="2764511932" sldId="338"/>
            <ac:grpSpMk id="54" creationId="{FF503C13-0C14-45A9-8CC5-5E5FC5909F0D}"/>
          </ac:grpSpMkLst>
        </pc:grpChg>
        <pc:grpChg chg="del mod topLvl">
          <ac:chgData name="Xin Zhang (FA Talent)" userId="474f572f-8271-4f60-858e-cee871e0aec6" providerId="ADAL" clId="{F36BB7D7-4D25-4D43-95AA-5B6400D3191C}" dt="2022-01-10T08:13:32.406" v="1970" actId="165"/>
          <ac:grpSpMkLst>
            <pc:docMk/>
            <pc:sldMk cId="2764511932" sldId="338"/>
            <ac:grpSpMk id="55" creationId="{C624853C-FCE8-4C38-B336-CDCC11B7505B}"/>
          </ac:grpSpMkLst>
        </pc:grpChg>
        <pc:grpChg chg="del mod topLvl">
          <ac:chgData name="Xin Zhang (FA Talent)" userId="474f572f-8271-4f60-858e-cee871e0aec6" providerId="ADAL" clId="{F36BB7D7-4D25-4D43-95AA-5B6400D3191C}" dt="2022-01-10T08:17:38.518" v="2096" actId="478"/>
          <ac:grpSpMkLst>
            <pc:docMk/>
            <pc:sldMk cId="2764511932" sldId="338"/>
            <ac:grpSpMk id="56" creationId="{CDA9A5E6-11A3-404A-8CFB-A8E5D75259B1}"/>
          </ac:grpSpMkLst>
        </pc:grpChg>
        <pc:grpChg chg="add del mod topLvl">
          <ac:chgData name="Xin Zhang (FA Talent)" userId="474f572f-8271-4f60-858e-cee871e0aec6" providerId="ADAL" clId="{F36BB7D7-4D25-4D43-95AA-5B6400D3191C}" dt="2022-01-10T08:13:04.989" v="1965" actId="165"/>
          <ac:grpSpMkLst>
            <pc:docMk/>
            <pc:sldMk cId="2764511932" sldId="338"/>
            <ac:grpSpMk id="63" creationId="{42D5122C-C724-4D8C-9C35-B8053A4BAFAB}"/>
          </ac:grpSpMkLst>
        </pc:grpChg>
        <pc:grpChg chg="mod topLvl">
          <ac:chgData name="Xin Zhang (FA Talent)" userId="474f572f-8271-4f60-858e-cee871e0aec6" providerId="ADAL" clId="{F36BB7D7-4D25-4D43-95AA-5B6400D3191C}" dt="2022-01-10T08:18:48.851" v="2099" actId="1076"/>
          <ac:grpSpMkLst>
            <pc:docMk/>
            <pc:sldMk cId="2764511932" sldId="338"/>
            <ac:grpSpMk id="64" creationId="{57BB1FDF-E210-4A57-AA4E-204E8F48C9A8}"/>
          </ac:grpSpMkLst>
        </pc:grpChg>
        <pc:grpChg chg="del mod topLvl">
          <ac:chgData name="Xin Zhang (FA Talent)" userId="474f572f-8271-4f60-858e-cee871e0aec6" providerId="ADAL" clId="{F36BB7D7-4D25-4D43-95AA-5B6400D3191C}" dt="2022-01-10T08:13:32.406" v="1970" actId="165"/>
          <ac:grpSpMkLst>
            <pc:docMk/>
            <pc:sldMk cId="2764511932" sldId="338"/>
            <ac:grpSpMk id="65" creationId="{189FEF32-67DA-4E67-A0C2-CC6D5DC3CB03}"/>
          </ac:grpSpMkLst>
        </pc:grpChg>
        <pc:grpChg chg="del mod topLvl">
          <ac:chgData name="Xin Zhang (FA Talent)" userId="474f572f-8271-4f60-858e-cee871e0aec6" providerId="ADAL" clId="{F36BB7D7-4D25-4D43-95AA-5B6400D3191C}" dt="2022-01-10T08:17:38.518" v="2096" actId="478"/>
          <ac:grpSpMkLst>
            <pc:docMk/>
            <pc:sldMk cId="2764511932" sldId="338"/>
            <ac:grpSpMk id="66" creationId="{2CA3CE20-5E3C-48A8-87D8-736E689B5C1D}"/>
          </ac:grpSpMkLst>
        </pc:grpChg>
        <pc:grpChg chg="add del mod topLvl">
          <ac:chgData name="Xin Zhang (FA Talent)" userId="474f572f-8271-4f60-858e-cee871e0aec6" providerId="ADAL" clId="{F36BB7D7-4D25-4D43-95AA-5B6400D3191C}" dt="2022-01-10T08:13:04.989" v="1965" actId="165"/>
          <ac:grpSpMkLst>
            <pc:docMk/>
            <pc:sldMk cId="2764511932" sldId="338"/>
            <ac:grpSpMk id="73" creationId="{B5277AE4-B44F-449A-83DB-E8528B96F8B7}"/>
          </ac:grpSpMkLst>
        </pc:grpChg>
        <pc:grpChg chg="mod topLvl">
          <ac:chgData name="Xin Zhang (FA Talent)" userId="474f572f-8271-4f60-858e-cee871e0aec6" providerId="ADAL" clId="{F36BB7D7-4D25-4D43-95AA-5B6400D3191C}" dt="2022-01-10T08:18:48.851" v="2099" actId="1076"/>
          <ac:grpSpMkLst>
            <pc:docMk/>
            <pc:sldMk cId="2764511932" sldId="338"/>
            <ac:grpSpMk id="74" creationId="{3A3B40E5-D496-49B7-ABC6-4FEEE21F3FEC}"/>
          </ac:grpSpMkLst>
        </pc:grpChg>
        <pc:grpChg chg="del mod topLvl">
          <ac:chgData name="Xin Zhang (FA Talent)" userId="474f572f-8271-4f60-858e-cee871e0aec6" providerId="ADAL" clId="{F36BB7D7-4D25-4D43-95AA-5B6400D3191C}" dt="2022-01-10T08:13:32.406" v="1970" actId="165"/>
          <ac:grpSpMkLst>
            <pc:docMk/>
            <pc:sldMk cId="2764511932" sldId="338"/>
            <ac:grpSpMk id="75" creationId="{B6D46654-BD8F-4199-B349-3363B8B53570}"/>
          </ac:grpSpMkLst>
        </pc:grpChg>
        <pc:grpChg chg="del mod topLvl">
          <ac:chgData name="Xin Zhang (FA Talent)" userId="474f572f-8271-4f60-858e-cee871e0aec6" providerId="ADAL" clId="{F36BB7D7-4D25-4D43-95AA-5B6400D3191C}" dt="2022-01-10T08:17:38.518" v="2096" actId="478"/>
          <ac:grpSpMkLst>
            <pc:docMk/>
            <pc:sldMk cId="2764511932" sldId="338"/>
            <ac:grpSpMk id="76" creationId="{F05DF5C3-157D-416D-A82F-3F7D5C266BD7}"/>
          </ac:grpSpMkLst>
        </pc:grpChg>
        <pc:grpChg chg="add del mod">
          <ac:chgData name="Xin Zhang (FA Talent)" userId="474f572f-8271-4f60-858e-cee871e0aec6" providerId="ADAL" clId="{F36BB7D7-4D25-4D43-95AA-5B6400D3191C}" dt="2022-01-10T08:10:32.645" v="1931" actId="165"/>
          <ac:grpSpMkLst>
            <pc:docMk/>
            <pc:sldMk cId="2764511932" sldId="338"/>
            <ac:grpSpMk id="83" creationId="{58858D7C-3C6D-42B5-A5D8-A01A73173234}"/>
          </ac:grpSpMkLst>
        </pc:grpChg>
        <pc:grpChg chg="add mod">
          <ac:chgData name="Xin Zhang (FA Talent)" userId="474f572f-8271-4f60-858e-cee871e0aec6" providerId="ADAL" clId="{F36BB7D7-4D25-4D43-95AA-5B6400D3191C}" dt="2022-01-10T08:13:03.995" v="1964" actId="571"/>
          <ac:grpSpMkLst>
            <pc:docMk/>
            <pc:sldMk cId="2764511932" sldId="338"/>
            <ac:grpSpMk id="85" creationId="{3780841E-DAFE-4E60-A4D4-DA935BB304DE}"/>
          </ac:grpSpMkLst>
        </pc:grpChg>
        <pc:grpChg chg="mod">
          <ac:chgData name="Xin Zhang (FA Talent)" userId="474f572f-8271-4f60-858e-cee871e0aec6" providerId="ADAL" clId="{F36BB7D7-4D25-4D43-95AA-5B6400D3191C}" dt="2022-01-10T08:13:03.995" v="1964" actId="571"/>
          <ac:grpSpMkLst>
            <pc:docMk/>
            <pc:sldMk cId="2764511932" sldId="338"/>
            <ac:grpSpMk id="86" creationId="{36413766-D45F-45A9-84BF-4C3A5B1EC7F0}"/>
          </ac:grpSpMkLst>
        </pc:grpChg>
        <pc:grpChg chg="mod">
          <ac:chgData name="Xin Zhang (FA Talent)" userId="474f572f-8271-4f60-858e-cee871e0aec6" providerId="ADAL" clId="{F36BB7D7-4D25-4D43-95AA-5B6400D3191C}" dt="2022-01-10T08:13:03.995" v="1964" actId="571"/>
          <ac:grpSpMkLst>
            <pc:docMk/>
            <pc:sldMk cId="2764511932" sldId="338"/>
            <ac:grpSpMk id="87" creationId="{A99B7DD1-51C6-4366-AB4A-87E8D86E9FC5}"/>
          </ac:grpSpMkLst>
        </pc:grpChg>
        <pc:grpChg chg="mod">
          <ac:chgData name="Xin Zhang (FA Talent)" userId="474f572f-8271-4f60-858e-cee871e0aec6" providerId="ADAL" clId="{F36BB7D7-4D25-4D43-95AA-5B6400D3191C}" dt="2022-01-10T08:13:03.995" v="1964" actId="571"/>
          <ac:grpSpMkLst>
            <pc:docMk/>
            <pc:sldMk cId="2764511932" sldId="338"/>
            <ac:grpSpMk id="88" creationId="{D29C9437-9F2B-4120-90F1-23ABD13255E6}"/>
          </ac:grpSpMkLst>
        </pc:grpChg>
        <pc:grpChg chg="add mod">
          <ac:chgData name="Xin Zhang (FA Talent)" userId="474f572f-8271-4f60-858e-cee871e0aec6" providerId="ADAL" clId="{F36BB7D7-4D25-4D43-95AA-5B6400D3191C}" dt="2022-01-10T08:13:03.995" v="1964" actId="571"/>
          <ac:grpSpMkLst>
            <pc:docMk/>
            <pc:sldMk cId="2764511932" sldId="338"/>
            <ac:grpSpMk id="95" creationId="{3D54D4A5-D4B5-47A6-8F65-7C93CA9F8B35}"/>
          </ac:grpSpMkLst>
        </pc:grpChg>
        <pc:grpChg chg="mod">
          <ac:chgData name="Xin Zhang (FA Talent)" userId="474f572f-8271-4f60-858e-cee871e0aec6" providerId="ADAL" clId="{F36BB7D7-4D25-4D43-95AA-5B6400D3191C}" dt="2022-01-10T08:13:03.995" v="1964" actId="571"/>
          <ac:grpSpMkLst>
            <pc:docMk/>
            <pc:sldMk cId="2764511932" sldId="338"/>
            <ac:grpSpMk id="96" creationId="{ABA7DF84-15D1-4DCF-B789-DA80C1352833}"/>
          </ac:grpSpMkLst>
        </pc:grpChg>
        <pc:grpChg chg="mod">
          <ac:chgData name="Xin Zhang (FA Talent)" userId="474f572f-8271-4f60-858e-cee871e0aec6" providerId="ADAL" clId="{F36BB7D7-4D25-4D43-95AA-5B6400D3191C}" dt="2022-01-10T08:13:03.995" v="1964" actId="571"/>
          <ac:grpSpMkLst>
            <pc:docMk/>
            <pc:sldMk cId="2764511932" sldId="338"/>
            <ac:grpSpMk id="97" creationId="{C2777069-1017-46B6-B159-2F0CD732C93D}"/>
          </ac:grpSpMkLst>
        </pc:grpChg>
        <pc:grpChg chg="mod">
          <ac:chgData name="Xin Zhang (FA Talent)" userId="474f572f-8271-4f60-858e-cee871e0aec6" providerId="ADAL" clId="{F36BB7D7-4D25-4D43-95AA-5B6400D3191C}" dt="2022-01-10T08:13:03.995" v="1964" actId="571"/>
          <ac:grpSpMkLst>
            <pc:docMk/>
            <pc:sldMk cId="2764511932" sldId="338"/>
            <ac:grpSpMk id="98" creationId="{7B65FBD1-134E-4735-B841-E5A8BEE2534F}"/>
          </ac:grpSpMkLst>
        </pc:grpChg>
        <pc:grpChg chg="add del mod">
          <ac:chgData name="Xin Zhang (FA Talent)" userId="474f572f-8271-4f60-858e-cee871e0aec6" providerId="ADAL" clId="{F36BB7D7-4D25-4D43-95AA-5B6400D3191C}" dt="2022-01-10T08:20:08.924" v="2110" actId="478"/>
          <ac:grpSpMkLst>
            <pc:docMk/>
            <pc:sldMk cId="2764511932" sldId="338"/>
            <ac:grpSpMk id="108" creationId="{ACB3DE8A-F2FC-4515-9CBA-B68B1F407F17}"/>
          </ac:grpSpMkLst>
        </pc:grpChg>
        <pc:grpChg chg="add mod">
          <ac:chgData name="Xin Zhang (FA Talent)" userId="474f572f-8271-4f60-858e-cee871e0aec6" providerId="ADAL" clId="{F36BB7D7-4D25-4D43-95AA-5B6400D3191C}" dt="2022-01-10T08:25:17.394" v="2219" actId="1076"/>
          <ac:grpSpMkLst>
            <pc:docMk/>
            <pc:sldMk cId="2764511932" sldId="338"/>
            <ac:grpSpMk id="114" creationId="{495BA8E1-2E9F-46E0-852D-BBD679C2ABC7}"/>
          </ac:grpSpMkLst>
        </pc:grpChg>
        <pc:picChg chg="add del mod">
          <ac:chgData name="Xin Zhang (FA Talent)" userId="474f572f-8271-4f60-858e-cee871e0aec6" providerId="ADAL" clId="{F36BB7D7-4D25-4D43-95AA-5B6400D3191C}" dt="2022-01-10T07:58:30.986" v="1682" actId="478"/>
          <ac:picMkLst>
            <pc:docMk/>
            <pc:sldMk cId="2764511932" sldId="338"/>
            <ac:picMk id="5" creationId="{3EE73218-BBE2-4A08-87C9-73B7B7AFF43B}"/>
          </ac:picMkLst>
        </pc:picChg>
        <pc:picChg chg="add del mod ord">
          <ac:chgData name="Xin Zhang (FA Talent)" userId="474f572f-8271-4f60-858e-cee871e0aec6" providerId="ADAL" clId="{F36BB7D7-4D25-4D43-95AA-5B6400D3191C}" dt="2022-01-10T08:17:30.319" v="2095" actId="478"/>
          <ac:picMkLst>
            <pc:docMk/>
            <pc:sldMk cId="2764511932" sldId="338"/>
            <ac:picMk id="84" creationId="{DFBEE356-85CE-418D-BC5E-6D3C46EFC224}"/>
          </ac:picMkLst>
        </pc:picChg>
        <pc:picChg chg="add del mod">
          <ac:chgData name="Xin Zhang (FA Talent)" userId="474f572f-8271-4f60-858e-cee871e0aec6" providerId="ADAL" clId="{F36BB7D7-4D25-4D43-95AA-5B6400D3191C}" dt="2022-01-10T08:20:18.361" v="2113" actId="478"/>
          <ac:picMkLst>
            <pc:docMk/>
            <pc:sldMk cId="2764511932" sldId="338"/>
            <ac:picMk id="112" creationId="{A670E7C4-BC8C-4AB1-A19B-A7E32BA18817}"/>
          </ac:picMkLst>
        </pc:picChg>
        <pc:picChg chg="add del mod">
          <ac:chgData name="Xin Zhang (FA Talent)" userId="474f572f-8271-4f60-858e-cee871e0aec6" providerId="ADAL" clId="{F36BB7D7-4D25-4D43-95AA-5B6400D3191C}" dt="2022-01-10T08:20:18.361" v="2113" actId="478"/>
          <ac:picMkLst>
            <pc:docMk/>
            <pc:sldMk cId="2764511932" sldId="338"/>
            <ac:picMk id="113" creationId="{7496BB56-0BD1-4065-83BB-D2F4F2309186}"/>
          </ac:picMkLst>
        </pc:picChg>
        <pc:cxnChg chg="add del mod">
          <ac:chgData name="Xin Zhang (FA Talent)" userId="474f572f-8271-4f60-858e-cee871e0aec6" providerId="ADAL" clId="{F36BB7D7-4D25-4D43-95AA-5B6400D3191C}" dt="2022-01-10T08:00:58.292" v="1732" actId="478"/>
          <ac:cxnSpMkLst>
            <pc:docMk/>
            <pc:sldMk cId="2764511932" sldId="338"/>
            <ac:cxnSpMk id="22" creationId="{929D2C5E-49CD-4BF9-98EA-185A7B800E7A}"/>
          </ac:cxnSpMkLst>
        </pc:cxnChg>
      </pc:sldChg>
      <pc:sldChg chg="add">
        <pc:chgData name="Xin Zhang (FA Talent)" userId="474f572f-8271-4f60-858e-cee871e0aec6" providerId="ADAL" clId="{F36BB7D7-4D25-4D43-95AA-5B6400D3191C}" dt="2022-01-10T08:45:03.541" v="2587"/>
        <pc:sldMkLst>
          <pc:docMk/>
          <pc:sldMk cId="540349731" sldId="339"/>
        </pc:sldMkLst>
      </pc:sldChg>
      <pc:sldChg chg="addSp delSp modSp add del mod setBg">
        <pc:chgData name="Xin Zhang (FA Talent)" userId="474f572f-8271-4f60-858e-cee871e0aec6" providerId="ADAL" clId="{F36BB7D7-4D25-4D43-95AA-5B6400D3191C}" dt="2022-01-10T08:45:00.107" v="2586" actId="2696"/>
        <pc:sldMkLst>
          <pc:docMk/>
          <pc:sldMk cId="1126559751" sldId="339"/>
        </pc:sldMkLst>
        <pc:spChg chg="mod">
          <ac:chgData name="Xin Zhang (FA Talent)" userId="474f572f-8271-4f60-858e-cee871e0aec6" providerId="ADAL" clId="{F36BB7D7-4D25-4D43-95AA-5B6400D3191C}" dt="2022-01-10T08:39:36.765" v="2499"/>
          <ac:spMkLst>
            <pc:docMk/>
            <pc:sldMk cId="1126559751" sldId="339"/>
            <ac:spMk id="8" creationId="{5467390F-84F1-4149-93C8-6D09D86AA348}"/>
          </ac:spMkLst>
        </pc:spChg>
        <pc:spChg chg="add del mod">
          <ac:chgData name="Xin Zhang (FA Talent)" userId="474f572f-8271-4f60-858e-cee871e0aec6" providerId="ADAL" clId="{F36BB7D7-4D25-4D43-95AA-5B6400D3191C}" dt="2022-01-10T08:39:31.118" v="2498" actId="478"/>
          <ac:spMkLst>
            <pc:docMk/>
            <pc:sldMk cId="1126559751" sldId="339"/>
            <ac:spMk id="9" creationId="{74F30687-CF98-4EA8-A88A-86438B1BD9B3}"/>
          </ac:spMkLst>
        </pc:spChg>
        <pc:spChg chg="add del mod">
          <ac:chgData name="Xin Zhang (FA Talent)" userId="474f572f-8271-4f60-858e-cee871e0aec6" providerId="ADAL" clId="{F36BB7D7-4D25-4D43-95AA-5B6400D3191C}" dt="2022-01-10T08:39:31.118" v="2498" actId="478"/>
          <ac:spMkLst>
            <pc:docMk/>
            <pc:sldMk cId="1126559751" sldId="339"/>
            <ac:spMk id="10" creationId="{22107025-C1CB-4E97-BE11-4E6D441B4F5D}"/>
          </ac:spMkLst>
        </pc:spChg>
        <pc:spChg chg="add del mod">
          <ac:chgData name="Xin Zhang (FA Talent)" userId="474f572f-8271-4f60-858e-cee871e0aec6" providerId="ADAL" clId="{F36BB7D7-4D25-4D43-95AA-5B6400D3191C}" dt="2022-01-10T08:39:40.572" v="2500" actId="21"/>
          <ac:spMkLst>
            <pc:docMk/>
            <pc:sldMk cId="1126559751" sldId="339"/>
            <ac:spMk id="11" creationId="{8E2B23BE-65E3-41B0-8D9D-B857E82526A4}"/>
          </ac:spMkLst>
        </pc:spChg>
        <pc:spChg chg="add del mod">
          <ac:chgData name="Xin Zhang (FA Talent)" userId="474f572f-8271-4f60-858e-cee871e0aec6" providerId="ADAL" clId="{F36BB7D7-4D25-4D43-95AA-5B6400D3191C}" dt="2022-01-10T08:39:40.572" v="2500" actId="21"/>
          <ac:spMkLst>
            <pc:docMk/>
            <pc:sldMk cId="1126559751" sldId="339"/>
            <ac:spMk id="12" creationId="{75E2CD6C-DE0E-4C71-8F43-D912C561E6C4}"/>
          </ac:spMkLst>
        </pc:spChg>
        <pc:spChg chg="add del mod">
          <ac:chgData name="Xin Zhang (FA Talent)" userId="474f572f-8271-4f60-858e-cee871e0aec6" providerId="ADAL" clId="{F36BB7D7-4D25-4D43-95AA-5B6400D3191C}" dt="2022-01-10T08:41:14.075" v="2552" actId="478"/>
          <ac:spMkLst>
            <pc:docMk/>
            <pc:sldMk cId="1126559751" sldId="339"/>
            <ac:spMk id="13" creationId="{44E70959-8342-459E-8CDD-586ED4C06FA0}"/>
          </ac:spMkLst>
        </pc:spChg>
        <pc:spChg chg="add del mod">
          <ac:chgData name="Xin Zhang (FA Talent)" userId="474f572f-8271-4f60-858e-cee871e0aec6" providerId="ADAL" clId="{F36BB7D7-4D25-4D43-95AA-5B6400D3191C}" dt="2022-01-10T08:41:14.075" v="2552" actId="478"/>
          <ac:spMkLst>
            <pc:docMk/>
            <pc:sldMk cId="1126559751" sldId="339"/>
            <ac:spMk id="14" creationId="{B4EE0D42-95E4-440F-B118-704E023287CC}"/>
          </ac:spMkLst>
        </pc:spChg>
        <pc:spChg chg="mod">
          <ac:chgData name="Xin Zhang (FA Talent)" userId="474f572f-8271-4f60-858e-cee871e0aec6" providerId="ADAL" clId="{F36BB7D7-4D25-4D43-95AA-5B6400D3191C}" dt="2022-01-10T08:39:25.850" v="2497"/>
          <ac:spMkLst>
            <pc:docMk/>
            <pc:sldMk cId="1126559751" sldId="339"/>
            <ac:spMk id="45" creationId="{EBB73F4C-6AF4-4D85-9232-AFF955B65F7D}"/>
          </ac:spMkLst>
        </pc:spChg>
        <pc:spChg chg="mod">
          <ac:chgData name="Xin Zhang (FA Talent)" userId="474f572f-8271-4f60-858e-cee871e0aec6" providerId="ADAL" clId="{F36BB7D7-4D25-4D43-95AA-5B6400D3191C}" dt="2022-01-10T08:38:29.904" v="2475" actId="20577"/>
          <ac:spMkLst>
            <pc:docMk/>
            <pc:sldMk cId="1126559751" sldId="339"/>
            <ac:spMk id="51" creationId="{A762E359-AAE6-49D6-8F57-1FBEE710342A}"/>
          </ac:spMkLst>
        </pc:spChg>
      </pc:sldChg>
      <pc:sldChg chg="add del">
        <pc:chgData name="Xin Zhang (FA Talent)" userId="474f572f-8271-4f60-858e-cee871e0aec6" providerId="ADAL" clId="{F36BB7D7-4D25-4D43-95AA-5B6400D3191C}" dt="2022-01-10T08:45:07.523" v="2589" actId="2696"/>
        <pc:sldMkLst>
          <pc:docMk/>
          <pc:sldMk cId="976954165" sldId="340"/>
        </pc:sldMkLst>
      </pc:sldChg>
      <pc:sldChg chg="addSp modSp add del mod">
        <pc:chgData name="Xin Zhang (FA Talent)" userId="474f572f-8271-4f60-858e-cee871e0aec6" providerId="ADAL" clId="{F36BB7D7-4D25-4D43-95AA-5B6400D3191C}" dt="2022-01-10T08:45:00.107" v="2586" actId="2696"/>
        <pc:sldMkLst>
          <pc:docMk/>
          <pc:sldMk cId="1638250179" sldId="340"/>
        </pc:sldMkLst>
        <pc:spChg chg="mod">
          <ac:chgData name="Xin Zhang (FA Talent)" userId="474f572f-8271-4f60-858e-cee871e0aec6" providerId="ADAL" clId="{F36BB7D7-4D25-4D43-95AA-5B6400D3191C}" dt="2022-01-10T08:40:10.267" v="2523" actId="20577"/>
          <ac:spMkLst>
            <pc:docMk/>
            <pc:sldMk cId="1638250179" sldId="340"/>
            <ac:spMk id="8" creationId="{5467390F-84F1-4149-93C8-6D09D86AA348}"/>
          </ac:spMkLst>
        </pc:spChg>
        <pc:spChg chg="add mod">
          <ac:chgData name="Xin Zhang (FA Talent)" userId="474f572f-8271-4f60-858e-cee871e0aec6" providerId="ADAL" clId="{F36BB7D7-4D25-4D43-95AA-5B6400D3191C}" dt="2022-01-10T08:39:45.999" v="2503" actId="21"/>
          <ac:spMkLst>
            <pc:docMk/>
            <pc:sldMk cId="1638250179" sldId="340"/>
            <ac:spMk id="9" creationId="{D8FE5532-61EC-4E34-92C2-C4DD95904C25}"/>
          </ac:spMkLst>
        </pc:spChg>
        <pc:spChg chg="add mod">
          <ac:chgData name="Xin Zhang (FA Talent)" userId="474f572f-8271-4f60-858e-cee871e0aec6" providerId="ADAL" clId="{F36BB7D7-4D25-4D43-95AA-5B6400D3191C}" dt="2022-01-10T08:39:52.226" v="2505" actId="21"/>
          <ac:spMkLst>
            <pc:docMk/>
            <pc:sldMk cId="1638250179" sldId="340"/>
            <ac:spMk id="10" creationId="{ED6E262C-9120-452C-9EFD-EBF4E5361825}"/>
          </ac:spMkLst>
        </pc:spChg>
        <pc:spChg chg="mod">
          <ac:chgData name="Xin Zhang (FA Talent)" userId="474f572f-8271-4f60-858e-cee871e0aec6" providerId="ADAL" clId="{F36BB7D7-4D25-4D43-95AA-5B6400D3191C}" dt="2022-01-10T08:39:47.681" v="2504"/>
          <ac:spMkLst>
            <pc:docMk/>
            <pc:sldMk cId="1638250179" sldId="340"/>
            <ac:spMk id="45" creationId="{EBB73F4C-6AF4-4D85-9232-AFF955B65F7D}"/>
          </ac:spMkLst>
        </pc:spChg>
        <pc:spChg chg="mod">
          <ac:chgData name="Xin Zhang (FA Talent)" userId="474f572f-8271-4f60-858e-cee871e0aec6" providerId="ADAL" clId="{F36BB7D7-4D25-4D43-95AA-5B6400D3191C}" dt="2022-01-10T08:38:35.724" v="2480" actId="20577"/>
          <ac:spMkLst>
            <pc:docMk/>
            <pc:sldMk cId="1638250179" sldId="340"/>
            <ac:spMk id="51" creationId="{A762E359-AAE6-49D6-8F57-1FBEE710342A}"/>
          </ac:spMkLst>
        </pc:spChg>
      </pc:sldChg>
      <pc:sldChg chg="add">
        <pc:chgData name="Xin Zhang (FA Talent)" userId="474f572f-8271-4f60-858e-cee871e0aec6" providerId="ADAL" clId="{F36BB7D7-4D25-4D43-95AA-5B6400D3191C}" dt="2022-01-10T08:45:09.799" v="2590"/>
        <pc:sldMkLst>
          <pc:docMk/>
          <pc:sldMk cId="2811717655" sldId="340"/>
        </pc:sldMkLst>
      </pc:sldChg>
      <pc:sldChg chg="add del">
        <pc:chgData name="Xin Zhang (FA Talent)" userId="474f572f-8271-4f60-858e-cee871e0aec6" providerId="ADAL" clId="{F36BB7D7-4D25-4D43-95AA-5B6400D3191C}" dt="2022-01-10T08:45:20.242" v="2592" actId="2696"/>
        <pc:sldMkLst>
          <pc:docMk/>
          <pc:sldMk cId="626769238" sldId="341"/>
        </pc:sldMkLst>
      </pc:sldChg>
      <pc:sldChg chg="modSp add del mod">
        <pc:chgData name="Xin Zhang (FA Talent)" userId="474f572f-8271-4f60-858e-cee871e0aec6" providerId="ADAL" clId="{F36BB7D7-4D25-4D43-95AA-5B6400D3191C}" dt="2022-01-10T08:45:00.107" v="2586" actId="2696"/>
        <pc:sldMkLst>
          <pc:docMk/>
          <pc:sldMk cId="682615630" sldId="341"/>
        </pc:sldMkLst>
        <pc:spChg chg="mod">
          <ac:chgData name="Xin Zhang (FA Talent)" userId="474f572f-8271-4f60-858e-cee871e0aec6" providerId="ADAL" clId="{F36BB7D7-4D25-4D43-95AA-5B6400D3191C}" dt="2022-01-10T08:40:18.289" v="2544" actId="20577"/>
          <ac:spMkLst>
            <pc:docMk/>
            <pc:sldMk cId="682615630" sldId="341"/>
            <ac:spMk id="8" creationId="{5467390F-84F1-4149-93C8-6D09D86AA348}"/>
          </ac:spMkLst>
        </pc:spChg>
        <pc:spChg chg="mod">
          <ac:chgData name="Xin Zhang (FA Talent)" userId="474f572f-8271-4f60-858e-cee871e0aec6" providerId="ADAL" clId="{F36BB7D7-4D25-4D43-95AA-5B6400D3191C}" dt="2022-01-10T08:39:55.482" v="2506"/>
          <ac:spMkLst>
            <pc:docMk/>
            <pc:sldMk cId="682615630" sldId="341"/>
            <ac:spMk id="45" creationId="{EBB73F4C-6AF4-4D85-9232-AFF955B65F7D}"/>
          </ac:spMkLst>
        </pc:spChg>
        <pc:spChg chg="mod">
          <ac:chgData name="Xin Zhang (FA Talent)" userId="474f572f-8271-4f60-858e-cee871e0aec6" providerId="ADAL" clId="{F36BB7D7-4D25-4D43-95AA-5B6400D3191C}" dt="2022-01-10T08:38:44.928" v="2488" actId="20577"/>
          <ac:spMkLst>
            <pc:docMk/>
            <pc:sldMk cId="682615630" sldId="341"/>
            <ac:spMk id="51" creationId="{A762E359-AAE6-49D6-8F57-1FBEE710342A}"/>
          </ac:spMkLst>
        </pc:spChg>
      </pc:sldChg>
      <pc:sldChg chg="add del">
        <pc:chgData name="Xin Zhang (FA Talent)" userId="474f572f-8271-4f60-858e-cee871e0aec6" providerId="ADAL" clId="{F36BB7D7-4D25-4D43-95AA-5B6400D3191C}" dt="2022-01-10T08:45:07.523" v="2589" actId="2696"/>
        <pc:sldMkLst>
          <pc:docMk/>
          <pc:sldMk cId="1110208681" sldId="341"/>
        </pc:sldMkLst>
      </pc:sldChg>
      <pc:sldChg chg="add">
        <pc:chgData name="Xin Zhang (FA Talent)" userId="474f572f-8271-4f60-858e-cee871e0aec6" providerId="ADAL" clId="{F36BB7D7-4D25-4D43-95AA-5B6400D3191C}" dt="2022-01-10T08:45:22.215" v="2593"/>
        <pc:sldMkLst>
          <pc:docMk/>
          <pc:sldMk cId="3601382147" sldId="341"/>
        </pc:sldMkLst>
      </pc:sldChg>
      <pc:sldChg chg="modSp add mod">
        <pc:chgData name="Xin Zhang (FA Talent)" userId="474f572f-8271-4f60-858e-cee871e0aec6" providerId="ADAL" clId="{F36BB7D7-4D25-4D43-95AA-5B6400D3191C}" dt="2022-01-11T03:30:04.145" v="4199" actId="20577"/>
        <pc:sldMkLst>
          <pc:docMk/>
          <pc:sldMk cId="2274110168" sldId="342"/>
        </pc:sldMkLst>
        <pc:spChg chg="mod">
          <ac:chgData name="Xin Zhang (FA Talent)" userId="474f572f-8271-4f60-858e-cee871e0aec6" providerId="ADAL" clId="{F36BB7D7-4D25-4D43-95AA-5B6400D3191C}" dt="2022-01-11T03:30:04.145" v="4199" actId="20577"/>
          <ac:spMkLst>
            <pc:docMk/>
            <pc:sldMk cId="2274110168" sldId="342"/>
            <ac:spMk id="37" creationId="{1D8BF186-D954-4BA1-BCA7-2A7CABE4E24B}"/>
          </ac:spMkLst>
        </pc:spChg>
      </pc:sldChg>
      <pc:sldMasterChg chg="addSp delSp modSp mod setBg modSldLayout">
        <pc:chgData name="Xin Zhang (FA Talent)" userId="474f572f-8271-4f60-858e-cee871e0aec6" providerId="ADAL" clId="{F36BB7D7-4D25-4D43-95AA-5B6400D3191C}" dt="2022-01-11T01:47:44.219" v="2902"/>
        <pc:sldMasterMkLst>
          <pc:docMk/>
          <pc:sldMasterMk cId="1805131957" sldId="2147483656"/>
        </pc:sldMasterMkLst>
        <pc:spChg chg="add del mod">
          <ac:chgData name="Xin Zhang (FA Talent)" userId="474f572f-8271-4f60-858e-cee871e0aec6" providerId="ADAL" clId="{F36BB7D7-4D25-4D43-95AA-5B6400D3191C}" dt="2022-01-10T07:44:59.722" v="1672" actId="478"/>
          <ac:spMkLst>
            <pc:docMk/>
            <pc:sldMasterMk cId="1805131957" sldId="2147483656"/>
            <ac:spMk id="2" creationId="{B1F88E6E-D320-48BC-A6BD-23F62539A120}"/>
          </ac:spMkLst>
        </pc:spChg>
        <pc:spChg chg="add del mod">
          <ac:chgData name="Xin Zhang (FA Talent)" userId="474f572f-8271-4f60-858e-cee871e0aec6" providerId="ADAL" clId="{F36BB7D7-4D25-4D43-95AA-5B6400D3191C}" dt="2022-01-10T07:44:59.722" v="1672" actId="478"/>
          <ac:spMkLst>
            <pc:docMk/>
            <pc:sldMasterMk cId="1805131957" sldId="2147483656"/>
            <ac:spMk id="3" creationId="{502EB0AE-D192-4B9C-9399-F00D5F01D2C8}"/>
          </ac:spMkLst>
        </pc:spChg>
        <pc:sldLayoutChg chg="addSp delSp modSp mod setBg">
          <pc:chgData name="Xin Zhang (FA Talent)" userId="474f572f-8271-4f60-858e-cee871e0aec6" providerId="ADAL" clId="{F36BB7D7-4D25-4D43-95AA-5B6400D3191C}" dt="2022-01-10T08:41:49.187" v="2560"/>
          <pc:sldLayoutMkLst>
            <pc:docMk/>
            <pc:sldMasterMk cId="1805131957" sldId="2147483656"/>
            <pc:sldLayoutMk cId="3978560216" sldId="2147483659"/>
          </pc:sldLayoutMkLst>
          <pc:spChg chg="add del mod">
            <ac:chgData name="Xin Zhang (FA Talent)" userId="474f572f-8271-4f60-858e-cee871e0aec6" providerId="ADAL" clId="{F36BB7D7-4D25-4D43-95AA-5B6400D3191C}" dt="2022-01-10T07:44:03.139" v="1658" actId="21"/>
            <ac:spMkLst>
              <pc:docMk/>
              <pc:sldMasterMk cId="1805131957" sldId="2147483656"/>
              <pc:sldLayoutMk cId="3978560216" sldId="2147483659"/>
              <ac:spMk id="2" creationId="{73A6D083-1FA9-45F0-A4AF-3CCCFDE48BBB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10" creationId="{8E547215-1DE1-4330-8FA7-BE3FF715708F}"/>
            </ac:spMkLst>
          </pc:spChg>
          <pc:spChg chg="add del mod">
            <ac:chgData name="Xin Zhang (FA Talent)" userId="474f572f-8271-4f60-858e-cee871e0aec6" providerId="ADAL" clId="{F36BB7D7-4D25-4D43-95AA-5B6400D3191C}" dt="2022-01-10T07:44:03.139" v="1658" actId="21"/>
            <ac:spMkLst>
              <pc:docMk/>
              <pc:sldMasterMk cId="1805131957" sldId="2147483656"/>
              <pc:sldLayoutMk cId="3978560216" sldId="2147483659"/>
              <ac:spMk id="10" creationId="{CD2F95D4-3694-47B2-B19E-9308850A69F9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12" creationId="{7B93FC47-C01F-4E15-985B-51D1D348BE4F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14" creationId="{27BAFBC5-0549-433E-B5A0-327123775BB6}"/>
            </ac:spMkLst>
          </pc:spChg>
          <pc:spChg chg="mod">
            <ac:chgData name="Xin Zhang (FA Talent)" userId="474f572f-8271-4f60-858e-cee871e0aec6" providerId="ADAL" clId="{F36BB7D7-4D25-4D43-95AA-5B6400D3191C}" dt="2022-01-10T08:19:47.132" v="2107"/>
            <ac:spMkLst>
              <pc:docMk/>
              <pc:sldMasterMk cId="1805131957" sldId="2147483656"/>
              <pc:sldLayoutMk cId="3978560216" sldId="2147483659"/>
              <ac:spMk id="14" creationId="{A56C7A53-2B4D-4692-8674-6D8179928627}"/>
            </ac:spMkLst>
          </pc:spChg>
          <pc:spChg chg="mod">
            <ac:chgData name="Xin Zhang (FA Talent)" userId="474f572f-8271-4f60-858e-cee871e0aec6" providerId="ADAL" clId="{F36BB7D7-4D25-4D43-95AA-5B6400D3191C}" dt="2022-01-10T08:19:47.132" v="2107"/>
            <ac:spMkLst>
              <pc:docMk/>
              <pc:sldMasterMk cId="1805131957" sldId="2147483656"/>
              <pc:sldLayoutMk cId="3978560216" sldId="2147483659"/>
              <ac:spMk id="15" creationId="{04A5AE78-B81C-4747-A55C-401726684C86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15" creationId="{227E1E8B-7377-40DE-8A25-88C17C02E9F4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16" creationId="{2B925798-3DB7-4B54-9910-5A3225345F8E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17" creationId="{0044BDDC-0E33-4EF7-80AE-F0370FE7A211}"/>
            </ac:spMkLst>
          </pc:spChg>
          <pc:spChg chg="mod">
            <ac:chgData name="Xin Zhang (FA Talent)" userId="474f572f-8271-4f60-858e-cee871e0aec6" providerId="ADAL" clId="{F36BB7D7-4D25-4D43-95AA-5B6400D3191C}" dt="2022-01-07T03:21:45.548" v="10" actId="14100"/>
            <ac:spMkLst>
              <pc:docMk/>
              <pc:sldMasterMk cId="1805131957" sldId="2147483656"/>
              <pc:sldLayoutMk cId="3978560216" sldId="2147483659"/>
              <ac:spMk id="20" creationId="{F0E4D272-F137-461D-BF13-55BCDDCDA307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21" creationId="{E2D02B99-A8CA-4070-B80A-710A6291B035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23" creationId="{BE9FFE64-CB83-49EF-94B9-32278FDEE853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24" creationId="{B917D673-38D1-4592-AE76-38C7E23AD7EC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25" creationId="{993CBF23-AAA3-45FA-AD9D-35155FAF752D}"/>
            </ac:spMkLst>
          </pc:spChg>
          <pc:spChg chg="del">
            <ac:chgData name="Xin Zhang (FA Talent)" userId="474f572f-8271-4f60-858e-cee871e0aec6" providerId="ADAL" clId="{F36BB7D7-4D25-4D43-95AA-5B6400D3191C}" dt="2022-01-07T03:21:17.918" v="0" actId="478"/>
            <ac:spMkLst>
              <pc:docMk/>
              <pc:sldMasterMk cId="1805131957" sldId="2147483656"/>
              <pc:sldLayoutMk cId="3978560216" sldId="2147483659"/>
              <ac:spMk id="26" creationId="{D4FF69C9-1563-4135-B7D3-08516FEAFF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" creationId="{B7CB2675-0A95-4D63-814C-02397B43F8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" creationId="{DEEC9ACF-A29C-417D-91AC-1250F40BA5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" creationId="{2F78B011-DCF3-46F0-8BA5-AE02B53123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" creationId="{7FB73335-9199-4E31-90CA-0D0B8620F8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" creationId="{8D97AF22-54C3-41E9-A2D7-F46D07E487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" creationId="{2E3662D6-149F-41E3-B6EE-C1F0E921B1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" creationId="{AC62248B-4A4F-4D62-B76D-D0F2BE4B29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" creationId="{B69FE823-908A-4A68-BB90-A88FB2E705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" creationId="{27666898-59DC-4CD9-9F5F-BBA9EBAE7E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" creationId="{39668B4A-1441-4FD0-9054-432E13C1CC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" creationId="{8F95FAD0-28DC-4379-B04C-4689E5BF07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" creationId="{2C6EC67E-0643-44E0-8FC3-22F59A378D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" creationId="{10696FB9-BC5D-410C-AC7A-9E7FBF3F48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" creationId="{CCB7785B-A931-4340-95EC-550B821ED5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" creationId="{F5D47A96-3A63-48E4-9C5F-5E6EF2ABDA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" creationId="{02C6D4AA-774B-416B-AA0F-8E4064E510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" creationId="{4CC73669-D24D-4653-8407-BFED95F46D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" creationId="{9985B913-B0E3-4257-89FC-E879E7FC75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" creationId="{6390323A-8DD1-4909-9BF3-A813A9DB6F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" creationId="{8B1AAC86-6E50-4E9C-8A92-66B4F43645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" creationId="{B5A03475-089F-4E30-99E3-6023E7D184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" creationId="{9C2C9E55-C443-4F52-B412-9587378EB5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" creationId="{E723F4BC-1461-4CD0-901A-1D8AB99CDB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" creationId="{EBFDEFAC-0419-4311-9C08-37D670AC26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" creationId="{38D94DCF-50D2-4B0D-B8BE-422CEFF054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" creationId="{755CCFCE-6438-4C46-B316-D92E4F1AEC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" creationId="{55C361C4-D3D2-4349-82C9-F85858CA8E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" creationId="{1F153FD3-FB42-4B66-8085-8EF3EED4A8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" creationId="{66A4805B-986D-4678-AF77-02F618D92A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" creationId="{FBB56BFE-A17A-429E-AF2A-40ADA8EF99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" creationId="{5C384351-24D0-4A18-A17B-23113E3CD1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" creationId="{FE8E5FF6-6BDC-4B6D-BC85-646530EB80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" creationId="{63F39ADA-0DB5-41D3-9B1C-6A25B8DA5B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" creationId="{20708D91-95BA-4D49-8212-B47A7CCD36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" creationId="{C29A033B-541F-4843-9617-4430A8CE3A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" creationId="{47D8D8DC-5C6F-4417-94CD-E89492B36C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" creationId="{AF633E26-0183-47A4-8F54-81AED407A8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" creationId="{CF3AD671-7154-4FD2-97C4-F186E5E900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" creationId="{7971D37D-AD47-45C8-9728-6E581CBA5B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" creationId="{22AD2031-21EE-4B9E-9306-2951A202DD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" creationId="{98D10919-F2CB-455C-BFC7-1729F43AA2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" creationId="{227E9AC3-1132-4CF2-8BC9-FC5B9778D0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" creationId="{20EC0577-48C2-4732-860B-00BE2EBD7C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" creationId="{79E5F01B-D825-48DF-BB67-A74DE468A1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" creationId="{7A4317E0-A958-49EB-AFF2-FF01A6E3CA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" creationId="{102C6EA7-CD9F-44DD-B694-4FC81B66A0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" creationId="{4550F5D6-F763-4AB7-A1CA-D5235672A9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" creationId="{A7E284DA-665B-44F1-A3FC-29C1596396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" creationId="{ABAECE06-87A5-4927-A914-EC27994EA8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" creationId="{A3A596DE-0500-43DA-9CF8-5C3A21637D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" creationId="{80B86A33-0023-4888-BD9C-CA1672051A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" creationId="{1D9131AA-1AD2-400C-A66D-6CB4B878A0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" creationId="{7244C2E1-B3F0-4B0F-AE66-8CBFE30AE5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" creationId="{9CA8845E-54D1-4C91-81B3-262BC8EA92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" creationId="{DA985A94-69F5-4B3D-AC5A-F0FA958A25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" creationId="{3841B18C-0DC8-49F5-9F32-FA5534E1DB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" creationId="{5698EEB8-9CBB-4A32-B334-2EF7852752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" creationId="{3BAA415D-28DE-4910-BD90-181A5B9AB5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" creationId="{C05FEBA1-6C51-46F8-87E2-652BC911AE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" creationId="{54274ADB-F105-437C-BF39-4BC0E230CA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" creationId="{687088E4-C203-46D1-943D-A31C8A70A9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" creationId="{50A6A0F1-7F21-44B1-89F8-E8B16B60EC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" creationId="{290C56D4-2D04-42D7-BC06-F93F22A616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" creationId="{A716F5D4-9BAF-4786-9152-F4AB9A833F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" creationId="{C608FDE6-57C1-4B06-85C4-168F5B36D9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" creationId="{BB031BE5-D035-4E3D-A3FC-17BFD9B18E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" creationId="{2EAEEC44-4683-409E-A467-5C5A57E51E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" creationId="{977C6FBC-EEBE-4396-BA0D-6E67E98CD0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" creationId="{A77F4BC8-21FC-4245-B8B1-AE3C41B90D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" creationId="{01370F74-78D0-4129-8D6A-BAFBB27674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" creationId="{A74E5596-DC02-4C89-B8EB-A509F55CD1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" creationId="{C9AA5DEE-4E4A-4464-9255-14D15E9A11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" creationId="{4371F451-66FF-470F-BA34-3042637F5A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" creationId="{112831F2-5537-41F6-AA02-45CB2EAA1F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" creationId="{3E7E47E7-114B-4F7A-B709-3F9D8CF36E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" creationId="{7ADD8D8D-2560-4695-96DB-7E41F8C408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" creationId="{9061B100-89DC-493A-A1FE-C50931033D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" creationId="{501E8ABF-4206-49C3-A87A-E2E2DD51B7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" creationId="{42E71F99-D2CE-4F40-A4E8-309F3B2D83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" creationId="{F35A311B-94F0-4599-ACEB-CB568C0E54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" creationId="{E01993FC-F5D5-42EE-AE51-09C115E378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" creationId="{1B3AA91E-F0CE-428C-8C2F-1FBD631548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" creationId="{2BBFC015-EC7B-4F81-A2ED-C2461FAC18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" creationId="{80635FF8-D42F-4913-9277-7A0BA99B63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" creationId="{810BFD81-94A6-4757-8E08-C06205B6AB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" creationId="{FE2AA48A-1CC4-4D8B-8CBA-E8AD416597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" creationId="{D5A06273-D1BC-4CCE-B463-2C957B95E4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" creationId="{2C223F8D-917A-4DF7-AC8D-2E325400795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" creationId="{460D8FCF-8A74-4E0B-98C8-8AC5CA61A3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" creationId="{1780D12B-C2DE-4A9F-927C-DBED301152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" creationId="{77C67A0B-B169-4867-950F-0B699E989C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" creationId="{2906A3E8-22ED-45E0-AC56-EE86B00A41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" creationId="{8973DF76-6F95-4FB9-B260-DEB2340B19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" creationId="{4A7D50A0-C408-4CF9-804C-BB648F8485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" creationId="{615556FC-48CB-4F44-9CF6-A1D9708D78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" creationId="{D51C014F-3DD1-4841-B9B3-4B8584CA88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" creationId="{2F54C6CA-7842-4525-81E5-198594A2FE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" creationId="{0E66C2CE-FAFE-4878-A401-82BCFEC02B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" creationId="{B06DECD1-B6FD-4F18-A843-822DC02314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" creationId="{E53B862F-A97D-4CA9-A4B8-DFA4188566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" creationId="{15D7E9C8-0E39-43DE-B83B-1C60FBB4FB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" creationId="{68C1486A-0BE0-4E1E-90DE-43722EF17B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" creationId="{83D83194-5E7D-4875-B7B8-654577FCB5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" creationId="{FF747541-7900-4DA4-923D-271B656A0B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" creationId="{2B2D7201-081F-4E29-918D-4F34EF5264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" creationId="{59E90275-1F20-4EC0-B158-AD3640054B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" creationId="{01CCC746-84CF-4DA8-8767-E7BD0B77B3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" creationId="{D85D6D4F-DD56-4878-B035-D13CDFCA87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" creationId="{D772FD9B-BBD6-45F9-874C-4C3987D9CE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" creationId="{FDA16219-171B-4F36-B453-F2053565EA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" creationId="{57607E03-1CFF-45C8-9863-53ED06740D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" creationId="{D798086E-8625-4314-8FB2-05B76FFA68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" creationId="{92430E3A-2E6A-4F2E-99B8-0ABC5E5AB4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" creationId="{13007674-AB78-4D46-A10F-C007124D6A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" creationId="{2E327BA6-9C54-449A-8820-E35230C9B3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" creationId="{78D751C0-0D45-4BBB-9DD4-4555EE9AA2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" creationId="{C6E66263-8A9B-4724-9112-952492F434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" creationId="{632B523B-679F-4C0B-A5E2-18B55AAD67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" creationId="{E5822C8E-771D-4054-B7F6-A8B489893F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" creationId="{CC9F1766-EB6C-4EEC-BEA4-B810330D0F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" creationId="{51EBE96E-A75C-4FEC-9191-1141835115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" creationId="{506FC251-7393-4CEC-8B86-B69A9E8C8D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" creationId="{29C9D691-B243-4607-B71F-8DAEDB13765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" creationId="{82C34A84-AA41-4F94-87D7-E0A66CE16D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" creationId="{3B337E03-94C3-418A-856B-5B9B98297C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" creationId="{315E5D7D-5D46-4A62-9FB3-7010CB49F6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" creationId="{801222EA-138A-4AD2-AACC-049F9F55B3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" creationId="{6EB5A726-8F60-4AFA-93D0-7CE9BA2959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" creationId="{09232962-79BB-4B09-B5A1-2A5853BA28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" creationId="{E776CC68-E9C8-4DD2-AF52-BA364E2F89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" creationId="{214F9CEC-1E3A-4E18-A3DF-300A6A7B86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" creationId="{86049FB0-D708-4CD1-ACE4-398BC12033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" creationId="{FF0C3B0B-DD72-4CBE-8120-793820BB96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" creationId="{E3F0019A-AA09-41D6-A52F-FE7836E071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" creationId="{D8E6E8EC-EF3E-405A-A563-8015C52423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" creationId="{373B2AC4-8F32-4304-BB26-A5BF15E48A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" creationId="{C07AD105-5827-4B31-813F-166600BEFB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" creationId="{85910961-5650-4F93-AF0D-0A5F821D6A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" creationId="{B649FE7F-86C3-4B3C-9DF2-E333EA62D7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" creationId="{2A5C770E-411F-4BBF-B922-AA5FB3DA63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" creationId="{9DB58102-19C2-4B6E-BBF8-5E28A41F24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" creationId="{5D74512F-CE3D-4CCB-953F-D67E6F8890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" creationId="{BB037A3A-F17E-4097-9541-8DF51AC1CF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" creationId="{D546E30B-533D-4674-88DB-3D48731B97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" creationId="{EFB7EDF4-8C13-4E1C-A313-47751F02B0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" creationId="{7D704AA9-7939-432A-976E-D14E833E2B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" creationId="{E594386B-252C-427F-AF17-D9F74639A5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" creationId="{DE07CEA4-9BCE-41BC-B7F9-D764DB0123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" creationId="{97DB9044-1DF6-4C20-85C7-2B23098C6A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" creationId="{EBC740EC-9E6B-4C98-8BF3-3AE6AA9DAE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" creationId="{696CB180-6AED-4263-A94F-F38322280A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" creationId="{C24BEA7C-8A43-4C96-8205-BE1E30EB64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" creationId="{CD6E5CBE-C1AC-444E-BE05-1847314F50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" creationId="{D221820B-41C8-473A-8C29-5B34E976B0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" creationId="{CBB70B8B-7EFC-4DB6-B973-DF9E53C6CA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" creationId="{84147185-20B7-4F2C-ACD9-B69445E4D5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" creationId="{52E7CD70-BEBF-4648-AECA-1E353B275C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" creationId="{067DE6C4-A8EB-4EB0-A116-33542034EB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" creationId="{48046F65-6ADA-4FE6-B050-A58503BAC77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" creationId="{2F51EBF7-0A04-42DD-8936-5986DAA52F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" creationId="{5CB3CF13-13B3-4D21-A5A2-DB3AAE041A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" creationId="{14DFECFD-E0DA-4E4B-B97E-27F8D816AE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" creationId="{9B630CDF-2FB6-447F-A1F7-03A0962E16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" creationId="{B8F4A1AE-97FB-4D17-8A11-4C9F921E3C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" creationId="{D8AAE8B3-E895-4DB4-AA0A-4C57A95198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" creationId="{8A901CEA-E237-4396-8669-F692C0D70F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" creationId="{2399A7C3-9DDF-4C5B-96DC-EE65843678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" creationId="{24EB3C89-2C71-40C3-920A-51293B3065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" creationId="{CE722FEE-7991-4F37-9D7F-F520AB64C2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" creationId="{795EEC32-6134-4206-8A91-6A26276BE9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" creationId="{EB00C2E9-7C9F-448F-ACDF-7E1942688C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" creationId="{BA5EAC2F-D9EB-4B52-A89D-D1DD85B452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" creationId="{2E6EEFE3-033E-4139-B0E5-DA1BCE8FF0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" creationId="{CB6A6000-C71C-4746-8911-BF7CF6F7BF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" creationId="{AC0CECBB-EC8C-412C-8D52-57BE960D4B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" creationId="{9A4B86C4-1D78-4309-B240-7EC1E85B06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" creationId="{CEA36504-DA62-413D-AFB0-95FD1C4DCD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" creationId="{9E59524B-6B73-440C-AD10-2C49A3332B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" creationId="{A7E8E7C5-7F1E-4879-9E8F-89773A169D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" creationId="{535B8EC3-B012-4C3D-A09B-18C0D2D24A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" creationId="{23DCBD82-B6DE-469D-824E-0587DE8E8F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" creationId="{D1F09C8F-BC74-4AE4-AD13-3BD8141DF6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" creationId="{FD9781F3-534F-4D80-9916-0DDE3F3907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" creationId="{71CE5BCD-41CB-49AC-99D2-5076F57A63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" creationId="{D2EABF29-CCA9-44F1-A7C5-D08AD585225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" creationId="{96BE2FA2-3E19-48A2-8A59-1957D159F0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" creationId="{DD17AF8F-FC89-41BE-9604-E854E2FB49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" creationId="{2C5DF299-2E05-4849-9ED9-B415BFD764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" creationId="{137B4186-6CFA-4461-90A8-A0DC9BECED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" creationId="{06B6A8B1-43F8-40A1-BE68-1CFF61CA54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" creationId="{E52AB089-C0EB-4CD8-BDD0-4A390E12C5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" creationId="{9C486257-0B0F-4A45-9221-8B872E4826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" creationId="{28D0E19A-3CCA-45F2-9B6A-3A90D93BEB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" creationId="{D22DEDC8-799F-4736-9E44-B613773CBC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" creationId="{B8E16CF3-3B75-4C03-8D2A-6E4DD55CB3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" creationId="{B3765BDA-37CA-40F9-8AFF-CDDD78A748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" creationId="{164A9026-1787-42F2-9920-ABDDDF5248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" creationId="{962BFCBB-1E48-44B3-ABC2-7C0D619D55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" creationId="{74566AA2-E2AD-42FA-9B1C-666B3A77A1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" creationId="{DC761277-9E32-4E02-81B4-5A9F0FD48E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" creationId="{D0D7B60F-0C59-4DA3-9E0B-B2CE22B1DB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" creationId="{FE9F57A2-777A-49E8-8D5A-9058884CE3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" creationId="{1A4DD4FA-9B0F-458C-815B-DE045C6271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" creationId="{6B404052-9951-49D2-8922-0ABDB9EF74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" creationId="{C21D17F7-0FC5-43B5-BC11-645B10003D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" creationId="{79590CD9-8F0D-4CED-A9C0-2A96BE3CBE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" creationId="{888D14BA-070E-467B-A852-898776DDDE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" creationId="{A50FE8AC-39B8-40E0-8E16-DB902806D8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" creationId="{810A405B-20F1-47A4-9C92-F7FEECE37D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" creationId="{A0C18B89-6C81-4735-91E0-0984989DEA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" creationId="{820C961F-F6A2-4E45-9A1A-BFD1DF4198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" creationId="{BCB5AD28-4E95-40AB-8812-83C1599A8A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" creationId="{2B18D7FD-ECD7-4599-AF78-A6FC797C4D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" creationId="{0702C794-A683-4CD3-A7D3-017B64C94B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" creationId="{5597D54D-BA46-4D53-A0B9-00DD3E4569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" creationId="{A80B9EFA-2E47-43A8-8367-0D4B336BCA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" creationId="{1D73DEBA-AB71-45B3-9DCB-2E57101123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" creationId="{E6A588FE-2492-455A-A0AA-753771ADDE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" creationId="{451EE8D4-A299-415E-BE83-D9B7D29180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" creationId="{1CB4978C-CF43-4407-AC97-62F6235ABB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" creationId="{FAB8D743-2AE7-4454-AC8E-ED57B6B87B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" creationId="{B129DC38-62E3-413E-B9D1-4EB70EF906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" creationId="{39C1ADDA-AA0F-42C7-92FE-95133EC4A0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" creationId="{727BF815-6A28-4850-91EA-F97462210B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" creationId="{E7ECA29C-465B-49A4-A975-4CA61DEFDF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" creationId="{85800B2C-3AF4-49F2-B073-50B1CF561A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" creationId="{7FCE6C9D-7300-4CF9-8574-AD496248DE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" creationId="{45A3525D-0FA0-4195-93A9-E07B6B42AB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" creationId="{0BA37EA9-14ED-43E7-B15D-BC1A819710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" creationId="{6778F07F-BD06-450F-A1D5-4B99A897F1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" creationId="{0D748817-25EB-4D55-B85B-78BE63B5AB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" creationId="{C53DBD68-47D8-4E96-977D-0908301C24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" creationId="{E91F5146-2026-462A-A763-88A8746A29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" creationId="{46C19E05-7B6A-462C-9AB6-95EA43D9F7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" creationId="{78C16A86-3729-4DCD-A837-8F0F5080BB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" creationId="{FE9912E6-F32E-4478-8213-79A420619B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" creationId="{8968B54F-1517-42FF-8FE6-455B24C6D8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" creationId="{2ECBCBB9-6BF2-483C-B074-B48BB73C2E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" creationId="{75D9F460-68E9-43DC-A6E3-A1CF6B795F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" creationId="{67855493-1D19-423D-8ADE-02E655AB6F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" creationId="{4B209B75-4E6F-4020-824E-B96823DC7B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" creationId="{7AFCC25B-BD88-4D8B-B2AB-8040684CC2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" creationId="{D75D2096-35A2-4ACD-97CE-4BE6533D4F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" creationId="{F19CA656-1DA9-4FA0-A80E-EC750285C6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" creationId="{49DC4797-C931-4674-80E8-36B94186E8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" creationId="{4BAB60D5-DB56-46FC-83F6-DFF1C11A9A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" creationId="{A6F10978-85BF-4504-AA45-31111AC9E6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" creationId="{58E51865-36CD-409E-97FF-8E9B57C68F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" creationId="{4518A1B9-FC8C-40F0-BB68-03BC00D1E3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" creationId="{8220085C-D7E3-4B7D-AB8D-3858B66A7C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" creationId="{95F84BF9-E5E6-463D-9FE2-DB3A039CA8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" creationId="{70B9CED6-6FDB-45E9-8ADE-E4D8634052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" creationId="{D8F562AE-7D71-42C0-917B-9B1257971A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" creationId="{7A445C21-353C-4C5E-8991-8505FA4458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" creationId="{D2A66B0E-98C1-446F-B521-2D086D90FB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" creationId="{CEAC7273-A58A-4A3A-B3DC-CFA726A1BF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" creationId="{809DABC8-9E25-4460-8450-33825139F9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" creationId="{EC57A4A4-D122-495C-BE21-78D53E1602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" creationId="{56485554-2407-43C7-9472-FF223F5215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" creationId="{4BAAA292-2AE4-477E-BB26-ABD3843CC4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" creationId="{B91AF8DA-A191-4A56-8298-7B4B3D5F38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" creationId="{830EC2AA-E804-4F97-ADCE-C2D891B8CC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" creationId="{CFF72B0E-6CD6-4353-A064-A6E6232885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" creationId="{C00658B9-DAF0-4259-A9AF-167ABA210C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" creationId="{896DEF5E-E7D2-4D37-8042-C9275CE04A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" creationId="{A4FC8B60-43AA-484B-9BAB-BDF7E23643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" creationId="{8F540421-CA31-41AE-B3FE-000EBF399E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" creationId="{1BBC245D-4278-4FF7-A38F-4857BD8D2B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" creationId="{ABBA4422-85EE-4DAA-B3E0-4D48F05921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" creationId="{772BB009-DE17-49BD-B3EB-A7F985051B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" creationId="{FD3FD966-8E58-44BF-B1A8-C8678A7218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" creationId="{6B4B9E5A-AE12-403F-B2EF-62A56DD3B4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" creationId="{20CC4FA9-AD72-4FDB-8227-6A9603DC19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" creationId="{D0F547F0-9BAE-4CBF-A8F3-13B8820736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" creationId="{EAE357C0-6DD5-4149-9037-4F7B9E29F2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" creationId="{7ABF15C8-0D3A-4E11-AF41-8FCEA96D44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" creationId="{BCF1868A-6026-4E64-80F5-7C4FDFEBAD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" creationId="{647F7B49-E955-4DD8-B065-B7D2E740A4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" creationId="{98871BF5-02C7-45BC-A47A-13E684AE8E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" creationId="{2BAE21A5-8D79-44CE-AB12-0453399D19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" creationId="{18B9B79D-3874-476A-BDE0-3472CE0751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" creationId="{885C633A-0298-4124-B310-663D69010D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" creationId="{3BF0F626-5DA8-4039-9482-BF6AFAB81C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" creationId="{57D8C3E5-C745-4A7E-AD99-614CC33892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" creationId="{387240F9-992F-4A0E-BDD4-EA5BAF5339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" creationId="{92A04E1D-2138-4FF0-B45D-02777AADB3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" creationId="{A4F05109-6284-4482-9479-1E84769F66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" creationId="{1B98438A-A53B-4F05-88BA-1BA71520A6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" creationId="{FBA63CE2-1DB9-46AC-924E-7A4C531249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" creationId="{53117DFF-53A6-44D6-A936-5DFFBA5F49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" creationId="{ED8BFF1D-A9F3-472C-BFA4-E635E4D15E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" creationId="{2A2D4204-F812-451A-ADA1-1CA407E28E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" creationId="{5FBBC2FF-4EB9-45A9-9963-E3F293F407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" creationId="{D509946B-99F9-4B1E-9846-41076E719E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" creationId="{61FDC52E-4C67-4C34-A3D8-5D19D86B93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" creationId="{9C3F6B3C-6DF0-4B28-BDD7-838B43014D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" creationId="{5EDA9CC6-9E76-4D92-B6B7-60A96C621C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" creationId="{5DB82722-00BD-4D46-85E9-F5D780BE8A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" creationId="{78CF800D-B966-428C-A53B-0391D17FEB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" creationId="{937280F9-E1A6-438A-ABE0-C991A5C968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" creationId="{F68FCCC4-99E9-4B82-8008-ED07E7AC22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" creationId="{85326780-8A02-4988-90A2-4565412308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" creationId="{605D79BC-D086-412A-A389-CA48C5A55F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" creationId="{97A4A49E-C68B-48DE-97E3-3D5AE31BC1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" creationId="{57204C08-CE42-4166-8290-06D761DF12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" creationId="{DBB7F6D6-269E-4E63-BCC3-2DD414553F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" creationId="{562EDC97-A69B-454A-AA9E-9994EA4247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" creationId="{32AE82F5-37D7-491A-ABEB-B9AA2CAA7C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" creationId="{8E43123B-91D2-4F8F-AEF6-3EF87AACF7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" creationId="{E287CE90-FDB3-4FDF-8C4C-6CE1D0E8A8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" creationId="{6664122A-DFE0-4C8C-B1E2-FB9FA1FA0B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" creationId="{B80B7A13-CCB4-47DF-9BE3-DCF82F2F76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" creationId="{56A50DDC-06FA-4D4C-B64F-BA4F1F05EA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" creationId="{BE3D7122-BE82-4C2A-9CBD-C6F4CF675B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" creationId="{D0BFDA6D-CDE2-4684-86BD-47171F5C7A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" creationId="{85BAF6FC-2F6F-4D37-8427-1E5DB08FAE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" creationId="{904BED21-2C2E-4547-9FDE-ED48F37F05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" creationId="{A9EF1D13-DFE3-414B-B354-C4C48F0BA4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" creationId="{5A5B8A8E-0A25-4AAD-B78F-CB5C6207E1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" creationId="{5775CC68-E21C-4033-8F4D-101D0BF3B4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" creationId="{F66C78CD-2451-415B-B6E1-A7F43425FF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" creationId="{806F4B9C-C5C8-4F8A-AF71-32130BFB0A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" creationId="{9DBC23D2-8985-4DC8-AC67-160A478257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" creationId="{45152880-C916-4CFF-95BB-575FA22D5B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" creationId="{53FCE81E-1D80-4564-8228-DA72E6B972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" creationId="{6FBA55FC-9184-49A3-A780-C0405C1889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" creationId="{BAE05325-91C0-483C-A18A-9C86E6E7A3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" creationId="{124C435C-C3F0-4CF9-9600-0B148E2936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" creationId="{36006EF9-CB50-4E8C-866B-B6B797C0CB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" creationId="{667FB661-8C58-40CC-9AF6-75BE5D56CB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" creationId="{8051DE1C-375E-41DB-B484-9B2EB3BE4E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" creationId="{D9DDB088-2706-4EAA-AA4A-C04F9D9C71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" creationId="{7776A394-CD69-49C2-869B-04921E0ED9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" creationId="{54E702E5-2BC4-40F0-BA88-D57B5C78C0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" creationId="{C1E439A9-8A0A-4ACE-8B0D-A8137C008D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" creationId="{B0AD70CF-BA75-46A3-B310-06BD8ED210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" creationId="{2E884571-F4D7-4BE7-8141-B32AB144B1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" creationId="{F1BAB281-97C5-4361-8D4E-11F8E7E39F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" creationId="{423BFD71-5F4F-4CCC-8402-585108CC8D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" creationId="{A01B2DF1-DF05-4769-9A00-AA6CA6B3EE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" creationId="{63030E73-A019-45B5-88AF-AA14896FD3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" creationId="{06688E4B-BB7B-4AD3-9F89-85574F9BAC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" creationId="{BB938614-8D90-4B8C-BECD-297ACB8C1F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" creationId="{4C8E1A13-2B59-49DD-8A79-3C5F9E9F8E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" creationId="{FDAD4147-484B-47AB-A80B-FEDC9BD8EE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" creationId="{96C8C877-0F44-41E5-B34B-3E184BD050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" creationId="{DCE42C07-6468-4B69-8304-ED1334B642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" creationId="{12702ABE-2658-46EC-B197-67AD42530E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" creationId="{50DF56EE-3F36-4268-A665-24AC7C65ED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" creationId="{CF232384-0C92-4333-9ACA-56A7C50FC6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" creationId="{6169745E-8B11-4AB0-8B5C-CE1C54DAA9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" creationId="{2BB38348-E80A-4D4C-802B-44B319BBD3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" creationId="{D67989D4-0DD7-4C0F-A6FB-EB9F9DB7A9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" creationId="{1C4366F5-FE4C-4DF7-9562-08708811CA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" creationId="{20A2099B-B505-4CD9-871B-22473776C3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" creationId="{0948B647-ED58-4915-B253-EA68081518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" creationId="{9D5BCDB5-A537-4CCA-A0F5-59B62A60E1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" creationId="{5E5C1BC2-60E6-43DF-A2B7-2947635123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" creationId="{0A11D02A-BFE9-4A25-BA4B-13FCE79618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" creationId="{7AAEBE3A-6C30-47AA-9B84-0A7C13B034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" creationId="{247E64E7-ABF3-498F-9094-575DEF3797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" creationId="{37979A4C-4638-4667-9F25-4AF2AAD868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" creationId="{FB86A3C8-E93F-4FCB-9BFD-254C23FD68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" creationId="{DF67F543-21F2-4558-921D-C241A5D785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" creationId="{64B1B9DB-567A-4F86-A443-CEF42857D5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" creationId="{CD07ED3F-4959-48DB-BDAE-ACD61A5736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" creationId="{F532DE72-5ED4-4009-BA9B-D3F237851E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" creationId="{7F927E38-C138-478E-A933-A821E964C1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" creationId="{8C776DC5-E128-4880-9079-30718F528B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" creationId="{F3D9C7D1-D146-4471-93B6-6FEDA137DD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" creationId="{012E2554-8C2B-4805-95DF-9963E681E5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" creationId="{DB73D1A9-5A5F-4BFB-B46F-473EBDB54E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" creationId="{3CE0D43C-3DA8-4C59-8D99-5EEDD67D14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" creationId="{38A24832-EF8E-47AD-BD49-9DE163BE74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" creationId="{61DD9967-F006-4856-9625-5225158BD4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" creationId="{A0B0F088-957C-4C17-A5DD-68D03BB08B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" creationId="{7E008E33-371D-4E31-AE3F-FB3367F73D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" creationId="{82D867BB-08EC-44AA-AED1-7DD3ABE689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" creationId="{654BA599-81A3-4CEC-8133-F0F657C23C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" creationId="{D7AF869F-5640-490C-9BAD-C70D39BE69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" creationId="{A77E5C7C-D705-418C-8BDC-278C90084F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" creationId="{45156B6B-94A7-471B-A82E-383BC65885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" creationId="{013F1A0B-C24E-4A58-A1DC-E94850A729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" creationId="{5CA23822-DBD2-471A-A80D-FA1FC57345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" creationId="{0321993A-CBAC-467F-9AE5-30DFA7C546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" creationId="{69DD2A8C-8D58-4FEA-A40B-47F7D0E067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" creationId="{D51F9E8B-F643-4635-AD86-36D1F139B7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" creationId="{36872F23-C621-4747-BFE7-CBA6E0A57C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" creationId="{BDF48A05-361C-4A50-8280-19EC0A56DB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" creationId="{C6EEAFF6-E0B0-49C8-A2DB-ABC8A6BE7D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0" creationId="{00CA773A-639D-47E5-8361-8E85BE2ACB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1" creationId="{9425434A-1FC5-4893-9E48-4A0E3ABA5B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2" creationId="{96A22326-DB11-48B3-BA8F-45FFAE4D37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3" creationId="{EFE400DC-E90A-4879-9C3F-A16C3913FE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4" creationId="{16E4C461-FB82-4998-99F9-A40A952DB4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5" creationId="{2509516F-F3D8-4103-8163-509040B494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6" creationId="{CF32587E-BF6B-4484-BD5A-7EB6B25FC0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7" creationId="{7326AF1E-207E-461B-9340-5065CF3D81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8" creationId="{EB87FA2D-6855-4318-8ACD-6CD82FE85D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29" creationId="{B7E336E0-7C23-4E8D-A64A-2EC023A3B0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0" creationId="{DAC97603-2F1A-4A77-B249-D4EB4540CF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1" creationId="{A9A53469-9A1C-4F33-A168-AB54ECF9DB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2" creationId="{C496C30B-C60F-4544-9DD2-2AE08FDFE8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3" creationId="{5153DBE7-D962-4DAB-8C52-380A955A30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4" creationId="{FFE9A96B-C8BC-453E-A03D-B5B5468021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5" creationId="{B242ECB3-902F-4B7F-B18A-4F8ED4D11C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6" creationId="{16111244-F078-4D0E-834C-8ECA11EC73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7" creationId="{9FB7E38A-53D9-4AE8-A776-73B8B8BC4D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8" creationId="{E1E1E2AF-56FD-4A6F-94F7-14A917301E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39" creationId="{F05FC92D-C4CD-4AE8-95CE-6C94B2B4D6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0" creationId="{3CF9569E-81B4-449D-8583-4CC88BE612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1" creationId="{262A30F8-927B-4E81-823C-737D450FAF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2" creationId="{D017B756-4ADC-4EA2-A37F-800BA5BEE3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3" creationId="{AD0CC266-8D53-4B60-8CA6-11149DCC42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4" creationId="{6805346D-CC7E-421D-8885-1156A8DBD3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5" creationId="{59B7944A-F397-4286-82DF-E28AA26685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6" creationId="{5D296812-4B80-41B0-9AAE-D95A3BDDAA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7" creationId="{53CD7800-34A4-439F-A8AB-6349A7610B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8" creationId="{E52D9F4C-8F24-4A39-B059-FD792C5899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49" creationId="{7EC2F365-E938-4834-B077-B118CCFEF4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0" creationId="{0216E2EF-5D1C-4E99-91DB-7431C685BA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1" creationId="{295ED02A-4959-47A9-B18B-EC56CA6179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2" creationId="{79AAC8B1-2057-47C8-A8FA-9EED3905B0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3" creationId="{43D8FF8D-7847-45DB-9AA9-A80DD62615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4" creationId="{DE2ED7DD-A881-4631-97A7-3CAB1B0BCE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5" creationId="{B680C4DB-9E8A-47A6-89B7-AD52786FDA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6" creationId="{B96029F8-E716-43A3-BD21-DF951FF5BA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7" creationId="{BE30B1B0-F0A4-483E-8581-04C40F96D8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8" creationId="{EB22900B-E225-4721-BC70-4A995E2647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59" creationId="{4D012CF5-5F85-4225-AE7C-214C7A17D7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0" creationId="{0AB15ACF-93E4-4EA1-83F1-F4DFCD9AF8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1" creationId="{5EDEF500-14F3-4347-833F-68F68410DD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2" creationId="{73B1F61A-CF03-45FF-9581-D8E5431528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3" creationId="{453F8BEE-EADA-4F30-ACB4-80662584AD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4" creationId="{39CA84B4-80C8-4EE7-883A-328F8DAB36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5" creationId="{187161E9-9DA9-4C37-90D5-8CBA431785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6" creationId="{457D52C0-B0AA-4088-AFE4-4B2AE56D2F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7" creationId="{2D28AB15-B091-46B4-A752-F36D451510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8" creationId="{7EF23332-C0C9-4DE1-88AC-AC708ACB92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69" creationId="{AA0E208F-430E-49A4-B3A4-DEE8ED0658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0" creationId="{C1C4C53E-7CBC-4A78-BD19-EC3776DB97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1" creationId="{A6E22A0E-65DF-4518-81F6-7907BF39F5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2" creationId="{161EDCB6-327C-492E-845D-96E8187D36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3" creationId="{9F68A0BB-84EE-4EE5-919C-52D31A547E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4" creationId="{0F2534A9-A225-4E2D-9848-340F118595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5" creationId="{D249BBAF-6277-440F-81F3-E95C2ABFCF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6" creationId="{3A6B0D16-E2B9-4EB1-9A72-C724D7E6B3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7" creationId="{1D228F2D-C958-4F87-AFAF-F9A85D4412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8" creationId="{04B0B1FC-917F-4CE3-B08D-1606B88FB5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79" creationId="{E257E2A4-14BB-46B2-AAC8-80BA9EE1DF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0" creationId="{A1CE43C8-E541-4ECE-BA19-9464BE160D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1" creationId="{D3AD2696-EDF1-463D-A25E-D3A1EA2318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2" creationId="{00F1C0B0-74DA-4962-B183-7EDC7DFC33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3" creationId="{B9DAE87E-7662-4B68-B372-E478E8A3A3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4" creationId="{E0A42AA2-1982-4724-A747-94D2549823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5" creationId="{FE58AE2A-D4BC-4BA1-96D7-C536574D17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6" creationId="{A22C2209-C771-41B1-B07B-5B9D50AD6A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7" creationId="{06D9ADEF-0BFC-4826-8DC2-23024DBCD3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8" creationId="{D5D36570-3810-402B-ACC3-870E9FAFA5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89" creationId="{59A73EA3-E8B3-4035-BD63-03650BCDEB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0" creationId="{222F75A1-497E-46C8-8515-CF052DD2AA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1" creationId="{2343DCF2-D442-4C0D-BF32-E0F401FD40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2" creationId="{2846FA17-69A5-4F1E-B577-4A4B192696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3" creationId="{90F30179-FB61-447F-8B98-C378E48002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4" creationId="{E18EB1BF-12FE-4CAB-AE5F-C0305E9385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5" creationId="{DA88F972-F29B-4E56-9BDB-A9BB70C441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6" creationId="{9C0BE012-1B13-4BDF-85BD-00D81EEF27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7" creationId="{91145198-E9CD-47C8-B4EB-60F6F41FA0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8" creationId="{B6AB2FCE-5B8C-4B94-A3BD-6EBF5C5947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99" creationId="{A4AD8381-5643-4DCF-84DE-DDAB1DEBC4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0" creationId="{C2F5B9A6-96AF-4BED-97B1-DAAB3C57A9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1" creationId="{C8B06274-437D-4842-BDFC-139DAFD82E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2" creationId="{38CA658F-3E0A-4A25-A222-A0D20CE619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3" creationId="{B2EB7AB8-BD9F-4101-87A4-77AC69A4C5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4" creationId="{A725B213-95B2-4B75-B974-B9B55A8DB7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5" creationId="{B2F88B12-2468-43D8-A60F-1D8CF99E78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6" creationId="{7089BF47-A191-4627-9840-12969E4341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7" creationId="{CA2957D6-9BCD-42CF-AB4F-3EC5B3B5BC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8" creationId="{70F5FC3B-903C-404F-967B-08FFDCB3A7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09" creationId="{00BD6D51-E1D2-4141-9DC0-AF67B85258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0" creationId="{F867ABF7-5D9E-497D-BEE4-E16685419C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1" creationId="{1C8A11AA-635F-47D7-A4F5-F8F2B3181A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2" creationId="{92807535-F1BF-4FB2-9149-CF632E833A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3" creationId="{252ADF9D-DFDA-4976-BA0D-212ADA5A5B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4" creationId="{1E42AA13-82A7-444A-BCB1-BC04872A21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5" creationId="{D90311F3-0011-4860-B6D0-E99DC5DC01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6" creationId="{9CEAD771-F3A8-4A3B-9417-B066517DD6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7" creationId="{9A6B7C41-A110-47D5-925F-9553469299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8" creationId="{F8174A26-A8B9-4F82-BD41-CA9014D100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19" creationId="{7884520D-415F-4EB9-9171-AC14CD1566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0" creationId="{F07224DC-A7CF-40E6-B620-FED9EB7AA3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1" creationId="{4E6D8D60-6C06-40A6-BC1D-40DF41F886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2" creationId="{0BBC5BF6-27F6-4E46-B807-2FFE3C9575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3" creationId="{E54587A6-84C6-4C9C-B5BB-C421E3E482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4" creationId="{05623D9D-1AA7-4F2F-AA12-16E412B5C8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5" creationId="{EA84623F-D730-4753-8DBB-97400CB271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6" creationId="{B73AAF9B-95DF-48C0-A5CD-9B5DAA4B42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7" creationId="{385AA830-E449-4693-A796-DD7AA18E4D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8" creationId="{1316D04E-C324-43E6-904E-0DF9C2EC34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29" creationId="{B408168A-8728-4174-9E94-9206291466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0" creationId="{58FAFBBB-B6D0-435F-BB3F-FE250F39BD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1" creationId="{C2914086-22D9-4C3C-BC27-2C6C600AF6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2" creationId="{5FA62D30-6E71-48E5-9D30-88B5DBD367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3" creationId="{93C69344-0142-405A-B8D9-B111366A9C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4" creationId="{84E2F3FA-9B57-442A-A420-9E41175E01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5" creationId="{D5E29D63-A732-41BF-A7D2-6A9197387E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6" creationId="{48CEF88F-FD19-4A1B-8E0D-BBD8B5CF21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7" creationId="{FB9F9868-3E0D-4DAC-82B8-4833F37C62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8" creationId="{CE92353C-4F02-426F-A58B-77B027738F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39" creationId="{315B2F57-4102-4230-B939-CEACDFB4A25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0" creationId="{1C29A9E7-D08E-4040-9658-3217018E88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1" creationId="{AF463D96-2EFB-4173-ADE0-021E82EC2D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2" creationId="{6396F9C4-B55C-46AD-BA80-6DE38D817D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3" creationId="{781B9150-6AB1-48C0-A473-E6837CEE55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4" creationId="{A822765F-9BA3-4ED6-8980-3A8120B62B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5" creationId="{C2695E0F-73CE-4DD4-A222-6A7341F8FD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6" creationId="{DE197B77-81CE-44B7-A43C-086D05B00B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7" creationId="{018D24B2-4795-4F3D-A6D5-F1D5051B4C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8" creationId="{86E69B77-F16E-4E0F-B65B-341BD5EF5D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49" creationId="{474F4815-DEC7-4FCE-9838-01FB7A243E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0" creationId="{89A097C0-E88E-4E98-B2E1-EF4205D908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1" creationId="{0FF83DC0-FEBB-4A5A-A9CA-A8BFA210A6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2" creationId="{93A9A9CC-EAA7-438B-8D80-08A9F85558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3" creationId="{242CBF9E-A00F-40FD-A0F4-70AFB24749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4" creationId="{DE2D8837-1320-471D-8ABF-F343578810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5" creationId="{B7BAC872-5AF3-411E-B5A1-4AFED79500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6" creationId="{57D8D22D-967D-4E96-889B-3271316915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7" creationId="{E0AEE788-2945-4FEC-9393-FC4E8B2FF5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8" creationId="{302EDE5F-F278-4A6B-AB9B-99CE966267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59" creationId="{42609DF1-2A25-463F-B7EC-846AC9676F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0" creationId="{857AE8E2-8D78-48B5-A0CA-E7F5629639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1" creationId="{E4D11217-E7B2-49B1-8BA3-5EF8064D88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2" creationId="{20EEFF14-62FB-49AC-8C4E-551232F4DE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3" creationId="{DF1CE9BF-9FA2-473B-8218-390593EBC6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4" creationId="{B8D823A5-3637-4517-8392-09151535DA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5" creationId="{7E972EF4-7E19-4F70-9C92-2185016FCC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6" creationId="{6E25F1B6-D583-4558-8F2D-FB2076A228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7" creationId="{1221D7DB-147E-4150-AC79-1CC484209F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8" creationId="{7809A60A-A243-48CE-ACC1-1806C3FB73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69" creationId="{78B4013E-0D9D-4C02-A355-BBCF9EE718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0" creationId="{5D433A61-5BF9-400B-B6E3-0743DE7694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1" creationId="{E1506005-ADFB-442B-81E2-637CAC82D4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2" creationId="{A6A2B9A1-D1CF-4012-8575-8DCF462325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3" creationId="{5BA057A1-45B2-4500-AD83-A4123B0017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4" creationId="{FB799F31-F618-4669-A8BA-8068DD4724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5" creationId="{77637CB0-CA9F-4CF2-A5D9-F64847ABDC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6" creationId="{49020CD4-DF3B-47CA-992C-529FC786F3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7" creationId="{3DA39BC0-BDA5-445C-9F63-8331FD4DB6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8" creationId="{0E9B6F03-A60F-4C8C-A05A-FB598CD609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79" creationId="{150B08D0-D747-42F2-9BC4-EC811CE67A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0" creationId="{D9D3DB66-DDB4-4A35-8F0C-F900EBA0F8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1" creationId="{FAA5C5CE-6DF0-449D-9DD6-AC53255C40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2" creationId="{D951D910-00B9-4927-9F5D-F5F9580529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3" creationId="{9264066E-2E0B-4AB9-ABF8-14FCB7BA63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4" creationId="{3F3578F5-AE51-47C5-9076-32128167B4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5" creationId="{7B5EF727-6426-4E85-A722-1F8DB5A066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6" creationId="{9C4414E8-A15A-408A-A3C8-C812B651C3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7" creationId="{55649781-5BCD-41FD-9C40-5011BB6A1E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8" creationId="{80E7B682-70EF-456A-9C96-1CD649D0C1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89" creationId="{6EA94328-7FEC-404E-81C6-B5927DD972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0" creationId="{BFBE63A0-C3AE-483A-8E15-5D7529F1BA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1" creationId="{11E741C8-A2A6-4769-B22F-9F7CA407A8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2" creationId="{9A35CC80-607E-4024-934B-A4F957A142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3" creationId="{D902CC9E-DC3E-4F3B-85B7-A3831B239B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4" creationId="{2747F7EA-9C52-4F49-A6D5-A5E8B81463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5" creationId="{FEF97AA3-1A8A-4206-962C-EA2EA3AFE7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6" creationId="{E2FC91ED-2BD1-4D64-B468-BE3541F58E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7" creationId="{D3BB9131-66AB-4DF6-831B-AEADDC70AB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8" creationId="{F669EC2C-D9E8-40A1-87D1-56ABF4013A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599" creationId="{615BCAAE-A22D-47DA-99E9-EBF4B3BD84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0" creationId="{7B6C7F1D-FDB0-4BE9-97EA-7D374B4452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1" creationId="{51A9B70D-A855-43C4-9F3A-AC661E70EC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2" creationId="{7D2E4FB0-551D-4AAA-8E3E-BB15E345C4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3" creationId="{F62F3338-9622-4DE1-AF19-4A17892BAC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4" creationId="{AA1BA934-7D33-4CC6-8841-042C4B90B1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5" creationId="{ED9EDCCE-F866-4E17-B38F-F8728CF6B2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6" creationId="{A3249901-9814-452C-AEE6-80A4AA9E59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7" creationId="{ECD829FC-BCEB-4192-A1A1-288A817839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8" creationId="{95A6D3C3-CAD1-442F-9191-6E0A714C43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09" creationId="{58C6C1E7-4E4D-43F6-A8CC-148B68AFAB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0" creationId="{B01F6616-53F0-4763-9CFA-DB79421586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1" creationId="{411D3DE1-2693-487B-8BAE-DD684AFE28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2" creationId="{1A066D42-CD06-4928-BC36-3A8CFDADA6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3" creationId="{7403EE1D-CAE6-4E61-9557-B8134FD23F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4" creationId="{4FA92297-DC72-483E-8FD8-04F6D25A34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5" creationId="{EBB37BF2-2216-4C1B-9AEE-790023E6EF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6" creationId="{70B53ED9-3502-4170-A6E3-09021A2FF4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7" creationId="{A250A80D-DAE4-4B23-9841-5D3FFD2B2C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8" creationId="{A098E30A-1166-4F32-BE86-8E5351495D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19" creationId="{F52E6C4D-A776-4E90-9119-1ACA78553B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0" creationId="{1E22429A-355A-434F-9184-21F6AF4C80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1" creationId="{DA7344C4-1B0A-4849-820B-67FB678759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2" creationId="{69CA83F6-F153-4000-BB53-4FA4032DB0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3" creationId="{D382DF49-EF81-4C3F-8FC7-C0191E3DC2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4" creationId="{34D65385-003B-46C7-9DCB-CE4594F010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5" creationId="{612939B8-6E77-40BD-BF11-72C560D894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6" creationId="{D9BA043B-EBBA-47F2-8761-25CA5A6B7F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7" creationId="{3F643E52-741E-4313-B897-1C0F0C9B56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8" creationId="{4A22DD63-F965-439B-8555-4AB42089D4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29" creationId="{AB295CE5-182C-4BC9-9566-E0BC95A8BB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0" creationId="{56679A6A-A3B5-4E7C-8D31-30FCF0620D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1" creationId="{1FF1136D-3DB8-4B8E-8604-71AE1E394D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2" creationId="{6A6E8EB7-746D-46D0-B0D9-E4F4035CC1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3" creationId="{5797C8D1-E09C-450B-9D19-7FEC06748E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4" creationId="{B0419A86-F9F5-4DDC-96F9-6BBEEFE630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5" creationId="{F06A34C2-11FD-44EE-AD2F-49AEBE2A02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6" creationId="{95B8DE40-197E-4D4C-9960-AE7F8A5D25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7" creationId="{BF792EF0-0AE4-46E2-83D0-7ACAFF556F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8" creationId="{390CEE5C-213C-48FD-A082-BAC0AE3871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39" creationId="{83866998-8A14-4245-AB92-4D01E059B7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0" creationId="{D9CB7D08-2D83-43C2-BE48-2ED14A2535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1" creationId="{E49A7B74-E9D5-4CDA-BC51-7C9E7A58C1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2" creationId="{3DDC7F94-0D9E-437E-8893-DDCB17AE04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3" creationId="{8A2CD87F-174A-441F-B2FE-D9E3B73B7D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4" creationId="{8AFCD70F-A588-49E4-806A-97BFB8189D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5" creationId="{B538E753-5DF8-447C-8A9C-50477F2230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6" creationId="{C7EC25E9-0028-46D5-B89B-D51908D3C2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7" creationId="{B0D48C07-D22E-425A-BB04-0A19AC6E5E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8" creationId="{93BBCE54-08B6-4906-B8DD-5057BC3CBD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49" creationId="{8CF8EB16-E00C-4171-88BE-FB3C97EAB9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0" creationId="{C4D44D3F-1E24-4A0F-8B5A-3CA4A7B265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1" creationId="{3C7CE9FA-A20A-46B6-A1A6-884FEA80DA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2" creationId="{D3C11E1B-27EE-43F7-8ACB-CD9FE95A21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3" creationId="{8A3DEA6C-8D96-4AFF-B54F-E9F3B34111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4" creationId="{FBC41DFB-FB96-4101-B083-02830EEB9A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5" creationId="{D82FFF04-6DC3-418C-9A5D-C0B8213A0B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6" creationId="{80BE1AB4-16AC-4DF4-99B2-8631AFDDC7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7" creationId="{C66F6BE4-A1C7-4700-AE3B-A48AC8C1CA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8" creationId="{57040D5F-29FF-40AA-B731-0B920FBF22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59" creationId="{420F2A1B-107B-4C8C-A696-6D7BEC6849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0" creationId="{F6363AFB-2F46-4003-97C8-EFDDDD0316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1" creationId="{1AE38E0A-D258-470A-8789-38D3C4B482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2" creationId="{0808DA69-7FD0-47FD-A7BC-01B9FBFE0C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3" creationId="{4120C4D4-96DB-481E-B153-72025D3F43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4" creationId="{A260C8DE-C6DA-473C-BA61-4C4EAB34BB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5" creationId="{F775893B-41ED-481B-B197-314A6766FC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6" creationId="{1A106297-D16A-4DB3-A843-1FD51F8D9F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7" creationId="{3647C4C1-2EC9-4586-874C-DC8B26018A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8" creationId="{466DA728-219F-4F8D-A17D-BC9CFF8253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69" creationId="{D65A8E43-44EE-4D1A-968E-73813964C1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0" creationId="{497B00FA-57CD-481E-A8DB-737A37E976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1" creationId="{9DA5886A-F25D-40B6-9F52-E58BA7CF4C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2" creationId="{D2B3AA06-399F-4FFC-9F4E-369A19B712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3" creationId="{38D21341-DE9E-4C2C-A2AA-0AA6E12100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4" creationId="{CE22073A-282E-4B4F-BF7A-D8D02192A1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5" creationId="{3E3050A7-FB65-4FCC-8A2D-3B3340D7CE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6" creationId="{3A762937-4961-4CB5-81C2-3B1C7FD3AB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7" creationId="{B1F6D43C-ECE3-4E8E-9D6A-A01B73C50E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8" creationId="{6C1C9968-AC7F-4780-B5C2-BB76CD21A8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79" creationId="{57E2C811-2276-4C12-9EAE-62B84AFDD7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0" creationId="{3E0D058F-6664-44E7-88E6-16B326AC5F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1" creationId="{82707033-F8C2-4264-98DC-846D873060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2" creationId="{A776B7E1-BDCE-40FA-8259-3DC99D4ECF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3" creationId="{3C30DC77-B9DF-46E6-B49C-5EDCCD4FF5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4" creationId="{66ADDC06-297F-41F0-8DEB-A48BD02895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5" creationId="{FB55207D-32E5-4C3A-ABE2-F396B67B80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6" creationId="{4DA7DA55-79E3-40BD-B81C-73C4219DF3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7" creationId="{9205579B-4992-4A6B-BE72-FDC360EAC5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8" creationId="{BC7E181D-1A94-42B1-965C-A833DE69D7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89" creationId="{004A8A6E-A6F3-4031-A650-F0019C3E7F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0" creationId="{E0AC9465-246D-4F0B-B3CD-FF5D305B77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1" creationId="{57132958-2A82-4E68-8113-C9282220A9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2" creationId="{491E36A9-EB4C-495A-947C-965E7B23C1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3" creationId="{A308E661-E6A4-4D81-9AF3-22368C0D1D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4" creationId="{6E176F49-B0E4-49CD-806F-4C3C83960E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5" creationId="{8C09AF4C-A8A8-431C-A54D-134A5405E7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6" creationId="{AF0B046A-9355-4F6B-9046-E9AEA12860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7" creationId="{BE3249DE-3190-4525-8262-A44F753195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8" creationId="{89BE0F3B-8563-4F30-A9B4-6A3A887874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699" creationId="{EF328AA5-59AA-4C81-9130-33E5F9EB6F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0" creationId="{6F72AE30-45A6-4915-9288-C94E08D18B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1" creationId="{D221AAFE-5084-4EDD-9C4C-FD30575D6C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2" creationId="{042BEEDE-519E-47E6-BEB7-124B46BC90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3" creationId="{85C7DE3C-26F0-46A9-8373-9FACA350A6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4" creationId="{B4C6CC2D-0739-4DB7-9296-3470793EDC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5" creationId="{8921E820-604D-46DD-A06A-CD05B5D2B6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6" creationId="{953CFDAE-1380-4393-9D5D-A80CAB7273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7" creationId="{789A4D66-C1B8-402E-B85E-70F8F0259A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8" creationId="{8FA35F5D-BBB0-4C15-B722-4C7B7DBA06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09" creationId="{44C883DF-760F-40C5-98C2-4A70E82075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0" creationId="{5603EC82-3D84-429B-86C2-8787A567D9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1" creationId="{9AACB22A-1D6E-4327-80F2-FF046741A4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2" creationId="{A6D36A89-5465-408A-94D6-11B8C14A08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3" creationId="{277919D0-6D32-4365-8835-D20AF14B9A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4" creationId="{019A2B55-D939-4D73-AF0C-A19DA8C348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5" creationId="{1E8D7580-5D8B-400F-8930-7ADD61880E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6" creationId="{B25D6D15-8168-4C50-B258-2BA07970B6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7" creationId="{81565B12-0479-42DF-8FA7-C0FC5B1D8D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8" creationId="{24B736FB-9434-4E13-A070-1C4C5399DF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19" creationId="{DDB62803-42F6-47F0-B640-D57D7C8AD1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0" creationId="{A43384D3-0D94-4DDC-A19E-6AEC038D32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1" creationId="{64B0B25E-959E-4860-9067-B60E93910B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2" creationId="{8243C4B6-51C8-40E9-B4CC-F46A3F3944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3" creationId="{60F99857-8912-4E42-8861-FD06A282B3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4" creationId="{5DC15FC5-872B-48C9-B7BB-6EFE4AD792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5" creationId="{1FC578EB-0474-4F11-A05A-1F4A50C967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6" creationId="{4DD2BEEB-C01D-45F0-813E-DAA5975556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7" creationId="{49D8E578-B17D-4F3E-8EF8-AA21AC6631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8" creationId="{CF9EABB1-890C-4ABC-AC3E-4248B93BC9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29" creationId="{C9B4DADD-F002-441C-8432-00A6BF5CF7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0" creationId="{CD54B002-2EC5-40E2-A04F-A6E737A03E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1" creationId="{651B4177-3FE3-4E28-9EC8-31253D6217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2" creationId="{1634331B-2093-4389-9A3F-A89AE37328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3" creationId="{978EEA8B-89E9-4939-B5D2-EADD979713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4" creationId="{C52E1241-DEFC-4C6E-ABCC-9353A71C46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5" creationId="{0E4FE74F-5855-4AD0-92DC-8448B25B84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6" creationId="{2703E5F3-C9D3-4421-A755-DF2CBE518D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7" creationId="{67ADFFC1-146B-46A4-A8EE-CC4765FFE9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8" creationId="{97BCDFF2-CFDB-4BD0-8496-2DE429DCD8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39" creationId="{307D5929-BBDC-4319-8C3E-068B3D23A6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0" creationId="{C4B10A75-B444-4769-AA70-BC5E737935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1" creationId="{63B585FC-69E8-4CC1-B63A-327F8AEFDC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2" creationId="{6292EE97-7FDD-476A-895D-9CB18635A4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3" creationId="{6E4D42A3-CCBF-4F84-B641-0FB587981E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4" creationId="{050B6F88-71A4-4334-B1A8-B9B39A28E1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5" creationId="{B4EF2CBF-895F-4B09-B908-F83A1EBD21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6" creationId="{22DE4494-63D4-442E-B566-8D82FFB3E8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7" creationId="{154A9469-C290-4952-BC13-090EF5108B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8" creationId="{00FDB4E3-3BF3-49E1-9E04-4D4FF9CC0C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49" creationId="{E3C6CC5E-D785-4F03-BDBA-2D812A6BAA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0" creationId="{F0C9F192-E871-43C1-88CF-363EDBA7FC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1" creationId="{9A49086E-D7FC-4C90-9119-2587815A30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2" creationId="{B4234441-8742-410E-8D5E-40CD99B575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3" creationId="{CE5367F7-603D-4CD7-97C1-F23C98BB91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4" creationId="{08A3A6DB-B0B5-463C-B126-4D29F3F78B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5" creationId="{3F25ACFC-667F-4C18-B7AC-A46E5EC2BD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6" creationId="{84EEFE8B-BB6F-449D-B7B3-3CB6879961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7" creationId="{C55306DB-6A63-4762-950A-DB098A4BA6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8" creationId="{F15587CD-0893-45B9-AC61-E6EBB09ACA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59" creationId="{7BFD2539-5D11-440F-A83A-89597850DA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0" creationId="{82D8F665-0B56-44B5-AAD7-78A68F9430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1" creationId="{E2C751A6-BB9F-4E5A-9F41-96C5828F5C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2" creationId="{F8F05DFC-7999-4763-8CEF-D81D9B4733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3" creationId="{3B403A0F-DF3D-4BE4-82E8-5406FD6677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4" creationId="{6919B578-8AEA-4402-B2D2-FA44AC0AF3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5" creationId="{2C4C8D27-F2E0-4CAF-8ACB-CFCB329C8C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6" creationId="{4D0E448B-9F70-4C46-9B88-CCDE39673A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7" creationId="{680D9955-13C5-4B4B-81D8-3396DD358F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8" creationId="{A4F9BB16-4D24-4FB4-8659-4BC196E680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69" creationId="{D0F6019B-14B5-4A15-BA8E-DD14CE8D72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0" creationId="{8498450A-092A-4758-AFC4-48B8C7487D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1" creationId="{91263E00-3887-4385-965D-EDC1AC6C47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2" creationId="{B57974F7-FEB3-49C0-87EF-73AD1137DB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3" creationId="{D8CB52AF-6F93-4840-A7B2-8D25DFC9BC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4" creationId="{120C4A43-0EFA-4BE3-BD41-C7890E0164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5" creationId="{B54A93B1-058D-40CD-BD10-394F7772B0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6" creationId="{EBD64B76-088C-48BC-A478-48D4734665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7" creationId="{F881D33F-EECC-4307-B714-62755EAAD3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8" creationId="{628F24E9-48C8-44A3-B34F-EC5159715B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79" creationId="{17A60307-EE82-436C-8396-6F0AB6EB8B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0" creationId="{0B35A9B4-AE74-447C-BD7E-BBC7BE3DC5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1" creationId="{4D79D2B8-482F-4021-A3DF-76EEA6D3BF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2" creationId="{E7656AF3-DA40-4A75-92B4-5DED635C71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3" creationId="{120E436B-BB28-49FB-B8E3-1A732A0468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4" creationId="{B3E6F7AE-DFEB-4CA8-9B42-9C70D47A91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5" creationId="{A7A13149-A4FD-4153-9FD3-F82A9DA79C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6" creationId="{A91B5182-743E-419E-902F-FC2E5E4079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7" creationId="{7032CB38-8476-4BDD-9774-2E3EF44B07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8" creationId="{931B8E67-6142-4873-B09D-A4AEFB3839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89" creationId="{E740C548-02B9-42EB-B13B-97C10E365E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0" creationId="{C4769EFB-3683-4945-BC40-8D4EBDCBB5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1" creationId="{1C06FFB5-1512-45AE-843E-2193E8F665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2" creationId="{99171132-296D-40EB-BA55-46C8871A78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3" creationId="{0455B452-D9F8-4585-99DB-6783ED1BC2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4" creationId="{27D02C22-6451-4E0C-AD4B-4E00B96999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5" creationId="{1B83B877-D7B2-4403-BCC5-0D190AC217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6" creationId="{7D9BA299-C398-4010-9193-C1E897703A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7" creationId="{12B1CE8E-379D-4B24-8DCC-503FD238B2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8" creationId="{A35DE6EB-9159-4398-8067-9B4D7B11DD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799" creationId="{9063712D-0B6F-43C3-B92E-EDE2272A04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0" creationId="{EE5D8B2C-36D2-49D0-AE6A-AFDEB6B8D0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1" creationId="{323ECB48-D49F-45DB-9AC2-AADDF63ADA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2" creationId="{D18E6E8B-E3F1-40BE-9B53-098519FF42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3" creationId="{1942B39A-4D2F-47C6-B2F3-C144EA3D0C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4" creationId="{D36C4A59-6A8F-40E2-B720-EBD62DDE94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5" creationId="{ED4CC48A-612C-4761-BE35-2B2FFDE98A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6" creationId="{593794B0-AB1C-47CE-A878-9D84CF719C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7" creationId="{63E7E396-BA80-4776-8725-1323FD9011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8" creationId="{18B6BA43-8F1B-4F5C-AFD9-C2A8A3194B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09" creationId="{E37A7EE0-7C02-4A92-A2E1-C506ECFD0A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0" creationId="{D1541040-21A1-4A6B-A7D3-01534A3D2E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1" creationId="{8D86C833-3420-45CF-832E-32A78725AB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2" creationId="{3801F379-C030-4C75-AF0B-C8C7E15BC6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3" creationId="{1F72E19D-DA38-43B8-AFD3-DB1023D48F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4" creationId="{78FF55ED-D594-490E-8FE5-10E7AA7CE0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5" creationId="{87E3958F-427D-4C4B-A05A-FE18239065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6" creationId="{3804531F-0D2C-456F-8955-0D78FF1572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7" creationId="{74685B6F-0C14-4C54-B424-45EB1B38A7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8" creationId="{94830A26-4155-4129-8FA8-6633027FA5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19" creationId="{44FA65A1-9141-43E5-8EE6-BD368F649E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0" creationId="{1A4B6F71-D340-46FC-BA1E-2D272A25C1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1" creationId="{F4792C65-FD20-485C-ABA6-2B9AD987A2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2" creationId="{207B0378-7CC8-4ECE-8235-D6E9034D8D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3" creationId="{E54ECFED-F42A-4D50-B22B-FCB89DDC6F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4" creationId="{C0491E1D-C630-4A19-8BC4-E872A79F40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5" creationId="{E3628743-9CCA-4F74-B3F6-ED43C36B62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6" creationId="{65FE1421-C482-472D-8BC8-2E02FCA91A7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7" creationId="{225F0172-2B69-40E8-BDD9-5B60E4B784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8" creationId="{391E5958-6477-4FA7-BB6D-F4A293D74B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29" creationId="{38EF2CE9-DB1C-46C4-928A-BF853BB67D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0" creationId="{3B012705-7D53-4BDF-8000-AC5B6DCD60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1" creationId="{6D1C26B1-57B8-44ED-AAD4-531A3CD2ED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2" creationId="{8A2B702F-7BB5-4BD0-8361-A142F4D683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3" creationId="{A142197C-9712-4A30-B0A1-351D3AD33F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4" creationId="{FE854357-AA01-442E-84D9-2FBAD7F89D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5" creationId="{2F4134DF-CBF5-43E0-9CBA-40B57A2CD7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6" creationId="{AEF958A6-9F65-40AD-A83D-EEEE6BAD18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7" creationId="{58FD393C-04F8-4B52-B782-9E73919641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8" creationId="{B58237CD-E4D5-4ABA-99E6-1B372C3BF8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39" creationId="{4D0BBE0E-B306-40DE-A7F1-B52D813CB0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0" creationId="{A3DE0CFC-D816-4DDC-BB72-B0C0089713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1" creationId="{491DEA95-D645-46FC-8924-CDB10697AE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2" creationId="{E1EA0117-784A-49BC-9539-4F1096A95E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3" creationId="{6F8395EB-30A2-46E2-9097-C75970F0D5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4" creationId="{3D46D641-4B1C-4F7B-97D1-6F8C03E6DC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5" creationId="{AF5AD69E-B625-4BE2-8C96-5032CF5CBA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6" creationId="{F73FC334-6190-4D49-96D6-113BF9697F7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7" creationId="{F1FFA60B-08EB-4500-8CA3-EDFFED40F3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8" creationId="{61742469-4DCA-4AF1-ABFE-EB42678E0E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49" creationId="{D3256A58-371C-4163-BBEC-29CB88EADB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0" creationId="{F732B986-D76D-41E1-B381-1EDD63EC36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1" creationId="{9FFDEBA0-6F8C-4B51-9E14-E898893A75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2" creationId="{20783AF2-8FDF-4CD7-81CC-8F5BA982BB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3" creationId="{BB2A995A-C390-4031-95A5-9AAAA65868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4" creationId="{359D89D9-C409-48F4-904D-D324AAD391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5" creationId="{4E1BEAC9-F219-48F9-9426-5DF5996D44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6" creationId="{939500BB-6F2F-46EE-9E44-DA8DD279E9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7" creationId="{46A836A2-6791-4ADC-99D0-829A22D219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8" creationId="{6E29F486-8828-47AB-A5C2-E0D306A7DD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59" creationId="{55F4D979-D7BD-46E2-B256-D5EC5E68E0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0" creationId="{C2628689-4B34-4B39-BB99-7037A4CDA2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1" creationId="{1DE2529B-A9E5-4683-AAF9-C1C83B242E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2" creationId="{4C1C2FD9-5DA2-4F66-BD77-6C2A3071A2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3" creationId="{CAF064C8-0411-4DC3-95BF-DD39D78CAD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4" creationId="{E883101A-2FC8-410E-A9FB-7E318AEEAD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5" creationId="{31BEFBBA-99D2-4B24-9E1F-FCDB19D071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6" creationId="{6413FC7B-3224-4A60-8C42-3F0ADF57DC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7" creationId="{9FCEF105-6F3B-4A3E-B8A5-FBE7D2B786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8" creationId="{AEF59B28-36CC-43CE-84C2-3AA56F3D97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69" creationId="{B52DA1A4-A0CA-49DE-A8FB-84A3B36B94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0" creationId="{7506DE6D-5E0F-4E4E-9E27-F1D11CFA72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1" creationId="{6AD67C1D-F15E-4E37-8803-BD55FD96D4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2" creationId="{6E93B0FE-A5C0-48C5-9F8A-619EA68A05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3" creationId="{A21E85EB-163D-483E-8F38-4575B6634D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4" creationId="{C27E870D-271F-47BC-9930-DDBEFADB92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5" creationId="{429856B1-ABD8-4A6E-9575-6EBAA04492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6" creationId="{E725C511-8A47-49F9-9B36-E387D2073B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7" creationId="{D0221BEF-40A9-4F19-B83A-076EBBBC10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8" creationId="{2889CC99-62F5-4552-9957-B07F987567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79" creationId="{2F7BA5A2-D71C-4144-953F-762DBA00A9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0" creationId="{C1CAF296-6993-422E-AFEB-4183E44F00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1" creationId="{91143326-194A-41E6-AB3E-417FB4A0D6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2" creationId="{704CAF3F-0CF7-426F-AA5D-AB9EF104CB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3" creationId="{47484637-CA11-47E8-8F0F-105561C54F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4" creationId="{5B0CDEBB-B30A-419C-A85F-C5B5AA6FCD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5" creationId="{16B2DB48-C93D-4992-815B-AE640A9689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6" creationId="{D953F4F5-50D3-465D-82C8-DB7E799852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7" creationId="{B24D0F93-E39C-40E5-8496-E1F536FFDB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8" creationId="{A50D5120-6B45-4B01-8B67-A3753214E1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89" creationId="{FD9FEBD6-9173-4BEA-96A9-A166485A8D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0" creationId="{93C286CF-38A9-4765-BB4A-8DE0006B4F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1" creationId="{289B09F4-2A35-48D3-8D41-06EC60E9C7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2" creationId="{328AB99B-3734-40F3-86BA-7ED289C482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3" creationId="{179384D2-E482-4F41-8EEA-9C714234DB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4" creationId="{7CC0F419-D30D-40C4-80F1-1D6957CB1B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5" creationId="{4E2B2A6F-2A6E-4BF4-86F4-E35A9E8DBE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6" creationId="{068CD612-F6B2-4FDC-A405-FE19DFAC7A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7" creationId="{B5550994-1745-41B1-8146-61013542A4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8" creationId="{8D27F151-CE3B-4F8D-B8DD-AE2CE5410A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899" creationId="{91DEC172-0371-42F2-8B99-4423D57EAA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0" creationId="{6EA3B2F0-E7F1-41F7-A75E-60490302D6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1" creationId="{F4D22AD3-BBD7-4EAD-9860-B72B51E275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2" creationId="{2F59B585-51A4-4CB1-80A4-8016D916A1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3" creationId="{2F01406D-22B7-48D1-A244-D735758D23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4" creationId="{EB4A9FA8-7B91-4D10-B1AC-A92AEEEA0A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5" creationId="{B65AA3B7-0218-48F3-8712-27C1957870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6" creationId="{481EC476-DAEE-451C-B07A-272D95B4E4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7" creationId="{C9013A93-DE42-4527-8278-FF103B555B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8" creationId="{5C106573-F475-4D49-9BF3-D8AA3730D6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09" creationId="{D0BEC9E7-9F78-465D-9D24-525AF0B69D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0" creationId="{D707DDA6-D5AB-471D-AF73-3857B7FF77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1" creationId="{EBC5DAB9-A835-4C8A-8B5E-8C1021A886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2" creationId="{77E967F8-DD27-402B-8C8B-74A94D9EC1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3" creationId="{BDC085C9-6963-4FC7-A3E7-B35B0B16E3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4" creationId="{C1232E38-F912-4035-A06A-EE777C9C71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5" creationId="{E58390BD-C09C-4918-90B0-D1ADB22E07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6" creationId="{F654BA5A-412C-46CA-A825-1A04EE5199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7" creationId="{CA473C01-8E0E-4BC9-9E38-D327A4022B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8" creationId="{79BF2773-D915-4D7D-ABC2-E1D20CC01A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19" creationId="{F64556ED-ACF0-4C95-BC84-6D1A9CF61E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0" creationId="{5C87762A-A924-48E7-95F1-9BB56104B9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1" creationId="{CAC0EAED-4BC2-485C-A4CC-03AEC34153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2" creationId="{E11D3BCB-1D02-47BE-8693-AEDC4C8727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3" creationId="{251B63A0-C615-4BA1-A95A-C281AA369E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4" creationId="{FF191760-CD15-41C8-B2FF-FCCAE5409B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5" creationId="{482A2923-E02F-452D-987D-D329A4AC6C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6" creationId="{4C9208B1-2FC5-447C-9B2D-F25EC3071A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7" creationId="{46BEEAEE-CD72-44D1-B16F-E70A282702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8" creationId="{0806EF41-9158-483A-8751-B620B9E0DF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29" creationId="{407E5B13-0768-4B01-A05D-5E4D8AD883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0" creationId="{512DD8FC-B402-409A-84FE-B569C0DCED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1" creationId="{51702AE2-3011-4EA0-A3F8-B7E45C847D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2" creationId="{3D75173B-CFE8-4948-9A71-D3C147A426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3" creationId="{8BDFDB4E-5D81-482E-AFF9-3E518AE627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4" creationId="{03229079-7531-4AB1-A59D-FBFF7BA13B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5" creationId="{81BA826B-40F4-4BE3-98EC-963EA7F972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6" creationId="{85652064-ADEC-47FC-AC53-FF98A893B2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7" creationId="{826EBE54-47F1-4EB7-A9B8-45337ABD1B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8" creationId="{ABB8FC44-66C7-4388-86C2-6289F610BA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39" creationId="{3046EEFE-BE63-4807-8B32-30CBB5FBE0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0" creationId="{167FCCCA-FD79-4480-896A-A6F3D78504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1" creationId="{11BA6FA9-8200-471A-B6A4-A30B8C65E3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2" creationId="{A9835A27-E1B8-437B-98FE-9B91028501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3" creationId="{33A32CD9-C164-4CF3-89C3-CE8F60A98B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4" creationId="{FA1CF4CF-FD5E-41C0-98EB-90DCFCBC48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5" creationId="{9FA82E61-7A2C-45ED-B61A-92D23569A4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6" creationId="{5C008F35-2C76-4EF3-A448-0F787EC806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7" creationId="{CFBE8C4B-8B68-4A4C-BBED-B5DC180489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8" creationId="{A634C397-2F0A-40ED-BBF8-B4A684E7A1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49" creationId="{0B160D24-D385-480B-A0C5-A3CC706AD3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0" creationId="{7912E9C3-C2EE-4CC3-9D66-15D5C6CA66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1" creationId="{21C5DD62-7CEE-4114-A8F4-B795508AB5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2" creationId="{6C15F744-E12E-434F-8781-C8F7228AC3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3" creationId="{1FB35BF4-899A-4978-87A1-066AC3CD50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4" creationId="{4ACDD084-A488-4A7D-9612-D5FC36962F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5" creationId="{725A2C11-8825-4CBD-A8AC-7F1285C528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6" creationId="{288A6EE5-4A54-4577-8497-F583FDB840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7" creationId="{F9461B7B-946D-4F96-894D-8C057BFEFD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8" creationId="{5B6B13B8-5869-40EE-AE6E-76A3A89271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59" creationId="{29B50368-A744-40A9-805C-C1212EBC57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0" creationId="{818487FB-710F-4791-BD4F-AB497100E8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1" creationId="{FC00C872-520A-4DF6-ABAF-C73B8BBD11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2" creationId="{97067634-2FD0-4A96-A138-73DCD380B3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3" creationId="{D2BEAFE7-E483-4D39-8213-C39807EF60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4" creationId="{97B820EC-24EC-4C52-8F76-FF4933CFC3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5" creationId="{6ADB643F-EF55-46BC-AB68-DE83B9B2E8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6" creationId="{85157F1C-67EF-4AC2-82F2-013F950262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7" creationId="{2AEFAC79-7069-4F8C-8A21-B2AE380549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8" creationId="{0DB19840-282E-406C-B1F0-285F44CD93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69" creationId="{BA9A6F2E-0410-4364-9249-63E72645F1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0" creationId="{1949A98D-2F12-4EBF-8A3B-9FFEEE39C1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1" creationId="{8A836156-89D8-4966-A7C2-2FF5C6A21A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2" creationId="{C8220673-BE17-4BA7-857E-652E965311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3" creationId="{438F77BB-2C84-46B1-B0F5-EAFB1E13D6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4" creationId="{589EB4A7-11BF-4EBA-B94D-9593A717A7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5" creationId="{CA52BA7A-89D7-468F-A54F-BB5725866A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6" creationId="{F32614D8-CFBD-40D8-B090-389CD4BEEC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7" creationId="{F486C8F3-1595-45DC-BA5A-2A5C6B3131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8" creationId="{DB9F2111-5A8F-405D-9768-93D70AB474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79" creationId="{E3CF41E8-E595-4DF4-80CF-8589449526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0" creationId="{C7E71A33-1737-437C-883B-9FB9A6DA60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1" creationId="{5CB12F29-A2D3-49DE-AFCE-EE4A6E7715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2" creationId="{D9B3B56F-408E-4167-B540-EB5335ADB3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3" creationId="{80E0212D-16A8-472A-989C-BA77FDF3D1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4" creationId="{6E335644-E73C-4E97-9740-87DF78569A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5" creationId="{AAEF11E3-C786-4C16-8485-E4D318C166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6" creationId="{29259187-17B7-447D-A7B0-C8F62D0DAD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7" creationId="{B3923D13-F8E5-4F7E-B03F-3DE11945FE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8" creationId="{72F02A48-6869-4404-BDC1-64FD558374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89" creationId="{D4C7698F-A05F-4A4F-80F3-28C18697C1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0" creationId="{AE687710-ABD3-49B1-9990-37D4FD59EB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1" creationId="{B83322AC-1AE4-4D0E-A1B9-97A9FC24FE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2" creationId="{71399963-10F8-4D3C-BC9F-C1A6BE3593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3" creationId="{953E4248-E503-4C96-A8D3-DA22FB7EFA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4" creationId="{E0D7CF94-C10F-4B0C-8D91-8CF07DD9ED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5" creationId="{BDA66AC2-0A6D-45CA-B39C-60412790F1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6" creationId="{76A16532-3D64-490D-A474-BD277DB607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7" creationId="{5C7F9E59-F5CD-46CD-9615-9F2810B4E2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8" creationId="{B66E20A2-018A-44E9-A80E-4B192DEBA4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999" creationId="{54ADB1DF-9DEA-4395-8966-42001BC9C1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0" creationId="{C91A8BB8-C2D3-414D-8826-2C2972A993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1" creationId="{8D2910FD-1FE4-4E22-BF19-5B68F5BAC5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2" creationId="{AFD37300-AF57-4FB5-8F69-F0BD348E13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3" creationId="{B9EAF909-0148-40A7-B5B0-B372040185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4" creationId="{2AA9D1B3-7674-4EB5-9BBD-66E7BCE48F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5" creationId="{77440592-84E1-401E-B198-FFF64564F5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6" creationId="{A536CC17-6064-402A-9A8C-57E81493EE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7" creationId="{F9DDF0D4-7B70-440D-A165-E5F27F853A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8" creationId="{46A2BF48-80F3-4156-841B-60A9F40E50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09" creationId="{E4C19A5C-EF03-4EDE-AD72-15AEB9CA42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0" creationId="{7D77027C-BCF2-4670-A69F-6960F6F964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1" creationId="{FF80717C-4EC5-4BF3-BBBC-A9063F5C62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2" creationId="{5ADC6587-E44E-4244-AFAE-461175571C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3" creationId="{1EB7A0B7-05E8-4446-85A5-E96F648DBF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4" creationId="{1123F239-A3D3-4831-90DB-5E642BDB71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5" creationId="{14BA2A8F-ED7B-49A3-AD7F-72613DD8A1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6" creationId="{A62C737C-561D-49C7-96E6-28C61EAD7F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7" creationId="{11980868-F946-457F-8576-737E0F0673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8" creationId="{A47C8D47-FEB4-49BB-801D-E82FFDA3EE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19" creationId="{6F7BB055-5CB9-4055-8B35-B18CC6BB88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0" creationId="{8FC96C8C-B05B-4600-AF72-8ABDEA72EA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1" creationId="{EF310525-8214-4184-95FB-566D5C1670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2" creationId="{5084C615-2AD9-4EFF-8840-367ACAFC4E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3" creationId="{F32A4E0E-A1A5-45F4-8409-F6C94045A7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4" creationId="{845FF278-14B1-40EC-B8B6-623CA13B59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5" creationId="{8C8E1731-0617-42A0-86D7-9BF120BF87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6" creationId="{664F8302-E8EC-468E-AF89-C459C0BB71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7" creationId="{149D220C-3676-482A-8487-E010DC5102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8" creationId="{D3E6D3F2-99F2-4722-B68D-4E473FD2D6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29" creationId="{C266C1E5-731D-4275-870D-37B0202B4E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0" creationId="{157356DB-8F6F-4CA0-B415-90F93F6370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1" creationId="{28EB3EA9-19B7-4682-8BE9-A62BE7269E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2" creationId="{17B4DBF8-0340-4AF4-AD65-D395E34AA4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3" creationId="{3AAED689-411E-473A-88A9-3CE7535888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4" creationId="{EC9178D6-906A-47EB-8F16-E3EEF6D8ED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5" creationId="{22F4115D-D8FD-4513-BC59-C7840CDCD7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6" creationId="{B5E4D4DD-1787-4981-9067-3A682A92FF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7" creationId="{353A841F-6F76-4F35-91D1-F05D7578B8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8" creationId="{7A5094AC-E500-46F7-8D1B-68EF925436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39" creationId="{F4FF89A3-9553-4318-939A-9F58DC197C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0" creationId="{32B2AD7B-AE6A-4248-AA2A-669E3B1A9E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1" creationId="{DE3C4395-55B9-4652-9903-61A2EA9044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2" creationId="{96E49943-4048-4595-AF8A-FEC6A9B961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3" creationId="{A3138DF5-4A45-4177-A23A-35AAF8B41C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4" creationId="{5AEC69B7-6BC7-458A-90C5-C1AD188B3E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5" creationId="{2D1FAA13-CB0F-4091-B7B3-560AA83620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6" creationId="{83EF84A2-CA3C-40E9-A256-B5B2482DEE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7" creationId="{5A0D1E27-C58D-4264-B203-89FB18D3D4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8" creationId="{68A5377B-84A9-4554-AC8E-E542200742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49" creationId="{F7474AB9-2E18-4AD4-BAAD-6A7B70A137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0" creationId="{4F1A46DB-0A9D-4382-8457-5B7B9C44F2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1" creationId="{B713CCA9-C4A2-4E46-B2D5-304CF010B5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2" creationId="{DB56DA1C-788F-457D-8621-7B0D0F7B02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3" creationId="{B3902FBD-4FD1-4327-A79C-66307AF6AE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4" creationId="{CA25823E-4D76-4093-AF88-CB4E6C5C0B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5" creationId="{4E15072A-B59D-4525-B97C-32F8FF03DD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6" creationId="{2DAF21BF-55F3-4CA3-9C0C-326BB78262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7" creationId="{F515763C-AF40-43E4-8502-8A1ED148E9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8" creationId="{CEE3F89D-B405-44CB-A562-2310B8354D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59" creationId="{15AA5EC3-55F7-4F90-97CE-6D298D94C4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0" creationId="{4450AB46-6C06-48C3-8255-AA5686BF20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1" creationId="{38A587E8-94F5-4137-9A02-369E35B56B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2" creationId="{289AF15B-1126-4A05-ADFF-98A71783D2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3" creationId="{55CD78C8-6673-4413-9FA2-7E78E53D08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4" creationId="{8CB8AB55-D6ED-46D5-8AD5-3C5DEEF1E0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5" creationId="{B37AE972-E5B9-4953-ACFE-BC6E891E19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6" creationId="{0FC246E7-5B5B-483C-B09C-A5ADD2BCF9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7" creationId="{05991606-BC30-4EAE-BF77-2FBED489BE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8" creationId="{262A0F05-08C7-4F56-82E7-2675D64061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69" creationId="{AFA6F16D-A58C-4C11-B6D9-025D3939AD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0" creationId="{ACB12232-661F-46D1-B566-9EFC796B71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1" creationId="{61AE003D-8FD2-4FF6-8EC7-1E52B25F09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2" creationId="{AA2EEBAC-B581-42CA-8E6F-CD15F9A635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3" creationId="{AA39D0FC-BECE-460B-857E-478595E7EE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4" creationId="{B6038CFF-37F9-4DFB-A540-2DB831F2C4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5" creationId="{27912FFB-17CB-4491-9529-2A7846B5BF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6" creationId="{11F195E2-4D05-4AFE-872B-61BE703DE8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7" creationId="{605EDD5A-5710-486D-B454-B7075F3F74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8" creationId="{49785355-8260-4EB9-B2FB-C37895A206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79" creationId="{6E70FA36-966F-4E04-905C-9353098862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0" creationId="{8DB28E69-2704-4801-8151-B3CA630015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1" creationId="{36F18702-4F3E-4D1D-AB2C-CC8F556B07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2" creationId="{8C378C5C-CA64-43D6-9556-AE439B2BC0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3" creationId="{B46CA6C5-9CBE-4100-8B05-EDF287A5D5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4" creationId="{C2370C0C-2E31-45DB-B127-35A1B90F25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5" creationId="{9CD84924-3C81-4090-96B4-83C7D6ACDC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6" creationId="{26FC257D-9112-41AE-A2FF-F1A2E68E1F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7" creationId="{0808AB00-798C-407A-BDDF-9857774645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8" creationId="{266D5213-90DC-43A6-84EA-DE4887425F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89" creationId="{6E4538BB-6164-4DA0-A242-BDB17E0F04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0" creationId="{7ADA2D19-7999-4EA1-AA62-5C935B3F0F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1" creationId="{781C2319-4F61-485B-8AF7-96E49F40ED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2" creationId="{4314DD38-7D54-4883-8B99-D268CFC57D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3" creationId="{2E2052B9-17BF-4A51-A616-0D09EE3C45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4" creationId="{3ECFA9EE-FD2F-405F-B20B-24AC42FF90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5" creationId="{F3C15E85-0DD4-4397-8C15-8C44964ABB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6" creationId="{E823B176-0F24-4D51-8263-2A2C76AE5E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7" creationId="{DFCB171C-791B-4DF2-AD1F-F2EB2C804C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8" creationId="{4995827E-7CB4-487E-843E-3ED4C3EA1E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099" creationId="{F85098BC-4538-4865-A82B-BA99EA64C9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0" creationId="{FDE442CD-3BB9-4D9F-8615-E8680C2B17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1" creationId="{E68581E6-8AD4-4FF8-A5B6-5CA083D9D4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2" creationId="{0C854427-5FB5-4931-8A36-1F3C7D7A43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3" creationId="{746ADF24-F1CB-471D-B860-8900A67FD2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4" creationId="{4565EAEF-5A7D-43F5-9E3E-FF603DA8E5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5" creationId="{C7837025-E07F-4663-8A29-91B450D164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6" creationId="{09BCF265-0676-4E9E-8ABD-EE18782AA9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7" creationId="{AFF31487-8380-43D2-A270-60112CE753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8" creationId="{917FF560-6544-469C-A8C8-D1EBC0982B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09" creationId="{C399DD42-2B84-46EA-8606-DE58B79DD5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0" creationId="{2A04939C-7A52-4926-AF46-B29279E119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1" creationId="{B9F237CD-A4EF-41A6-80E4-84EFE8C4D9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2" creationId="{FF2F40E9-797C-483A-8750-BB04670850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3" creationId="{7382F478-638D-4C8C-89CF-DD94CFE5F6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4" creationId="{E1653A88-F87E-4490-A9DE-C9CAB000EF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5" creationId="{1BA34BE0-BAB0-4C97-938F-76E73AAAE8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6" creationId="{166AA143-8181-491A-AFE6-11AB585E86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7" creationId="{B4482B28-6A98-42EC-BD4E-E29798626B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8" creationId="{E905E493-B444-4EFC-8430-D6A7381B71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19" creationId="{F606A979-C2F4-4C67-A0A2-5A92FA54B7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0" creationId="{7832C7C7-57D0-4D4B-9EA0-9DCDE0E865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1" creationId="{FBE70139-1231-4BD1-94AE-85CC58C2F3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2" creationId="{1206B905-B20A-46AB-B636-37C499033B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3" creationId="{50C0FC43-B2C6-4899-ACBD-762A1C3A5D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4" creationId="{60125ECD-D71D-49F4-9129-FCA6615C0D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5" creationId="{A2CEBE67-AFA3-4602-94E1-9B01005185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6" creationId="{DCD060AD-2EF7-43D6-9A15-EDEE33B1AA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7" creationId="{457639C7-ACB1-4BCA-A67A-830457E902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8" creationId="{3365AC39-F808-4BE0-99C8-ACAB98121F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29" creationId="{5EEF434F-44AB-4A6B-A0BD-8AB05620B6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0" creationId="{B7293DE1-B09B-4EDF-B95B-7C22959E74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1" creationId="{BA6F8D43-17AA-4DD4-A420-BCB04EEE0C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2" creationId="{788E37CC-E82E-4C28-A1E5-6F8167E7CE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3" creationId="{8805B728-09A5-4B2B-9F34-65ECDE97B6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4" creationId="{5BBCC48A-1644-4E93-9C55-D785AA4894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5" creationId="{00D4AE34-89CD-4E42-AAAC-99A35581F1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6" creationId="{B81AC154-C787-4224-9295-76C64E3C62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7" creationId="{0E78EE84-055C-4C78-A5F9-BF74691A11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8" creationId="{DEE8DB69-5A8F-49E2-834F-D661FF43DB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39" creationId="{70EE0E6D-E42D-48AB-88AC-D0BBD7792D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0" creationId="{E7A73F34-E3F5-4141-AC34-00436A0E2C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1" creationId="{80E47998-E2BE-4F1B-ABAB-9140A73B89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2" creationId="{ED441FB2-3691-4A6E-9795-81144D0E78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3" creationId="{1B364B88-457D-44AC-92F5-32ED2F8C1C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4" creationId="{7BDD2E14-DE6F-4E33-A0CF-FBFCC59D72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5" creationId="{7600EC98-BEC1-49EA-BAC4-B38B8638BA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6" creationId="{F4777E1B-AC25-4EC6-BAC8-C07F5D529E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7" creationId="{73102236-0DB7-4308-B3B1-C20D87D1C3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8" creationId="{D1AF3542-4382-4E16-8DA4-613DBF2987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49" creationId="{EA1039D8-6BF6-42A2-96C0-F0EBFD2BCF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0" creationId="{52A636B8-6DC7-45C1-A6B6-EA7058A97D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1" creationId="{59B4E865-DF64-4D6F-99D0-BA1A5DAE8B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2" creationId="{7B1F1ED7-7E0E-4C09-BB3C-6677F33D24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3" creationId="{95462379-2242-4327-8C64-7B07648D5D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4" creationId="{DB5067A6-5109-4032-B0D6-239C22132C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5" creationId="{0707C759-FB21-4212-A1EC-D8DEDB818A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6" creationId="{EEACBCF1-66B8-41B5-837A-88047F9BF7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7" creationId="{3C217DE7-55F6-4B95-8386-F986FF3536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8" creationId="{BD2A52EC-A6BD-4235-8BA0-E1B47FE3F9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59" creationId="{D8017839-5ECE-4EA7-8765-4FA0EADF30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0" creationId="{B63ABF0B-4C5F-468A-9108-C97A654DDA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1" creationId="{68EFEFD8-ABAF-4BFB-8E92-2FF98EE2DC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2" creationId="{BAFBC607-B61A-4303-8C14-F04121F85A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3" creationId="{CA36E8E3-A3CA-4B20-8DE3-C6FE47A409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4" creationId="{F867E01F-804D-4558-9909-5BE66D8650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5" creationId="{3A4C0A3C-3F6B-460E-9AC5-DCB3127794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6" creationId="{9C306FC1-E898-4695-AE7A-0CAFF6230F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7" creationId="{4C34DAE1-F249-4717-844B-B8C26AA710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8" creationId="{EC084F23-6057-4DC9-B64F-39E8C129AB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69" creationId="{BB7D502C-48A1-460A-9D87-BD064ABDDF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0" creationId="{B169033F-BD35-4640-AA20-1CC1834898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1" creationId="{D2A6BA35-947C-4192-A676-52AA8ED72E5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2" creationId="{14C63B39-E1A1-4D9E-8CCD-E136F0E54D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3" creationId="{7DD04D91-9593-4700-BCE1-0B8E006636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4" creationId="{0AF6AC6C-786E-49AA-976B-365F64389A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5" creationId="{60B650C2-4175-41C6-8007-7A4D12CEA1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6" creationId="{4259D747-5A45-4D29-899C-6449683F7C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7" creationId="{7B7FD0DE-42C5-4926-9B05-AE34F657D4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8" creationId="{FD1F4065-9054-41CA-9109-9DC5614936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79" creationId="{B928CFA4-98AD-457D-B21C-3BE7003F76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0" creationId="{381EAB84-B1EC-4295-9357-28725EDF96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1" creationId="{83D0F2E0-DF7C-4DDF-AEA5-09E97D7546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2" creationId="{4E38E8DC-C25C-4369-82AC-15032DD2A8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3" creationId="{B7F486FC-8DEA-4CDA-8235-FB19E497F6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4" creationId="{73138931-0720-498F-BA4E-70E812530B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5" creationId="{D9429BCA-5F1E-4B8E-81D8-2808F457DF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6" creationId="{8E2E00BD-6087-460D-AABA-5D401D0EE2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7" creationId="{34EBB70F-19F5-4DB9-A60C-0BAA7A3D30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8" creationId="{50FD21D8-6EEC-43BB-A15C-03A1BF987E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89" creationId="{D06F0150-93BE-42A4-A0C2-3D2DC604C3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0" creationId="{05729F7D-1491-4F3E-B51E-DC03405681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1" creationId="{51547F5C-6AB1-43BF-96DD-A8181D8DA8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2" creationId="{335202CE-D9A9-4BEA-90E7-A31ECA2CD8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3" creationId="{301B3C24-AD51-4F56-8419-D854EDB959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4" creationId="{0C0B9705-6E45-46D0-96FF-7F03162CD1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5" creationId="{68C8378B-0BA9-42BF-AB83-C6669BA967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6" creationId="{89A294D2-977F-48C3-9CB2-D5EFC7BF97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7" creationId="{2F5A8B93-834A-4946-BD80-A4EA1DE185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8" creationId="{50B75C4B-98E1-416D-9173-E194729F45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199" creationId="{AEB608C4-E2FD-4C1A-9125-D1E5068E77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0" creationId="{206D49B9-5519-402C-A34D-E2F4A1C067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1" creationId="{A578CAA8-77D0-4DA8-A512-5E4FCA1D54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2" creationId="{EB3DFBCD-38A2-4CBC-9B95-FC287A28FF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3" creationId="{0138B0EE-9498-46BA-91AA-1FD4D27A9C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4" creationId="{EEE486C0-111F-4563-A803-18AADC9F8E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5" creationId="{804A7003-29AD-45FE-BCC7-BC88492154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6" creationId="{416A637F-76C8-43AA-B763-152D60ADC3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7" creationId="{99FA0CBD-3D20-41FF-B7D6-F71C939FB0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8" creationId="{2452BA8D-2A45-40D5-9F16-A9E473D79C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09" creationId="{B6D18DB1-2F73-464B-B87D-0F6A67D50F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0" creationId="{7CC69CE0-73A1-4533-BCE7-CE97E3EB95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1" creationId="{75A182DC-9BC3-4C41-8D5F-10CBDC3B60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2" creationId="{24FE62B9-6FD4-4292-9794-C61E04108A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3" creationId="{0740E678-8156-471E-908B-4C33280513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4" creationId="{ED26BA80-E9FC-467B-A342-DEB294D79C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5" creationId="{4229F776-414B-4E88-8E08-4DFC78C4EA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6" creationId="{2A07C3FC-34DE-4A70-A85E-AE89085025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7" creationId="{1A565480-B7A4-4642-9634-51A47ACE51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8" creationId="{6A53E073-5D77-4479-99CE-4F7088F740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19" creationId="{ACDF6D9B-E46A-425A-B80C-DFFE670B21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0" creationId="{CAFC1A55-D2E5-447F-9813-70F7664C8E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1" creationId="{3BFAB216-CA2D-40B7-B43F-42867945D5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2" creationId="{50275C9C-F2C8-4940-95D5-074EE52A45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3" creationId="{0865D7FC-A8E9-4337-A2B5-D2132089C5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4" creationId="{EEE7BED7-4AE2-450C-B016-FC7975E79B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5" creationId="{477B2A9E-1800-4648-9065-58E3C6D320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6" creationId="{DEFA1F48-E3F4-4484-8808-92765836FF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7" creationId="{F6BD1C39-3130-4BCF-86E1-8DF5F63475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8" creationId="{8FD3DD85-C233-4AD1-A31C-43AE2FC757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29" creationId="{1FA87C67-59FF-4978-BC80-9F522CE83B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0" creationId="{2EC8DD23-6CF4-4E77-8D69-D3A0A353E1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1" creationId="{689DF2A0-6701-4ACC-9DB2-954A1C4F19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2" creationId="{F5537583-816B-40BF-A562-FDC8F19D00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3" creationId="{4D62C45F-9A46-415E-9511-CCF9D80E82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4" creationId="{8B3EA5DA-4D37-48F7-97EA-E47E8489BE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5" creationId="{07FEA2E0-9555-4769-9BB3-BC47431990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6" creationId="{76E6BA94-AC67-411F-87AB-17C2E8939F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7" creationId="{EC111152-84B7-4603-BE32-166B91AE19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8" creationId="{ED2868FB-5000-4ADA-9F30-E487459B74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39" creationId="{F846697F-8287-42FA-8BEA-970C134527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0" creationId="{A3268620-EDFC-4B17-A9D4-3E38F476D1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1" creationId="{790F3087-59D9-4FDC-8F3D-6D531412A0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2" creationId="{687A2A7B-B8F1-4834-B103-AED1C78483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3" creationId="{60962453-EE96-48FF-A7D2-7901637399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4" creationId="{54319635-237E-4D75-9DA9-88C3C1C10B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5" creationId="{BDADC3F0-EF0F-4069-A9EE-B55E2028CD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6" creationId="{89B41C9A-ED49-4BE2-9AC9-783DB6B3B7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7" creationId="{01ECBBF3-E8C3-46F8-B38B-33B7C711E9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8" creationId="{A8A30131-431C-454D-8767-03A5BE71D8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49" creationId="{8B8097AC-EA3D-4F38-9770-4176D9F27E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0" creationId="{92478B14-D670-48D9-AEB9-14DF010AE6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1" creationId="{9D61C8B0-C947-4717-AF63-4031C02DAF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2" creationId="{46FAA653-BAE7-4741-B36C-00E4920233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3" creationId="{486B9331-C8C7-4EA4-8C8A-587F9944EB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4" creationId="{459AFDAE-32E0-4901-AC83-273505E178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5" creationId="{C0EC0AA4-F4A2-491C-B45F-81E94E1B89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6" creationId="{723908A2-9AC1-43FB-A718-9303FC324A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7" creationId="{7B1B749B-8B2B-4AEB-B8AE-7826E95E55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8" creationId="{A0E5BAAA-2700-4B2E-8EE2-4EF92570B8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59" creationId="{1FC034BF-FA28-4261-A63A-24BBDA1779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0" creationId="{D2FC8523-FA32-4735-8D11-17BF34131C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1" creationId="{911C28E8-B5B9-4C3A-9F4D-7334BB3A9A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2" creationId="{92461D92-6E27-4AAF-BF19-A7CF7CCE04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3" creationId="{1EB4ACE2-160F-47C0-AE85-31E7C83382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4" creationId="{D2985F79-F0C3-490A-9182-4D6D4B13AD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5" creationId="{3CD982B2-9BB1-4322-B5F3-71D2D7B5B7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6" creationId="{11778073-1FA7-40E9-89A7-AB2D9B8242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7" creationId="{5F8006AD-AC03-492E-87EC-83C9B7DAAF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8" creationId="{04A79CA3-E447-4CEE-880C-C311C0E5F2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69" creationId="{76DA5F70-FAC2-4C2B-B354-8D4F159524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0" creationId="{FB654200-12DF-4923-B644-964E0A0EB5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1" creationId="{34E70E69-53E2-4529-8161-FA46D3505F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2" creationId="{A5F0EEE0-8552-495C-9806-69DF0249CF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3" creationId="{21194ECE-5CE7-4DF7-A53E-AA91DED58F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4" creationId="{140A2B8B-9932-4339-A7E6-D532E7D82A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5" creationId="{7982A032-81D1-4167-A23F-C8E2E41BB4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6" creationId="{F1CFC6B1-E216-48D0-B636-D88B9674DA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7" creationId="{C2E5546E-C4A7-42CF-BFD8-EA4E1D4756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8" creationId="{E61F4D28-B11F-4492-9CED-A99137669C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79" creationId="{DD5FF418-0A8B-497D-9B78-EA5ADDC5F3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0" creationId="{85F4705D-4557-4B01-9933-5993F83B157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1" creationId="{C630B465-75D1-4D6F-B7F5-61F5F60FE6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2" creationId="{F10FD4AD-2435-48D4-9B7C-E0D27B4DED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3" creationId="{DA1ECF43-AD8A-4056-ABB8-2C1B4C0728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4" creationId="{08C4D065-2A55-4CC8-B1BB-CBF7B57C71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5" creationId="{6B741D8E-2CAE-4200-BB21-6E4CE014C0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6" creationId="{A1600C4C-AA6B-4EE1-BD3B-925C20AD7B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7" creationId="{0B98F145-9299-48AA-9F0C-612BFD2871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8" creationId="{C41A8FA7-4C05-4043-BA14-ACAB072030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89" creationId="{0658EE4F-8C17-45CB-BEB0-C0E69534DE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0" creationId="{507AF3F4-3616-4043-8EC0-DF74CC8C0E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1" creationId="{B6B1AA5F-51F5-4F7D-ADBC-1FF08225B5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2" creationId="{56932C6C-6AA4-411E-8D94-8172F42C67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3" creationId="{F900986F-BE6B-4F57-817A-31E36DFDDF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4" creationId="{2BE0B4F2-080D-4831-9874-90668B0FFD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5" creationId="{7575BFCC-AC83-4BBD-A7F3-D39CB3DB0C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6" creationId="{22B40648-1EB9-4B6B-81C3-EE745840C9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7" creationId="{54D0933B-0705-4ACA-BC46-57A85EA9C7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8" creationId="{2A5B7E03-A802-4339-9681-BAFFD1455A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299" creationId="{85F0D264-C0D3-4656-AD1F-0CEE22EA33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0" creationId="{563BB2A2-4768-4341-BDDC-32F969A83C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1" creationId="{0B133EC3-0AA9-4AC3-988F-F8D00CE1FF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2" creationId="{A0C1D8C9-01CC-4408-AE19-BB81C8C40B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3" creationId="{D5DF83A2-109D-402A-BC7F-B992A1A34D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4" creationId="{97F81FF8-C375-420B-A937-E682BD0F7A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5" creationId="{DC28FA48-C9DA-40D0-9E82-9FBB753736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6" creationId="{0578DDA9-38CF-42F6-9834-403400B9FF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7" creationId="{B4923922-2820-4C9B-95D5-A695A04724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8" creationId="{A7B3DF67-3E68-4DEF-9A2F-FEDE5294B4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09" creationId="{3008E10D-47F4-4314-B391-F965EF01A8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0" creationId="{95683382-06F1-41F4-8706-1AE0706AF7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1" creationId="{59467BE5-6E20-461D-B4AB-1CBD46030E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2" creationId="{8917BED6-A528-4109-A8E3-079AF8E1F6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3" creationId="{C82F97EE-55B4-4AC8-899D-4BCB23A4F8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4" creationId="{3FDFA164-403C-4C63-838F-73A186ACCD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5" creationId="{21188044-505F-4577-899A-7DF21DCDA3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6" creationId="{09BA527C-AECE-40FD-895C-932C1490CD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7" creationId="{096F7401-E31C-4FFA-A174-7D2793A2CD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8" creationId="{44842AF9-1D4F-4246-919D-A84692713C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19" creationId="{ACA4C81A-9BDD-41FC-8699-AE257523DC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0" creationId="{E6D86700-0A29-4D14-8184-7D14A5C62B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1" creationId="{4E9B5FA0-BEF9-4D0A-A3E5-B5B9327CAD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2" creationId="{A06371AE-DDD9-46E9-B795-683E2FB97F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3" creationId="{BC55CC54-D026-4D2A-B75B-CF76B2225C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4" creationId="{138D4A1E-109B-4EA3-8672-86A4B8BCA8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5" creationId="{BA0685C7-C78C-4176-9F72-596F648CC9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6" creationId="{CA9EFB00-1EBD-4068-BEE4-03E980D277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7" creationId="{B85E69DD-7480-4691-B5B1-38427EBF8B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8" creationId="{660A0217-B709-41AD-B453-ED965D1685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29" creationId="{9B762918-39E8-40C4-BDD0-5F4E409603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0" creationId="{2E408C5D-B1E1-48B6-B187-BB8DD1CF17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1" creationId="{7E8BDC06-9E1A-4EC4-818D-D2B4BAA5BF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2" creationId="{763D7020-547E-4DF6-9CD7-A49F113B7F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3" creationId="{C2A02703-3087-42D8-868C-92AF3649DA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4" creationId="{F2299C4F-DF2B-4108-B796-50083AD495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5" creationId="{77C87D83-E5B9-4954-8B84-281A34F9DF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6" creationId="{5B5F14F9-9FB9-4C79-B339-8CDC5E9238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7" creationId="{F0223EF3-13B0-4459-A0A8-53E42EC473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8" creationId="{D260FDFC-08C9-49DE-AF48-CB661B2C25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39" creationId="{76D881E8-0AAF-46FA-A0C6-7C466A8ECC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0" creationId="{AEC0FDDC-A713-4EBC-AD42-A7BC118CDF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1" creationId="{BB94A248-F3F3-42CF-90D2-41B2D49B69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2" creationId="{BB76CD86-45A1-4782-B8CE-E1AC6E9059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3" creationId="{CDB6D1A6-C78F-4DC7-B387-DFA6CA068A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4" creationId="{AAA73537-9F7C-45FF-B71C-0341895AA5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5" creationId="{9835E98D-A59D-43FF-AF46-961B0594B2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6" creationId="{B97F46A1-652B-4879-B19C-506B9B2DD5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7" creationId="{7C2BA048-E547-49F7-B890-550A6D79F1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8" creationId="{15571CEE-7EE8-479B-8391-81030BCD05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49" creationId="{9392EE96-B6A8-4A2A-8BB6-6DD9261F16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0" creationId="{133E757F-2877-441F-8A0C-2636D5A528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1" creationId="{66B54090-03D4-4D76-9EF6-1C6B27C567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2" creationId="{C4933136-F987-4514-A318-26C7BBC4F0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3" creationId="{EF9697A6-29AE-471C-AFFD-C584C1A438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4" creationId="{920E14A2-E7CF-4D13-A4C6-44DC81140B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5" creationId="{E4CCFDD0-9D7B-49A0-B83D-8562293687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6" creationId="{8C75D35F-49CC-4D6F-8FDB-27021131EE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7" creationId="{9F46BEE7-2A94-4930-BD23-552CE60D63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8" creationId="{D2433DF4-A3CB-4513-99CE-B8058A7C1F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59" creationId="{106812E0-6F61-4C64-BCC1-01F984C88B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0" creationId="{FE4F0B73-4CAF-4C4F-ACCA-5816495860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1" creationId="{1C4B90EA-B419-4451-B4F7-C27A5C4AE8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2" creationId="{6251823F-E055-4788-9B3B-D0B849F4DB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3" creationId="{45637AC0-A7C8-426C-92D9-6FCC3539C1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4" creationId="{F3633C48-88BC-4329-B56C-BC8E6210CA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5" creationId="{D6A8C61A-F5BB-4747-9C74-92BB96EC67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6" creationId="{0C372FF0-0199-4B0E-905E-2ACAE71F52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7" creationId="{D520CAE3-9AD5-42DC-88D2-3BA0F0F064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8" creationId="{4059C05C-518D-4C94-980D-4D46C0B627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69" creationId="{8BB2CF89-3658-49E1-8969-5379BAD464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0" creationId="{D1F49F18-CFCB-43C3-A04E-C36E2B467C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1" creationId="{8F376461-D21E-4409-9A96-A262FB9594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2" creationId="{6A55ECB4-3164-4464-9EA5-E7E2DFFFEE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3" creationId="{82AEE789-F2B3-46DE-B7A4-FE9955EE3D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4" creationId="{CFC68372-4B68-4EFC-91B6-94EB63801C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5" creationId="{D86E9F91-034D-4B95-8666-70D3421BEE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6" creationId="{09B1C346-2576-4F0D-8A52-751B4877EF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7" creationId="{87A0C834-12D6-46A2-8008-890E794F45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8" creationId="{4734B5FA-903A-4E53-86DF-9DBC9E1BF2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79" creationId="{0ADC327F-2228-47A6-9C65-0699376C52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0" creationId="{B487292A-B89E-4AD6-997F-4FBA6C6719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1" creationId="{30AFEB79-621C-4962-9E39-0F8AD30710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2" creationId="{188567EB-D2BB-49FC-97DD-D3FA52E02E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3" creationId="{A28E0139-7D05-4666-B149-9F22474696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4" creationId="{C231DE24-E41F-4ACB-BCA6-23C4ED9943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5" creationId="{2EFF8432-DC0D-4144-A021-97D8F93B0A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6" creationId="{08581358-4123-4446-816D-53A96F5F5B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7" creationId="{EFAEF812-38D7-4BE5-A8B9-2FF5ACBC7A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8" creationId="{328392FB-EE3E-4E75-B3C6-D2A36C122B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89" creationId="{5EB9C772-0A10-4AE6-8942-59AD58E0797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0" creationId="{6DD6C711-F670-45E6-8A44-2E03F4F62B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1" creationId="{AF748B48-5E4E-410A-9FF5-192AAECCC1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2" creationId="{A5ED0936-918F-4DA6-A8A2-7A36FF275C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3" creationId="{38EA8089-1B97-4834-9398-720B5ECCC9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4" creationId="{BF7A245D-E46A-4A14-9D2E-4488459872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5" creationId="{CED97F56-1F8C-4DA2-9E86-05702C0F4F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6" creationId="{6335F82C-5CAE-4D53-A8EA-25B25A57AC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7" creationId="{87737ADA-8E83-4827-B858-07BE12174A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8" creationId="{3A62EAC0-F202-4723-8DD6-2485FD7E7D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399" creationId="{9E3DF9AB-ED98-44C3-A564-44B5F1587D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0" creationId="{47D41FA2-21F2-4224-BF80-A3F39E31DD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1" creationId="{4B2DCD7C-56F9-421D-8789-05D60A1861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2" creationId="{A81C030A-E682-4D82-898D-2B37C63D74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3" creationId="{FD0E4591-2976-4D46-966D-227873C958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4" creationId="{CB6E8D11-5C48-4A03-BCD7-7136636484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5" creationId="{54C33731-553E-4817-BB5D-D93C1F386A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6" creationId="{B36BCBA5-1502-4CD3-8421-75E0005D07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7" creationId="{50821ABA-AF4C-46B3-85F5-D29F76A6E8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8" creationId="{A81B9258-F003-48A0-BC25-9123A16FB9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09" creationId="{DD5E81BF-90D0-42CB-8A93-B796B635CE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0" creationId="{2AF08FBC-C32F-4289-A5C7-9EECD551B0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1" creationId="{4D112095-FF77-4D5B-B701-C149FB0BA7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2" creationId="{89987BD9-48C0-43B2-92C5-2CB9FC4CCD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3" creationId="{FAC0E2A8-F4B1-49D0-8301-26275607AB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4" creationId="{E0610E11-B29A-4FBD-BCCD-18690EE5C4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5" creationId="{51108049-1752-47A2-B494-9B23CAA097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6" creationId="{F45490D3-FE35-4B47-BE84-E9CCABDB69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7" creationId="{66AF380C-C42B-456B-868F-084A15FA04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8" creationId="{E9032C44-54A6-4184-A5AB-BD8439D83F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19" creationId="{3238471A-2E1C-4FE3-858A-4DBC28DB6A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0" creationId="{85FFBEE3-71B1-4F2A-8F1B-39EF94ECC6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1" creationId="{FD302002-625A-4295-B611-2C9012707B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2" creationId="{3C86CF0D-087A-4890-B921-D25F0078F5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3" creationId="{C9EA436F-3C76-4970-AFAE-570CF12DD1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4" creationId="{0CF3B533-61D3-41E3-8488-0ED89D9D3B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5" creationId="{07A76FF9-2C1C-4996-B45C-586883D280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6" creationId="{2F475293-CFA7-4086-AC90-30FAE4F684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7" creationId="{6E784082-9EBB-4B51-9EA0-9E946F899E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8" creationId="{EB51961F-0CD6-4DC8-BE8F-314BBD613E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29" creationId="{12DA2839-C172-43E7-9F16-E27C5E1290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0" creationId="{1D4AC6A4-9B9A-4E56-A1E2-A6D747D117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1" creationId="{B8A68EF1-8780-4294-838C-4650500F36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2" creationId="{191493ED-63D0-4974-9A87-612B62D03A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3" creationId="{CBE2F05C-F4EF-410A-8FD0-5F3BFCCB34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4" creationId="{DA6BE0A0-65E5-46C6-9C66-F9E78B42D5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5" creationId="{902E81C8-7DC1-44FD-B738-25AA83119A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6" creationId="{B01ECDF0-E7CF-4CA1-A00B-24AB3237A5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7" creationId="{3F003467-5FD5-418C-B9E8-B59F86B399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8" creationId="{281B9ECE-AE9F-4716-AE1E-635D683E3D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39" creationId="{448921EC-F2B0-4A62-9AD1-E96BC1B2FB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0" creationId="{C7688080-0B72-41E7-8EDB-A447612B82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1" creationId="{95CE283A-EBA4-4722-9121-5FD13199A8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2" creationId="{D381F1F9-2A76-47D5-8565-6B85310EFF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3" creationId="{8A9B3EE7-52D1-4A6A-BB69-ADBFEE230A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4" creationId="{8F5C87E8-D05E-4551-A343-882E3C5CDF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5" creationId="{D234BE8D-FFF0-4DCE-8AF5-1849F22D80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6" creationId="{B4EA69C0-12B3-4309-97F7-5B9209DB6B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7" creationId="{39E74201-CF44-4F31-A431-E6665E321C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8" creationId="{36DF54F7-EC76-4CA9-B63A-CC87F18612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49" creationId="{F408C71E-E0B5-4C7D-8BB3-8E5372223D7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0" creationId="{230ED0FA-026F-4CFF-BFCF-5C3B948120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1" creationId="{EB4D532C-78F1-4E0F-9574-16AC8FF071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2" creationId="{03C2D672-306F-4A83-8FC6-EBBDE3C674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3" creationId="{C4972DF6-DD38-46A1-9289-1A537886C8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4" creationId="{BF4269A7-17F9-48A8-AFAB-22BC271D68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5" creationId="{C9CE5186-53AD-4F3C-9D62-F1BBDC850F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6" creationId="{7E9D5B14-C6CF-4005-BA0B-DAE49BB118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7" creationId="{6B77E6E8-7B73-4940-AC1B-D3D0B6CC1B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8" creationId="{C261878A-E0C6-4A33-97A4-F33F4BD0FC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59" creationId="{9B094DE0-98EC-424F-8F60-763A085B2C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0" creationId="{2876C822-8FC1-4895-B663-428A3BA4FE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1" creationId="{2562ABF1-2F4F-432B-A11D-8DE2AE67A1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2" creationId="{5612565A-E29F-4D3A-A8B3-C0FA9220B3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3" creationId="{012790B9-98F3-4139-B2FE-A48D034DF1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4" creationId="{B30ADCF9-81C4-479A-B377-EC807E17A0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5" creationId="{F83794E5-85EF-403C-91E2-EA9C03ECB4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6" creationId="{FBA0406D-3577-49D3-8D02-61067E5650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7" creationId="{C43FFEFC-3283-47A3-BACE-8CD406A052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8" creationId="{352EE6B6-94D8-4CC1-AC7D-CAB94F7CA4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69" creationId="{80D49560-4D75-4134-9E76-B17516FDF4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0" creationId="{F057F885-4FEA-4375-BE5C-B2C4789CE8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1" creationId="{F57F6DE1-E653-4A3D-9240-DF1DFBCF78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2" creationId="{29E51995-4A04-445F-9D7E-6F122ADB63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3" creationId="{8E72C866-16F8-44FB-82FD-B4EFAEAEC8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4" creationId="{A76FFE4B-18BD-45EA-BFC3-14C9703F01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5" creationId="{41B4F633-0B98-4918-9DBF-9EE0BF99E1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6" creationId="{1479A6E0-43A3-405E-AE5E-FCF346B623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7" creationId="{699D92DC-F027-427B-8F74-388764463B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8" creationId="{47F663C4-32C6-44E2-BD33-7B49F43D23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79" creationId="{90671F0F-09A2-46BB-9E5D-D6A98AA770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0" creationId="{D4C1FBB3-A1D8-4620-A13B-FE0A7157FD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1" creationId="{B0BC180F-CDF7-4E9A-96CA-D1FA3D1232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2" creationId="{D3B3AD4E-1AC1-4993-9961-9BB9BC360B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3" creationId="{4537A821-21CE-4CD5-B842-BC3D088C25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4" creationId="{4C3070B3-13C8-4170-89D7-540177B1097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5" creationId="{6AAD32A6-9BA8-4530-B2FC-9397447C89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6" creationId="{10FCA16F-E25B-48BA-8379-D919F21291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7" creationId="{7477280D-8C87-49C1-ABBE-D06986A7BE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8" creationId="{E471E605-8BD0-4061-AF31-5707693DC7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89" creationId="{0974389E-BD17-418F-B3FD-A420803FCD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0" creationId="{AE8BE901-AB4C-40A8-AA67-6A3C40D71A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1" creationId="{C06F21E0-0F5D-4B08-AF5B-74BC93BF53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2" creationId="{4EE8B7B3-2620-4967-A10F-4913D91B4B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3" creationId="{347048DD-F1F3-47C7-8B79-9273CBC06E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4" creationId="{11D09A6D-0F44-4ACD-B2F2-373C247C4F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5" creationId="{5583BC75-5D17-4326-B308-F8E90AB18D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6" creationId="{B820B2E7-D866-43AA-8BB3-08D56940AE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7" creationId="{EBBC3167-51D7-4DC9-9DD1-25A71AC55F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8" creationId="{1A8691E2-A3CF-43AF-8650-FFEE998CFC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499" creationId="{9DCD741D-BFCA-41F7-8025-677D6E7B1F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0" creationId="{8EFFC617-831F-46A3-B6F7-481216FDDE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1" creationId="{FC3D5AA0-F45B-41EF-A641-E9DF248F2C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2" creationId="{5741EC7C-8EC2-4AC6-86F6-8AE220CB2D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3" creationId="{4AA47EC9-4B8D-464A-9000-E81D0D1504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4" creationId="{FCE15DE0-4901-4210-BDB3-7A19CAAFA5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5" creationId="{8780552D-58BD-4FBB-9AE6-BC92630062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6" creationId="{54B648F7-3663-4825-A5B5-16FF2004CE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7" creationId="{CBF0993B-FE3B-423C-A63C-E4A6F50B93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8" creationId="{1004F389-AC51-4A63-9F6D-303227FA88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09" creationId="{EC6355A5-3F59-4EA2-B5B1-642ED92440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0" creationId="{6D20D380-EC08-4A36-AAE1-C5F62E000A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1" creationId="{7AE13433-1F34-421A-AA23-10BE8EA784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2" creationId="{2C69F319-04FD-40A6-96BD-1E74666565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3" creationId="{4E4DE3B9-1641-4826-B866-92C86AAB52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4" creationId="{B8DF7F0F-E7F3-4F9C-9DD6-4DFDEA50ED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5" creationId="{E8763094-8363-486D-9F02-3DB7DE4200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6" creationId="{D14036A5-3D6D-483D-9366-FC4C097540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7" creationId="{095FD427-A396-40B9-8A95-498B04C176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8" creationId="{9FFA0DFC-B92B-4AFB-A4E7-CC47DD6AB6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19" creationId="{B5857DA9-9C27-4DFA-A90A-9D5A4CBF80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0" creationId="{61B50F7D-ADE1-4669-B5BE-603CE66EE1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1" creationId="{596C4187-4D91-4227-946F-67480E52A5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2" creationId="{EF608709-B302-41F7-81A7-4F9A2A97AB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3" creationId="{AC04C6F5-EA62-4BEE-8D25-5AE471ABA9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4" creationId="{F48E7525-E2FE-457F-AB35-D061D6F2E9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5" creationId="{F6AFD21B-D1C4-4A19-BEAA-595C7C0C39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6" creationId="{B028CE56-D026-472E-9306-EDAF574C89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7" creationId="{C2AEB5C3-491B-45C8-8553-E4ECAF2F07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8" creationId="{17298B6C-8A74-426A-B80C-FA7E1A349F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29" creationId="{7358DA56-6849-4FD3-8DD8-0ADDCA9E52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0" creationId="{C52D94F9-BC70-4DC8-B1DB-1A5304BE68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1" creationId="{A2FC01F1-96F0-4535-9A0A-C31E0D63E7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2" creationId="{D9218694-94D6-49DE-BBEE-AAF77A0556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3" creationId="{E91B8AE3-374D-42B8-9557-94F03C9252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4" creationId="{D8E9D88F-EF8B-447A-BAD3-E81CCE822F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5" creationId="{D8FEF361-6D8A-4587-B3FD-2914433540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6" creationId="{26C722D8-F98D-42D2-8E57-36EC720965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7" creationId="{29BD0317-FBBD-4573-BC74-5C79EAF13A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8" creationId="{24C45EC8-3367-4BD6-B1EB-6FC68DF887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39" creationId="{F079A246-C221-420F-A19C-8A69E74D90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0" creationId="{61BF614D-5AE5-4FFC-AA52-25E5AC2D1C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1" creationId="{6916258C-02DB-440F-A9D5-123508FBF0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2" creationId="{4E80AAE6-4605-4059-BAEE-94FE22DDE7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3" creationId="{90D562C6-BA8F-406E-9CAB-41CCDC32CA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4" creationId="{85DF5F0A-B23B-4B61-AF85-90827B195D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5" creationId="{205F12AD-175A-4F67-A86D-C3B3DC95DA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6" creationId="{C379D098-D20A-4A3D-88D6-F577C3E74C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7" creationId="{E2A96DF7-161D-40D8-8477-1897BB4260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8" creationId="{B71E44DE-41F5-493C-BE18-9DD2E3119F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49" creationId="{FD6D043F-0085-431E-9A63-D06DD96DC8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0" creationId="{7EE708C4-2FD4-4653-9EBA-E9EBD21157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1" creationId="{7B28503C-494F-41AA-81C8-30A2838218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2" creationId="{A381F94E-6C17-474D-AC5D-5138663C57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3" creationId="{028599C2-344D-4ACE-80DB-230658462F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4" creationId="{70675E4E-8A43-422A-9F33-5F68A349FF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5" creationId="{4CB47174-8645-45EC-8B86-AA96B1D4B4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6" creationId="{93626ED7-A4E7-4F3E-8BB6-5588FFE5BF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7" creationId="{D38A3355-942C-4531-910C-71E8798EAF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8" creationId="{B486ED43-F6BC-448E-B71F-3698043855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59" creationId="{A7A4BD02-7926-4481-BF5E-117FE7BBE8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0" creationId="{CCFE5356-E785-490F-9546-4A8B3BB992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1" creationId="{48F43FB8-13BC-416B-9B80-42EE97DCF7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2" creationId="{7011196D-CC82-4485-AF97-C5CE826AD3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3" creationId="{AC61895F-4E88-403F-BB17-F7C2CE96A1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4" creationId="{5FF22041-7760-4685-A4DD-D6EEBE83D4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5" creationId="{2F6E3C14-611B-4F49-A6DD-CBB3E44105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6" creationId="{808DA111-3AED-414A-861C-7D6C1ED1D6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7" creationId="{271E7859-E478-45F8-B8AA-E0EC0FC7BD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8" creationId="{629F942C-BF75-4B4B-AD7F-FDBA83141C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69" creationId="{B1078049-7D5A-4437-8BD4-DB23090ED7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0" creationId="{65870417-4C69-4ACD-B356-4E33A16851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1" creationId="{7C40F3B2-4C16-4FD9-985A-76D1EA78E5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2" creationId="{5D542FF9-8ABC-4D61-BBAF-320F848AC9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3" creationId="{37B6EDE9-4E74-45B3-8954-91BCDD8F95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4" creationId="{5A072A4C-9FA0-4AFA-8D80-126C63881E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5" creationId="{F130F19C-059F-450F-9BE1-CFAEEB0E65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6" creationId="{C8127BA5-9440-42DB-B50F-8EA7BFA6D6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7" creationId="{8365CA82-0BC7-4EFD-943B-E92D044DF8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8" creationId="{1F096E9D-AD15-46D5-B890-7E311C109D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79" creationId="{088A06B4-B6D7-4D1D-9DD1-40F2BACD19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0" creationId="{C2458B72-F30A-4199-8E16-587626FCA1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1" creationId="{AF6EF003-44F0-40C1-BA1B-587D05584E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2" creationId="{8CC08381-17A7-4AAE-A13D-A90C185AE4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3" creationId="{DB9191FC-5BE0-47E2-A4AB-05E9B167A0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4" creationId="{A7672852-DEA2-4A54-9F7F-EEAE182A95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5" creationId="{F3053C6E-46BB-41A5-A92A-F9DC60B18C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6" creationId="{2603B219-9865-428D-BDF2-5F967B2EAC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7" creationId="{CC977064-459F-4CA1-9BE5-EE06C866BD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8" creationId="{E6400132-98DB-417A-88F9-3A257CCFA4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89" creationId="{9D901281-66FA-422E-920D-92BE64EC1B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0" creationId="{3715EB30-DB5C-4907-9780-D71FF9E869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1" creationId="{CFC9ABE4-8974-4A01-B733-427E2BF32E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2" creationId="{9FF8E87B-AEF4-4F99-9679-0B6F9D4036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3" creationId="{2B535098-A0B9-40F4-AEA3-D0A0AD01F7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4" creationId="{5F32ADD0-5F6C-4621-AE2C-4EF0DE5A67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5" creationId="{9A617BF8-DCBB-4364-B932-1E23F4BB9F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6" creationId="{A3EBFAA5-0361-4BA0-9669-543FA24552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7" creationId="{5C90E5A2-2924-4E91-B2FD-71FD5F3A4C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8" creationId="{A7E5F6AB-F2CA-463C-B38B-235949DC2A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599" creationId="{4A942609-37AD-4536-8A28-6DA7887325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0" creationId="{D5B31E40-F962-4495-8746-2423DF326E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1" creationId="{579BC852-BC87-4E2C-AABD-8B39AA5D1D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2" creationId="{D567D7F0-367D-47AE-A9E3-8AFBF38995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3" creationId="{91FE60B3-CC03-4A84-9A01-DCBF06B19C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4" creationId="{EA850DA3-A5E8-4667-80A0-2B882C2236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5" creationId="{DAE2C074-7047-4E76-ACA4-F4647D5E0D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6" creationId="{6C210C09-16A9-4140-9A2B-AF8B5BFE69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7" creationId="{0A150EFD-7BBA-4083-8AF6-7A313CCD83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8" creationId="{0B70DB3E-C1F4-4662-A2E7-3C072AE855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09" creationId="{4EC9E010-199A-42ED-86BB-EB86BA11EC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0" creationId="{914415BC-F950-4A9E-8C4C-FC763D0EB1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1" creationId="{D7229238-4DDC-4BA2-B331-637653C96B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2" creationId="{EB140280-7E90-4A86-BE37-AF14740070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3" creationId="{E60EA245-61F4-4ED2-BBC4-299D87B0C4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4" creationId="{5C9ABDC0-667C-4634-B6AC-039670DE95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5" creationId="{DFB650D8-5A83-420E-8655-A031DE0998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6" creationId="{C08D84A2-7A0F-4740-820D-8F19D7FA95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7" creationId="{A07B26EA-796A-405D-89FC-B872705692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8" creationId="{346647A4-A155-4656-A30D-EAE9DC38E0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19" creationId="{30FC4E48-AC5B-4B23-B368-772F0C62A2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0" creationId="{FD8BEF5A-FC8B-40F3-9DEE-658AAFA735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1" creationId="{E9D93E2B-89D3-4042-9E35-D1713C40FE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2" creationId="{D2A15028-315E-4FB7-8D3B-569DE48F5D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3" creationId="{09FBC1A6-4147-4759-A0BE-EDC37ED7B3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4" creationId="{DDC598D2-0494-4005-A7E8-2EA23CD1BF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5" creationId="{019C7704-E6FB-472F-B252-C8F6D175E3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6" creationId="{025C2923-6F14-4D62-9E00-CBEAA3A165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7" creationId="{4EC0FDE2-CBC2-4AA2-9905-980563AC1F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8" creationId="{473AAA57-0CB3-4740-BAA5-C7DD8D23D3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29" creationId="{912C9B60-404E-4C8E-AC1D-DB8E256172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0" creationId="{1B763A3D-E7C3-469E-BCD0-2664CF7DC2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1" creationId="{6C256B7D-CF2A-427D-9BE6-E2459CDF6D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2" creationId="{6A014E6E-4D7B-479D-BEAA-9FD71DFE85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3" creationId="{E58CE3D2-37DB-4046-B4FC-A3FB27E985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4" creationId="{508D04FD-9DC6-47B3-A7F9-6BCE75DE73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5" creationId="{A5436E20-D2A6-4076-AC55-AEA0CC6ADA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6" creationId="{4A863B11-4907-49FE-9E6C-FCDA8201F4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7" creationId="{9CFA1B50-B5F7-45BA-A802-041E2267C6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8" creationId="{54BCD167-79FE-4771-83BC-96B0986BDE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39" creationId="{C5FEEBAE-2711-47A3-974F-1CD2AE9F5D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0" creationId="{BCCB139B-1D54-4871-AC7E-ECBFF1C94C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1" creationId="{A4B7809D-9004-43D9-9C8C-9E4F1BD4A3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2" creationId="{3A69FD69-1AD8-4827-B2A9-EE0C868BC3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3" creationId="{BD3ABFA6-7594-4FBA-B94B-61ABBAF5DB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4" creationId="{1BF3193D-5979-46BF-B568-D98BB20276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5" creationId="{29FBE73A-658C-4F12-8AB5-2A2F58B1E3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6" creationId="{77AE89EE-14F9-499A-9557-CB7F27FAA6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7" creationId="{984AC0A7-F792-4229-8269-0549031D22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8" creationId="{705C7925-A69C-4561-B28A-5B5BB20A71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49" creationId="{1FBAB21A-A63F-4150-AE74-11422E1BF1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0" creationId="{DBA5C82D-50E7-40FE-B35A-8BB8D8BF87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1" creationId="{DA132082-9DE3-4387-B10D-72AD7B1CD6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2" creationId="{C4C587E0-9DCB-4709-90C8-17C831D85F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3" creationId="{1863D44F-939E-4D29-8DC5-FAE1D8049F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4" creationId="{2DC31B96-17D1-4452-900D-A827A12354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5" creationId="{50D4B74F-4E4F-4E25-A534-D84B9DDA53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6" creationId="{3BF1F803-EEB2-46D7-A774-996B753A19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7" creationId="{6DBF733C-F05B-42F8-98A2-2F08985AE8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8" creationId="{43F1E1DB-3A2C-4C6E-A5CE-037CB155F7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59" creationId="{17F616DB-F66C-467D-88C8-24DFA3B0F8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0" creationId="{476389D8-8B43-4F96-9248-51920FF013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1" creationId="{FEF00D07-839C-4BF5-99E9-A70079A167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2" creationId="{AE0CB0D3-C724-4CE3-BEE8-55AA80F3AC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3" creationId="{8BFD444B-9715-4EB3-AE25-E1BF5E6C94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4" creationId="{B105A539-B1BC-46F9-BDC6-543115D3F5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5" creationId="{05835A45-CDCA-4044-9884-5BC4D325CC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6" creationId="{9F6F3D8D-7AC0-44A9-8390-FA633FF6C2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7" creationId="{F4814729-A64E-47F8-9317-D3013F7F50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8" creationId="{CDAA351E-C454-404A-8E37-8078E2D574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69" creationId="{4A6C75CD-2F98-4C06-AEB8-6BFEA1D3A0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0" creationId="{0F42465A-7EDD-4D1D-BD75-2172ABE7CA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1" creationId="{BB56EC52-607E-4906-8AFF-9D87A17103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2" creationId="{3E316BE6-67CB-4DA2-BC1A-B83A64B263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3" creationId="{D58193F5-9547-4A8A-B7E5-09F5031D83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4" creationId="{A4E5D344-760B-4F2E-8CEC-AC98E6547E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5" creationId="{8DAC6261-448B-4939-A969-4C86CDEAF9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6" creationId="{3DDF5733-F9E3-47E5-AAA9-7D07582B45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7" creationId="{9A162F4D-6F8D-4960-B79F-1EF42BFF7B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8" creationId="{2AA2997F-C1D3-4DF9-9E41-948DF5251E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79" creationId="{223C67FD-2696-4B70-B574-465C501B3D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0" creationId="{A1BBF644-8B9D-45EF-A0D5-1352663523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1" creationId="{0EF11ED4-E0CC-4892-A07F-48329A480A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2" creationId="{D785B4F1-3AD3-45A3-8437-862D016703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3" creationId="{ECFF8626-8DF0-4DEC-B5BF-4424B5314F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4" creationId="{D6283150-4115-4064-9CA6-3452328308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5" creationId="{D45501A7-6FBF-470D-9A74-91C293E90B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6" creationId="{614A1FE8-8468-4DC7-B12A-044CF66D49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7" creationId="{8E685C51-2043-4EF8-84D0-3113608F72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8" creationId="{E739E0CE-2E8C-42E5-86A7-F0F72CEC50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89" creationId="{F95D3E54-C045-46C6-8E29-82A03A5C1C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0" creationId="{7B542DFA-457C-4A01-AB50-7D4A5D4C19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1" creationId="{559A5CCE-A08E-4B9C-B676-AE64C72088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2" creationId="{77DEA431-DBF9-4A2D-8E07-FC2070F440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3" creationId="{DE728BC5-5841-4A4C-A5A1-A5415ABCC7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4" creationId="{0DED3D5B-9298-4A32-AC34-FC1BBE6C08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5" creationId="{A9E7F713-8DE1-47B0-9A0E-E672A4F195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6" creationId="{542EECCC-910F-4CAA-AA5B-183EF370C5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7" creationId="{52F690A7-8DF4-45FD-8FB6-A7D34480C0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8" creationId="{E9CC0603-F81A-4792-B801-06AC11260E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699" creationId="{E894FBE7-442A-4D81-B8EC-97E7D49E74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0" creationId="{6B447949-F253-4779-BB3E-2EBE535B5F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1" creationId="{10FD6D12-869C-4172-AD0A-A8A548E654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2" creationId="{0F839A97-22E4-45C1-9AFD-6C112930F8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3" creationId="{2073F5E5-A1E8-44DF-BC2D-569105FA80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4" creationId="{C6755CAD-1786-4692-BEE1-D8C3224071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5" creationId="{56A8096C-97D1-4C51-A8E3-B7F2D4836A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6" creationId="{FFDB12FD-AD32-4C9B-834F-9F6BF74127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7" creationId="{B3395A97-6A9B-4A9E-B24F-B7DFA661FA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8" creationId="{D824E6FC-F0A8-459D-8C1E-DE867642AB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09" creationId="{EDD98D07-6C68-4A92-B864-17F2C7CD04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0" creationId="{3EE90BE8-03D1-48CC-8B12-516A207A51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1" creationId="{0AC5C807-D12A-455B-841A-DB37B968B6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2" creationId="{C369E408-F176-4177-B9AC-AF2CB76B4F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3" creationId="{122DAA8D-2191-4BDD-AF35-6BCE174B5F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4" creationId="{CD293532-EC6E-4E64-AF16-24A41E5E52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5" creationId="{42E82ACC-E95F-4A9E-B1AC-AB081B9DE9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6" creationId="{72C7118F-C2F1-4545-98DC-216170B4E1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7" creationId="{84602251-5CBE-465B-BB8D-FA7091A810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8" creationId="{41D96DDD-DF23-48EB-9E71-DABB3DAFC3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19" creationId="{E47F2C8F-8CFB-4696-B31A-A5DDEE87B7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0" creationId="{A230182C-9E02-483F-A212-0406305188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1" creationId="{8610A949-F406-4756-9396-FEC4F5EFFE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2" creationId="{F78459E7-829E-485D-B28B-D7D9644854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3" creationId="{60652DC3-A1B7-4793-8A3F-B48929D782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4" creationId="{6E09256E-3E45-4E34-8EC9-557CF33F44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5" creationId="{E4BA19F5-90CC-4B42-9871-9EA301E377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6" creationId="{2EAF0E12-9676-40E1-97E5-EE3F81BD1B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7" creationId="{2F50F7E8-DAF5-4508-997E-9F1B5C0038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8" creationId="{75FF1BC9-4D18-4CD0-939C-E82BEF0157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29" creationId="{7393249C-7C66-4080-A3EE-69D69A4DF9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0" creationId="{3387E98F-45D9-40A7-987E-87CEC575DC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1" creationId="{24DD1138-C01E-47BB-8CE7-A2D885D428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2" creationId="{302E521E-9DF8-410C-8EB3-F317E66563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3" creationId="{66F45070-4B45-495C-9D8E-65C8140626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4" creationId="{3EC69814-162F-41C1-8676-575EC870FA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5" creationId="{CD4A3ED7-CF08-4A38-82D7-24C0EE952B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6" creationId="{A9219FB6-3355-42FA-90E0-A748A401BA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7" creationId="{21C8153E-BFE0-4286-9C95-2598E120F9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8" creationId="{1CC92D1D-BEC0-4E9F-9E15-68BD750C9F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39" creationId="{76DEA4DF-C18A-406E-BB16-7B20C7872F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0" creationId="{9DB3B8F5-0DF5-4BA3-B4B0-58749B1CBB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1" creationId="{E9E52736-C172-49AA-8AB7-9D309C5E0A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2" creationId="{8CEE205E-FECE-43B8-AAB4-F79F64D7C2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3" creationId="{C1B7508E-6B59-484E-97A8-2391332746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4" creationId="{B4883608-4C7A-43F9-8C83-C131507004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5" creationId="{50628E75-D06B-4743-BB9B-3938F19F37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6" creationId="{8387B2DA-0B92-4D3A-808E-B4E34160D7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7" creationId="{BC6E84C6-1714-4980-B29C-E0A2295089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8" creationId="{CB02DAA6-D925-4A51-9322-54AF2AE4BB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49" creationId="{954114EB-2808-48BC-9014-8A558FB308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0" creationId="{EEEE3389-C3EE-40CA-83AE-0C09AE062D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1" creationId="{F093B9F8-CE46-4B4E-A305-E3979C6C86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2" creationId="{D3E6C3DB-11A8-4767-B498-0DBD355C50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3" creationId="{EFAA9F28-988F-4DB3-885A-38EB887497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4" creationId="{678E3E44-8AA5-4CA2-BAB6-F638914871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5" creationId="{F93A54D4-9F12-4BDF-96D4-FA2B8EC847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6" creationId="{1F263DDA-7C3B-4080-883E-3B95647E98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7" creationId="{166B12BC-DE32-440A-87F4-98B9E2CCB8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8" creationId="{3BC02FBB-D509-4741-8853-0262FF4C89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59" creationId="{D30FF286-0222-4A4C-B37A-046E75A066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0" creationId="{FBEF8A32-06A6-4F95-9EED-7254D2254F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1" creationId="{5A1A5D6E-FC59-431F-BF94-C84A12DFAE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2" creationId="{446557B9-59C9-48E1-B4B9-72DC46AB16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3" creationId="{327AB5A3-DD95-4C4A-AA59-D358E4C8B1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4" creationId="{A09DB8D6-F892-4FDA-83FB-0BE802E2A5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5" creationId="{56037AAD-D6AE-402F-8FC7-167C5EBAB9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6" creationId="{CCBDDBE3-FA54-40F2-8083-8923353A22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7" creationId="{F05E669A-F8A1-45DA-A373-01B6CBD29C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8" creationId="{42933480-74DA-4F55-B5F8-80F5168766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69" creationId="{D0261CC0-C0EB-4298-A8C6-75AD5A21C4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0" creationId="{4ED7F812-494E-4204-9D51-545E0998AF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1" creationId="{3DE7AB0E-4F31-48C1-B6C6-02DF6485D4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2" creationId="{6913ECB6-CA98-44B2-A840-FC40BD423D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3" creationId="{C57BE56D-A848-478B-9C2B-1BC796B1B7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4" creationId="{88411C1C-CD68-47F5-BC91-5FE8968E44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5" creationId="{FB68EBB4-4CD1-494F-B00C-C92463496C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6" creationId="{FD06492C-32E0-4EF9-A33B-7D4B85B262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7" creationId="{925BB788-C90A-4B64-92F1-0E793AA4EA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8" creationId="{F0514206-B299-4969-997A-31E3EEE759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79" creationId="{2F0B57CD-04EB-495F-8179-21526EB958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0" creationId="{15A89904-9D67-4ADF-BBB1-380FE3FC07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1" creationId="{880EFD9F-7055-474D-9F5E-97447C32D5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2" creationId="{B36AD0D4-0DCE-42D1-A955-6B65616F9B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3" creationId="{4025267F-1041-4BAA-8802-8CDB14D674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4" creationId="{332FFEB8-AE0C-48FE-9B56-395FD5A355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5" creationId="{1E45E065-EA7A-4368-AB43-31069B43E4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6" creationId="{110E13D9-435D-4FEF-8B05-1D087AD537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7" creationId="{96FC4ED4-195F-4A83-AFD3-A7290CBB3F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8" creationId="{C60B695A-4029-48DD-954C-96F87A6944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89" creationId="{85F20094-C3A7-4DD6-BCCB-F7AF5C6D79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0" creationId="{4000006D-5E3B-4A3E-B987-84365BE366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1" creationId="{8EFC1755-639B-4693-8A78-69C35E5AD9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2" creationId="{FE3ADF42-AF02-4E0F-B185-A74144702C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3" creationId="{84DC01ED-50AB-4748-B80F-092BEFECA6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4" creationId="{429F329A-BEE7-4A49-87DA-26EFE5CBBE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5" creationId="{5876FDA5-A1EB-45BA-98DC-ED86C08B3C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6" creationId="{81D7B2EA-4B95-441C-B50D-79A48D2793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7" creationId="{372EFAC3-4E73-4894-973F-313D2388EB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8" creationId="{CFBC2FFE-42CE-4827-8616-6822053E9C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799" creationId="{1BD56CF3-63C2-463C-ACA7-D62CE654BE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0" creationId="{DA88C5B1-CC6F-4A23-9E08-A0DDDE86AB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1" creationId="{A4CBA1DA-4A7F-446E-9000-6F3E05AC59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2" creationId="{9E834EF2-1216-4CF1-94CE-5DF1C87A22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3" creationId="{0A594EFF-F6CD-4752-9ED1-0FF132C996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4" creationId="{C2E3F166-F09D-4F9B-AB2A-7E9E97169A7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5" creationId="{8116EECB-4FD9-4C6B-91C9-A7B995BAAE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6" creationId="{2CF70B55-C090-4B88-96C9-4E4D2D39C5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7" creationId="{16DFA865-5BE4-4836-92DE-8185F7ADA4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8" creationId="{FD88F4C0-F697-47D2-AD52-06CFA61804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09" creationId="{A1F41605-148C-4A22-A7F6-9209A3D1ED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0" creationId="{DFD4E944-DF84-4828-AE17-8B79CBA064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1" creationId="{942A2E2B-F7E6-4572-8257-947A48478A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2" creationId="{C5CFDE8B-7F53-40D0-933E-D0823D97BB7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3" creationId="{388A9218-E32B-4DE0-9C8F-87E5AFCCF2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4" creationId="{CF4C54EB-AC40-40D1-82FE-CDA6E84A89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5" creationId="{DA8D3C68-3EA7-4176-BEAC-3440955811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6" creationId="{3920D646-5716-49CB-BBA3-C15EE07AC3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7" creationId="{F4962FA4-A3BA-447D-AAE1-95BC4F39E3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8" creationId="{EE37B6DD-F3E6-4C76-ADED-366E6B13E6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19" creationId="{EEB77763-4D0A-44AC-80EA-328F477F0A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0" creationId="{9613F568-A102-485C-BF3A-07D7653196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1" creationId="{AF123044-C09C-46FC-8482-EDC17274A1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2" creationId="{8CEB62B7-2FC4-4830-BDDF-D0C4536ABE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3" creationId="{0BD69CCC-8DF3-4EAB-8C61-EC3F14D4CE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4" creationId="{01D81319-F9E4-415E-9DBD-07DB63C7D1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5" creationId="{A0BEE06D-EC78-4F75-8988-CB2BD34175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6" creationId="{CC7BBD63-E3A2-434B-A7CF-29C8150F5A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7" creationId="{11DEEF2B-F1BE-4C20-A206-4BF85FC2A6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8" creationId="{23399948-5414-4897-8968-A2FCED9643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29" creationId="{3C3A9DF8-E3B8-403D-AB7E-F911CD9DE7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0" creationId="{64E3615F-1197-4867-9A71-0C49C60A31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1" creationId="{9B2B0FC6-488A-4762-B5D8-D8E4E6CCD1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2" creationId="{45823D89-C4E5-4279-90BE-4930331EC2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3" creationId="{1D258E93-C16F-4942-B4A7-C2E2740B90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4" creationId="{D3641279-5AC6-48B8-8EB9-702954357B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5" creationId="{F7F307FC-8637-4A18-AA86-D8401BB1F8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6" creationId="{4C2C4633-CD59-47CE-935D-A5A9F4E4EB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7" creationId="{9C26E5C0-075E-40FD-961F-65FA602BA5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8" creationId="{42C9BD23-491A-41D2-A54F-F96057E4EA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39" creationId="{73ABFFB1-9194-4EE6-AB5E-20129A7185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0" creationId="{01B74353-4250-4A4B-B2E8-5858FAABAA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1" creationId="{5B44A54A-1903-4F87-9A72-872ECCEE3D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2" creationId="{037310A6-72AE-4EC2-8CD4-6C2BA842CF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3" creationId="{E624E2B7-B48A-441C-AFB2-E2715D494E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4" creationId="{AC6C2D67-4D7D-4757-939F-637BA23DFF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5" creationId="{FD377F40-9CAE-4934-85FA-A5C17628A0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6" creationId="{8FF88B36-8D33-4C23-9BB4-B41C276A89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7" creationId="{F25E4C21-02D1-425D-8EFD-74B3CF3709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8" creationId="{5E58AA47-83F0-4A98-BE42-9877BD423B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49" creationId="{48973BD0-5521-4EDA-B1EB-898873B5FF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0" creationId="{98B33CE7-F23B-4A65-B995-2818BD70EC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1" creationId="{8010EB3A-958C-4B90-8740-175BC01176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2" creationId="{ACBE064A-A741-4363-8E40-BB5101EEDB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3" creationId="{268A8C6C-8008-4BB8-BA5E-5F39B3C2E5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4" creationId="{DAF66673-B7F8-4DDD-987F-B1BD9BDD8A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5" creationId="{30FF5C2D-DB9A-4196-AD37-225DF24EA1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6" creationId="{1F56E7BA-630E-4296-99AA-EA24327FD7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7" creationId="{08556BB3-4D60-4FE5-879E-99D6A13A9C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8" creationId="{0CA220A1-45E6-4FA0-836C-AC0E67E72F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59" creationId="{B4656C55-F884-46A5-968F-95696DB020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0" creationId="{6575D37A-CA2A-453D-A00F-9416815983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1" creationId="{13438784-63C1-4D21-9476-611C0F2795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2" creationId="{84A2E0F8-44FD-4FC8-8EFA-B6689D539F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3" creationId="{9997083D-CA14-492E-B4D4-D05A7F5DD4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4" creationId="{6194E38A-0606-4716-AE74-32D25EF883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5" creationId="{979A09C6-EF9E-4251-BAD7-4935C31B0D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6" creationId="{C6DCFE90-9D08-4CCF-8246-430687E930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7" creationId="{BAB29CC4-9979-4A4F-9066-AEEA497F36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8" creationId="{F61BD864-1DC1-4EAE-934A-7A3D4A0406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69" creationId="{202D46AF-C53F-4394-BE4C-1F0DCF471C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0" creationId="{645051C4-6CB9-4FD5-A23A-1CFE82A40B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1" creationId="{49DCF554-9D16-4F0D-9587-72C24B9B6B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2" creationId="{DA4F2556-653E-4067-B28C-D894AF5667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3" creationId="{16F6B099-6EC1-42FA-972F-5CE6E72D32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4" creationId="{2BFA919F-B9B1-4503-B216-EA09F4205C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5" creationId="{A8EE3EC7-F674-4AB7-BE62-076B0F7792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6" creationId="{35D0064D-40D1-4AC1-A420-3021EBD1F0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7" creationId="{8F0DED09-BCDD-4B98-B90B-8CE6AC8496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8" creationId="{61693F2F-BE07-4E2F-9F08-BCFBA3BEEF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79" creationId="{A33A1D75-85A7-46DF-B894-E903C69595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0" creationId="{A4BC01BE-21E7-4C4E-86DB-6FC0B733B5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1" creationId="{98F69684-65A5-4F61-B4CF-D62FA491E8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2" creationId="{E29D363D-8EE3-4DB0-931C-0850AADA32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3" creationId="{9F6AFC18-FF29-4BB4-BAF0-C334A742FB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4" creationId="{ECDD8A3A-ED1B-469C-A4F3-2DFE7A70C2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5" creationId="{B1ADA0A9-62CC-4334-804E-CC4F8FC8A2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6" creationId="{7CF12AC7-103E-48D2-947A-BECEA10423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7" creationId="{C9AB0267-CD0C-4381-A2C3-A3E8A4C584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8" creationId="{5C77AC15-40BE-49B9-A75E-7C99AA7CD8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89" creationId="{9974ADD7-AEAB-4C3A-8811-E5F315083F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0" creationId="{7C78B583-1902-4E8E-A9C4-CB1A93A9CE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1" creationId="{15628557-6E9E-4AAD-AD65-EAE7CFCFAC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2" creationId="{2ACD3503-B655-4D28-8183-C3AA94EFB8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3" creationId="{FB91A1F9-FDD7-407E-872B-260199B88E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4" creationId="{80AE597C-2769-4C3F-B293-24A9C497AD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5" creationId="{A83BB2CC-C997-4AE3-B565-3BB56BFA75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6" creationId="{D4AF756F-5894-4B01-B35C-13BDD47B46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7" creationId="{D5358ED5-9E10-4F52-A014-F315A710B5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8" creationId="{AEE3D023-6B98-461C-BC83-F087403CFB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899" creationId="{80105386-E44A-4BA4-A419-5B473017F5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0" creationId="{AFFC5661-51AE-4E93-A8C7-9E22D45EBA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1" creationId="{C8D36BCB-EEA6-448A-9BE6-A50917A7FE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2" creationId="{CABD11D5-2F55-4D2E-8897-ED0D0C94AA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3" creationId="{ECF07ADC-8A0A-418C-AB49-3528769F29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4" creationId="{F77E507E-55CE-4069-B8F0-C2D2577B2A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5" creationId="{82DE8115-A3AD-40A2-B687-FD29B9B7ED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6" creationId="{D5DCF7CC-02F6-4689-A2D2-7BFEEC3326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7" creationId="{1F096533-8855-42C1-A4ED-757E4F70F4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8" creationId="{18F2BCAC-24EC-4A5F-96A6-D2315BE677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09" creationId="{3E881A5A-B6F3-4796-A065-41943C3E48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0" creationId="{863922D4-433F-4479-9E2A-D8A39CFA62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1" creationId="{8B27EE52-374A-4D27-9E04-37922DFE99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2" creationId="{C358070D-A2FF-4EDE-86E0-BD590AD807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3" creationId="{4E239139-DD77-42A7-906C-61A9D77C36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4" creationId="{1026DA7B-F976-4A60-995A-D93D435303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5" creationId="{BE9DF656-B589-4A39-8F11-0461F3CD5D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6" creationId="{0711E84B-44D3-45BD-B218-BDD692A0CF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7" creationId="{6DC76ED4-D7A9-4FFD-B76A-DC28E9F605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8" creationId="{111102F9-A5A6-421E-8C72-B0EEC60C44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19" creationId="{81EDA71F-7E95-416A-AABD-E816BC7849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0" creationId="{1A32FF84-FFC7-4E5C-84DD-D734159C9D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1" creationId="{95B861F9-A472-4A35-A87F-523E9C594B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2" creationId="{4EAA4A9A-B649-46FB-8279-642EBE55AD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3" creationId="{94244D61-E7CA-4B7B-8BA4-34A1891DAA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4" creationId="{266A0508-E527-4280-BAEF-2FDC8E355F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5" creationId="{4ED38167-2023-44F9-9C06-10B9865069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6" creationId="{816B8C5F-F94C-43C4-B2E2-86CC399F2B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7" creationId="{4E433BA8-7E1D-4970-8228-1460273BBF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8" creationId="{E2322717-9963-471B-BE3E-F90502B61E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29" creationId="{9DDEB5B7-3EF6-447A-905D-C0E66155F9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0" creationId="{CA129EE4-B51D-4EF1-B003-32E9429F8C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1" creationId="{ED516C96-EBE0-424A-A9BD-45BBBC639F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2" creationId="{0D192E00-96F5-4B35-B0DC-BDDAFD2C2C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3" creationId="{D8E31911-D769-4B33-A118-1B1B839033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4" creationId="{9E70279B-C2E5-4F70-A6E1-2112FA266D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5" creationId="{7A5D517C-B5A4-484E-914F-9E03A8D53A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6" creationId="{E6DDE237-8B6E-4525-9F3A-7024FCD349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7" creationId="{982C836E-016C-4EA4-95B4-9142F9B2B9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8" creationId="{2979B26F-F31D-4326-B23D-7A1108F574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39" creationId="{BF1CC3F7-F63F-44B2-AFD8-83EA56FCA2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0" creationId="{C90EA085-E2E4-4F76-B6B8-D2865D58DF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1" creationId="{C47ECD2E-63D9-48D9-9C62-8ED9E35834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2" creationId="{68566573-9873-494F-8C5F-E2423DB66D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3" creationId="{C5B6424C-8C96-4FB3-84D9-2A593D145A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4" creationId="{C8130193-DDB0-4001-BA16-1F37190CCC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5" creationId="{7730E423-6AC3-4953-8C89-358FAEB586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6" creationId="{08C96943-4D66-4EB0-AE60-C2DA0424CA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7" creationId="{1592E95A-6C9F-4627-BFCE-BDB2EE004E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8" creationId="{4713AA0A-B984-4A06-876A-6CCD70BE64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49" creationId="{4287BC85-D698-4A95-A671-DA0279AF19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0" creationId="{6B377D42-4D59-4BB7-9873-CF5AE9E807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1" creationId="{43617590-DEE1-405A-8879-E5311788C2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2" creationId="{0369205F-87DC-47EA-ABC4-366815DA6A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3" creationId="{41C08C62-AD75-474A-A59B-D486D38F8F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4" creationId="{FF427604-2664-4AA4-835D-7C9572C01E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5" creationId="{F1E249C2-5FA6-4FAA-A8BA-DC17209406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6" creationId="{B45741BB-CDEF-4E9B-87B4-E859071447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7" creationId="{1F6D7825-0C8D-49C6-A018-36290EF460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8" creationId="{D5B3D51C-75EB-439A-A10F-B5F0E15319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59" creationId="{77BB7E28-FA96-4E02-A13F-BFFD13D5C9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0" creationId="{F777BEB1-7C94-453A-A97C-7801A13C6A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1" creationId="{16801CD3-30B7-4AA4-840F-E4D11F2AFE7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2" creationId="{1349915E-FC60-4446-A6B5-DD957746DC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3" creationId="{8467C1C2-AB5D-426D-B2EB-8620C09B1C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4" creationId="{4AEEE9AF-E3BA-41FC-B914-5F12320A97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5" creationId="{A822A578-BF3B-4ECA-922E-5777E27769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6" creationId="{3430E5AB-AE80-432A-9EE9-4D58C31CEF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7" creationId="{F2D04621-E6F1-4302-BBB0-96786B212D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8" creationId="{99AB4966-8FCC-494B-B813-EABDC66BE6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69" creationId="{58E660FD-BA2D-4694-98AC-0E1F3BD23C7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0" creationId="{8F80B725-2BF7-41A9-85E4-58CC8CCB72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1" creationId="{8D208F96-262E-478B-9CBD-EEB6005ED8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2" creationId="{B47C6AD7-F0C0-4876-BD62-5530A5AEB0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3" creationId="{D4BC5836-E33D-4AE2-B28A-9D38F2278F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4" creationId="{B747A1EC-D848-4B5D-B154-B7FD1F8F89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5" creationId="{2204A0F9-1884-4BF4-9645-CF998F3B8A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6" creationId="{FCD6F49C-A712-457A-B863-93B22D1981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7" creationId="{759AD205-3C5E-4656-B137-FAFEEECE19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8" creationId="{D9DE4594-B71E-4947-9FA1-F9CD4AA493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79" creationId="{2737D518-6018-40B8-881D-F897D61D95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0" creationId="{D7715B06-9A6A-430F-AED0-98EAB8656C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1" creationId="{BDAA82EB-2B53-41B7-B380-AE0BC31FC8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2" creationId="{4A7EC9B1-6CCA-4A3F-8011-772FEBD4AB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3" creationId="{C4636A06-5857-49F5-A69A-2989BF667B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4" creationId="{FEBFBB34-02B7-49AA-A512-600AD89BF8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5" creationId="{44102224-4C5B-40DC-898A-F5FB50A776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6" creationId="{183B2D08-13B7-4DDF-904D-70E9FEFA95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7" creationId="{D13359E3-656D-48BF-8D08-2EB7F50178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8" creationId="{A6EE2023-5C91-44CC-A93C-FE0F375197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89" creationId="{46E2B9B6-F33C-447B-B75F-6CBE942F1F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0" creationId="{2B4FF265-2C2C-42C3-B86D-CFEAB9BD27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1" creationId="{E324B9E6-5B10-4CF6-8A7D-F539C0024A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2" creationId="{2ED99088-6219-4652-ABF5-9F0C58263A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3" creationId="{449C26E0-62AB-43BB-A244-BBBDC482DF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4" creationId="{5ACC06E0-42D5-4DAC-A791-8085CB04AD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5" creationId="{262F8DAD-5EEE-4854-ADC5-689900FD8B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6" creationId="{89F3CC28-1B95-44CF-AB1B-DD24CF08F8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7" creationId="{586D0B0F-BE26-455F-A83B-7113C22A30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8" creationId="{7CE372F8-94DF-4118-AC9F-375E7E0963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1999" creationId="{37A81296-E011-4EA6-87DE-E1459FFD93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0" creationId="{0FC49664-6CD3-4DB2-B519-EA0A545D4D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1" creationId="{B322B801-CFA8-4C5D-A680-88B970EBB5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2" creationId="{80505096-17A2-4452-A553-FE76DD2141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3" creationId="{9F68E572-1178-4518-9D41-ADFCC4654B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4" creationId="{10016850-C0BA-49C1-B5AB-C16281F52C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5" creationId="{A63D88F7-E0EC-49EA-AE67-666183A86E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6" creationId="{BAD07C92-54AC-4F66-A91B-07B38B2C4D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7" creationId="{11B81E23-1141-42F6-AA3D-4CFD6EB960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8" creationId="{1F9C5C23-4D9D-41A0-A0B3-E70DD4F1C3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09" creationId="{70D79FF9-4E04-4BFE-8092-01A5CD0C09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0" creationId="{4F9BC99A-30BD-493C-961A-B3FAEECC76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1" creationId="{4482A57E-0978-487E-8A5E-EBA7769F74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2" creationId="{E5A4F16D-85E0-4AAA-864B-56C6E17051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3" creationId="{CF9031FD-EE2A-470C-B246-9F7C471E19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4" creationId="{F193BD2B-FAF5-43F3-9142-02B566E3EA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5" creationId="{D5ED0D73-8907-4120-AB98-447D102084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6" creationId="{72B3AFF9-DBD5-460E-B652-81D51EC050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7" creationId="{5ECCFB22-8002-428B-987D-998475CB85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8" creationId="{28B215A5-A6E1-4E3E-A86F-FDA2B4784B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19" creationId="{6974AB34-42A6-4B2C-AC72-93B5E33A34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0" creationId="{9E1563EB-7E40-427B-B870-DBBBE130CF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1" creationId="{5FB38A42-BCBD-44F6-AAB7-62BE2539B9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2" creationId="{3E5AC41D-2458-4186-8B3B-56B66C8158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3" creationId="{118278E3-6816-4873-84C1-A3AD405C40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4" creationId="{0DDA82D4-D4B4-46FA-86A6-9ED0F198E2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5" creationId="{B7E77B58-411B-460A-9FDF-E702EC06B8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6" creationId="{9FE10FDC-7C9A-4680-B032-F5EFAC2F2B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7" creationId="{8D911DBC-EE24-4AC1-A1FB-F74FBC69AE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8" creationId="{11593D08-8461-470E-96A6-0EBE07CD13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29" creationId="{6E87A809-1CC7-4432-B20C-AB9B2061B6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0" creationId="{C9A3E1CE-1420-45CE-B3BE-9F69F60E90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1" creationId="{CB433802-28A3-4FC9-97A4-41B7264418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2" creationId="{08FF5E20-ED16-45D1-8B11-4288A02AB0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3" creationId="{909B3B51-FBCC-42AE-9B2D-31DB9312CA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4" creationId="{7E601F23-7452-4352-B3B7-627CD55CE1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5" creationId="{B0004696-878B-492E-8FF8-88E7BC25C5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6" creationId="{8F85D368-C1EC-405D-A673-78AA25DA6C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7" creationId="{104C11BA-34E2-462A-9891-8F3C0C1D56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8" creationId="{1261EE24-B9AE-4F64-8A79-F24C8A9C98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39" creationId="{F1DC549F-3F83-49D0-B4F0-A9428993EF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0" creationId="{A4947080-0CD6-4567-AAD0-4265E039AA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1" creationId="{9E19EF76-FD30-4008-872F-28647DE90C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2" creationId="{8A05D481-2EC4-4790-812A-270293566B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3" creationId="{285381BF-65CC-4B6D-9D99-61671FCAB6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4" creationId="{BAD4D7CA-EF76-4BEE-9302-1061296868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5" creationId="{48598A3A-CB02-477B-B028-84E740DF14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6" creationId="{0FF22C5A-BBA1-41A3-B419-0652D1BC8F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7" creationId="{495A3D32-9067-4366-86EB-5280162BE4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8" creationId="{AF2B0E32-EDDD-4468-A4E1-FA56A14CF8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49" creationId="{3FC8107B-5997-47DC-83B9-24AD75C004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0" creationId="{AFE51352-A927-41EB-A0F5-CC6DD17A06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1" creationId="{5392FE90-599D-4AE0-B331-03CC0FD47A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2" creationId="{1D51A7AA-25F1-45C5-8521-EC86063831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3" creationId="{F3629923-8896-4441-8D33-6D2B6D11C9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4" creationId="{67F795EA-E7CB-481F-BD1F-F470E53B14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5" creationId="{8416B9AC-AA62-4D92-8FF9-497D430E50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6" creationId="{8334EB3E-B409-4668-BE4C-DBA7D07CFE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7" creationId="{7CD705B4-A6B5-4336-AB5D-39E3AAF61F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8" creationId="{D140F504-5ED0-4806-8C1E-78F38470BA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59" creationId="{1B6CE739-A7E4-43AA-8FF4-10BB15B359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0" creationId="{91719F40-2106-4015-80C2-BAA60AB7B1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1" creationId="{39AE4F63-2999-48FA-B16E-B9B1AF95E1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2" creationId="{964FF701-D469-49AE-B813-1F1E48DE88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3" creationId="{BAE4AD7E-73A8-4D9C-9D57-75ED598A4A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4" creationId="{969402D2-05C5-4B63-B811-20209AA200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5" creationId="{BFC720CB-FF24-4788-B2CC-2467A47974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6" creationId="{D88CE176-CE7B-472F-98CB-626CCEB1C6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7" creationId="{726C3069-A50B-4A78-88A0-4248B22AF9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8" creationId="{B9291F95-5364-40CF-B437-F2185FF1F8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69" creationId="{F34F72CB-6972-485F-81FD-D5B42FC197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0" creationId="{B1CE81D2-9C07-4D65-AC6D-48CF48AE0F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1" creationId="{4A0E1B49-BC23-48D9-8065-7026C0138F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2" creationId="{3F55A6D6-5BF1-43B5-AF58-D24F39DA74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3" creationId="{61F03696-DCA3-4B95-B17D-BD941B18F6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4" creationId="{AB8DAA08-F800-4931-B2E4-F14188F8DB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5" creationId="{9B015F92-1E0F-4B09-9E59-DC7D042F2A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6" creationId="{A4E64F45-08DF-43E0-82DA-E7FA2058DB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7" creationId="{1BB3D32D-6BB8-4D01-B41C-849E5E55E4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8" creationId="{B7332B78-4D6E-4386-9E25-12ABEB6BFC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79" creationId="{4430E836-D554-427A-9F8C-EC9BB769D8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0" creationId="{8B26108C-472D-4B1B-A5E8-A07D8E19F5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1" creationId="{BA6BECCB-3D09-4A09-9931-73900931B5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2" creationId="{B8E32DDC-8D9A-412E-A7B2-E2AC2A8F60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3" creationId="{5D116AB4-DADD-4658-BA2E-B63F0C76EF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4" creationId="{3AF57084-FA8C-41F3-AB11-18AF87E798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5" creationId="{764D0E73-7311-454D-9D0F-0BA17FDAB7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6" creationId="{25B0F176-F634-45D2-945F-F2CBBA4A53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7" creationId="{CF3FB866-2EAF-4A4D-B85E-669F86007B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8" creationId="{017D122C-6CE8-460B-B12F-DBB0E1A4DC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89" creationId="{B7DBBAC4-6075-4032-B9DD-3043CE7C9C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0" creationId="{55E3DACD-17E3-44E2-84E8-32210E74C9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1" creationId="{53208185-E9AC-4E06-B92A-6CC53EE919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2" creationId="{A4579A6D-C01E-45D3-98F7-D25C55A32B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3" creationId="{E665D2BE-E6F3-4DDE-8C48-24EF4BACD1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4" creationId="{F4ACD559-C14A-495C-AC9B-B9E04FC298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5" creationId="{9EE637E4-075B-4591-A665-015BBA591D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6" creationId="{C4B93445-3EE6-45F3-A242-69FC2442C4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7" creationId="{27A8E78D-E208-4D6F-9D73-BFE28FAB7E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8" creationId="{C9587684-9A33-42C2-B82D-C9245E337E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099" creationId="{E91D662F-D6F3-430E-8CAA-0678309669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0" creationId="{88097EE7-4BCE-4720-837C-0BCC454908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1" creationId="{52BAFFBB-075C-4A94-9237-062218BCF3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2" creationId="{B20D7282-AAD1-4A88-8108-18315BD8F1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3" creationId="{47534733-E3C8-4D0B-86C5-A4A5236CA0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4" creationId="{3F1C7BA9-4FA2-48F2-931A-43867701A3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5" creationId="{FF32E32A-45EB-4BF7-9429-11867DFB81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6" creationId="{8381015D-59C0-4942-857E-826192124E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7" creationId="{31F226B8-0270-4190-BD50-6B5BD591CA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8" creationId="{39B8C66D-48B9-42E9-835C-3C63301461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09" creationId="{359754FB-ACAA-43D4-A571-597953DA7F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0" creationId="{AF92D450-F06A-4F0B-B472-361B242942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1" creationId="{36F7D619-AFF6-4B7A-AA87-ADE93D77E8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2" creationId="{E054FBEC-892C-465C-9C7A-EC12EE0075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3" creationId="{F3A0021F-5ABC-419D-B4D9-4D22999CA9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4" creationId="{ECD8FF5A-A0D6-4F54-827F-023288E244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5" creationId="{1BB642E4-97E1-458A-AE1B-D6DB61D16B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6" creationId="{DC19B60C-209C-4333-99AB-B1F8683355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7" creationId="{806BA55E-B1D4-4C77-8DBF-E8691543E6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8" creationId="{84661821-560B-468F-BDA4-EA61456FA0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19" creationId="{B3F0EC46-75AF-4CCF-8E92-164F4D59D8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0" creationId="{566D6D34-327C-45A9-862A-9F2DA36108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1" creationId="{4F8E8D08-0235-40B7-A13B-5011BED94C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2" creationId="{C6335FC6-9694-40E6-87A2-4D00C4AD9F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3" creationId="{1B1F881B-71F8-41E3-8A8D-E69B8D8D37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4" creationId="{211F20A3-3D9C-431E-B444-6CEB44AE04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5" creationId="{21FFC42E-2E6D-4519-B38E-BDF2629310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6" creationId="{F7BEED81-A89D-4BE3-A0AC-C559C6FA16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7" creationId="{1FD0C9BA-B697-4105-9B5D-DB4D69EAC7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8" creationId="{C2417C31-721D-48C4-9971-F2FAC8D60F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29" creationId="{001092B3-FF49-42A1-B801-2FB6E98255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0" creationId="{7F51FE36-71E9-486C-8539-9D67530F80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1" creationId="{729D968D-F8F1-444A-B575-8802FE5F86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2" creationId="{FE4CB2A4-4A2D-47AF-8057-06B554AF8A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3" creationId="{B143289B-426B-49F0-9DE3-D84D910D7F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4" creationId="{DE7C2BF8-FCD9-4B9B-8F2F-6668DDA0E3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5" creationId="{105BAD9E-0772-4EAF-BFE6-DAA780260D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6" creationId="{CB420D94-274D-4C53-9613-21C60883FC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7" creationId="{F656CF91-AE8E-4152-BD65-A78B43596C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8" creationId="{0080E944-3D45-49BA-BFD9-51561DF4A9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39" creationId="{D4B7950F-3159-4408-A976-5074401672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0" creationId="{4AB2935B-B2C0-4F6D-A3B5-F4B7039178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1" creationId="{5B753171-5986-4367-8BF0-07112857E6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2" creationId="{569F9EF8-E976-4CD6-84CD-53F5419DDB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3" creationId="{F9C6A4D5-321B-4516-992D-87B4B5D48C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4" creationId="{1800C579-0692-4549-B167-06A46C3768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5" creationId="{46801B22-0DB0-45EE-9CAA-9171FAEE2E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6" creationId="{B46176E5-ECDA-43F7-82BE-88C5BA07E7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7" creationId="{C8339CE5-1F46-4894-861B-D1D132598B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8" creationId="{B9C2ADCD-B987-4EA2-81CF-876C9B96C0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49" creationId="{29A01F68-75AB-492B-8F4C-0684D060BA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0" creationId="{1C12562B-1E86-4DF9-AA3D-3EA4BC36C5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1" creationId="{F68FA796-203C-465B-A341-E509DAE609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2" creationId="{EE1BB32C-D5FA-4C01-A78A-31B7A3C9AF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3" creationId="{F574D115-B2DB-44F4-AEB9-8D801B217B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4" creationId="{A8723CBD-4CEB-476D-BDFE-A2CF200A92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5" creationId="{BFC35EFB-AEB3-4268-93D6-1702D70FA1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6" creationId="{1DE1180D-EAA6-4A16-9D3F-CC69F30390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7" creationId="{4FCE3DBB-D28E-431C-8922-637A10D5E0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8" creationId="{AC7A5AAD-3754-478A-B3CD-5EB401713E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59" creationId="{7D8F6268-036D-4B84-976F-BA2E7A62D9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0" creationId="{B86ACE81-F735-4AAB-B5A8-0DDB9D0F4D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1" creationId="{D0E3EDF7-7539-44FD-817C-80560814B7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2" creationId="{F6510568-3016-498A-BD71-0175CFE192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3" creationId="{1840D1CF-FB51-4E97-B068-7F0F554F1E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4" creationId="{76E66495-7553-4647-AD53-141BD9A30D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5" creationId="{E4ECAD21-B713-4327-9FAA-1492E6B2DE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6" creationId="{F5CBC81F-3E35-41F8-B8DE-8F5E9F4043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7" creationId="{EBB69B12-B3A0-4F60-92D6-C9AE56ABC1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8" creationId="{6D06FE7B-5F87-4F76-8715-0CCFB65D31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69" creationId="{4D2A1786-9CA0-4B37-8D4C-D765A44888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0" creationId="{70174D7A-25E9-4F00-B07F-B52B5CBF44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1" creationId="{69A6844E-B511-491C-AC16-C34B4A7195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2" creationId="{BB6AB2CE-BD88-49F8-BA2B-AE043A9C0F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3" creationId="{14308827-7FBC-4B4B-B69D-8AB1D7AD0C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4" creationId="{7D0B3AC9-F537-4BE7-B772-97EB12F052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5" creationId="{64059D43-DF95-4536-BE92-41DB4A4141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6" creationId="{CC65BBFA-E75D-4F74-85AD-BE5E363A01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7" creationId="{622D2D37-09F6-4EAC-9C05-5D89B32D5D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8" creationId="{81B73AB9-9829-49D1-B687-E23D9E503F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79" creationId="{71DC75EA-6F94-410E-B923-BCE0A192FD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0" creationId="{16764D82-A9CA-4EF5-823A-10AA3A572F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1" creationId="{846EBC62-88D0-4AE6-82CE-3E9297F267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2" creationId="{D5EB041B-39F6-4201-92CB-05E5D2680D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3" creationId="{967C72E2-F1DA-488B-8C8C-5ABA2FF6B4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4" creationId="{B4D97AC1-B335-4E0A-8037-8AFDCAD5E4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5" creationId="{41E262B3-B415-408D-A0E8-C0C0B9D00A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6" creationId="{55A5D906-C89B-4B9D-BAF8-A5E9CE5513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7" creationId="{B9B79BEA-829E-47A1-A418-5E66F766C3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8" creationId="{90F4679F-8E38-41BD-AC3F-B35C3C9109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89" creationId="{9B321F2D-29E8-4B69-9F12-DF914A645E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0" creationId="{1652229D-6B0F-4C15-9CC3-C90A57D690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1" creationId="{96DA3386-ABCA-4445-9515-E2C35D40D8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2" creationId="{7A20CF49-3B80-46F9-828A-F8CCB40492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3" creationId="{5724BAB0-B221-4D7C-9232-792C8BB047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4" creationId="{4CAB8143-A783-4F74-A972-7571C70A667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5" creationId="{F73AF622-164A-408F-A9CC-F0C465A76F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6" creationId="{22222418-29B3-43AB-88FE-E7D0F45EB0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7" creationId="{506C4689-9911-4CB4-86A3-24A3C36D24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8" creationId="{31712BBB-4812-4229-8CEF-362A0D6541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199" creationId="{32CC2FA0-B2CE-4A07-B7F3-7A42533908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0" creationId="{4522039A-DFD4-48B7-8767-EDF107E959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1" creationId="{26B4294D-1B52-498A-B54A-DD58E1C3FF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2" creationId="{E806CCE0-209B-4381-A305-61F7398F5F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3" creationId="{A1A0F823-0D78-4F96-85E9-B81D78C7CC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4" creationId="{2D51A4C2-7CC6-4B54-A1F7-E7449A139C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5" creationId="{21284458-501B-4A2A-84EE-C64ED5DCCC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6" creationId="{AB4643E3-E5F8-4233-986F-3FEF3AE2B9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7" creationId="{80559EB9-B072-46C6-BA08-F05E80721BA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8" creationId="{44161D14-CAD1-4140-9419-843ADC523E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09" creationId="{D91EEF1B-940E-488F-B6E9-0202188144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0" creationId="{417E0644-15BE-407E-A329-4EC90BAF54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1" creationId="{DAF49447-370D-4D13-97EF-4A0CF41011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2" creationId="{057DBDB3-88A7-41CE-96E7-B9ABC7DCA8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3" creationId="{0C7A48D3-9FC2-4F2A-A53B-C04DCCAB97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4" creationId="{C8921A03-70DE-4DDA-B495-86A9AE8D3C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5" creationId="{A25E29D3-F622-4A42-B53E-F20CA850F6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6" creationId="{C2C6FFC1-C767-4613-850A-03B4A03E89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7" creationId="{300E707F-6DC9-4CF5-96BB-63864B7C34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8" creationId="{7DEA90E9-56FB-45FA-AD42-85D63A6800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19" creationId="{5A71A41D-1E44-4571-8033-43464637D6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0" creationId="{80527A87-77C9-42B2-A648-BC73AEA944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1" creationId="{A66BE8BB-3A80-4809-BC09-541397C5C2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2" creationId="{B494671E-51AE-4F90-8D63-68B4D6DE0F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3" creationId="{105B6365-A7D5-428B-ADCA-F0DD1391A0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4" creationId="{6537CB81-CD1B-4E38-9ED5-2567459220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5" creationId="{03A6907C-504B-4D21-8794-5250761C8E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6" creationId="{A2662A0A-B9AA-4AE9-81B9-6B2D21ABC4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7" creationId="{A27458CA-6CD5-49D1-BB06-324CDB9CE1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8" creationId="{28683883-71A2-46B8-B9CA-BC3ADF7517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29" creationId="{C2A2408E-F670-4CD7-BDF1-ACCEF96CA3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0" creationId="{B807C917-1489-48E0-AF57-6F5A006B70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1" creationId="{86261259-B189-4463-82CA-D015A65F3D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2" creationId="{004FA35C-FCEC-4902-BDB4-D2C4A8CF07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3" creationId="{BB3C3240-48D3-48F3-B20B-2118B035DA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4" creationId="{719DB615-D5B4-4955-866D-6990E96CF4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5" creationId="{7AAB2025-CD46-4F68-81FC-EA077473D2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6" creationId="{63CC91D3-6CDD-4AC4-8A53-9BFE9282A0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7" creationId="{5A5D1687-26B9-410A-A8D2-6C37B9286A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8" creationId="{53D71395-3BEF-498F-8CD0-493A6AFD8D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39" creationId="{CC5DF557-0057-4969-9F69-C807C3E7B8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0" creationId="{C8176796-E420-44FA-9637-DBD90C269D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1" creationId="{961856A6-E323-430A-9DDC-AEAF189D94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2" creationId="{9023039B-DD24-46DA-9C29-87A8CB0246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3" creationId="{E181FCED-D454-49DA-9274-0528EFD872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4" creationId="{6617A726-86E1-4469-AB75-47E73A7123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5" creationId="{DC14AF85-06AB-4569-AE19-7228884E11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6" creationId="{F2CC57AB-1E36-48B2-A5C5-9326959821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7" creationId="{5B92EB66-F6D2-43A2-A762-A592954EB2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8" creationId="{698B8931-04B4-4FC9-9922-ADEE750600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49" creationId="{59DFA335-7D69-4802-B335-830535CF9E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0" creationId="{D2A172B9-75A0-4271-9A59-AF190310F6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1" creationId="{1A99484D-1F1D-46DE-AA62-3F58B658A1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2" creationId="{CDAB0E05-7319-493A-925F-5304E83D08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3" creationId="{B8AF6A78-417F-4EB8-BEB4-859B971B38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4" creationId="{F1926884-257D-4DBB-95F4-FC54F3D969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5" creationId="{2D60A46B-E5CB-4919-BD6A-5D5A208B86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6" creationId="{26E95F6C-FDE9-4AB2-BDB3-F376B28EB5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7" creationId="{FD39E860-A1DC-4649-80D3-359831B550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8" creationId="{36C2270A-4ADE-4671-ABFC-C024ABC86C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59" creationId="{54893C53-6F35-43D0-A057-0D3C47E037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0" creationId="{3394F006-56CB-4716-A97B-2CEC0B95BE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1" creationId="{E3A1FA59-D742-4F14-99AB-C3989783C6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2" creationId="{B67D0478-A279-4899-ADA4-E5E1599C8B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3" creationId="{5BAEF0E6-DF4B-4869-8742-7E90792C63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4" creationId="{34EBBDFC-0E19-46C8-ADD2-26120E0424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5" creationId="{37616F86-C659-4ABE-BCD3-CD6AE5FB32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6" creationId="{2DF1BD2E-EDCB-4903-8C6C-6F1490BBE1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7" creationId="{CBCC5DF3-37C9-42CC-B87B-67C5D77E11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8" creationId="{6F79D8BD-8CFC-44D3-B5B6-38F2B32E05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69" creationId="{DF9C9BEC-9AC9-45DF-B022-00484796C4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0" creationId="{C02A5F5C-5D90-4F33-949A-0F87F9B091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1" creationId="{32512520-C4E7-4B14-8F9E-8932E93217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2" creationId="{97662C2B-EA8E-4D77-85EE-3E448FED01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3" creationId="{1E2EB5F9-24E2-4002-9910-C7E7F5D796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4" creationId="{DD3DD89C-4F34-42B5-8F62-98C3C5BC7E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5" creationId="{D3AB4B8B-5F40-4E01-959E-3A24CCFF54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6" creationId="{4A4A9F1C-80E4-43B9-A8E5-3D4950D55F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7" creationId="{3F76C4D7-9248-45E3-B60C-C5A3A76157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8" creationId="{84776F18-4F55-4930-ACFD-234A37ACF7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79" creationId="{2B30F193-BACA-4165-AE9C-CB1F6C0FF3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0" creationId="{5859BE8B-B88C-4619-89E4-BC152FCD6C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1" creationId="{C3F71291-1DA0-4AF3-8601-8AB57A1A4B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2" creationId="{20FCD643-C892-46C4-8C0F-A82562EBB0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3" creationId="{7270842E-2193-433D-9CC8-6596F743E2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4" creationId="{014499D3-9824-46F8-BCE5-F2A0F27E90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5" creationId="{86DFAF05-2F70-4364-9953-B376A95C59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6" creationId="{A516B1F8-89C9-476F-A6DD-3943CF96B9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7" creationId="{F98D748F-63CC-4E2A-924B-FA66B6D8E9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8" creationId="{FC97C837-0F08-4504-ABFF-C389497E74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89" creationId="{23F526D3-DC71-4483-BF33-F74EC3A66E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0" creationId="{BA370461-0A04-4A9D-ADB8-4CCDE30130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1" creationId="{C5C9C7B3-E77F-42DA-9460-D89574C530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2" creationId="{E3B48B8C-0EF6-42D5-BFE0-519F132EE6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3" creationId="{4B1913DC-8859-41C0-828A-F539D375C9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4" creationId="{57B31A50-8D3C-4F97-96F3-C2A7D7F61A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5" creationId="{73465684-E104-4C9E-954C-B2A0D3B419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6" creationId="{76A3E2A6-1750-4A06-8A5E-1FAEC815EA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7" creationId="{8BA94F2F-1AA7-49CC-83D3-B44B5D66BE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8" creationId="{E11FC405-7463-4649-8BB4-9AA69B03AB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299" creationId="{A7B9AAB7-44B3-4635-A89C-977A796A0A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0" creationId="{54A2D298-7E81-48DD-A3C1-F4D467B9FB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1" creationId="{32BB0E8C-0732-4BBC-BC43-ADDD62C34D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2" creationId="{98A99C93-AC50-48C5-87ED-A610C0141B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3" creationId="{70622A17-5790-403E-9138-EF87EE6B44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4" creationId="{A85241D9-C9CA-4828-AC87-56046F2CF0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5" creationId="{F7E43A24-DC1A-4475-8803-0C98A234BD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6" creationId="{D6A26513-A9C2-463E-8F81-D1B5ABD3A3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7" creationId="{F47BC6E2-D9BB-4C8B-9C3F-548DC042C6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8" creationId="{D0147757-AECB-4A88-8BB8-2D7C302B9F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09" creationId="{CD1061E3-3374-47CF-A57E-52C433BDE5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0" creationId="{27B123F6-CC0E-4F34-8733-312813381B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1" creationId="{5838CBA6-CA0E-4A09-A9D3-A04917EFE1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2" creationId="{299BDDEB-394B-4B39-86F4-F00EB0097A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3" creationId="{23E60B5D-BDAA-414D-B18E-2CA929F964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4" creationId="{1C26850E-9AB8-41F6-A967-A7C40D5060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5" creationId="{60F0C197-95F3-499A-A9E0-1ECE2094D7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6" creationId="{801C82A0-AB11-4860-B1A3-C3046064DE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7" creationId="{043B72DB-385F-46BB-859E-993AE57420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8" creationId="{5003EB80-BF01-4273-A0F3-CBBA6476FA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19" creationId="{20493C96-281E-4409-8243-8427525AB3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0" creationId="{FC7B5D3A-71D8-4619-B7F7-723F7CD53A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1" creationId="{DB3A5B44-2889-4E04-978F-A842353B66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2" creationId="{5D2F1C6C-EE8A-412F-83B0-BA42B490AD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3" creationId="{054D7FEA-7FFF-4709-AF91-BBFCA5F2A0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4" creationId="{D210CC0E-6E36-4849-AD95-F936216AF2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5" creationId="{4EFFB295-29F7-4F69-B0BF-C4E8CD979A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6" creationId="{18972747-9ACE-47ED-8434-88652B3621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7" creationId="{5770B9EC-FB52-4867-8A1D-1A065AE530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8" creationId="{5889F4AF-A4C6-4477-8AAD-2C5674EA2D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29" creationId="{AA90A3FD-6631-4FC8-8015-AAEF215AE7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0" creationId="{C35D4C90-0A37-43CC-9825-5322D9FE07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1" creationId="{290FBD36-4641-466F-BF9F-479F642C1B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2" creationId="{685EA2EE-C04C-40C7-BFF5-D140FFAE10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3" creationId="{D83A2F81-5156-4588-B134-B7B1AFDC48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4" creationId="{8D6BE345-000A-49CE-BC0B-A50C3669E6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5" creationId="{E7941133-62B2-431E-B921-40D4111B13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6" creationId="{F77C9562-1EC3-4774-A722-1BA9376CB1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7" creationId="{9251F1C3-EBF4-485B-96D8-93A7A5726F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8" creationId="{348F29EF-73E0-450F-BA2F-BFBD3466B4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39" creationId="{EDCD2238-D1F2-49DB-90E6-AF0BACF8AC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0" creationId="{3E0C5BCB-F2C7-48B8-9E8F-74E98FDCBA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1" creationId="{0FA4F5AC-D77A-44D0-AC93-C330AC8981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2" creationId="{210C3C3C-2E08-46BC-ACA3-814EAD7333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3" creationId="{AC119956-2C3B-4B35-965D-E2E5CA4981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4" creationId="{9201932D-2D65-49D3-81ED-FCE8F13380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5" creationId="{29CEA6D6-15CF-442A-B1C2-8B1B009F2F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6" creationId="{AA91C4FE-B3EA-44EC-8221-C518C55797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7" creationId="{CA5B5B52-7E8A-4228-A063-367D24D35E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8" creationId="{6EB9C188-AA5F-4565-B630-65498ADAC1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49" creationId="{E56601CE-163B-4A85-89ED-FE2A30AB98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0" creationId="{23D17C75-2AAD-4C18-A778-EF2D15D95E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1" creationId="{0339B32C-035C-43EF-9086-37B0235BF2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2" creationId="{5DB71336-6B3F-4C9B-AAB9-5389E0AA84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3" creationId="{339BD2B7-5DBD-4BBA-8F87-76507F4AA3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4" creationId="{0992376A-6879-45A9-92FC-E56FF8E514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5" creationId="{41911EB1-1967-421B-AE23-C70854A737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6" creationId="{99295E60-ED1C-42D6-84D7-38F099DFA7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7" creationId="{8B541A76-8F6F-4C91-887B-EC910760DA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8" creationId="{2AAE5E18-956C-4D0C-A6E0-A969F7AF0B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59" creationId="{A5287C8C-775F-4D13-96B4-F8264DF2CE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0" creationId="{FDFBB48B-663A-4405-99E9-1AA76AF127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1" creationId="{4ED0948B-FC0B-41EB-A5DD-A0805E6FBD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2" creationId="{7A236E42-1DF4-4DF7-B33D-6A574B303B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3" creationId="{026DDAC6-0A48-4CAB-B87F-EB10EF8E77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4" creationId="{E12765B1-775C-4C13-AE65-18BE033119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5" creationId="{04A0D1F2-0E3E-406A-9065-854F7B1AD0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6" creationId="{BF9F8089-89C8-410C-B351-ADE786594D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7" creationId="{73F1898F-1130-4D10-92CF-8BF9E0D2DA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8" creationId="{F8BBED69-FA7D-45BC-AA57-537AF97441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69" creationId="{06E381D5-B4ED-434A-BD82-DAFD2A2D90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0" creationId="{7FE495E5-382B-4013-8053-11A929B7B3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1" creationId="{A16C2025-744B-49B2-AAB5-071E4DE5A3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2" creationId="{8A9425E7-CF5F-4483-B5E1-5EB3E31497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3" creationId="{5FA88600-CDEA-4063-9FC2-9DE4E6CC8E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4" creationId="{5A2D28A2-0D88-4ED4-B818-AF2EB7F347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5" creationId="{CD986200-E8EB-4FD0-BF8E-2BBB195103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6" creationId="{0FE75C88-1BDA-495C-8626-B716A4B2AA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7" creationId="{00929F6E-AC27-4AF8-BC01-4054FB5E62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8" creationId="{F2A21293-3DB8-48F7-A76B-FB87CCD71C5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79" creationId="{25BF286A-4FEA-4E56-A1BB-AE666D745F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0" creationId="{A4696269-7955-4D62-A04C-CC9998BE6F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1" creationId="{46738995-C824-4BEF-81D5-1764361E99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2" creationId="{64793044-9B75-4783-82BE-921D4C92D4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3" creationId="{9E56F6AC-BC4D-40E1-8E80-41AD6718F2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4" creationId="{9B3F5ECE-026C-4825-956B-8B2F4D4A3A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5" creationId="{162E3F1C-CAC5-4160-AD75-850A848D55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6" creationId="{D0F4B305-4C63-4B87-B274-0E047DB5EA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7" creationId="{EE60123C-F28E-4659-B1D2-4AAFE19B56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8" creationId="{66354971-D931-41F5-827E-A3C3ECFA35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89" creationId="{A6872F78-8C8B-4476-A662-F2F4ADBAED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0" creationId="{D18DD96A-038A-45F9-9CEE-F6626BE5E9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1" creationId="{F698FF6F-4FE0-435E-BE94-A83D8D1F19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2" creationId="{02E1FDCD-CED5-43BD-949F-F8A1405AEC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3" creationId="{6D376FE8-93E2-46A2-9232-F47E0E1465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4" creationId="{594C39E6-13BB-4BC5-B876-717D578D90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5" creationId="{F0FB1EE9-5784-4CEF-8AC9-B9FA8A6DFF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6" creationId="{0783E8D5-1FFB-4F24-9DBA-FD7A30C6AE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7" creationId="{7AF86506-F585-4F88-831E-2C3331654D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8" creationId="{99646BF4-7E91-41D7-B220-1EB8563196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399" creationId="{AC2959BC-9ACF-4AF8-B8B0-AE91128433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0" creationId="{8F1A945E-7061-4B00-80E4-BF7A705072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1" creationId="{F304F024-3EA0-406A-B7A4-0387BD972A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2" creationId="{7ABF65D1-56C4-4147-A169-DABC4DF1F1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3" creationId="{84840C7E-0DDE-4966-8054-4BF46B27CF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4" creationId="{3443A996-E99B-4C30-A0FF-2EA03EC459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5" creationId="{750FA340-1E3C-46C7-8BCB-47CBDE5B29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6" creationId="{8F4490A8-A6CE-4783-B2BC-90848DBBA3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7" creationId="{B155350C-1679-4EB5-8996-7F903128A7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8" creationId="{4CD6FCE4-7986-4CE4-A80B-9C1928E996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09" creationId="{CA469C10-A98D-4A60-867A-2887FEBCE7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0" creationId="{37FC548C-5D35-49F6-A905-C9A92774DF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1" creationId="{AB76B647-C7A2-4B2C-BBA5-EF4D3CF6BB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2" creationId="{D2EAEA9A-C2B4-4C50-AB61-57870206A1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3" creationId="{288B1B02-B4D5-49DC-96F4-6E4EFED915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4" creationId="{45988F1D-A985-4619-AFFE-217F0BCDA8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5" creationId="{2710135F-6CE7-4F87-A7AC-7B151F5203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6" creationId="{75899261-9DB8-431E-AE9B-6B0FE4D073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7" creationId="{CF30EC76-85E7-4B47-9CE2-54BC9F1413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8" creationId="{C50D1520-9C6D-40D7-9A1A-5333DAF0AC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19" creationId="{087DC11C-1588-44AD-AC41-43967E4B77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0" creationId="{FFDE6802-D915-421F-A114-4AAA977FEE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1" creationId="{D7A20F74-C69C-4390-A8A9-31AE1264FE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2" creationId="{C7A06480-A605-443B-8E2B-7B86BD12F6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3" creationId="{FD27956D-9453-485B-A147-75886A5098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4" creationId="{5F3006AF-69B4-4A79-9989-F82FFA39DE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5" creationId="{98B7BB70-9E02-405D-9793-2596006392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6" creationId="{9C4B7743-B193-40D6-AD8F-0E3A708199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7" creationId="{8CD4F0B1-7F00-46D2-815D-E2046BCA22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8" creationId="{4495D2B2-A96E-4495-BF82-1F6789AD4C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29" creationId="{841CAF3E-7814-417D-AA2C-81DA88E9E6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0" creationId="{9AC56E10-A83E-47EC-86F1-7837D91D41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1" creationId="{0C3F177F-8B5D-4C19-B224-A95286E433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2" creationId="{F1062434-73B6-4C7B-B2E0-E427527632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3" creationId="{71EF8066-7474-4162-8359-D6B3E8D8FB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4" creationId="{7144B4A1-50B5-4477-9CF6-C9DFB5B613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5" creationId="{6269645C-9F8B-4805-B0DA-60A82B57D8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6" creationId="{1A0669A2-A4EE-461E-835E-F77430D510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7" creationId="{1C30CEB5-3378-4AA1-9D36-2ABC667317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8" creationId="{C1FAC109-1745-4C9D-8224-D8A82AD268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39" creationId="{063E3FBB-482D-45B5-8BCE-A5AD30ABAC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0" creationId="{419AFACB-8A94-484D-9BDD-C7F72FE669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1" creationId="{C3B17C66-3557-4A67-A33A-5A6855610B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2" creationId="{7FAFFF0F-EE83-46D5-898E-94C85D2D8A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3" creationId="{B6E58BC6-BFC2-4FE6-8843-8BDABCFB40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4" creationId="{460CEEB8-DA13-417C-AB98-F5FB174931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5" creationId="{82C9BA40-492A-4FDB-B592-8C50D42688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6" creationId="{1B1914C9-CBDC-4913-91C6-ECD5B308E4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7" creationId="{238DB5FA-4D6E-414C-920D-68C3956CDD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8" creationId="{5D354496-4C7D-4A54-A76D-C4305EB043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49" creationId="{E0C49E5A-DB80-42B6-B28D-B18155385A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0" creationId="{CC6A29F0-15A1-43E2-AFA2-F7160C8E19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1" creationId="{9FA84FA7-8A1C-4596-B271-7601D27B86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2" creationId="{00A28857-841E-423D-A20B-15AA9F4428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3" creationId="{1C8E7179-5ECD-478E-B957-A6CB30DC08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4" creationId="{4A879A27-3955-47A3-9E21-CF9D661B39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5" creationId="{F98FC73D-AF1B-4E23-BBFE-DB28D8C6B7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6" creationId="{3CF34C9B-C139-4A87-81DE-A55D124599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7" creationId="{C85FF317-2227-4BFD-8745-3908920AE4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8" creationId="{A93DDBF1-CEB9-416F-AFA9-1BA58B4261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59" creationId="{F4D7F305-AAC5-423C-9A4B-D7F5552E7B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0" creationId="{0363089A-6FC8-4AB2-BEA1-AD79BFB7CD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1" creationId="{7EC80598-1AFD-4C19-9CE0-1BC7281A19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2" creationId="{D75D69DE-5299-49BA-A1E9-F6EC56E15F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3" creationId="{C7D95774-4FA6-4D2F-9FC0-194639AD2A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4" creationId="{BF37A5A8-D0C9-4488-B6AA-1DC0B58D6A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5" creationId="{0EA0020D-BB32-4EE2-9409-545659BC5B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6" creationId="{9AE2DBBA-AD5E-48BA-AD16-78DD31468B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7" creationId="{BA2E06D8-0EF5-4423-BC59-DB5EA13AA7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8" creationId="{BE77CAD5-CF38-46AC-9D52-993149FF95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69" creationId="{5FA4364B-2E94-4D2C-B7D9-7CE031744A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0" creationId="{5B5C7FC0-5A77-42AF-B0AE-FA7D09FE0A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1" creationId="{812BFAAF-39F0-43FF-ADFF-768326F45A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2" creationId="{4DF3A6EA-F233-4A27-9335-122051E5CD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3" creationId="{AE8BD3C6-D381-402C-93D3-B22DB63D98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4" creationId="{02FF1356-7BBC-44DF-968B-0D70CCFD5D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5" creationId="{C1DCBEB3-5E35-4C05-A92A-57E9AF146C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6" creationId="{7CF88AD4-EEFB-4778-8AC0-0BF36F0034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7" creationId="{2589982A-75C5-456B-A774-6626A8BC75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8" creationId="{703269F3-4F05-428F-B44B-FF21258A15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79" creationId="{D575697D-2438-4241-BFEF-333761E843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0" creationId="{3BED7B90-3507-41EA-B353-3ABC2AEA4C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1" creationId="{6083CA32-B2F8-434C-99BD-9AE57257D0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2" creationId="{2A5ECA42-5063-4CCB-A9DA-1D7991D859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3" creationId="{4C7FACFD-868A-4C91-9BA5-21CBACD32A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4" creationId="{F1FC2F73-555D-4F7B-8FC1-E8DAA54B5A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5" creationId="{9014657A-510E-4A42-817C-B0008AB57F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6" creationId="{299D737B-5CD0-4707-934D-2D409EEAA7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7" creationId="{8A33634E-01E1-48F3-AACE-CF1F347FCF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8" creationId="{397E372F-4146-4D28-B68A-F3FBE82459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89" creationId="{9472F6EC-D50D-499E-8479-BE9E6F33CA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0" creationId="{0881F142-D589-4359-9F9A-3097C59B3B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1" creationId="{9A5AFFA1-2C35-414C-B1D3-93E7DA52A7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2" creationId="{8A5CA1CA-BF87-44CB-8F75-5438D30CA2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3" creationId="{CA08F661-27EA-4498-9EA7-05BB8427F4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4" creationId="{A78144B0-25BD-4BFE-B969-A86BC9C85D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5" creationId="{8FAF78FD-DDA2-445F-88EB-7AD6F9CB94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6" creationId="{CA597CB8-F60A-4A6F-A6A1-4D2E9B6491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7" creationId="{04C30727-107C-4C79-8F9C-9FE88CA31C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8" creationId="{68D6DC81-2251-4473-99D3-4A8B64F267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499" creationId="{FD2FC199-1BEF-48F7-96D7-ABC9021157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0" creationId="{35AE2A78-49DD-4D54-AAAE-F9B9146E7C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1" creationId="{D46BAA4C-32CA-49E4-AF5D-17188B6B76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2" creationId="{35A6F83A-117A-4686-B97F-FA466CC9FE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3" creationId="{EAE62CBD-1FDD-46AE-AE51-7C9EC467B6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4" creationId="{D4AB757C-D313-47E6-A4B6-1DDEE55C74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5" creationId="{A00E7330-B4FE-4D58-B428-1345B46F7C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6" creationId="{4CA09526-D2EE-4533-AEED-11CB026D25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7" creationId="{43DB010B-CAFA-4252-BACC-681C72C911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8" creationId="{61F2F306-AC98-4F48-B09C-21A0FB9B1E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09" creationId="{C0DB45ED-CFE7-4CCA-8CBC-51949DE55F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0" creationId="{4AE13E3A-E19E-4519-8920-9A655370A3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1" creationId="{6E9DAB1F-1206-4C4F-9090-8D27BD3B7A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2" creationId="{6864B6B7-D58E-4788-94B0-42273BDF78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3" creationId="{022F4AF5-F775-45A8-B0CD-5935EED8B3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4" creationId="{66D4D8D0-5DE6-409F-A683-DE3CC2239F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5" creationId="{A14944F0-A39B-443F-8BA3-ACC52BDD7C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6" creationId="{38EFA7EC-1C6D-4924-82F4-5E55CC7E83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7" creationId="{E24F807E-5D22-46D6-8616-46ACCA8FC6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8" creationId="{99120C30-4CBF-4682-ACF2-FB579AB6A5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19" creationId="{3154D3D4-BD6C-48D3-8951-1EB8819C6B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0" creationId="{ADC2A842-4ECB-4629-9C09-E8C3B969E4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1" creationId="{4A9E2E6A-03F6-452D-AB6B-BC1AFC598A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2" creationId="{D492CA3A-04DF-45A6-BFE7-F9F776EE6E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3" creationId="{5B6D909D-D034-4A15-9B38-9435492DE5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4" creationId="{FA895849-C42F-4001-A9C9-8745F0E24E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5" creationId="{DE6C7A29-E624-4B02-873A-0AD2F9C323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6" creationId="{F6FD788B-516A-454E-84AC-2F2041E827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7" creationId="{2F254DEE-3902-4638-A4DD-310AB89328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8" creationId="{C70E598D-CDBA-4651-9CA5-0A510AC2E7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29" creationId="{A568A340-C238-44E4-BB37-F02E4A7BF2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0" creationId="{E2BDEACD-49B0-4E87-8C41-2BE6BC2EA4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1" creationId="{1C6BF804-F79A-40E8-B733-59BA6580CF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2" creationId="{B6145733-024D-417B-9FD6-9D660AEFF2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3" creationId="{A66EE5EB-20BA-402B-A4DE-4D39CC5A27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4" creationId="{D348F069-186C-45CD-BB78-301FE3A97D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5" creationId="{FEE857AF-7013-4D90-B3F0-2BE796696F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6" creationId="{33B7AC34-5D93-4099-B2DA-92C2F5A02E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7" creationId="{29BDDDCA-6587-4F8F-9494-2C71C79B87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8" creationId="{6EA6C69B-2FA8-4DA2-8D1B-96531F1422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39" creationId="{A0ABB73C-C315-4535-88A5-B74D836962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0" creationId="{54112DAD-F210-499A-83D7-EB488A83C6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1" creationId="{9FBF0C5A-555A-4DD6-95A0-1D2339763B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2" creationId="{30B35C8D-7A0F-4FFF-B533-8E425C4C16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3" creationId="{F1425586-D334-416D-BF11-06861D9567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4" creationId="{E062D5AD-9301-43AA-9DD2-00FCA615AF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5" creationId="{3F3A637B-701D-45D8-98D8-67E3ADDEF5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6" creationId="{019756C9-75BA-4164-AC74-1B0DC251E0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7" creationId="{636C90D2-7E28-4844-A24E-48FE6746B5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8" creationId="{CF6C0EE5-6F16-47B2-B559-83D0E8A8E5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49" creationId="{E4F61710-8508-446F-9049-E9252FB44A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0" creationId="{C01F4B50-6793-44C7-A219-E76DD92EB4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1" creationId="{BD2FFDF9-DD2F-4D55-8480-4AFCB5AE8C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2" creationId="{DE50C940-A1D7-4BBD-A721-2413C3DEE8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3" creationId="{35C7D2EA-02FD-45D0-871B-BC6413EDE9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4" creationId="{908166C8-9DAB-4CD4-9869-B86BAB3336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5" creationId="{43FA6B39-93F6-488F-A415-5692E0D830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6" creationId="{E11B0D1E-86E6-4F29-A0B4-6B10944DE6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7" creationId="{84826694-F4EE-4406-94C0-A90F008A2C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8" creationId="{3F2D0C61-ADC4-4EFF-A75B-9272711F51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59" creationId="{02B708E8-2220-4F14-B88F-3BBD7824B2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0" creationId="{75A2BC35-EB26-41C0-BA38-0A3CB4FB1A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1" creationId="{BA93E2ED-61ED-41B5-8BC1-CA4CC8352E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2" creationId="{9BE51190-40E0-4898-9895-D1362D6193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3" creationId="{56DA21B9-43E6-4CD6-AFDB-F4D8703E1B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4" creationId="{930308C2-7413-4A73-875F-4773F561D1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5" creationId="{0258310A-8081-4EFE-BA34-2BA4AA219D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6" creationId="{4FE05E2F-1679-4F7A-9D77-125045824F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7" creationId="{A6507141-E0E9-4221-B70E-F60CC1632E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8" creationId="{F1BBEB36-54EC-443B-87BA-B1D8196FDB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69" creationId="{51967685-112C-4EF7-817A-1E68FC7A62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0" creationId="{CA530AF7-6CB8-4AE2-BD70-9EFA2569BE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1" creationId="{C5A412D1-F341-47CF-B2AF-A555EE9062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2" creationId="{52DC912B-0875-4FDA-A1E5-54C9331C54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3" creationId="{F4288A3B-149B-4C8B-8155-9C168B1EF2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4" creationId="{DBA98FC4-1C33-4F0D-9940-FF07B065DF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5" creationId="{36965AC1-DC27-4670-B8D5-3D435FD5D0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6" creationId="{C052E40E-5E2B-4658-95DD-D5F53E8FA8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7" creationId="{67280097-D72A-4ECD-914A-1C601EBB63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8" creationId="{FD675EEC-4486-4AB4-AA78-F55531651B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79" creationId="{3264D201-9D02-428F-AB55-F9BB284185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0" creationId="{DF5EF872-979C-48BC-B6C3-441D096A54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1" creationId="{808FEA4F-2016-479B-9871-B1AE21D239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2" creationId="{7AA3678E-F7A3-4F08-8613-8C866B113E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3" creationId="{CE1F7F21-BEF7-4382-AB03-4036420331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4" creationId="{734BAD4F-878D-4FFB-8D48-BCA5ACF704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5" creationId="{DE240BE8-0285-4423-8061-BE8EAC7A0B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6" creationId="{DCA549BA-D2BE-4F47-9155-4E38CC8AFE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7" creationId="{99B0AB01-3923-4E77-956F-5FB810C693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8" creationId="{108127E5-7113-4428-8C49-4B2D2D82DB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89" creationId="{4A5A06C1-9E82-466B-9BC7-EBED36CCFD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0" creationId="{E0E9A2C6-B46C-4E38-BAC2-3B7BE9DCC0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1" creationId="{AF84B9F3-E98A-4E8E-9335-C97874DEFB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2" creationId="{25A8724C-6707-44DE-B985-4D6910B688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3" creationId="{19E1B1FB-EB9D-4447-BF43-7ABA5AB18C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4" creationId="{EBCD4375-7667-4FB2-AB76-4A052AD8A5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5" creationId="{A6DCC03C-A057-47B0-8AC0-2FABBFBC92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6" creationId="{C444CBA0-FBC2-46D2-9998-BD1D70A6EE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7" creationId="{1DB5EB20-0C95-4626-A5B8-904083C645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8" creationId="{DAD97CCD-6F6A-47D5-A416-E0D3AE68C1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599" creationId="{54AEAFFA-4DA0-4ABC-B13B-8B9C58F1E9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0" creationId="{FF43A724-63C9-4B01-BAC0-B244C0E09B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1" creationId="{8F18E758-D4F9-4C0A-B562-01FD6F0639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2" creationId="{389D41E4-7BDC-448C-B80A-F4C30C37A8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3" creationId="{38C90704-D7F7-4129-A3EF-5FCA589A29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4" creationId="{DC124A7B-21FE-4C59-A000-51A74D5DC6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5" creationId="{1945C801-04AF-4D3A-9A1B-D5D1608D2C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6" creationId="{DD2C209D-2160-41ED-B23A-3AF49BA437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7" creationId="{4DD0BA99-E00B-46EA-98F4-7040BFC163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8" creationId="{128F9CB6-0642-4B5D-85F9-E56DD45150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09" creationId="{C1167087-517D-48C8-A752-6E21A9119F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0" creationId="{D3595D64-E718-49AF-B3D9-5CA2A6EAF4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1" creationId="{ED565A7D-C321-4CD5-9D0C-1C3A4D86BA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2" creationId="{2BDAF646-B6D9-4CA6-8496-49648B45D1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3" creationId="{4DCD7A00-953C-47CA-A03F-97355E5D9E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4" creationId="{16477134-EBBA-4FDD-BA12-AE63525B06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5" creationId="{E2335087-A0AA-4834-B9D5-DC4FC0234F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6" creationId="{B698F40E-9E7E-4391-A3A3-B5FB80EEAF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7" creationId="{F216EF68-519C-4FD3-8781-B4DB9557BB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8" creationId="{E6AE0AC5-348C-4359-91F9-84FCAF0F53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19" creationId="{EDE7C879-5473-49B4-B535-CB75654919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0" creationId="{A801579E-0B79-43BD-A2C1-C1864EB470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1" creationId="{447FAC00-0B35-460A-B53D-73F227F923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2" creationId="{5AEBE355-C436-4FEB-B9C4-4C1FC4A69E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3" creationId="{1E244D00-3D14-4DC6-8B3C-284EFA5E05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4" creationId="{335E5ED9-EFD7-4886-AD51-466F3BA8AA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5" creationId="{E8D9E89F-9561-4CA8-A0A7-AA0117B0E5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6" creationId="{C855BB3D-67AC-4F2A-8E27-62FAA68441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7" creationId="{835290B5-A1F2-4429-9FE2-3A3BCC8255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8" creationId="{071EBB64-E1EC-42DA-A413-9D949282B6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29" creationId="{B2AC38BA-165C-4D6E-9BA2-75EDDF9755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0" creationId="{C8618F5C-4135-43BF-909B-78AD5661E8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1" creationId="{2F0AF72B-E3A5-43EF-B636-215DC7F0D4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2" creationId="{730F274E-5118-4982-B4F6-D7B936165B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3" creationId="{4C93DD18-658E-4279-BD43-92D4E4D27D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4" creationId="{F9F49EC8-02DF-4F83-B141-D5F6BAD9A7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5" creationId="{262097ED-1163-4431-BEFE-6366698B9E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6" creationId="{B06F2D85-8AD1-42F4-87BC-C54B61FC89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7" creationId="{B3FB0675-42DA-4F72-A0EA-EED95E044F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8" creationId="{708F93EB-CE6F-495E-87E4-83B913F5D1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39" creationId="{F5D33BD1-1A72-4B7E-B76B-09CE305847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0" creationId="{3BB8A1D0-5964-496D-96FD-659DAFF550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1" creationId="{D2B88C5E-9C02-487E-9782-04E5A2058D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2" creationId="{21F796DF-A958-4B8B-B026-CA9AD01AC4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3" creationId="{4D3D4A1A-14C8-44AA-9E5B-C713CDF3EB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4" creationId="{28388277-FBF6-4DBA-AE8F-3E018BA311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5" creationId="{078E7DBB-FE75-48A0-AB16-603895BEC0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6" creationId="{F020D604-D1D3-4A57-954A-687B6A3EBC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7" creationId="{A3502329-B27A-4CEC-A8B6-23BA53B8C7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8" creationId="{6D3383C1-8B78-44AC-8775-243D88C28D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49" creationId="{F7076EA0-212C-4C96-ADAE-CCAE00FC30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0" creationId="{67775DA3-E311-4FF1-9AEE-F47E0C6B7C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1" creationId="{CE46758B-D233-4E49-ABFC-904689B8AB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2" creationId="{D58B0322-B00C-4EE5-B18D-A7457F315F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3" creationId="{3E24408F-A75A-4976-AED4-5E961AAE11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4" creationId="{12E40064-0B54-4C3B-9982-16382B1B12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5" creationId="{7ED052BF-812B-4E52-93FE-EF396A5490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6" creationId="{B9918A5F-3EFF-43C0-9D18-0F8015DE77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7" creationId="{2FA08E23-D28F-4C44-9181-5F77022F8B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8" creationId="{0966C84A-38AA-47D2-B11A-9A35068D65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59" creationId="{91E63115-10B1-4EE4-A1E8-C51E96A6AA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0" creationId="{7B5A450E-73F8-4332-8CEE-ABAD3872DC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1" creationId="{29FBD542-18B8-40FE-8626-5F59F5D850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2" creationId="{680D6CE0-696D-4C8C-B657-301639BB7B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3" creationId="{C27B3749-2C60-418F-84CC-D824B146BA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4" creationId="{25A377FE-F4CD-456B-AAAA-F6E2B18F5A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5" creationId="{1FC6CC47-0B52-40C4-AF27-8FBAA3CC45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6" creationId="{904AED1D-0534-4362-8187-4D79120178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7" creationId="{F0941314-610C-4C83-A12D-84E354B999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8" creationId="{34751675-27C1-4D5E-8C7D-0AAB3D693E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69" creationId="{D26FEC23-FC6A-458F-B1AF-EF2F51D39A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0" creationId="{C624C240-87A9-4A13-8E56-D6D5E3DBC4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1" creationId="{68B0E110-E05E-489C-A6A0-74022BD78A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2" creationId="{6553611E-36B8-468B-A538-A97F31DEF6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3" creationId="{6EFFFA5C-6721-4402-A8D6-3C85A4A500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4" creationId="{2F8F8926-ECDC-45EC-B350-F4CCEC4998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5" creationId="{4D8849D9-3CA2-448E-BB38-C7EDB0119F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6" creationId="{5E917017-CC14-40CA-8A96-002FDDCEC2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7" creationId="{01DCD69C-8AD6-4DFD-8411-0165CA46A7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8" creationId="{61666EE7-BB99-4159-B30E-0883228B95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79" creationId="{C5DF1CE6-7D25-4BA9-B47B-D3E1F40A4C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0" creationId="{FC764108-08B4-4686-A167-B97FBD8137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1" creationId="{85130452-555D-48E7-9C29-BA4B066658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2" creationId="{7C58AE35-98D2-4EC8-9D1E-3C4C8CDCEF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3" creationId="{DE6B1278-56D6-4F6C-A5AB-F78A60B0BF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4" creationId="{E3311C4C-5F64-4A7A-8FAA-3BC75CB708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5" creationId="{097883EB-ED4E-4A35-966F-3EDE7F34AE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6" creationId="{5E544093-4F36-4D8E-8923-90B9DEF0D3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7" creationId="{992D6DFB-48FA-4E85-A9E9-FAABC37E76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8" creationId="{511B2274-9096-49DB-A646-ADE149C132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89" creationId="{64D9436E-6913-4043-9B5E-1550077FD3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0" creationId="{686280B0-79CD-4039-8DE1-2A53698807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1" creationId="{E2C7D0D1-DF43-4146-A794-32CD3D4DF0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2" creationId="{73B97037-983A-49FB-8C5B-D85EC6582E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3" creationId="{C923C9C3-0894-4B20-9B0C-56AEB8DC7E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4" creationId="{7CED2F3C-5BC8-49BD-ACAB-E4171E41E0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5" creationId="{47F55C84-27F9-445A-9E62-39290549E0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6" creationId="{441F985D-E9F9-4E9A-8790-868A4F9039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7" creationId="{5F7DD488-7B1C-4B8C-B8A8-3156AF1D09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8" creationId="{68170B8E-0979-4BC5-BFEA-4E606330F8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699" creationId="{397CE21B-C3E0-4C42-B4DE-30A184D1037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0" creationId="{67232A05-15E5-4AE9-B4CE-5FFFADE3C4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1" creationId="{3222D8C7-680C-4C7F-89AC-2FBC651687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2" creationId="{663650C5-3E45-4F06-A908-68ED23A0E1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3" creationId="{D63332A4-EA7C-44B6-9BBA-7E03E8FE00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4" creationId="{35A35727-C2D9-49F6-BD1F-EA78ECD5C8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5" creationId="{8A215365-8524-46AE-992F-8C8773208F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6" creationId="{A3A93EB8-D654-4988-B347-2936E99996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7" creationId="{7F226881-E818-4E54-84B3-941FBF2321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8" creationId="{233D4EF6-FE90-447A-A70A-1C7BAE6A0B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09" creationId="{B3C450BC-DA81-47C8-8188-0BB117969D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0" creationId="{EAEA3E54-CBA9-4D99-9058-3D85B11BDE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1" creationId="{8FBB6D44-02CA-4C6E-B32E-0C831667FE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2" creationId="{4E4AA108-8EA4-43E9-9ACB-E631804C6E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3" creationId="{F9D6454B-AB20-4E81-A2C2-31D2FC3B26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4" creationId="{2F62F38A-6AC9-4A86-BC19-E981528413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5" creationId="{AC79A63B-FFF7-4830-93E9-4B2C3898B3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6" creationId="{F1388A57-C4D9-46CC-82C4-8918062152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7" creationId="{91809C6B-6D78-41C9-B160-09B77ED06E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8" creationId="{85F1AC9C-A39C-4554-8BD1-9FBC709BCB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19" creationId="{E01C4907-2083-4B5F-9CF9-98A3249E5A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0" creationId="{DADB8CF9-81DE-4750-ADE2-54AC58FB3D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1" creationId="{34C5B4EC-C04B-4FC4-B425-BD5FADEAFC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2" creationId="{2E7B3857-4EF3-4DA4-9A6B-722EA759F4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3" creationId="{AF422195-427E-45C6-A3AE-63FDDA94EE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4" creationId="{F461DD9F-B27B-45A5-84B6-F7B723B13E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5" creationId="{38C3C8E3-3AFD-49C2-A142-A8393F291F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6" creationId="{3F3163CD-9F23-444C-88C8-AD426C7846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7" creationId="{0239D3A0-13EF-439B-ABC3-E02ECEEEF1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8" creationId="{BE7F4F9B-1000-4610-9B7A-6EF4D7D5A2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29" creationId="{F506182B-68B8-4325-ABEA-FF77E4C7CA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0" creationId="{303B6A44-B431-4A05-9BBB-EF918E2CFE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1" creationId="{AD1AD349-ABE6-4ADB-A896-AEC1B70BA2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2" creationId="{22C447A7-7AFC-46C9-B517-302CBD0C50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3" creationId="{882D40AB-63C7-4174-8BCC-D2171A2083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4" creationId="{33508689-CE13-48BB-A6C7-D47C65A8C9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5" creationId="{6E81D2A2-171F-4130-92E8-CECD933F0A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6" creationId="{22F0609A-3D13-48C4-BCBD-A9344AEC5C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7" creationId="{EE6037D0-22E6-4EAC-9F33-F29500FE67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8" creationId="{ADE2A9A8-BE5D-40D6-9BFC-ECCE3182BC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39" creationId="{0718D0F7-2528-4DF9-9C84-872C417BDA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0" creationId="{99F5D6E8-DB66-43D3-8086-A6BC2CB43B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1" creationId="{EFA7F249-AA19-483A-946F-B2FFCCC0897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2" creationId="{C831AB05-466D-4D6D-B967-6BFEA60DC2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3" creationId="{754A2FF5-AA73-48C1-9491-394B6E01FE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4" creationId="{BDE311E6-2ED3-4B57-9A1B-F1E94DA466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5" creationId="{51FE1206-48C7-4B1C-92A6-4F19F9E294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6" creationId="{CC65F12F-13D0-4513-9E82-AE902F18C9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7" creationId="{BDC40550-865A-45D8-86F6-40287DDF01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8" creationId="{0C41896C-ACD0-4EC9-9257-0324F4996F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49" creationId="{4296C154-5401-4051-897B-636A2800B3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0" creationId="{F2843792-B38A-4062-AA14-EBE632DA80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1" creationId="{712EFDE0-302C-4E78-AC08-151365945F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2" creationId="{FB278816-8D19-4035-943C-188B3E7EF9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3" creationId="{FE8B3EDB-2F67-4ECE-AEEC-2C9E8AF80C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4" creationId="{D8A2DBE8-4449-42B8-8F1B-58713C65A9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5" creationId="{66F2C4EB-DA19-4277-8968-5463BD1AB5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6" creationId="{31FFF5FC-E0B2-43C3-8B24-55AE5B2FA2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7" creationId="{898448AC-606D-426F-9C6F-5B17516F91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8" creationId="{4912AC95-27F5-425A-BB10-C9BF5F4546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59" creationId="{8EE03A89-8F42-47B9-99FE-0482FCC7A3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0" creationId="{D360F7AE-0A49-4D10-BCF8-97874EB6A1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1" creationId="{A317E40D-1EE2-4335-80FF-858807ABA8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2" creationId="{CA9209AE-1349-413F-BB59-4760615EEE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3" creationId="{52C092BC-9D1A-4872-A821-2334617E62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4" creationId="{D47C5E2D-4ADD-407C-A37E-D3196290A8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5" creationId="{6820F080-CEC5-4453-97A3-B9BF142D6C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6" creationId="{A5F6E8F0-D3FC-4DB6-A001-A88DA9DE3A5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7" creationId="{42615596-26A6-45FD-AD37-06DFAB35F9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8" creationId="{9EC41CD3-462E-451C-815C-0C4BC04C15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69" creationId="{E17F38EB-1485-4173-870D-2D161EEADE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0" creationId="{29850BCA-AD61-4462-93A7-9FEFCE2009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1" creationId="{557905C3-6312-4AB1-BADC-896A6D4BC6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2" creationId="{4C252EFC-899E-41BD-A1A6-2559D7227D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3" creationId="{BB0D086B-493B-4247-87AA-A44E0BFB70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4" creationId="{2150A311-D21E-41D7-93E3-0852F38DF2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5" creationId="{32B4E6A6-8AD8-48A8-8EAB-939E27C4B4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6" creationId="{294EE9F4-5354-4014-A899-045899F117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7" creationId="{10B90D76-F60E-4FD4-B120-92A320B6ED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8" creationId="{890F02BE-ED71-41E9-AA15-FDBD2B21AA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79" creationId="{E79262D3-DE12-4DA6-8EEE-70EDEB9E23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0" creationId="{3C00566B-BF4D-4197-BF0B-01DD65AE73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1" creationId="{C4690D65-54C2-4C7D-B62F-3D4CA6B0F0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2" creationId="{B97081EF-09B8-4D0B-AF27-5A10F98E76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3" creationId="{35036C1B-78CC-4A06-BBD8-C39C166B70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4" creationId="{F73558E8-9144-4702-880C-9181202B26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5" creationId="{62C416CD-C385-4D0D-8E6F-190A8C8BE8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6" creationId="{2220C5B0-D205-4D21-B08D-374C693E48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7" creationId="{51073452-60BC-4C7F-B941-3EAE336B3D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8" creationId="{ED699A3F-3952-4E04-9B5B-FB14748415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89" creationId="{9FF492A4-842F-4E43-B445-193A23B003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0" creationId="{1B2A24F4-7276-4AD8-9A20-9CE2BC2B1B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1" creationId="{DE54C7D7-36CE-4158-89D5-695723467B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2" creationId="{DAC480E8-651F-4B77-9E6F-91BBD5DE9C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3" creationId="{9F1E6D76-58FA-4037-9594-5C3568FC85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4" creationId="{002D8C39-118E-439A-9E82-E7019CD2EA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5" creationId="{E019AB51-5725-4411-94FD-01A3BBE762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6" creationId="{B501D387-82A3-4E40-BF7A-870326D9AA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7" creationId="{3EC6683C-29A4-4A84-9C65-BC97E7ABE3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8" creationId="{F3EE4B2C-B776-47FB-ACF7-B542757FF9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799" creationId="{295D9892-7E90-46F2-8FCB-A11C7CC02D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0" creationId="{8D2E4508-8669-42D9-9A9A-BC22A1945C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1" creationId="{F9FB2123-95DD-4616-B861-22C7C2D8A1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2" creationId="{F8BED4B4-9781-4955-9618-769B1576A5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3" creationId="{CB6BCBC2-A29E-4BD7-BF9F-49A1595780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4" creationId="{4EE3F56D-5E15-4445-A05B-27B04E42C3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5" creationId="{D0EA56F7-B3BE-4C53-9BBE-D16A8FD248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6" creationId="{5D8B5A55-6311-498A-B2EF-F86CCADBB8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7" creationId="{D5090CC2-AB25-49FD-96CF-686B5FFCD0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8" creationId="{A08B2E9C-44DD-49E3-B57A-8D7BBD5A60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09" creationId="{4E57CE2E-3BAA-4483-A6FC-E573081E59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0" creationId="{E75E88FB-8973-4305-AC5F-0999626DE5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1" creationId="{38673535-F22A-4DE2-9CB6-E60F1B1448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2" creationId="{6C83B29A-7B81-481A-923E-ECD3889D02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3" creationId="{F2373509-D715-4896-BC84-D4E7C6D110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4" creationId="{2F2630F1-A1E1-48FF-9CF8-1D9AAC4DBE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5" creationId="{CF5D98FA-BE2E-4E56-B6A2-EFFA435F31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6" creationId="{8ED15DB8-A51B-4957-A693-7A7AFD8050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7" creationId="{DF6AB21C-493A-422B-B8D3-701083667E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8" creationId="{B3EDEB48-4FA7-4997-BAC3-4C1B982961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19" creationId="{2EFD11B6-7AC8-4DD6-816A-7683074F86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0" creationId="{3AF599E3-F565-4E24-A3FF-F58E4448EB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1" creationId="{980442F3-B89E-4CEE-9321-C3FDBC7E90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2" creationId="{C8D9F211-1015-4462-9CA3-EBDA4270AE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3" creationId="{097E5654-9E87-4C47-8D0C-311B0E4930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4" creationId="{DEFF75A6-2BCF-4EA3-B471-130D2EA9FE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5" creationId="{07414DA8-7452-405B-A61E-10E6BCDA66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6" creationId="{791999AE-C161-4440-8F7E-240871825B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7" creationId="{F8665D33-EE39-4796-A0DE-D4BD92731E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8" creationId="{81D1A3B3-0F77-4DA8-8A79-D745AA7643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29" creationId="{9F5A2926-E641-4CA5-98A6-75CC94D557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0" creationId="{6B52CC4C-1BCD-434A-81F9-FFD814E8DD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1" creationId="{D545D047-1F77-4C4F-BA09-D4A3D8A90E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2" creationId="{B554AA27-FC5C-4D9E-BE22-F248BAB718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3" creationId="{44DE55F4-4D21-43EA-99E4-124135348B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4" creationId="{BB289139-0F0F-445A-822D-15E28482EC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5" creationId="{00286F9C-743D-4ADC-9850-F5E46D1136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6" creationId="{788E1DC8-A96C-4361-A87A-6F009EA6F3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7" creationId="{62439AAE-47D6-4075-A6F4-C289A23BAD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8" creationId="{884810D2-1ADF-4DCB-96A4-018F6D8493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39" creationId="{3657992F-40F7-423A-B05F-6F8E9233EE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0" creationId="{21659D02-34B2-499A-81B3-A924D154BA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1" creationId="{2C793E14-1845-4A20-B4F0-25C62815AA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2" creationId="{522919A4-73FE-4596-A6F1-399827EBCC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3" creationId="{CAC9A12F-0DF1-4CE8-9E5E-57B56CC60C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4" creationId="{C00A733A-2E26-4D31-86DF-AAC86ABB2F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5" creationId="{170D0866-BFAE-44CC-AFD9-BDC62AF295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6" creationId="{19BBF797-7AFF-4314-990B-0DCEF4C262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7" creationId="{4727E2C7-2EAC-4D28-AB8A-50EE16350F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8" creationId="{151B438E-1AAE-41FA-A7EC-52D103794B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49" creationId="{F3536268-3D0E-4B5E-96A6-A3F8A14526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0" creationId="{789514FA-F450-40A9-B4BD-7B3E10C564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1" creationId="{45752E66-A49C-4CEA-BA4F-6D471A0B7B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2" creationId="{8CA6B46F-16D1-47A4-9975-865D51B44F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3" creationId="{D2E7B285-E342-4C63-A1AC-F647ADBE12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4" creationId="{AEB21A29-1908-437A-AA24-6BF7388A5C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5" creationId="{2B2F3557-E2EB-4E5F-A0E7-319C233F6E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6" creationId="{1A61C3D1-9A22-40AA-B63C-54F388E818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7" creationId="{2065D7A8-A82F-4762-9D77-70691603D3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8" creationId="{E0C6BF2C-991D-42C9-BDDB-9DD6A55812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59" creationId="{1FAE2194-24E6-4D9A-81A6-315B15EEE9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0" creationId="{79D4893C-735C-48E1-A65E-C5892E100E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1" creationId="{D80654B2-9C22-4090-BA6C-906B676460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2" creationId="{7FA859EF-A069-4C77-8C5E-7741F39BFD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3" creationId="{C7D1B863-7FC5-4A7B-8D83-3D43250AD5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4" creationId="{DE8207C5-6879-4730-A5ED-A54CE41B61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5" creationId="{26B7A7FB-EA0D-4F15-9D45-8C91D813DE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6" creationId="{B0F13A0F-0705-4669-ADE7-5AC709B1E9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7" creationId="{083E453A-3486-4F55-AD40-D4302C6399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8" creationId="{42D7B84C-7819-402F-BBA9-E9808F73C1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69" creationId="{D483C681-30BD-497A-BA3E-E2DFCB075B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0" creationId="{AD770BC6-98CF-42F8-8AD9-55AB9EB789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1" creationId="{7519D04A-4182-4D6B-A049-5AFC676A3E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2" creationId="{4B5E9969-97DF-40AF-9CB6-DF117AE889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3" creationId="{53D071EA-9A3B-409A-8885-DEB91168C2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4" creationId="{A7F740E2-AF05-4B0C-B470-64632C4EA4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5" creationId="{CAE22B97-E1FF-4516-B9E1-35424310F4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6" creationId="{50C3144F-BD90-4B2D-B4FE-E7B1EACF88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7" creationId="{A5E9BF25-210D-4579-9565-48C3D1127E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8" creationId="{00F94B39-8864-4467-AE8A-1B99C15615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79" creationId="{B80445E8-8847-4D5A-BF1D-4930F7DEE1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0" creationId="{7F99E7B9-E673-4704-80B9-31613FE815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1" creationId="{6DB966B3-2CB8-4549-91D9-5065D19827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2" creationId="{4ED2BB00-5F0E-4B78-A4E4-9E7B5C774D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3" creationId="{97AD2317-CC74-4078-93C6-B3FFA74DEA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4" creationId="{706CE97F-79C2-4D26-9936-828D03AE27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5" creationId="{33125C07-F1AD-428D-A3C1-E42D1B52B9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6" creationId="{5D757B22-90B0-46EB-9AB4-F3171DF14E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7" creationId="{0A9034BE-FD85-49E5-82CD-A83F120256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8" creationId="{A39CF957-EC81-47FD-AC22-7F5C6B5FDD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89" creationId="{3D27FE61-6AD8-44F5-85BD-E07135D384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0" creationId="{67F6A9D8-F2DF-4D47-A462-17EF7E3AE9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1" creationId="{2E4BCDCD-21F6-4209-82F4-46F0CBC9E6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2" creationId="{6C18C818-225C-41FD-861F-D36F60F70F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3" creationId="{1D04E2CE-A618-4D80-BD90-B692561B5E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4" creationId="{399B5D82-3A41-4BB0-AC74-BFDA075FF7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5" creationId="{EC91A976-0BFC-455C-B34A-4FF0E8C46E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6" creationId="{0F2C0F75-E605-4419-8F6E-17AF06B9FA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7" creationId="{059DB94C-AAC9-4D8C-8838-011E773CA5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8" creationId="{DBC9BB5C-197A-4FEF-BC01-8FF4E5B3F6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899" creationId="{09680954-259D-4FD1-8909-9C4D1D53C6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0" creationId="{708C491B-D5CD-496D-8B60-5DFBAA1C48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1" creationId="{28FBBC2F-48DB-4790-A11B-BED5DAFB38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2" creationId="{B0EBA948-FE90-43F9-8F70-A0EA1440BA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3" creationId="{D98ED4D3-955A-4C28-B0E0-ACDAF6BA9D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4" creationId="{DEBCCE5C-B50B-49EE-8E9F-8848E3E81D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5" creationId="{64BFCD17-8BC1-4BF7-AE38-CA73C3C4E3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6" creationId="{344115F5-A905-42DD-AA67-FCA26E6D61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7" creationId="{A5EB2564-AB35-4D29-A467-6A9021F493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8" creationId="{DE5B8271-41BD-4649-83F5-0B359637B0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09" creationId="{B1223A95-9CE0-4F67-9836-4734D9E856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0" creationId="{04EB6989-259D-4B19-B6F8-06A88A985E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1" creationId="{4AF39D45-9E84-48E6-A67B-771907B589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2" creationId="{E027AE50-7DD4-4649-84CC-DDE52B5399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3" creationId="{125300A4-CC53-4E3E-88BF-57EB40FF4B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4" creationId="{8051E655-69BA-4853-AEE3-1EAEAC128E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5" creationId="{C03DD86F-0FEB-48A9-B0D6-5BE8F4E7A0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6" creationId="{17379744-6D54-4577-8B87-4DFC4CBF9D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7" creationId="{C8E01FD1-E25A-4D6C-8B75-383C0F3B76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8" creationId="{4D4E873C-381F-4A45-AFFF-AF56535EA9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19" creationId="{C748D15C-6D22-4C92-B8B8-5502B8CADC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0" creationId="{CBF4BF32-59B0-4807-B3F0-6344833C93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1" creationId="{3A2293C0-6D08-46C0-BF15-0127EA838E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2" creationId="{3DEA536D-62D0-471D-8497-6A1B826301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3" creationId="{1AC9F87E-0282-4BDE-AE46-3BDAE889B4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4" creationId="{F1A85DFA-B328-4C7D-A4DA-0F4774B129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5" creationId="{4E07D47A-1E2B-4517-BE6C-671795C2A2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6" creationId="{C0AFD68A-533A-48FE-AF1A-F15C66EB3B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7" creationId="{4857D945-8883-4354-843A-1EC993701C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8" creationId="{155FB9DA-CCAF-4052-B9B0-0F29A5B7DC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29" creationId="{2536D55B-E7E3-4199-83E7-5856119B4D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0" creationId="{914BC6C2-291F-4E13-89C4-20CCC7770D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1" creationId="{BFAB53DE-BD07-4CCB-AB45-442BFDF044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2" creationId="{01178CDA-7059-4A59-B3D5-21EC275CAA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3" creationId="{35A19556-152A-4CAF-B110-33A29F8C12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4" creationId="{0C56BE9B-974C-4076-8DAF-98E6F3B57D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5" creationId="{585F6656-85A2-4551-9D8A-9260E55F914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6" creationId="{74DAA53F-182D-4321-B86A-06C9DBD3AF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7" creationId="{B203FCFC-B110-4EBD-BC9B-6CED741FA9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8" creationId="{3F6A6775-9DF7-4C6C-A3E4-9FC877888B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39" creationId="{8D3D7575-B257-44AD-BD7A-9D7E2C8D40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0" creationId="{205FDC76-0CCE-4312-BF11-040E26EF20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1" creationId="{DDAA998E-336D-4F7F-AE1B-1313CF2753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2" creationId="{3E101E5C-4DE4-4797-AB9D-B898C2A09D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3" creationId="{FD1953B4-8742-4E71-83A7-88891E2BE7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4" creationId="{55DBF95C-F50E-4F1D-9B15-9EA72EEA2F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5" creationId="{27825C44-DCFB-4857-90ED-18E9145A43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6" creationId="{5A6E55C8-FBFA-4D44-98C8-BE5C9A771A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7" creationId="{A2DED0AA-926B-4ED1-8192-BDCF2AC4B8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8" creationId="{E89B2001-2734-46A9-8DC0-C3EFBE1D99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49" creationId="{FBD549E1-7D76-4E26-A7F6-F6381B9E65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0" creationId="{40AC80D5-493C-4033-98D7-73FAD3F48C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1" creationId="{6B075161-D63B-4CCB-9E9A-28CC04495B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2" creationId="{E44340F3-8554-4796-95B5-AA90BBDC52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3" creationId="{6612036B-CBA5-40B9-8EE9-0F87F5F402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4" creationId="{C1080083-6D30-4540-80B2-6D314D8537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5" creationId="{213B5D42-7166-4243-BD1E-F6D99160C8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6" creationId="{C4850F22-96FD-48C7-89D6-59CDEFF43E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7" creationId="{7814B50D-9AC1-405A-8B91-41291B2DE0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8" creationId="{756D5FFF-570A-401B-8A51-138185D8C9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59" creationId="{A14C929D-DD5B-43E9-8573-1DAC642F7B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0" creationId="{5302071D-3D20-4CB7-AB02-03D4488270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1" creationId="{95FA3425-CA86-45DC-ABA6-B6E342EA32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2" creationId="{807D3E30-DF0A-447B-B168-1A8B9B38CB9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3" creationId="{158BB6C9-A232-4A4C-8B18-E89D0EB3BE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4" creationId="{615F9EE2-BF99-4C57-B59A-0DA939F9B9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5" creationId="{51DA9DC6-EB3E-49B5-848B-1648333391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6" creationId="{CBEF4619-603B-4D8A-8248-DDE2E917E4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7" creationId="{08714AEB-FA49-4663-B0DF-D1FCF44A51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8" creationId="{5105170C-2999-4E18-8903-5FFAA3F496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69" creationId="{6C81B2B8-A9A3-4712-BF65-2B76EB9DA8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0" creationId="{155A1F51-EDA9-46FC-9206-F19E217736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1" creationId="{E819EF07-0B00-446F-B682-CD765AF8B2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2" creationId="{D18B7755-0D3A-4AB3-87E9-639016F3FD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3" creationId="{BD61FC0D-543E-42F3-88E9-70F8810940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4" creationId="{B1FD8733-F75A-431D-8B39-558FEF22C9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5" creationId="{03EBDFE5-A6EA-4507-8D3A-9CE3306C29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6" creationId="{59DD6C82-2CD2-4A00-B590-4FA392109E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7" creationId="{1B1068F0-DC2A-4402-A156-F306F5B4F6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8" creationId="{11144646-7933-421D-B91D-A88B63C2EF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79" creationId="{BC29E010-C419-4561-9265-25051F5F55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0" creationId="{A189BD04-4CF8-4FDA-A02D-A3D33AC7F3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1" creationId="{FB9CF0BE-AC62-4D73-BFCA-0CABD7E2B7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2" creationId="{E8F2259D-AC68-412A-B15B-49081F0285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3" creationId="{B2114677-0885-475A-B347-9999ED4153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4" creationId="{CB72122F-B9CD-4A2F-8DEF-33AACC3F94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5" creationId="{D87A8F55-B2D2-4D26-B3B4-AA274C6DB5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6" creationId="{6945AD5F-FBDB-441E-8728-154DCDEEA8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7" creationId="{39A89EC5-5DB1-4ED7-B656-14AF161694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8" creationId="{679C960C-0BA4-4B7F-BCEA-8CEBBAC295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89" creationId="{E012A18B-592D-48D9-8B4B-B163723B59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0" creationId="{98EF75CD-E0DC-4756-9602-1FFF202F75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1" creationId="{ADECAD13-60B7-4A15-A841-2EF405C756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2" creationId="{0CC8A8FF-C121-4B8F-8674-67A8F389A3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3" creationId="{AAF2C090-8632-4425-BA75-4EAFB100D6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4" creationId="{9C66B540-C8B5-429A-AB86-B0136A21F9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5" creationId="{9A316978-D9A3-436C-A08F-C3686070A6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6" creationId="{4F60B253-D922-450E-8F5A-02127DE542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7" creationId="{07A7FADE-63F3-453C-817C-906B72CF16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8" creationId="{8B462E39-6E74-4FAF-9E17-4565BCA12E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2999" creationId="{3AC5276C-59E9-4531-AC5B-69E9326ED9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0" creationId="{09FAD85A-2C25-4B25-B170-E20450576E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1" creationId="{579B544B-69FF-440C-9FF4-735D5575A0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2" creationId="{125A508C-D977-40E7-8D12-79DA6A3353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3" creationId="{A4BA674D-3D5F-4DDF-803B-1982E164F5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4" creationId="{BAE04648-EA66-4382-8EF3-D1FFE2754E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5" creationId="{9DCD62A1-9BBB-41E1-9FA0-CAA9B9CC71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6" creationId="{9A0EE3AB-1A54-4D1E-BCBC-54F07535E9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7" creationId="{59EA3494-1BAB-4F77-B8A4-9E2E17577B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8" creationId="{D05FBAF5-8A52-481E-98E3-EAAB013A85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09" creationId="{2FBAD457-1CF4-4589-919A-DE74D9528E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0" creationId="{5EE9CCD0-70BD-4CA4-89FA-88152C8EE1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1" creationId="{9ED794E7-6FD9-438C-A6B2-D72894E1EF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2" creationId="{ADD450D8-262B-4FC7-9B4B-786A9221E0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3" creationId="{472ED5A4-E279-4D3A-9690-6545ACB9A7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4" creationId="{B5F5D62E-9CD4-4247-8F01-B054DEEA56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5" creationId="{823F3D51-21E7-449D-9737-43BE7119F2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6" creationId="{B783F348-9C6D-4C25-98E3-08CE3ACCF7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7" creationId="{02CB9BBE-B9F8-46E6-A46E-A08F7BDD6C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8" creationId="{2375C991-C1CD-4B9E-9BB9-0FE8EDA67D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19" creationId="{6ECEF946-1A3A-4828-A39A-C706A69E78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0" creationId="{FB490D00-E1A5-427D-BBDC-27AE3DD6B6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1" creationId="{19498B1A-0AD3-40C9-BC74-758364E838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2" creationId="{CFF1EF28-0436-419F-92BB-1B70CF0CC0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3" creationId="{D1191A83-72E4-4703-AF65-6CE5A6850E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4" creationId="{0CBCA2E2-E730-4571-88D0-CCD6D41951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5" creationId="{52B0CA02-DB73-4C11-85AF-D8CBE7F821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6" creationId="{1C8E77E1-7A7F-43D3-8407-4957EF52A7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7" creationId="{70C9E5CF-B765-413B-966A-69F97DBE42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8" creationId="{B620DE6F-385C-41BD-BCE2-40BF52714E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29" creationId="{3E7217E2-E49B-4174-9998-5A6C045229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0" creationId="{23801835-B412-449B-99E1-B442B11EC9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1" creationId="{03E0020A-E333-4561-9735-0C2F26B8FB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2" creationId="{4A660675-25A7-4D92-ACC3-CBB5635F67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3" creationId="{FC5FB665-138D-441B-8B7C-5FF66CB33A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4" creationId="{E3F6DB09-31E3-489F-912A-713D18B52E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5" creationId="{09A4F936-554F-4169-AD56-5B76F07058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6" creationId="{FD1EFE19-DB91-414E-9EAB-AC48938B22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7" creationId="{241E8895-EE29-4422-8D2E-0EE8A4A2281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8" creationId="{BA5D6F43-E253-40C8-855F-01EDC33896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39" creationId="{9D325AE9-D2F5-4A95-8F93-491CDA3CE8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0" creationId="{8ECC50C9-7998-459C-8716-357F601A32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1" creationId="{71D73544-592F-4130-AE86-7B7B2E4702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2" creationId="{0199D7AA-C4CC-4C3B-8244-4C381F5596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3" creationId="{3B8B2CAB-65CD-4186-A1A8-05689EDC33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4" creationId="{C3676FA3-4333-43F6-96C2-6903821130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5" creationId="{119B83E3-F989-4052-9992-F4C0F02D33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6" creationId="{2AF9C7F3-607A-4A65-BB2E-2A9AE74183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7" creationId="{08B27F89-9D86-4C9F-8626-4D1923380F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8" creationId="{F27DF3ED-5B13-4214-9BD2-A42DED6B37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49" creationId="{FC578C86-7F4D-45FF-806E-2FB8A9A605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0" creationId="{0291E3C4-BDBB-4664-9AF7-FD43786E88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1" creationId="{11CD7721-CDF4-442E-8664-A5A8CF9F9C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2" creationId="{DC90E6C0-80E2-4080-A633-0BEF4833A3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3" creationId="{EBD19BB1-0C80-487E-A7A8-FE6041621F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4" creationId="{39CD4352-5260-4D2C-A94D-A4A1A70607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5" creationId="{55A9B95D-AD7F-49FF-A115-61E12F2516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6" creationId="{F1E77433-7C2D-4208-8CE1-4E85996595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7" creationId="{6BB96CA6-B6F8-45E3-B798-9D351C490D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8" creationId="{2C226EE4-266D-4C9C-B345-BBF703EDB3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59" creationId="{21DD7B54-8208-4D9B-B4F9-62D8D6D9A7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0" creationId="{FE9A4179-9116-4385-AB20-5822FB81F4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1" creationId="{4C6353D5-5467-40E3-BDCC-72A17B6E91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2" creationId="{F2A32CB9-5E59-412F-8C3D-58456D563A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3" creationId="{3B02C5CF-CD71-423F-9700-4FB792EA59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4" creationId="{04A400F5-7E18-41AE-B9E9-12D4F746C9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5" creationId="{EC77C3C8-72A1-44A5-BFE5-96F93A7B21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6" creationId="{608B167E-9A14-48F0-A0E1-54013510DF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7" creationId="{16FDE290-528A-4137-BD8D-36B4C57775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8" creationId="{7DCA5C8D-2A45-482F-BD44-94B8DC9813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69" creationId="{AC3693B2-05F1-4975-BBC4-3700742F26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0" creationId="{8B2FBC4A-A3DF-4C65-8EAD-1A507E92C3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1" creationId="{AE006551-4217-40A9-85BB-1FC4023044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2" creationId="{E79D98C3-CC6D-4F5B-AE19-88DAA8DF2F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3" creationId="{282EB482-198E-4BC6-963F-34F3C77EDE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4" creationId="{D51DB71E-412F-4C60-9B81-CABD2C3AE1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5" creationId="{650C6E3B-189F-4C37-9877-91035EDCD9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6" creationId="{1051FF9D-2CC8-4D02-B759-29AF06483E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7" creationId="{5C4805F5-5BA3-4F2C-B47A-C491130957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8" creationId="{FDA69627-30BB-4F05-8055-62D33BFC63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79" creationId="{B457231C-D0F7-4A55-B06E-DF61273550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0" creationId="{B6412907-4E3E-42E3-A426-47A7624A33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1" creationId="{E901B84C-2AD2-47DB-A303-E9DC32DF4F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2" creationId="{D3732FA5-4EB7-46F7-84A7-42F4092A8A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3" creationId="{C71C69F2-947D-4DEE-BB64-17BCA68C3B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4" creationId="{6CE80807-DD0B-49A3-A004-C873583195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5" creationId="{25B1C784-3EB2-4705-AE35-1131CCC94A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6" creationId="{328FA929-81FF-46CE-B4AB-C1879B44A9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7" creationId="{8ABFAD3A-01B8-484C-820B-63E561AEEE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8" creationId="{8C17BD72-F5A4-4DEE-982F-ABE6040E77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89" creationId="{8B57CBAD-441D-4BFF-A466-4AC5714B57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0" creationId="{8069B50C-2A70-4C7C-B75F-BF50306716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1" creationId="{60AB4B7A-21F1-4EBD-A846-D3259FF529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2" creationId="{B4606FC2-A911-4C65-9101-2E30CB61A57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3" creationId="{0D4CB0C6-7A63-4015-8171-D6BDFAFB83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4" creationId="{BC6F3C2A-EDF1-4375-A8FB-7BAAED098D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5" creationId="{7DE31B63-6AF3-4948-91BF-50FCBDEF3B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6" creationId="{29C2D1F8-F5EF-436C-BECE-6233ECFE84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7" creationId="{FD683D5D-4A11-4010-8F36-B9E46B6BF7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8" creationId="{26DCD6FB-F511-4D65-A766-696CD02EE0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099" creationId="{EF04EC5D-FA26-45EB-A133-F47A0C5152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0" creationId="{7DF2AFF9-580E-4E94-9281-019AA40BF9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1" creationId="{B44BD76E-3DF3-4241-910F-7453D890FA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2" creationId="{AE76EDBA-7DA1-4693-9CA0-EF0E221EF8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3" creationId="{EE7655BD-C70A-4DDA-9E7D-387B8C96B3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4" creationId="{ACF64AF0-2DA4-4AE9-9580-F82811CD5A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5" creationId="{309CE201-C3CE-4C15-A8AF-E215DB41AA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6" creationId="{D68F90F6-50EE-4450-94A1-4908181B66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7" creationId="{E73BA688-558E-4C49-82B5-25C1FAD21B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8" creationId="{0F32099A-2786-4593-A7C9-D2844435AD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09" creationId="{0B4124D5-F1CF-4044-869E-6717953B84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0" creationId="{55CBEF4D-43AB-4D6C-9B39-75479E1510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1" creationId="{B6DEC87C-80CC-45F2-B745-FA89A4E1D7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2" creationId="{3CE13E77-821B-4CAE-AEFF-7D80E22A2A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3" creationId="{6091F8E2-5E47-4F38-A73E-3405141483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4" creationId="{C685F5F7-A647-4C53-9A54-91318ED0B7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5" creationId="{01F10D08-D26D-4785-8399-38FFC8121C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6" creationId="{C8FAC230-3481-44E6-BCE2-3AEEEFB517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7" creationId="{905D7733-202C-4B83-B099-192139D8BF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8" creationId="{F8698AA2-6C2B-4DA3-AAD8-4D255BD2E1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19" creationId="{D8EF5A08-E436-442E-86B8-089A74E129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0" creationId="{8421E18A-1CD6-4C0C-AF3F-28C94B2E98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1" creationId="{52BE46FE-1870-453B-B384-39068D4410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2" creationId="{7D232F53-50AB-4B2F-8022-9E0FB91F7D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3" creationId="{4A917979-CE33-42E4-8329-7365320D9B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4" creationId="{869742D1-C7DF-449A-93C4-E19397301C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5" creationId="{DF724FB5-BFB4-4B09-8012-C14E9F15A0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6" creationId="{CE723DF6-26E4-439E-BC05-4826FF456A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7" creationId="{DFB56A0F-650C-4ADF-BDF4-6B62AE24DD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8" creationId="{60B3CED9-23E0-431A-9F55-FAC1E5A20F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29" creationId="{DC4EA055-2478-46F1-82A5-630B60FA98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0" creationId="{9EA225A6-3C42-47EC-A122-6070D0FF17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1" creationId="{2E6F13DE-6C4B-4AAA-9211-4D10E6F624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2" creationId="{B854C221-9DBB-4F8A-A51A-22D23B1ED9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3" creationId="{A752D446-6D02-4D5E-A405-DDA2B71B77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4" creationId="{9EF07D18-D1D8-4179-B574-C724C59B3F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5" creationId="{8DFBA37D-0A0F-4AD6-81B9-18B825B1E0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6" creationId="{341BCBC8-9F98-4B41-893D-AC30788764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7" creationId="{BB778BBB-234F-43E3-94AE-3C71612A68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8" creationId="{2E14E941-F32C-40BE-8DAC-771840D16E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39" creationId="{E49B1870-8E52-4B43-AC65-998CA81B54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0" creationId="{04D70B7D-7497-4504-AA33-40509C8842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1" creationId="{68E8C27E-7C67-40F3-AD99-69D8C0F014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2" creationId="{527F2B56-DB6E-4E57-B8A3-A930845F7B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3" creationId="{8FD557EE-5DD0-484B-9749-6CBCCF4AF2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4" creationId="{010522E3-33DD-4A30-BD06-83EDB5670B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5" creationId="{B7166926-5F25-4464-86D6-7BEF8E4425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6" creationId="{810FDDCB-FA54-4174-A17E-776D5CFEDC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7" creationId="{459F96F7-1633-4EB2-A92A-237A156C10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8" creationId="{4AB7E068-B60A-4763-B8DA-D630092071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49" creationId="{033E8729-08E1-4059-9E32-69D9C2245F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0" creationId="{6F081F8D-D122-4E73-AF16-32CD5BDED8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1" creationId="{1012B39D-19FC-4BC7-97DB-EA7B7C4380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2" creationId="{65478C61-3786-480E-B7B8-9C9CCEA570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3" creationId="{72D19922-7D41-4CB7-959F-95088C1CE8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4" creationId="{59660507-33A5-4E0E-B7EC-D3E7CC61E5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5" creationId="{273D54CC-767E-4DDB-92B7-DBC7DC140DF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6" creationId="{D020DA53-7C3D-498A-8A0A-DFC4240E19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7" creationId="{FDFAB7BC-2E9D-40F2-99C3-9EEF40ACB8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8" creationId="{6E87B6B5-1B3B-42E5-AB83-D458F44C16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59" creationId="{83924C6C-C9F8-43B2-A696-B8348A471C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0" creationId="{258DB98E-A96D-4E90-BB07-669F54663E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1" creationId="{19081066-8147-463D-843B-D3BA191947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2" creationId="{A164C546-2B7F-48B0-8451-7F17B1AC9C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3" creationId="{0A54D3D4-C834-48B3-8CB9-7D9E161223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4" creationId="{8B27921A-98B4-4527-8A52-550C94F9C8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5" creationId="{DFABC63B-507B-4955-8677-FD7EE023FF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6" creationId="{CB8B6872-6D92-4709-9BFF-6BE9FBB8AF8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7" creationId="{67CD773F-3075-44F4-B472-FE98240C31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8" creationId="{7B06CFC8-C6F2-45DA-AC75-7E262AF8CC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69" creationId="{F4C1E8F6-5E2F-4B09-B1FB-E8AE6E69E6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0" creationId="{F9F8B374-7CAF-45B4-AE21-CC87F43FFF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1" creationId="{1800343E-A57F-4772-92C2-6B7963F831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2" creationId="{89ABB77C-5884-40E6-B8A8-6CFA47013B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3" creationId="{214C4A7E-5380-40D7-82F7-CF970E97D9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4" creationId="{91A62581-D9E6-4F2C-8AA1-917D7ECE6E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5" creationId="{46EF78DD-F952-44E9-9E04-51977BC1C9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6" creationId="{05F1ACE4-49AB-43FB-9A77-8D2EE7A1A1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7" creationId="{269A57BB-F355-42C4-9D4E-2B32C1BA45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8" creationId="{A2855A31-B093-4513-9CD0-C1FC31E541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79" creationId="{80F16147-7AA2-427C-81D5-5B2FF1FA29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0" creationId="{E72D5418-0848-4D9B-97FD-B0E83418FF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1" creationId="{71E73788-0B2D-445C-B0F2-59A29CAEF8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2" creationId="{E83A5C40-E5F3-47A8-A578-21042E2D9D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3" creationId="{E69F2FFD-4055-4E1A-85F4-55B9E4EC9A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4" creationId="{22AADF4C-084F-4BC5-AAB4-888BE9235A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5" creationId="{1E94DDD0-2D93-4633-B7C9-16F0678B82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6" creationId="{31388032-7C66-42A8-B117-9D6122BF2D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7" creationId="{59E1B2D9-F0EB-42D9-8057-124A3C946E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8" creationId="{A920DEE9-735C-427E-9994-69EFAED137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89" creationId="{7BA2F2BD-04F9-42BE-8F37-7D7B1ED41A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0" creationId="{DB2EB87A-1121-4C04-BC9D-36D870225D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1" creationId="{5C4F0160-E7BA-41EB-91D1-687D74EB50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2" creationId="{A7D7C21F-410E-4DA5-9E96-BDF985ACB7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3" creationId="{3839A73A-2DAC-4737-BE5F-95C8E6643F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4" creationId="{EB2ED10A-E76A-436F-8117-45807F1EA0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5" creationId="{2ED804B6-B67B-4858-8592-7C29E2DF63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6" creationId="{ECF6C665-8886-4911-9E75-B4D4F22014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7" creationId="{25BDCA30-4C2B-4530-B61C-D62FAEC706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8" creationId="{822FD3C0-F01A-4DB9-BECF-4FDEF420DB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199" creationId="{8D1C60C6-3BA4-4746-8399-4A6463D741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0" creationId="{C2074867-128B-4A02-B037-CBC7A05C52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1" creationId="{0AAD387B-1AFF-4549-9AA1-3749BD0646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2" creationId="{95449504-54CE-4FEE-8F7C-343D8361AA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3" creationId="{03010609-F20B-40E6-BA8A-9C1D03CA23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4" creationId="{D7E2D1A2-69C9-4C74-967C-FAD5F51FD5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5" creationId="{8F03BAC5-471F-49EE-AECD-759B219470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6" creationId="{573F16D0-D547-49F6-8A04-3660EDF1FA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7" creationId="{60E8DBC4-6DFE-40F2-80BD-B3295C89E8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8" creationId="{8CFBC85A-D77A-4D39-B478-87054ECFCD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09" creationId="{56BA528E-551B-42F8-BFF6-2F605F12DD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0" creationId="{40EEB69A-7A12-4985-9DFE-50A9332D04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1" creationId="{1D9898DE-2E80-40C2-83B4-FBB6E0D1E0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2" creationId="{4C219844-C1A2-4D05-BEB7-EC38420341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3" creationId="{51713C1F-2174-4EFE-BCB0-23976A3BB4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4" creationId="{91A114C4-82FC-4A0C-9B0C-AD984B1663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5" creationId="{3FAE63D3-6A9C-40FC-BA67-9D2BBA2148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6" creationId="{A4ABD009-8C8E-4957-8F0D-2A626C1F4C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7" creationId="{5BBFCCAE-2FB5-4688-AC5B-1798C85583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8" creationId="{FE444954-05DE-4A60-89C0-C6678B219B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19" creationId="{47EB20F7-FA9E-42D4-B0CC-2FEDC95A95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0" creationId="{9062C8B4-917A-4B67-AE36-E95453E1B9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1" creationId="{A158394C-63AA-45BF-8BFE-B383921B36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2" creationId="{2B9CC260-BDB3-44C2-A633-9B3C03D3FC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3" creationId="{7DEF2B47-4244-4570-A4C9-79D343B095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4" creationId="{CDB1363D-D762-4A3F-BDC9-D979FE02AF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5" creationId="{26F4A5AD-9EB2-4423-B251-4176266C47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6" creationId="{69F2784C-A71A-4FD3-BF8E-794C917D41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7" creationId="{FE6F9893-4346-4C66-B1CB-BECCFFB77E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8" creationId="{335B8952-78F2-43CA-90FC-24ECC4B25B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29" creationId="{A6111CCF-7DA6-4AE1-8033-D728FA71CC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0" creationId="{9220BADE-ABCE-4B83-9B65-C06D219E8C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1" creationId="{CF7DFA8C-9465-46D7-B9F6-957B7875C1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2" creationId="{818FEBFF-E957-40B5-A1D1-F0F4106440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3" creationId="{96E81AE4-FAA8-4CD5-8646-001E82909E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4" creationId="{12BC8016-EF52-440E-9F1E-E5C30E4DBD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5" creationId="{FD622B7A-7FF3-4D80-8D0E-450BDF9AFC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6" creationId="{04082BF5-A3E5-464B-85C7-750BD6C300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7" creationId="{865915D6-DE3A-4DEB-B98B-6675D0C85F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8" creationId="{4AEFA016-53F2-41CA-B92C-5638C6CDBF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39" creationId="{D351E305-C91B-4580-A876-B64795CB84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0" creationId="{2342FEE4-301D-4528-9740-1ABD518889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1" creationId="{74451BDA-EBD4-4C8F-9DA9-D121599717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2" creationId="{81DBB1D8-0253-420B-B45C-4CD36A47CD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3" creationId="{B2F96731-A528-470C-AEAA-5B90EF76F6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4" creationId="{C6F4DF15-81CA-4169-B15F-C242C27A2B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5" creationId="{B04298F0-80DD-4630-8112-A3B13B4057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6" creationId="{1F71E7F5-F233-4125-97A1-6080CC9446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7" creationId="{64611A49-AB40-41B3-9776-4DDE338BFD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8" creationId="{5D8C6874-C6C6-41E7-90BD-6C1A8190BB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49" creationId="{3DCB9954-D0BD-4AEC-9104-B45F0B5862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0" creationId="{C4A5D767-2019-4D9C-8A2A-0D037457EE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1" creationId="{B96DAAB0-7D73-4E8A-9DBF-A1755A7C60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2" creationId="{9B335663-CC16-4BB8-854D-D1D4CF5615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3" creationId="{F0844C3C-DB22-4C06-AD61-98778FAACC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4" creationId="{36C81EFE-2C01-4201-9A3A-D0EC8CA62B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5" creationId="{3CCE2A73-9EF4-44E0-A897-FC5685B264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6" creationId="{E34626EB-A6F9-495F-A7B1-7474188758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7" creationId="{F6B4C3DD-9CFE-474B-8D19-28F210787C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8" creationId="{66A06414-8341-4ACB-916B-576BB95F89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59" creationId="{B0C96D14-E6EB-4B26-BFC9-B4B569D0E1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0" creationId="{4823888E-34B7-4F4B-9B4B-3809B6885A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1" creationId="{39BBEA4D-AD54-4A31-9D85-ED440DC74E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2" creationId="{5D42AF63-B4B0-46E7-AA25-35D169A151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3" creationId="{8F7E2859-DCC1-4F23-9C76-71C6732F02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4" creationId="{3A88BF98-68C6-4F95-9226-6C2821F8C0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5" creationId="{B97D06D1-2C13-45A4-ACB4-F9D8C5028D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6" creationId="{B4AFBC7B-DDF7-4087-B444-3E24AEA9FB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7" creationId="{FEE72B6B-60EF-4D97-9BBE-50B476C6D7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8" creationId="{7A0EC81F-EEB1-4537-8F00-AD3FAEF0FA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69" creationId="{CF63B055-9FCD-4F33-B279-B8BA633241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0" creationId="{83716A62-C387-42E8-9B68-C93E075E11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1" creationId="{208C5154-7F10-4643-84EB-C056549488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2" creationId="{903551BE-9FBC-45A9-8167-CEBABCDD27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3" creationId="{ECF0817D-2C11-4277-B859-007FC40AF8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4" creationId="{33DEEFCD-0B21-4534-9FA7-2A5DBDAF04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5" creationId="{46D936CD-7986-4691-8A91-9F14577B62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6" creationId="{D228D689-C744-419F-AC87-2F2E4DE7B6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7" creationId="{EA7D6BE2-FA81-486A-998E-E7CC9499FE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8" creationId="{20AA44A7-D3BC-4BB1-B62D-73CA6B3DF2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79" creationId="{A0CB2B29-B6DE-428D-9E4B-DB6947122B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0" creationId="{A0EFA059-6246-40A5-A6B0-67E5671AC9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1" creationId="{58EA117B-8C70-4268-97C7-F66F091526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2" creationId="{CB9D81EA-A443-415F-970E-E64DD1B14C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3" creationId="{417A1724-D7EF-427F-A0C4-3616140FE9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4" creationId="{E63E0536-D6BF-4662-B8A2-F8D349CCF0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5" creationId="{F655C799-D029-41C0-AC44-F45175C1DF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6" creationId="{3B4B39E8-0520-4E4B-BB90-E07311476B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7" creationId="{4673FA68-BC55-459E-B0FE-27CA1C4B80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8" creationId="{D6A7724A-A2F1-406E-882B-17ACCD48FA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89" creationId="{505BB77B-A68F-4C31-A6DF-5EBF8630B0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0" creationId="{28933BCB-BD42-44A9-99D0-1DFC5C4803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1" creationId="{6E8A5766-73CA-4775-A0AA-DAF57D702C2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2" creationId="{C1109563-7102-4FB8-BBAB-EBF24EFEF3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3" creationId="{B7E5C8DF-B33D-43EE-B57E-1E27FFF26C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4" creationId="{A953E801-33A3-432B-A5DA-87FAA41D59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5" creationId="{8528B27F-AF44-40D5-B375-148B860D80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6" creationId="{0AFC78DA-AB85-45E8-A4ED-A3338910B4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7" creationId="{B7EE96FD-D8C2-4F9F-87F5-3282AA8C87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8" creationId="{404CE550-4332-4A96-9500-78A32D33BE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299" creationId="{52B914C7-CD34-4A8F-83F8-6281CA56EF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0" creationId="{E4F9BA79-0682-4D48-83E1-042403C2D1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1" creationId="{D41E28EB-E043-40B7-89C9-4B9792A0D1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2" creationId="{19E02B18-7FB9-4CA7-AF8E-D53B4B7248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3" creationId="{92183476-E53A-4235-8EEE-063EC6D576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4" creationId="{DC33A813-8C62-48D6-8DD5-6AFBBA5F3B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5" creationId="{5E87D25E-E917-497F-8980-E01FBE7B9B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6" creationId="{A74D885C-4B7A-4C1A-A401-44C985770B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7" creationId="{37974308-37C5-43A9-A9ED-C6DB406F22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8" creationId="{BA1A69DA-B175-4533-A216-ECF67DC6D0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09" creationId="{E25BB24B-3C0B-4DB1-B076-1D58333C15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0" creationId="{2FD05157-FFC7-4C42-80D0-E7842038D1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1" creationId="{2EAA7581-99CA-4052-9EDB-724CDE0F363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2" creationId="{6EA58BFE-67F3-4FD1-A05F-6790868D87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3" creationId="{0F16E48B-5C18-4886-B14D-0A291D7C63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4" creationId="{3D6835FF-3C57-4604-9910-1BBB08D299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5" creationId="{97FB7011-CB6D-4C16-95D0-0A166F86CA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6" creationId="{DD28E1D2-1913-4A95-B08B-E168DD1CB3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7" creationId="{258A90E9-73D4-44D8-95C4-5345DBD7BC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8" creationId="{C21137FB-709C-4CF6-94DF-30789AE18D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19" creationId="{ABA1E437-50A5-40E9-B5F3-44439E9323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0" creationId="{8B9B99C9-9D31-400B-806E-3E25315AD2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1" creationId="{D39E292E-C86F-4331-95D6-95B4F3A328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2" creationId="{59933A93-128E-4327-8883-9167B46F7C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3" creationId="{35411ABF-9B3B-48DE-B31D-8DC237DA3B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4" creationId="{CA0B3810-C7E2-4130-BF5D-67DC7AB23D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5" creationId="{1ADB70E1-3E37-49E0-AC79-DA9372698F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6" creationId="{83094CEB-60B3-4BCA-BBD0-321611BBC1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7" creationId="{5D1EB6DE-4321-4DFD-8457-E1E00053B0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8" creationId="{7B6D084E-5004-4DA0-B3A0-65B8986149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29" creationId="{2D0C510B-A2E8-4B25-A0F3-0A58CE3471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0" creationId="{0F57FEAB-FA43-4440-A8E4-488C74926C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1" creationId="{62446EE0-3106-4430-B17D-9D61F20A77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2" creationId="{A2C59D7E-FC9A-47EF-83F1-CF74B39775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3" creationId="{A294D912-F4DB-4F1B-B14F-517C8D2027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4" creationId="{80DAB3B2-9E52-462D-9378-84D0799318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5" creationId="{5DE12F31-B79A-4DB3-BFE6-C6E4C4C726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6" creationId="{A871F440-09FA-4748-AE9D-C478C409D5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7" creationId="{D02E5CD4-212F-4871-8D79-416E889AE4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8" creationId="{462415FA-37D4-4462-B095-B5CDB766B3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39" creationId="{6A518A42-AF64-4C4B-9231-8691DC2C01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0" creationId="{C9EC245D-587F-40B5-82E9-6D8F1FA991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1" creationId="{AC56B6E0-4913-4C91-B4BA-2970474CF0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2" creationId="{584CAEDC-DDFE-4388-AF12-B8A9FB4AE5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3" creationId="{0BBCA03E-7C24-4752-81F4-9C8E85A801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4" creationId="{FC072298-B7A1-4480-A627-B74C75DE3D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5" creationId="{1C09050D-C3ED-40A7-A15C-F0B8BDC4C1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6" creationId="{6342DC95-40F8-4092-8337-D32D9956B28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7" creationId="{93B40DCE-362E-4E54-83BD-4626010DF0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8" creationId="{C0FB26E2-11D1-4804-8917-A5E71C0F37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49" creationId="{CE79E386-B55E-4207-9AA6-DAE7FAF107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0" creationId="{EF711AC7-2C59-4C8A-B39E-270FD21B31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1" creationId="{1BEFB7AE-862A-48C7-9FE5-C17DA89DDF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2" creationId="{6EC58F62-B8F9-4D36-BF5E-6078BCA6D2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3" creationId="{3058E9F0-A081-4D24-A3CF-69CBCA7D35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4" creationId="{DE7961B8-6BA0-4B2C-A8CE-FC3AF97DB6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5" creationId="{65866791-1F06-47AA-AF63-31FDA11591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6" creationId="{EDC45100-5AA5-4506-B674-B4BBB75B5A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7" creationId="{B5EDC7AC-6769-426C-9BEC-75BF767932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8" creationId="{42C2956F-30AA-4FA0-B424-6770D7BBA75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59" creationId="{6E73D39E-D66C-48CD-91AF-787D529201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0" creationId="{09342E73-5624-4DC7-9911-CBE4B628A6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1" creationId="{7E1AB05E-6ED6-4B9E-B791-FD3EECCCA4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2" creationId="{22FDD316-E4B9-4800-BCBC-6B5A93F78F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3" creationId="{692143A7-DE80-46EE-ADB5-D04F47F357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4" creationId="{E3EEBAD3-5ADA-4A0A-AC06-D6B1F736AA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5" creationId="{5AD601D3-3E10-4D78-BBDE-9B3DEBD5E0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6" creationId="{771E3A97-2948-4340-B345-3BDAE8994A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7" creationId="{4D10D06B-E71D-475B-A9BD-6F0ADD8BEF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8" creationId="{CA296308-D1FB-440A-BFA5-0B1F987B99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69" creationId="{0C6D07F4-0C4A-4952-8D2D-5F649AE3E0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0" creationId="{623F35AC-0AE3-4B26-B6BA-B561ADAB75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1" creationId="{76638425-C8FC-4DCD-A3D4-6442DB4B79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2" creationId="{671B9552-583F-4EAF-91E1-621BEF5F14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3" creationId="{ABB6016C-AA48-4E38-ACE6-E094512E1A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4" creationId="{13E3D868-7264-4F3B-A73F-1DC8112F34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5" creationId="{C65ADA0F-BED9-495B-975D-FF9C65E5CD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6" creationId="{43AEC191-E7AE-4AF4-A210-5B124B7863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7" creationId="{1000243E-E83E-46C8-AD13-A185816901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8" creationId="{21CB69B1-E29D-4279-9BA4-6F493F92C6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79" creationId="{FC4424D7-30A8-424C-8A13-F0605FF452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0" creationId="{2EBE7401-55A8-4AB4-BB0E-5DDCAC52F6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1" creationId="{96165753-A61E-481B-9E3C-E347333C2B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2" creationId="{97D050E9-3778-4E9F-8F48-EAFFB1A397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3" creationId="{D73EA78F-EA61-4C89-A028-66CFE75791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4" creationId="{B3C3A5F8-15FA-4E1A-966B-F76716DAB9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5" creationId="{BD9A84CF-D802-44E9-84A0-D8FAC99F877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6" creationId="{3810FDED-7496-48E8-95CD-429343AFCA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7" creationId="{6C186831-93EF-4F5E-90CE-FFDB4F0AC2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8" creationId="{E1A43D74-154A-4E04-94BC-3015089B29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89" creationId="{FFF93C1B-30D1-4E62-8D47-9DB3E31184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0" creationId="{E5AE37BE-1B71-4DE5-A0F6-ED7D322337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1" creationId="{9212F303-A60F-4716-9410-20E6938226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2" creationId="{3188780E-8415-41E5-A1D4-33B61721A1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3" creationId="{674D8663-A5A4-49B3-B03A-D667C196D7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4" creationId="{7B75177C-B73F-4297-A7F7-6337B5CE9E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5" creationId="{B3353E2B-7CE0-4999-AF0E-B919CCB163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6" creationId="{898535DA-19B2-4F86-9571-93A02694E5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7" creationId="{251AB7EC-DD96-481A-BC01-61A15F18D1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8" creationId="{AE53FAC7-C51E-4F9C-B745-D4499A4CE3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399" creationId="{6DA79786-F159-4587-8281-03F9EB1743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0" creationId="{3D93C9D4-784E-4D5F-B132-2D3E16E8085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1" creationId="{A1DFD3EA-4073-437A-AACB-0B42E83CC1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2" creationId="{F7B315E7-D76E-437C-9502-DF0DBF1ABB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3" creationId="{247F9450-E4E5-4E32-9636-424E646F20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4" creationId="{A508B6ED-36DD-4C29-B460-ABFF3AE507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5" creationId="{D7E65DAB-6EF0-4617-81E2-3711FB6267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6" creationId="{8102F101-2177-47B1-9A42-4886C71DDA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7" creationId="{4574EBCA-7EEC-4FCF-87B9-05DECEB9A8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8" creationId="{157A68FF-D95F-4CF7-8F7B-7DFD56BF18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09" creationId="{FA00FFE2-5D41-458A-A46E-58B83E611A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0" creationId="{9ACDA214-EC52-4343-B015-7314C54156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1" creationId="{A811C477-6F12-4321-93C3-5062721565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2" creationId="{A95FF465-EE87-40FB-A1B0-80884B1E49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3" creationId="{C896E602-6CBE-494F-812E-921DCCB672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4" creationId="{2AEF24EA-17D4-47D8-B960-E382886284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5" creationId="{D05064DE-FCD8-46AB-9887-6517EFF46C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6" creationId="{D1FDE12C-85D5-4941-9D72-7E96C51223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7" creationId="{223363A8-6510-404B-856F-FE3920BB55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8" creationId="{8F921242-103F-4F3A-87D2-0A45D40D90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19" creationId="{09D52FCF-C33B-4F40-B0D8-C034E64135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0" creationId="{A3F908FE-D880-4B1C-9C0E-8E42663A9B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1" creationId="{19C65D96-162D-4602-9094-9A7F263D02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2" creationId="{C7A893E7-2ACF-438C-BF20-269DAE11C9C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3" creationId="{C2EB2DAF-0ABC-4EA5-82A4-1CB1DA378D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4" creationId="{A8745818-E7CB-4A83-A69C-19CD05C0AE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5" creationId="{31841F50-78D9-4533-B38B-0DF5965578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6" creationId="{D8BE2A8B-4B7A-4C6F-B68B-DD8653D046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7" creationId="{9967C7B4-9B6D-425A-AAF2-C818E09D19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8" creationId="{73FBF2FE-B753-4FAB-BF8D-38403F7573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29" creationId="{9CFA841C-29E2-4F8B-ABBD-4EE397B2DA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0" creationId="{8DE3677C-5F80-4DB9-9A8C-AD2BF9F041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1" creationId="{54184919-29DF-4EEE-A792-DD3E1A464D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2" creationId="{8D0EA5A1-E1A4-48DD-9987-1E689364DA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3" creationId="{CF7179BF-A893-4C64-9FC0-81DD7CC214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4" creationId="{561B3D19-8562-40A3-83D3-7A1D1F5B52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5" creationId="{8E4318CD-5D8C-4A6B-B66B-07266B40DE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6" creationId="{070AD91A-2E1C-4767-B31A-CDBCBB8AF4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7" creationId="{43887065-A9FF-45B1-8812-85C03B634E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8" creationId="{19DD713D-C715-4B08-B7E3-360AE3A386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39" creationId="{77262B00-B739-4C6C-B597-22EEDF65EC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0" creationId="{9E5D60CB-5F0E-41EC-AC32-3FD9B7900E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1" creationId="{37406496-BA21-429C-ABE1-557754AA06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2" creationId="{63FD871D-29A6-4B3A-B262-32C0727AA9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3" creationId="{B28C7EBA-2500-424D-92BE-4937D4A878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4" creationId="{78EEBED4-E51D-4219-950F-613460484A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5" creationId="{0D9ADB1F-DF2B-4D7D-B050-CCB2A8060B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6" creationId="{8CC88516-DBD5-4FEB-A1C3-3C37266C66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7" creationId="{59D4479F-2233-4334-ADC9-2EDA0F2172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8" creationId="{47D24207-3982-421B-99EB-9B60C133FA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49" creationId="{45156F16-0E28-4057-B5B5-631A381CE3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0" creationId="{8B25552B-612E-4B37-B9DE-C1C65EC728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1" creationId="{73283BA5-A69D-4D3A-AAED-E06C36AFC5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2" creationId="{6146AD11-1954-46F0-85A4-1C4D0168EF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3" creationId="{B1585F1D-EA8C-430E-B1BD-4814D4229B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4" creationId="{6D9E53DE-46A1-4F00-B9B9-BB248B7464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5" creationId="{BAA789B8-D8BD-4846-95F0-3FF5D7CA0D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6" creationId="{1C29364C-54F0-4D33-BF3F-5683E96631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7" creationId="{B9E5FEBF-B1CF-4A8E-B7EE-BF3615B861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8" creationId="{0ABE7A9D-0B7F-440F-A09F-D32D78F461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59" creationId="{E620F27D-9723-4A4F-ABAA-EC7464732F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0" creationId="{22BE2DD3-926C-4BE9-A204-4830E21B22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1" creationId="{7B4F8155-D13E-4A37-B478-3098D19381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2" creationId="{C0C42230-D7A7-4930-A4E2-2179B81666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3" creationId="{4E98A995-F561-4FA8-919F-061217C0FD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4" creationId="{CFABC084-019D-47DA-9840-65C9EA6880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5" creationId="{960BA458-7FAD-4BB0-B386-AD39F2C6FF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6" creationId="{595850F9-4AC3-42E0-8405-6E60AD46CB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7" creationId="{880FA707-2720-4E42-90DE-8C5F97FBC0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8" creationId="{FC09C5F1-C11C-4679-B28B-FDCC2B03D8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69" creationId="{E85C54E5-1C67-45A3-A9C3-5DD001D9EF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0" creationId="{ACE25E5E-FD6C-4BD7-88C6-B1561DB10A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1" creationId="{F5EA4C7B-195B-4E73-92C8-DADCE96D36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2" creationId="{228B6859-49C1-4C09-9C34-A6CAE5C749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3" creationId="{8CC6B382-438D-491C-94CF-9E7C4335006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4" creationId="{D947994A-8594-45B7-A9C0-C53EB670B4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5" creationId="{20678A38-405C-4ED2-88D9-B53EE7F86A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6" creationId="{0C40DEA6-6988-4511-BB68-01A0AF9A6F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7" creationId="{07B046FA-496B-468A-AC46-D8D25FC327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8" creationId="{C6FFC129-AB68-420E-A17E-3653948E8A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79" creationId="{9A74D53D-1575-4836-8440-92C8F09F1D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0" creationId="{2932D577-9706-43BE-A9AF-B95A9A23A6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1" creationId="{1C76E0DE-CB9C-434E-955D-8C0526B2BB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2" creationId="{8602DB7B-14C3-451E-80A4-E45AFA45D5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3" creationId="{3FA49D7C-31FA-4AFB-97D6-CC7D4D0948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4" creationId="{0445AF92-C2EC-4830-B7DB-2AE733AB9F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5" creationId="{A4073010-DEB9-48E2-A843-31DB7CCEFA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6" creationId="{3AB4D41B-D5A6-4A42-87CF-909EEC3546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7" creationId="{C403AD8A-A8D0-4714-97C2-340AB11FD8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8" creationId="{0BA5019B-B7F7-466D-882F-FCC35BDF65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89" creationId="{F3AD3F14-BD77-4FB4-900F-A87FEFC043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0" creationId="{3377CB7A-4BB3-40E7-BC59-EA17BD1D14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1" creationId="{7108730B-3619-47AE-A049-101AB6F424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2" creationId="{62A08988-C232-4070-BDAA-5A5E9CE495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3" creationId="{4124D475-255B-464A-A9D2-B0C807B6D5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4" creationId="{0102422E-691B-4471-843B-93617874F2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5" creationId="{A430F020-20E7-4D89-B6BB-38976DEDC0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6" creationId="{28014F57-36BF-4E92-AB43-E117AEE76E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7" creationId="{C6AD5CBE-E9CB-4653-9D16-63DE20481F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8" creationId="{9BDD83F9-01BF-4AAE-A39A-80FA8BB521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499" creationId="{901A592C-D511-496E-ABEA-E3DCF918F8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0" creationId="{61B85EDB-09AF-489F-96DD-73BC9AC649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1" creationId="{D2CB6867-7FCC-4C58-81EA-579EF10E4C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2" creationId="{B5E2BDEE-6261-4EDB-B3D5-434A5AA259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3" creationId="{92376CF2-507C-488E-9A20-25FED090AC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4" creationId="{1BB019CB-86CA-4514-A857-BEF4F75023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5" creationId="{BD50A9A8-49F2-4879-9067-2848F0813CC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6" creationId="{B93E37B5-2512-427B-B5BD-BF941744EF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7" creationId="{504AB905-5C35-4B74-A03E-DDA796BB61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8" creationId="{A70B9F46-8383-4429-BB69-586D77A2E0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09" creationId="{1E152D16-08A2-49F0-A47F-5FEEB9D2F0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0" creationId="{82CD60AB-2DAF-4D54-830A-34CFE72AA9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1" creationId="{2ACF0DA9-1E3E-45B9-BE03-4DB0FC9485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2" creationId="{5DCFFCA2-9A1D-444E-B2BC-1E4AD04771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3" creationId="{4AB65033-EBC5-41BE-9F04-C44000DD09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4" creationId="{C585BA9D-322C-4427-BE16-E7C639C561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5" creationId="{7382B4D9-147B-40A5-AECA-D2B3EFBC14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6" creationId="{9DCC339A-D920-4D7D-A32E-8C8E83A118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7" creationId="{DADBDDB3-8764-419F-8D01-0EA64A72B3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8" creationId="{BDF9CC01-B09F-49BF-AF19-501AB0E979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19" creationId="{A5E7A09E-DF5E-4926-B0B3-CAD136BB86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0" creationId="{84BB85BD-3229-4B98-BEDB-0FC22BE093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1" creationId="{17AC4455-71F1-4400-A53F-D7B5FAE07F4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2" creationId="{FFEB23A3-D6A9-4C5D-9694-34ABEBBF4E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3" creationId="{7B8B4FC3-376C-4A57-B45E-F659C12914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4" creationId="{B3B1E466-5F36-40BF-BE40-04D3BF8B3B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5" creationId="{BEE7234C-A782-46DC-B5FA-9161C39BFB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6" creationId="{C9F23B9D-EA5B-468C-8916-A03720FC03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7" creationId="{500F9908-B2C5-4079-8B92-29519F8BFD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8" creationId="{4CE8A504-2347-4DBF-9651-13A78054F7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29" creationId="{FCE6778B-7E34-4654-973C-1A27A23A63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0" creationId="{E0CBBD6C-E3BD-40C3-9853-997421646C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1" creationId="{ACEC2531-98E8-4EFB-9190-6EB3198F8C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2" creationId="{6C015165-8D94-449C-8AC8-A93E9C498AA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3" creationId="{09D66AF4-437A-46CA-B68B-A20590053B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4" creationId="{FC61D0E0-088A-44D2-BD3B-0A6CD8C66B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5" creationId="{004EB742-1B2F-4895-A80C-7F825CEC9E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6" creationId="{30C8CB63-2A20-4EB7-AD78-BF0C92F907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7" creationId="{DB430A84-5B9D-4EEB-A80A-1FD90DF88AB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8" creationId="{DAEDB7B7-70AA-44DB-B13A-94ED9A6C63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39" creationId="{C898FAB9-B7C2-42A5-9F58-3090290538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0" creationId="{C1F049E4-601B-4B89-926E-CCDC8507A4E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1" creationId="{252A97A1-36B3-4A6F-8832-C22130C139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2" creationId="{C1F3889B-8244-4FFA-9D83-C237908813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3" creationId="{AEC0F7D1-1A17-4C6E-92D8-C79D250EE0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4" creationId="{C011EBE6-5B7B-4A03-A7E7-E6F5FAB3E4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5" creationId="{E8264223-3750-44D8-8DA0-EF7AF4D887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6" creationId="{F829E4FB-DD05-4750-8B2C-8D7272A55F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7" creationId="{19164C3D-87B7-4DBE-AEA9-2960AF6478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8" creationId="{2FA6C2EE-9054-4A1C-B9E3-2C01B5D333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49" creationId="{3DF6E0F8-9643-4F8C-89C0-5A5AEB6FA7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0" creationId="{E1825E91-57DD-43FC-80DF-BAAD69A0D6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1" creationId="{61D5C943-2AAD-414A-A26E-AE19CF513E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2" creationId="{45B902B5-5E6F-4340-8C9A-2082750F2F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3" creationId="{00A8B5C3-5139-4043-BABA-1C02FE66C8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4" creationId="{2EF0A7AD-2FAF-4C38-B7F9-D592A488CD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5" creationId="{7290D6D9-462C-42D1-9548-3930E67D2B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6" creationId="{0E262998-ADFF-476C-BC4D-B3B9BBEDF2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7" creationId="{11CF3BD7-24FE-4598-ADA8-E852395C40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8" creationId="{FB84DD71-0724-42BE-B9D3-C0C9B6DB4B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59" creationId="{79EDD70A-AD98-41C7-BB21-913034AB83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0" creationId="{39CADCDE-792E-4067-B70C-ABED4F43A3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1" creationId="{6BFAAB44-9962-44FE-8046-A2FD17922E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2" creationId="{9892A641-1DFB-4576-A4F1-624750BC6F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3" creationId="{BB6F3EF7-104E-46BC-9F7C-0774114C54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4" creationId="{7D128A37-164B-4491-83E1-418B1099D1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5" creationId="{31821B09-8CA9-42C8-9F46-A3779CE38C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6" creationId="{8621B12D-87F8-44E9-8DC9-84661A9849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7" creationId="{AF954038-7DFF-4571-87BA-09C4E6FCB4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8" creationId="{A6DDA6DA-9EC5-4697-A497-47E220E437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69" creationId="{81893181-D76C-4E0F-81E1-DA56847E3E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0" creationId="{A645F93C-7967-44F5-A2E9-C03386CA61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1" creationId="{DC97B590-2BB5-4A6E-B67C-0B83CA075E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2" creationId="{5AEA69E5-71DF-4A2F-B105-041D3B2F8C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3" creationId="{941B29F7-E7E9-4975-B67C-8AAD3392E0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4" creationId="{E949D49C-C499-4630-A7DE-687A4E9B11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5" creationId="{A971A6D6-5D43-4768-B298-61EA4841C7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6" creationId="{2690E2CF-400D-497B-9D03-2FDBA4F689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7" creationId="{820CC6B7-A786-4B0F-B001-A608DB4F1B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8" creationId="{6FEDE8B7-9E7F-4B98-8DDE-5F2E91561E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79" creationId="{60336A41-B8BF-4575-98A4-3615EEE579A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0" creationId="{F241AE51-4EBB-4E1A-8C23-2E402C5929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1" creationId="{6EF79D3E-AA0D-4AC3-A7CB-8B0727898A2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2" creationId="{CF58A0F0-8A0F-4615-8CC7-84F1A5D990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3" creationId="{3469E571-37A0-48AA-BA9B-03A4BE0798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4" creationId="{1593BE82-E40E-4AA5-BDCB-249E9A98F4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5" creationId="{CD0F5027-F05A-45AA-ACD1-C88A898430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6" creationId="{4EB8A90A-35A6-43DD-8F63-5B524F13D7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7" creationId="{73441ABF-B34C-4606-AEF4-AC93DF2429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8" creationId="{C8F6B795-282A-4F55-B48A-FE01C731AB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89" creationId="{B9CC8ED6-CBF3-4815-B838-D809735730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0" creationId="{45BBA77A-9EA0-446C-8DFC-52A4514C27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1" creationId="{542F8730-6A64-4134-A62B-D0123C69EC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2" creationId="{BCC11558-8C91-4F1D-9190-4D198D1DA8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3" creationId="{7A287AA8-E215-45C1-B8C5-5091C33016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4" creationId="{2CC89963-3ABF-451B-B66A-4A6F0EA4CED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5" creationId="{A24EBDBC-6176-44BE-9299-73E4C708E0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6" creationId="{ACA7398B-B8B4-4AA3-BCE7-6197B55F1C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7" creationId="{73B99567-F90E-4A0F-9F4E-92576FF6E9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8" creationId="{76DD3CE1-28D7-49A1-9EE1-8F357BE87C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599" creationId="{004BD2C2-79A9-4F99-AD81-E86C7546F4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0" creationId="{57EBBFB7-6087-4295-8649-CADD01668C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1" creationId="{9F73972E-EB4B-414D-B622-3F909F85D3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2" creationId="{E044D035-1CE1-4921-A9FD-BECFDDDFF1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3" creationId="{73938A67-C74A-4516-BE2A-901DACDABA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4" creationId="{5BD72B34-9550-41CF-A5A6-26D0BB1DA8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5" creationId="{9825DF5E-52CE-4595-A3BA-146D51F4D87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6" creationId="{EDA9CD7F-F764-43AB-AC57-162D234229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7" creationId="{329C8AD1-FBC1-4BF2-B6B2-0204B35D0B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8" creationId="{AAF8D2F1-C36F-4785-B1EA-47B2700394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09" creationId="{009B4124-6B06-4B68-96C3-B566E50244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0" creationId="{2838F975-889C-499E-9910-26E9D565CD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1" creationId="{F1FCAA4C-AA13-4F0E-9F56-C4CBE1DCC6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2" creationId="{7FA14171-567D-4978-84DC-B0119180C6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3" creationId="{F0FDBDE5-C9AC-4AF4-8701-A0446170FF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4" creationId="{D8D4CE5B-AB26-4D08-BC58-54C7BB1956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5" creationId="{018ADE0B-A159-49C2-8B62-2A182C7569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6" creationId="{7712AB44-6DAE-42A3-B63D-08CA413BA8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7" creationId="{167FEB01-9979-4E56-A56E-01902170AA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8" creationId="{F3423845-ADF0-42F7-B0D0-5B3BD6250C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19" creationId="{B7F09DD6-6CAC-4E9B-8801-5F9D7B5812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0" creationId="{E1961C83-7A90-45DF-B840-BA0C40D346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1" creationId="{E72AED5A-CEE0-484C-A251-0702E2B1B8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2" creationId="{270C80DB-6B7C-4441-89AF-E6123CDDCA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3" creationId="{BAABFC96-82E8-4EC4-A034-3EC0CC4E6B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4" creationId="{B24B003F-EDBF-4A0F-9D8C-396BD6C1D8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5" creationId="{BF3F523A-69C0-4F3C-8DA1-A9DBD09DE2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6" creationId="{91F667DE-A2BE-4ED6-88A4-A1F7D42A15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7" creationId="{374A75AF-8FE1-4122-B6EE-18C7F61D64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8" creationId="{7008A9F8-013B-47F2-A25A-2A5F7141388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29" creationId="{5C4E75DD-C5CB-4926-AE0B-50CAE25E182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0" creationId="{F256733E-A608-436C-837F-3A73BCD9F1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1" creationId="{B318682D-88D7-400B-B131-62403F7D06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2" creationId="{CE0F82A4-A982-415C-BF29-A5AEDEF64A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3" creationId="{56839172-07B8-43DA-893B-40CFA38980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4" creationId="{8213AA90-2994-4633-863C-36F9E11656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5" creationId="{61C1DF81-E9AC-41EC-B1F9-3F2AA3A291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6" creationId="{0CBB21BC-CBCE-4183-92D8-F3A2295968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7" creationId="{2CC298BD-7FBC-48B2-A97D-508DC3ED92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8" creationId="{3A49869E-850D-4D5E-816D-0C8330B8EA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39" creationId="{963A8EC2-EC51-43D3-8CE0-8976FF1F00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0" creationId="{42EA02B0-D8E7-40B5-8E16-E6351A018D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1" creationId="{5F1E0424-9194-47F9-B01C-5696AF1947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2" creationId="{667F0DEE-2C0B-4BC2-B15B-C88A9A7D51F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3" creationId="{FAD530AA-C7CD-4AD3-B4B7-E97B7A42B8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4" creationId="{8719742A-D7A9-4E6D-9DA8-5A9A62BB34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5" creationId="{2D752097-23E1-44B9-9393-2596E3AB837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6" creationId="{56665780-84DA-4705-865F-7D168BCD73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7" creationId="{D324BAC0-FBD2-4AC6-8E3B-0956450DF3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8" creationId="{85542948-4A1B-4633-B702-8EAB9D20A4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49" creationId="{A40F1D00-9009-44C8-A182-076ABF7F63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0" creationId="{C9862E1B-88B5-435F-9BD6-50BAA997BD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1" creationId="{F9A01173-D468-428A-BB73-99D214420A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2" creationId="{AB836BDF-9C1D-40C1-899C-2BFB23E7CE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3" creationId="{EB31DA4A-9917-4355-9955-8026ACE669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4" creationId="{C084C09F-4F3C-42FE-8EE0-7C9F0A5D08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5" creationId="{91AEC5D7-4F72-4DEF-B6DA-188543EFAE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6" creationId="{4B935458-20CE-4349-9A6E-C846A2BB79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7" creationId="{5D2C43E6-57C7-43D5-B12B-F54513D0B2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8" creationId="{8FC8F1E0-631D-4250-BE7B-1047DA5603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59" creationId="{FDD35DBE-733E-4F5D-BE3C-A124D2A1B2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0" creationId="{CA361BE2-6F84-47AC-8CEF-11FDA63157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1" creationId="{F4008C60-B3A7-4D2D-A6DF-DE2A5C597A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2" creationId="{2DDB38F1-DB00-4482-ADB5-DF4FEBC65E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3" creationId="{61ED1B5C-B3CA-464C-8C71-0AC4333861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4" creationId="{123CC5A7-ED70-4B84-90DE-369E4193FC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5" creationId="{47EE3DE8-E404-49AE-9E42-5FFFB17A7B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6" creationId="{1E2CEADF-29B5-423B-B7EA-A95F25EF48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7" creationId="{4BD2FF34-9891-4939-A188-5690FF54D5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8" creationId="{6EE52CB6-30AB-4F03-B840-FFA4D0563C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69" creationId="{63A62457-BA36-4713-A28B-FAE13B0A7A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0" creationId="{936FC32B-12E2-41C8-9504-4209F51410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1" creationId="{9A1E4F60-6C28-4BE8-A90A-D546904387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2" creationId="{DAA72E1A-F1AB-4DCD-B321-0758094D09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3" creationId="{6A36FB35-9245-49DB-9E11-3A5F7CDA69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4" creationId="{8EBA7B22-4484-498C-850D-B85B760542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5" creationId="{CE234634-B62D-41C0-867B-F0A8A0A0C40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6" creationId="{90025F58-0178-4DCE-B5DE-FF4953F40D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7" creationId="{C1277814-0E16-4F8D-B9CA-7CABFFB971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8" creationId="{88E48176-7071-438C-B26A-C1F78D2B4D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79" creationId="{6E0FACD7-85BA-4A2B-B4AE-EE0FB7D262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0" creationId="{CEE3A1B6-33AB-480B-B731-2041DA37670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1" creationId="{DD0BAF66-36C5-41EA-8111-F29DBF16F5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2" creationId="{D4099A9F-4B54-46B4-B3BF-57149FF9F7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3" creationId="{734CEDEE-4873-4BC4-B395-EE13B17A02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4" creationId="{5A397F2B-6243-4D8E-97BA-C6E5B1992D2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5" creationId="{9D627773-A940-478B-A271-EDCFAD5FE8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6" creationId="{412C04F2-82DA-4DCE-B329-20F7FBC016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7" creationId="{BF581BF6-4658-42EC-9B37-28D996D3D4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8" creationId="{099BC3CB-8436-41FA-A09D-5C368F8173A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89" creationId="{FEA0BD6B-848F-49E6-851E-E38351C055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0" creationId="{56CAA99B-FE17-477E-9511-07EC638F63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1" creationId="{57A744FA-E8FC-443A-A54C-56FBED91F5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2" creationId="{E19A0211-D80F-4A8D-B685-564AAF496C0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3" creationId="{822EA0A9-3BA3-456A-8DC8-521D537B14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4" creationId="{E651F432-A8A7-4615-A087-4E8A188BF0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5" creationId="{DFB6E589-FECE-4999-A703-76906B1609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6" creationId="{E51CB48A-8854-433B-BDFE-8AE091F82EA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7" creationId="{CC409F31-B5CA-4782-8341-9F879977DCD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8" creationId="{DCF4930D-892B-40C0-BED7-0607B858C0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699" creationId="{4F642E63-F8B3-49BA-8CF5-6CE8A1E02D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0" creationId="{DAA125E9-1F6C-4A17-BE98-1F85B4AE9A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1" creationId="{3680590A-D63D-4710-966E-A0584D108F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2" creationId="{9015B759-8250-4EBB-8BD4-7EA5C06C226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3" creationId="{668E147E-D4F3-4606-A356-7E5A325F2D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4" creationId="{43D059BF-E809-4043-BE12-2EC62322C5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5" creationId="{F3846A1C-EDB1-45F5-877C-F68CB62B68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6" creationId="{3BFD6C93-8E9F-4352-9CB9-BED18EFE8C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7" creationId="{8D9B3102-DCAE-4D7D-AE89-18AAF4BA4D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8" creationId="{4DDAA0C3-AEC4-4DB2-BBE5-064E9DC915B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09" creationId="{FD9231BF-90DE-4FF8-B8DB-15AF6EAFFE7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0" creationId="{3FAF22D1-732B-46B4-9124-5411F60B81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1" creationId="{7A49AE4B-126F-4ACE-8B70-B3CBE10673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2" creationId="{53A3B3B3-A2B1-4C3C-8754-E66CA8938D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3" creationId="{A99F74B9-AB2B-42D9-9FAF-CA8A5DD8F6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4" creationId="{8325A243-7DD1-4586-B678-F7B1DAFE49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5" creationId="{E4621634-69F4-4DD5-BB46-399D7CCFC2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6" creationId="{0B49FA3B-DA2D-415B-9F0F-1C1084A61D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7" creationId="{B315620B-DCE8-461E-805D-0FA0B1DAAB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8" creationId="{2EFD95BA-D4E6-4A7F-8880-F2516ACE60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19" creationId="{4D784695-5159-4E40-9437-BE00529784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0" creationId="{8CA22E77-10EE-49CE-B6CB-43418A02FE1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1" creationId="{97B74401-2EDE-4F55-81BF-C834155787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2" creationId="{8997863E-19F2-46C7-8836-198205D38BC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3" creationId="{0D897AA0-B6DB-414A-91EF-7384ECBEDF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4" creationId="{73A8BD5D-54C7-43AE-ABFB-73311B8E36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5" creationId="{EA551969-6266-4480-8857-972C86E8AF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6" creationId="{F659A675-209D-453B-97EB-C3676FFF10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7" creationId="{02BCEA5E-290B-4D27-BECB-7A5423CC9D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8" creationId="{247146A5-1F67-435C-B8BA-33033995DF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29" creationId="{B18C28B3-70BC-49EA-8935-B960FF01B60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0" creationId="{0239C92D-708C-4D79-B278-7196486176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1" creationId="{60FAA99C-EDDC-45DE-B3CB-8E77A6269E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2" creationId="{5EED0B07-9599-4C4C-84E9-C074721F6B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3" creationId="{AA74BB4B-7623-45FD-9C56-1C829AB8B5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4" creationId="{A969B836-6A5B-4D78-88D4-34DC102FDF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5" creationId="{00CBE67A-94C2-48E2-A2FB-CA8560ECB6B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6" creationId="{6A7CE92B-5377-420D-A8F2-E2CCD844BF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7" creationId="{02139676-66CA-47D0-BE03-BBC78ED4F5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8" creationId="{DDBB5020-4BA3-46E9-A41F-276AE85BAD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39" creationId="{A9F558E2-2205-42CC-91FB-F4CDF87886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0" creationId="{72251A20-E6F7-42CC-A376-F1FA205359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1" creationId="{CB243702-F2D3-4C1E-8D3F-901EAB0A89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2" creationId="{B423BE0A-EC81-4CB1-915F-6F02B6A6E6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3" creationId="{C04E062B-D716-4312-ACB2-42198DE3D1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4" creationId="{9EAA9200-3E9A-4EFA-8851-2372E3E7593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5" creationId="{6BE3A26C-C389-41C4-BD8E-323C81135A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6" creationId="{74213EE5-4364-46D6-87A0-0B2A094D46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7" creationId="{597D9A31-7551-41CF-A93A-34B6029CDA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8" creationId="{99D9B2BE-5C99-458C-BC79-2C2D68A0D5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49" creationId="{4F1BABAE-D9F8-45D8-B77C-6BE1785B2F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0" creationId="{B2CC7227-9494-4F84-B0C5-D390EF59F7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1" creationId="{CFAF938B-13BF-4EF7-BE6C-F049C7C0ED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2" creationId="{728C68B6-618E-494E-9FFF-0B3AC5F155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3" creationId="{753C5834-6F11-4DB2-BB95-1138832D14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4" creationId="{365C19E0-76E6-427F-B966-8738F19AA38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5" creationId="{7DCCC4A1-2512-4C4D-A2C4-E678C3295FE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6" creationId="{73BF448F-3A15-4E38-8148-C7D288EBED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7" creationId="{87BEBE7F-3BB7-417C-B023-05380D97136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8" creationId="{F13451AE-E1AA-42FF-9D87-672F9DDD5E2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59" creationId="{060029CB-7F49-4A02-8581-73D3FD359B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0" creationId="{B7BEEE03-C258-4A8B-8BD3-77393C3998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1" creationId="{6CBA74D8-F38D-4E62-B0A5-D30078C556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2" creationId="{E6AC3F3C-01B1-4F88-8FE2-5F55BA1753A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3" creationId="{49722F73-9F5B-414D-B6DB-25126CE16BB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4" creationId="{851BAE52-8B65-41DF-9B85-4BC68C7E14F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5" creationId="{B5956E6D-F96F-478D-B33E-7044110A9D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6" creationId="{323CB0DC-2314-4E5A-81AB-0B7CA96844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7" creationId="{2C2B82AC-386C-47F6-B6DC-F1D626BF08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8" creationId="{5EA1CEF1-33E6-47E0-891E-0C87A35CCB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69" creationId="{C29E5854-6D3F-4485-9FE5-E8150D5668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0" creationId="{FD8F1C3C-2404-4A02-961D-54252A32C9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1" creationId="{3A4253F6-330D-4DA7-9AA5-723CD40207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2" creationId="{1301E7CC-5387-44D1-BD64-C7A599FB09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3" creationId="{B175F223-0B9E-44E5-8467-A9355F2951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4" creationId="{1FD3C2B1-28C2-4242-8E33-0AB4375A99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5" creationId="{F64219B0-E406-4985-8008-8877BEFB47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6" creationId="{4F9F9CB8-2808-4C60-9143-B2C98FF55B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7" creationId="{A7655557-2023-4D17-BFF3-61825022AD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8" creationId="{06F2A7C0-CED9-45AA-979A-BE57E3B6D3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79" creationId="{3FE441A1-573A-4A6F-ACEA-7624B430F5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0" creationId="{7205D631-FA4A-4223-BDC5-59463A3994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1" creationId="{8C646B37-2E90-4396-8534-7B1D5CD0C7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2" creationId="{61E38B0B-1611-49CB-9199-D1DBF8786F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3" creationId="{C642599A-B19D-480B-A6B5-3432BB7F918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4" creationId="{2BD1BA07-14C7-4EDE-AC50-3F1453D137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5" creationId="{0693C410-E93F-407B-96B1-6D351C2C10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6" creationId="{A6B25447-E055-4A94-9248-8A7C3414A3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7" creationId="{CA8EF22B-C134-4ADE-9DFE-805C72F950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8" creationId="{9EECE52A-C9C7-46E3-8770-93C2F98592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89" creationId="{DF03344E-9543-4521-A85F-32B0D4D11E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0" creationId="{3F4D8446-9D03-4064-AA73-8F762DC1F0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1" creationId="{2D1BA10F-DC9B-4038-9790-DDA7E2BE83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2" creationId="{CB3D8B3C-EA02-43A5-A8FD-DC209AB5C1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3" creationId="{213D066B-1DFE-4EEB-A36E-B51C08C703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4" creationId="{83C0D672-B6E0-4993-8213-CA0CA24A469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5" creationId="{DFE20962-AB4C-43D8-A4DA-E66B4E901F9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6" creationId="{49ACBAF9-77DD-4507-809D-E4C0AD186F6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7" creationId="{F29942DB-7CE1-4A11-A78D-C54585448F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8" creationId="{60A9B6A4-FD79-4CE6-ABAD-4D24BFF68D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799" creationId="{33354FF2-868A-4437-9EC0-746402F398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0" creationId="{5B06677B-B186-4444-8502-A041D9489A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1" creationId="{43AA3072-2AC4-4B90-83B0-901EECB5E1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2" creationId="{723A1C7A-E310-4EB7-813E-8986627372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3" creationId="{2A862CCF-FB85-4BE8-A144-C020EE160E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4" creationId="{EE148A47-F73C-46FC-A9D0-0B14D9D6BB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5" creationId="{F9B20B25-B86B-4883-9CA5-71AA3CBB355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6" creationId="{9028B8E6-3D69-4480-93BC-77621523FF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7" creationId="{16A7B016-5116-48E2-8E92-FCBB4682A1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8" creationId="{79A131DC-88F2-4B9E-802A-28131A5DFDD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09" creationId="{9E0F4943-9254-4F52-A0A5-BEDB45BF9C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0" creationId="{2F6355C9-4AEA-487D-A14F-EAC8F920B2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1" creationId="{E3FF6C0E-A8BE-4930-B51A-EB743DB4397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2" creationId="{2B1DF228-3488-4207-AB89-295CB1A5AE2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3" creationId="{553FD479-196C-439F-BCCB-10A7069736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4" creationId="{D40B52B6-254E-4BE1-8251-AB25CE3709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5" creationId="{209FF012-F97A-4A7E-AC7C-7E6B27C7B8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6" creationId="{0D375AEF-1485-479B-A003-29BB6B2806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7" creationId="{2AA9A0E6-296F-4271-94C3-3289E8447F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8" creationId="{933EEB05-F802-4D17-94D9-A387E5968D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19" creationId="{D132C66E-1677-421A-B463-114E6BCE8B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0" creationId="{70EDD464-3169-4011-9FD8-2E54459169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1" creationId="{74D91328-CE52-4893-B0FC-1F9034604C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2" creationId="{E6BC8854-891A-4305-AB43-AD9D0706C3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3" creationId="{028DD047-05DA-4232-9D05-7B2136C900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4" creationId="{6E6B321F-9F28-436E-82C3-09A599A49A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5" creationId="{2202148E-94F9-4FFD-8AA0-CBD92B20A8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6" creationId="{544BDC66-B6FE-4360-9D98-46B017EF98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7" creationId="{4522F32A-6044-40F6-8486-3A36594E0C1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8" creationId="{C259061A-A2D6-4710-9B18-4173E9ECE0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29" creationId="{4A2A6418-BE1A-41C4-952F-275D94EB43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0" creationId="{11FE2E4B-A319-42EE-845F-846217ECF6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1" creationId="{60B68F31-268E-4F42-B3A4-178BA10B8F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2" creationId="{61587D2C-9E14-47E9-8D6D-29968DE26ED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3" creationId="{7A076B75-1DF2-471D-BF3E-5173EDCCA0E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4" creationId="{A9941FF0-13A3-457C-80BE-5617609B0E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5" creationId="{CEB49914-CF0E-4DDD-9FB0-51B202F513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6" creationId="{14E5A504-070D-4BB7-9EDF-DA2D693458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7" creationId="{1D975E4B-8905-4190-977E-80809FF714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8" creationId="{B3C443B9-7B6A-48ED-B472-168F188394F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39" creationId="{21DD5BE8-B7DA-4D78-9139-B2A9D8826E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0" creationId="{CFCAFB14-0ED5-4903-800A-E7A93EE171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1" creationId="{E26EC438-C4F0-4079-9D68-D95D595475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2" creationId="{FD59F8B0-BDD4-4AEB-AFC4-D115B259F7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3" creationId="{93D7248F-89BB-42D0-921E-9450813501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4" creationId="{0F9C1DDD-92F6-4AE9-9B43-E8C0F9494C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5" creationId="{64E23F21-A7EC-46E0-99FB-41F8782EEF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6" creationId="{FACB1940-6CC3-4E56-A20B-8C4E257C7B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7" creationId="{6F7165B0-C5E2-4D4B-B962-74BDC61D87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8" creationId="{E8AE6B86-60B3-4856-A82A-487F22DC8B3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49" creationId="{5ECA872D-426F-4266-B8A2-9147B846EAC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0" creationId="{D120A6AE-AF8F-4EEB-AAC9-55B88121915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1" creationId="{B12B929C-6BDF-4443-8117-E62DEAD2E2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2" creationId="{69CCE4F2-7F8C-4770-BCC7-E2D2097D870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3" creationId="{6882C911-1C25-46A3-9D72-E4BDDCDE44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4" creationId="{C7B2A668-DA68-4386-B13E-1285A99A76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5" creationId="{955830A1-A20F-4DA4-801E-5741917868D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6" creationId="{6067F66A-E3E8-41B8-AD49-DB04ADB235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7" creationId="{D08CA001-D4DA-47AA-83B5-D37CB7F40B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8" creationId="{4074E128-6EBB-4EA5-BAE8-3466706C36E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59" creationId="{4D42B5BF-73BA-4498-8332-8E34CCB70F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0" creationId="{1A0E4F5A-8767-4EE0-B6EA-8D9AC40D28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1" creationId="{657E4E43-6320-46A3-B869-610C820951B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2" creationId="{58280C74-2C6C-4B36-863F-F41F4128FF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3" creationId="{C4C6924F-90E8-46DA-A91D-933D6BCDEC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4" creationId="{C9FE2A82-ADA6-453E-9177-474AFF8F9CC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5" creationId="{8FFFAB98-F9C8-494F-9228-6A38B8A724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6" creationId="{3858CA8D-7A77-41ED-A256-247E1283F5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7" creationId="{D645D678-FBFE-4A82-8108-B3D1026438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8" creationId="{B87E38CC-0025-405B-97E3-1A3CA2CE8B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69" creationId="{64E48DB4-353A-4D2B-A1A6-1F986C49C6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0" creationId="{9F1DA3D8-60F3-415E-A0EC-A3ED9F776F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1" creationId="{DA969F7F-0DA9-4C8E-AF72-A7B5DF11F1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2" creationId="{79C847D8-6FFE-4F75-A4D6-424F6D1E42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3" creationId="{63F70BEF-DC7F-450B-A477-C1CF428D03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4" creationId="{02666689-7CB1-4B0A-B0A7-0060F71288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5" creationId="{334900B3-B3C2-4C90-813F-4431551515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6" creationId="{E01A7CAD-F6C5-4273-AB41-8BC03299EC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7" creationId="{F5A1A363-27A2-441D-BF5E-64D2FB8F089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8" creationId="{79E61CC4-11E1-47B0-8F52-F060981A22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79" creationId="{9997EDD3-18DC-4D2E-9849-3FA103A5615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0" creationId="{2AB7798C-6403-497A-8F08-D1D77D44C4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1" creationId="{2AEAC3CE-414F-40B8-BBC5-BB22D3FBDF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2" creationId="{31742CFA-2CAE-4B55-A5C2-BED05DDB86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3" creationId="{25736A4D-1E7E-4404-9126-BDD9FBC078E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4" creationId="{650CF038-24DE-492B-9A21-994AB8D9AD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5" creationId="{3D5132ED-17C6-4A46-ABC7-4949F49DDF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6" creationId="{2F22884D-6071-43A5-80B4-5FB54D07D0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7" creationId="{0F5DD925-5318-4202-BF43-97227C1DA6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8" creationId="{E6B59D14-D7E0-4D38-A908-A87514C21F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89" creationId="{31B35096-97A3-4CCA-BA69-CB13106C30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0" creationId="{4AD08E92-0B26-47BB-BA9C-C64BE21965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1" creationId="{B5A50D0B-138F-415E-8637-6256AB5E45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2" creationId="{BCD4D953-DE4D-4DE1-B68F-956921CD1C5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3" creationId="{19F352DB-1AB6-423D-A4A1-AE53E0D529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4" creationId="{45EA128A-3068-424F-9834-073EB8A96D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5" creationId="{95C1BE8E-7046-4D1D-861C-192CC2EA67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6" creationId="{995D4ED4-5A2D-41F1-8172-4585FD3845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7" creationId="{EA50459D-4883-4966-8B92-80D194CD8B5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8" creationId="{4BC02E1D-0927-4D0C-9596-A29B0B09F3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899" creationId="{5F048678-F1C1-4E71-A054-9E9B771D0D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0" creationId="{6E799D30-2C60-45D1-A908-7062BF7AD3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1" creationId="{4CA648ED-24D5-4901-8F77-5F0533CF8E9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2" creationId="{AEB8D2AD-56FB-4F9D-A5B1-03CF7CFFAB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3" creationId="{95EDFA03-4109-45A7-9025-77141423C8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4" creationId="{FE555680-2669-4A27-9FE0-090BE065B9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5" creationId="{5D9FB74F-9DAA-485D-8A18-20544DC0A2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6" creationId="{5AFA6CB8-0593-478F-908A-F4D38C96B2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7" creationId="{07BD46AC-CA0A-45CE-8BE3-68BB43E96A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8" creationId="{8195347C-B1DC-437B-9F46-8B916A7F68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09" creationId="{41BEDD27-55F5-47E7-8F31-90A91284CC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0" creationId="{08F46650-36AC-42D7-8E5E-ED3EAFC0D76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1" creationId="{3A2E20CB-A137-4D6F-8EDF-09C7A4BD42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2" creationId="{6FFD1847-C2BC-4252-8E17-AEECB070D5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3" creationId="{EF71E7BF-CCFB-4F76-9C81-90F2C569C87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4" creationId="{BF92C1DB-6348-4CDB-8346-11FBF5134B8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5" creationId="{69C8E810-645E-493F-BB12-8C56CCF404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6" creationId="{107D6E93-AD02-4D10-8722-9463875EAE2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7" creationId="{70AEE3E2-80C2-42F8-A5E1-637F534CDC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8" creationId="{0F099CE1-3DD0-4D3F-AFD7-9A014646E4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19" creationId="{3E72BE66-9081-423A-A7C0-D7D93090C40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0" creationId="{451C6CA5-AB5D-40B5-88D0-66A79318D7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1" creationId="{85C53015-C3C7-4FBB-93D8-3D0961D713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2" creationId="{ABA28E0D-B6ED-4C89-B0BC-11004F7D89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3" creationId="{FC0949BD-09AD-47FF-A0A1-70E0E743AD7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4" creationId="{155F2BE4-A74E-4AF2-B6E4-1434881F37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5" creationId="{07769984-077A-4EF0-9BF7-B0E59EACDE3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6" creationId="{F7F1786C-5985-44D9-A52E-5850C709422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7" creationId="{2BE2C972-D458-471A-B909-125EC2B8A3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8" creationId="{81AE20E3-8822-4D43-82EC-48240997A6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29" creationId="{63E0B595-A7A9-4A69-B25A-98D21FEF8E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0" creationId="{6C8764E5-0DF7-450F-B325-84A2B469B3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1" creationId="{99D9B957-79E5-4921-88C2-479E5CC52E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2" creationId="{B970C64B-2D18-422B-A0A3-3C080B55CF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3" creationId="{E3C1BE7C-293D-481E-80A2-C58B55C835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4" creationId="{8A582103-7189-4529-89FE-C43E34940C3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5" creationId="{381B1ADE-DC87-49D2-A396-5D027C9F038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6" creationId="{3C400595-F090-4568-865F-33EACAFD8B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7" creationId="{42CE5C1E-3E3F-4AE9-9B18-509A7B6C99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8" creationId="{1834A349-DBD5-4F53-830E-E1F9E1EA3FC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39" creationId="{AF2CCA07-586E-44FD-AC29-E1865B3AABE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0" creationId="{E42E195B-FBE0-41B8-9B5A-5C8909CD3C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1" creationId="{A6016F4F-6C27-4028-9ABE-113447DC36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2" creationId="{2CFFCA31-0DED-4478-AB07-557E74FD53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3" creationId="{911D0B3D-C717-4045-9081-396863FEC2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4" creationId="{4CEF60C9-E984-490A-B6C4-306C30F115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5" creationId="{43FBD518-FA41-4893-B39C-6FF9DE1DAFE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6" creationId="{9C18DDE1-C07E-4B52-A727-83632A106C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7" creationId="{548B0DE4-8D1F-447C-ABE4-5837BC59461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8" creationId="{0B738350-F0C8-4FD0-8D1E-ED60ED20A1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49" creationId="{DA6B4ABC-0F45-4F5E-99A9-623EFC7052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0" creationId="{F4493BBE-CD96-4509-B519-B396368F87D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1" creationId="{DBFC00BB-F9A8-485E-A552-21394D0499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2" creationId="{7233444F-8319-4E80-8CE8-71FD3BD380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3" creationId="{EB790C3F-5C4E-4A7A-91EC-FC297FA336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4" creationId="{440A01BF-4117-4815-A8B3-C867A9F2CCD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5" creationId="{E77A2199-156D-4C4A-845A-8A2400FE81D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6" creationId="{5DEEA77D-698B-47B8-9F8E-3422F7673C8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7" creationId="{B7C9B591-27B2-42F3-9107-27E980AD54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8" creationId="{17684924-715D-4290-BA59-B7C04E8591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59" creationId="{AA69576F-F8C2-4908-B580-51BA44678F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0" creationId="{5D92D09F-5C8B-431C-A162-43CE21276D6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1" creationId="{8C200F42-BF74-41B3-A673-8655478E34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2" creationId="{4AC8DD56-954B-436A-8322-DC393C0429B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3" creationId="{4EA01337-7AAB-4593-BF54-333D8DA07E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4" creationId="{BED85898-9C62-4A59-8CC7-1E3FB800913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5" creationId="{A59DE962-7A60-4DEC-A042-B88898189FC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6" creationId="{7200F06B-6A92-4F17-A3AB-F5E8064CF18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7" creationId="{DF78A7A3-F2D8-469C-A00F-CBFAB0F61F4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8" creationId="{2AB811E6-6EA0-4415-8AB2-DB6F4178998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69" creationId="{DC32AD42-A3A5-490B-88D8-E7436517FC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0" creationId="{12DBAE35-8063-4EAB-834E-5765B20DE4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1" creationId="{64A4B5FF-82DE-4351-A8AB-407DE28A71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2" creationId="{65C30BF2-0248-444D-B5D0-290968AF92D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3" creationId="{352464A0-83E3-4EA0-8CE5-4B3165E5173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4" creationId="{E449BA77-0FCF-4AB2-B589-DA04084D441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5" creationId="{A006EE0F-4693-4859-852D-F09486FB6D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6" creationId="{1941AD05-EBF3-4B40-A10E-37659203297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7" creationId="{ABA51284-23A5-4FBB-9F6E-2070FBF1FC1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8" creationId="{24A8B8DA-AF30-4826-8DA0-0E71D6A8CA4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79" creationId="{2CBAA455-31C3-4AE5-BAD6-55F3704CD76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0" creationId="{D660A2EA-3D52-4908-8235-5D17FD30E1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1" creationId="{7D3A7C78-D85B-4375-9AB4-AACB461AD50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2" creationId="{73800A6C-3790-4588-B5F4-25E1F3D4815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3" creationId="{E89E043F-0DE1-4580-A115-002AD9A5CD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4" creationId="{F7BB1E71-C50E-469D-A270-4D194C4AC89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5" creationId="{18B4315F-25AF-4A05-A4E5-6083F63278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6" creationId="{EC7EEF5F-A396-42D0-9B38-A375AD9F5D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7" creationId="{92831091-F03B-4016-B797-1C796D1CDE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8" creationId="{F7750965-AB45-440F-8534-97D7AD696B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89" creationId="{8743C1CA-B092-4F0D-B002-6DB105E0FA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0" creationId="{57F7CF8C-B916-40B0-A2C1-C7CC16670F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1" creationId="{DA6FB877-9383-4960-9C0C-8FB40F2ADF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2" creationId="{8048BB14-C7E8-4E62-B3C0-01CC6743672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3" creationId="{13AF023B-C2FD-4E3E-BE6B-6D8C4DFB410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4" creationId="{65A2C8F6-5E52-477A-A959-3BC269A3E5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5" creationId="{4070B62F-5A9D-4D57-8204-D828BECDF5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6" creationId="{DC29B848-F277-4F94-AD2F-958CC09C360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7" creationId="{52F5B3B7-E46B-4E7B-96D4-DDEE64F8E3C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8" creationId="{5FB01E83-0A4E-4C06-B21A-00BEB821F3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3999" creationId="{4C152222-5A36-4D7E-911B-0F4CC60724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0" creationId="{E3EA74AC-E03E-411B-B347-418EBA4594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1" creationId="{9E9004F1-4B55-4B5A-8ED7-3A6441158A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2" creationId="{BF4AA877-E685-4B20-B969-D55CA99D83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3" creationId="{12BC807F-B5E8-45E2-BBC9-B6FA4C0314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4" creationId="{0C7A512A-9AB1-4793-90F8-31DDE834DD4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5" creationId="{78157354-6A68-42EC-83A3-C5FDFDB9481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6" creationId="{F8E2F0E0-3E58-4186-B213-2F7F47DEDF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7" creationId="{0F527C7F-2758-4C50-B943-37D189AD1BD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8" creationId="{C7ED9624-86F8-4D1E-A0AB-55E47AAD13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09" creationId="{9774DBB7-16B8-4640-8C6E-ABF5ADEA7A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0" creationId="{4A94E9FD-A4A3-4421-BF4F-5BF8E87155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1" creationId="{9AE3FC9A-7573-4B73-BB81-E8A4FD49ED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2" creationId="{8DF42B07-870C-4633-A222-52CA73E382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3" creationId="{4DD1BC9C-7C45-45EC-B6D1-218DBE6227C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4" creationId="{9759B170-941A-4138-97FA-11106AB0CE3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5" creationId="{5A5520ED-A360-4144-8742-185196F3E7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6" creationId="{8B865582-7842-4640-8773-E86FB3143F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7" creationId="{A061AC0C-F4AE-4B6B-B563-1382C32F6C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8" creationId="{B5F287CB-8280-45F5-A685-F5566380C9D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19" creationId="{F5D1717E-BB85-4F53-AC3B-E1BFA45A387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0" creationId="{563810D6-3828-4702-9F3F-99E34E8A2DB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1" creationId="{51AAB0AA-37EC-4D1A-9D8A-86F93A0805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2" creationId="{2EE7530C-D44C-44DE-B52D-C2F3C01EBE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3" creationId="{E493A152-2512-48A0-AA5B-CF975B6A19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4" creationId="{6AD70CD2-6A43-4BF9-86BC-49F67F021FE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5" creationId="{2E5D4692-327A-4EFB-B213-98A2DD777D0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6" creationId="{C1D52F9C-C2F0-40F8-A72F-5A47AB55FF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7" creationId="{AF02C370-FEAB-4CFD-973A-E33CAB7437A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8" creationId="{9CE0BC79-D900-4708-84D3-030B57D8331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29" creationId="{922DB2A9-BF59-4BE7-B1D4-BC10DBF50A5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0" creationId="{2EF2F767-8824-4217-A3B9-B38F41A8C2C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1" creationId="{465205B8-06CC-4061-B772-D3627C60B6C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2" creationId="{07C437F7-857A-4930-88C5-627B8890C45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3" creationId="{44E408B6-A360-4339-89BA-7D8A13DC95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4" creationId="{F2B4CAD8-4CFC-42B0-9AA6-1A251ED54C6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5" creationId="{0D58B3EB-746A-4F28-9C4D-DF6BDAD295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6" creationId="{628D3BE7-CED6-4AE4-8307-15B3F6813F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7" creationId="{4F1DA74B-719F-4404-AB7A-42EE2255DC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8" creationId="{D382E967-27B8-4824-944B-45A3F4659C6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39" creationId="{F17FA98D-C31E-4930-961F-C7B647D3D4F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0" creationId="{18FA6FE2-785D-4B76-B29A-D851A6B400F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1" creationId="{354482C2-0C09-4317-A26C-ED122AD0A7C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2" creationId="{ED3BE7E1-7D98-49DB-8EE0-CD1CB2AF05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3" creationId="{5929097D-21E6-4005-AC89-77EC33BC618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4" creationId="{4E247D41-38E1-4D21-A3E1-7745143DB0F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5" creationId="{5AA4452D-CB52-4416-B009-C47FD62E42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6" creationId="{E85FAAB0-081F-4336-B01F-71127B4384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7" creationId="{89D1EAFC-937E-4940-801D-8F37BAAC4C3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8" creationId="{615F6BD6-00EE-4717-BB28-6B4AA37AEDA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49" creationId="{3CF537B5-E786-405B-979F-0C50BDD38CF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0" creationId="{D0E40418-A3CA-4566-B9B8-5598A21F04D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1" creationId="{338EC087-BDEE-44D3-A8FB-B1E3FFB7C88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2" creationId="{12B2639E-CF51-4BEB-84A0-65D28BE9CF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3" creationId="{4546E66E-8548-4A21-9D7B-B79BB991F34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4" creationId="{C19208C6-4A8F-4721-8FFE-DA0F9300D9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5" creationId="{12490931-C1B2-41C2-ACE3-E74B5A3210E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6" creationId="{A882E7B4-075B-4683-86C4-183D62A8F3F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7" creationId="{AF4285E7-7598-4077-A3C6-BBBC1321E90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8" creationId="{25056A4C-6E8F-455C-9741-DAEC07541F2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59" creationId="{8ADB8BFC-A32C-4C38-8733-1F38501166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0" creationId="{38DCCB32-1A04-4DB2-9A12-B7668E4011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1" creationId="{5B29C2BA-38E5-4496-9C9E-B6167FE057A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2" creationId="{C9FFDFCE-DEDE-4C0B-8960-316A0CA0022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3" creationId="{F34A197F-7724-4583-BF6F-4AE182A2E82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4" creationId="{BEA6D82C-C4A8-4B35-BD1A-4BF1F780E90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5" creationId="{E390435D-BF50-4738-972F-7EE19427989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6" creationId="{41B0FE2A-25FE-4506-A255-04C1E665CE7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7" creationId="{2AEE9F28-E976-45C9-A926-441D81D1E6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8" creationId="{6D5B3E9B-24CA-40DA-A1F6-320E35C6A96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69" creationId="{6B280F7D-A7AA-476A-8140-5960F240B7A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0" creationId="{BEC9E1E5-F4E3-4CBD-AD8D-ADDC594976B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1" creationId="{6DAF53B7-FB11-4B38-B883-424639DCDE7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2" creationId="{C67488F4-B1C2-4C23-99B9-ECFFB7524A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3" creationId="{86FC8D54-2BB6-4F50-AE49-687BBE8698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4" creationId="{7821DA57-BA5D-4B2C-87FB-6EFC4885E5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5" creationId="{4FA34C1E-B967-46CB-9AB4-4F1BCEA4396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6" creationId="{452B7256-7E4B-43B3-95AA-4EE16DF7295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7" creationId="{10E068CA-0608-4D10-9361-B2308F8A14A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8" creationId="{3BB63593-33C1-4C26-8085-A186DD21C83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79" creationId="{20D2E8BF-50B4-4F07-BAD3-AAE5B973F3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0" creationId="{A4E075C4-8609-4625-9FFF-A1D79E19B14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1" creationId="{8F4CDF45-AA6C-477B-986F-08F6CF27F4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2" creationId="{7BBEBB65-EF05-4C46-A6C2-918B8FFE32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3" creationId="{CAB43D12-931C-457B-85C5-88EAAD33021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4" creationId="{472A4DAB-9ACB-469B-9149-E08BEE1FB04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5" creationId="{989F90A0-CC47-4CC6-8221-398C5F08F9B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6" creationId="{B3B01684-F669-4DC7-AF36-CC79583EA3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7" creationId="{2A4BA205-2575-4FE1-95AF-CCC967306A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8" creationId="{5B28E2F7-3EF8-4D12-AF6A-54EA915318F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89" creationId="{31D929B1-6E9A-4EC4-A397-55E695DFAD7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0" creationId="{B9033D85-A841-4314-A9F9-C6D35AC5904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1" creationId="{FE6D0007-2571-441A-B702-8CE427D9E29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2" creationId="{7209AA6F-E8E4-4055-9933-A4C1F4C10CE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3" creationId="{5963ADFE-2082-4FD9-B375-51A947A1F3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4" creationId="{31426252-11F5-451E-8115-41A32F67CF5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5" creationId="{DBA5722B-FEA2-4765-A913-CB7CAB6FD45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6" creationId="{D38CA1F5-1737-44F6-AB29-DC75D4BADE1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7" creationId="{08219A10-C8DE-4791-8A50-E84F1645D21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8" creationId="{04F5CC3D-44E6-4769-957E-BD28663D8B6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099" creationId="{3AE40C2A-FCE8-414D-AF34-E9382A0B473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0" creationId="{2F70A93F-B4B3-4A17-B320-D69EC481519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1" creationId="{4B5019E3-113F-4D9F-A148-AB96D1CAA6E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2" creationId="{C6261E61-E774-4A40-ADCA-238559250DB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3" creationId="{6C406BE5-7A5B-4529-9BCE-BACD00F4CF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4" creationId="{53E3A701-BF36-4D7F-B6C7-42DAD83E0C6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5" creationId="{20DC8FB0-EDD9-48A8-898D-0B3EF41F71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6" creationId="{E81D22DA-945E-44B3-8945-FE47DEFADAA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7" creationId="{4720EBF7-B21F-425D-AD16-8D962B5304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8" creationId="{A88D1AFF-0299-494F-BF81-9070420D4E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09" creationId="{16F75FE5-D7C3-42C1-9975-8152B5AF90C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0" creationId="{FBDD255E-21EF-4618-AA60-A84D9097FB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1" creationId="{C6EC2464-DD62-4322-B4AF-4736B450AAF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2" creationId="{E2073825-B965-4BAA-A1AC-BC9C2047ED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3" creationId="{8F8D047C-0097-4202-942E-20C4CC6F91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4" creationId="{DE66DEA6-2685-4490-A050-02EB010D193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5" creationId="{F0C166F5-7013-4704-9A2E-56DA9DEF74E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6" creationId="{B196E709-E1EA-4004-B992-318B7EF1D5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7" creationId="{DE0D3759-0938-493B-A6D7-CEBBF7C68DC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8" creationId="{C5045BBC-BADC-4CA1-AB51-1EC7211D4D2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19" creationId="{C37DBE9B-A3F4-466F-90FB-A8F793D6E53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0" creationId="{FD73D2C7-94F6-43B8-B819-EC8C6F0FC5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1" creationId="{A4E95362-0F21-4480-809E-6CC6F24D673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2" creationId="{10A47440-E5B9-4AC9-818E-4B1A7C69906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3" creationId="{17F0FE5F-12F8-4A96-B2E1-31BC77ABCD0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4" creationId="{561D7346-ABEE-46D5-B260-4B3F7504CF7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5" creationId="{4EBC45A6-63A2-4F9A-A9CD-BD3BB385C54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6" creationId="{E5F7D90B-02CA-4157-9D0E-01B71A9F0C9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7" creationId="{7162C9E2-D6FE-4825-BA9B-C9934337FF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8" creationId="{474EB61B-2AB1-4FFF-B67C-6536FC42163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29" creationId="{C0AE46B3-CAC0-430C-A5E9-CCD4837EAE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0" creationId="{30F33AA7-AA60-4397-AA32-06913F3A024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1" creationId="{3D350F1A-9F1F-49E8-8E94-9C7AB255B5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2" creationId="{EDD44ADC-815A-48BE-9B29-552FA4230A8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3" creationId="{9F43C093-545D-46E1-8369-DE433C92910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4" creationId="{715F7BF1-E076-4AB9-9CAA-370CD264445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5" creationId="{6D9C1694-4DBC-4DA1-B650-C5D9C4DED1B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6" creationId="{C6F9D3FF-A627-41C9-974E-A81908DE4FE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7" creationId="{A7E7EC73-B427-43F9-B500-7D5F581D589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8" creationId="{44EA4964-EFF7-413E-BE6A-F5246B397B2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39" creationId="{B2CBCB55-7689-4E6C-BCF7-02538E1720FB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0" creationId="{3D48750E-729F-4F46-8E55-DC7940359DA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1" creationId="{E74791EB-C9DB-4544-BEE9-0556F303B41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2" creationId="{748C28A7-7C83-456D-A769-A3A3808672B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3" creationId="{29FE688B-16D7-4BFC-9FEC-9CF39A3816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4" creationId="{DE117CD8-8C6D-4040-92CB-B6E235114C3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5" creationId="{FCDB96FC-674C-4DE3-9952-EFA448BBB9D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6" creationId="{7DE949DD-B18B-4120-84CF-63E532F2C18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7" creationId="{A649330A-E7C7-4A6D-AB66-73ECBF5F75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8" creationId="{7BCA7113-C769-44A3-BDF6-E9179C2BC0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49" creationId="{F0C625C6-57FC-4E22-9F87-5AE4F3B31BE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0" creationId="{FA183F6C-3944-4CE4-9D41-6CF076B6D8C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1" creationId="{FAE5299D-3002-4DF6-AFE3-3026C270184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2" creationId="{30E8DBDE-FF02-44C4-A18A-CB9F45FC2AA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3" creationId="{09992EDF-4589-4528-B258-B88A7003F6D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4" creationId="{4645F6AC-5031-47BE-85C0-9D57399560D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5" creationId="{939ECC78-92F1-4048-9045-EBD6ECB4A9B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6" creationId="{741CD894-C92C-460A-ABF0-4D07A9B5DC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7" creationId="{2555A027-F696-4AC7-9B61-69AE7C73190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8" creationId="{01FABA2A-3BDB-420A-B356-A8A0BE347A20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59" creationId="{65C36638-8378-4E15-A395-EDF789335E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0" creationId="{46C084CA-2311-435C-BE44-00DB5BB721F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1" creationId="{71DF5A38-7DF6-4E7F-9085-98F30CA124C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2" creationId="{41048BB4-E3FB-4A51-AA86-E5ECB9701A6A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3" creationId="{483B7987-1E9D-4A6D-8DE3-F0E3F7FD0A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4" creationId="{80E10A7D-A77E-4906-B814-82ADD920C06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5" creationId="{A89A4C7A-7391-410C-AB13-E316FE50EF5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6" creationId="{D03BEA3D-A030-4AE0-AF8D-B20AB03C2A0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7" creationId="{8B8D4781-CF7B-40C4-9D04-2392B01D681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8" creationId="{2B762060-EC43-42E4-94AC-E306DC9646A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69" creationId="{D46BB79E-191A-4B9F-8AD7-BD8F8CC095D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0" creationId="{05154A98-DFA1-4492-9292-5FD9BD9D46A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1" creationId="{E8EFACD4-3662-4241-AC48-E750D88B21E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2" creationId="{C843D94A-BBDE-4930-9E58-323193620E7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3" creationId="{52F19D09-48F3-439F-8879-45B069D3604C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4" creationId="{6D9DBB26-CEA3-44B6-9258-97DC7625BC11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5" creationId="{4954C797-A544-458A-B6B2-3DEEBFF5634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6" creationId="{86865709-4794-424F-A269-506B1A115BB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7" creationId="{C99EC6C4-6B3B-4F68-BBCC-654299BBC19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8" creationId="{7FB18D24-071B-446E-872A-5AA036EC3BE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79" creationId="{EEC16FAF-E9D2-440C-B0C5-E87F87120EBD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0" creationId="{526B701B-EBAA-4009-B551-DF8E2A19AE5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1" creationId="{84CD0170-DBD3-4EE0-A011-66B1C04B7479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2" creationId="{DF25DC17-1370-4C69-8972-1E1494533F9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3" creationId="{2D2B984B-5752-4298-A15F-035A173578F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4" creationId="{50CB379A-66C9-48CD-A7CE-4A144E791046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5" creationId="{C1322236-6AD1-4B14-A630-1F9009DDF287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6" creationId="{BC4E9E91-A290-4822-A1D1-BA8E4273DC9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7" creationId="{ECA46B69-B6AB-438E-B076-52927C3B921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8" creationId="{C804D34E-5FC3-4E54-B89A-B83E32023A8E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89" creationId="{69932DA7-6AED-43BB-BEE9-0A025DA7809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0" creationId="{F73B42BB-F101-400B-9A2B-AE8632D0DF4F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1" creationId="{A1289331-4982-433B-967A-ADE45F6440F5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2" creationId="{2F176CD9-CD80-49C9-86D2-015EF4B1BA22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3" creationId="{1B5CDA69-4D9F-42F3-954B-AC16804BEDB8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4" creationId="{BD00A16C-DB69-4525-BE94-F6FC70DC3994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5" creationId="{794ABAB3-E9B1-4B9B-8083-CD120A8F631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6" creationId="{C5E8DF50-3E2D-4113-B1BF-9AD8AF71DCF3}"/>
            </ac:spMkLst>
          </pc:spChg>
          <pc:spChg chg="mod">
            <ac:chgData name="Xin Zhang (FA Talent)" userId="474f572f-8271-4f60-858e-cee871e0aec6" providerId="ADAL" clId="{F36BB7D7-4D25-4D43-95AA-5B6400D3191C}" dt="2022-01-07T03:21:19.458" v="1"/>
            <ac:spMkLst>
              <pc:docMk/>
              <pc:sldMasterMk cId="1805131957" sldId="2147483656"/>
              <pc:sldLayoutMk cId="3978560216" sldId="2147483659"/>
              <ac:spMk id="4197" creationId="{1ABF5112-F187-4B73-AF7A-141131863DE9}"/>
            </ac:spMkLst>
          </pc:spChg>
          <pc:spChg chg="add del mod">
            <ac:chgData name="Xin Zhang (FA Talent)" userId="474f572f-8271-4f60-858e-cee871e0aec6" providerId="ADAL" clId="{F36BB7D7-4D25-4D43-95AA-5B6400D3191C}" dt="2022-01-10T02:20:00.120" v="34" actId="478"/>
            <ac:spMkLst>
              <pc:docMk/>
              <pc:sldMasterMk cId="1805131957" sldId="2147483656"/>
              <pc:sldLayoutMk cId="3978560216" sldId="2147483659"/>
              <ac:spMk id="4198" creationId="{EFB4F750-8FDB-4161-8151-78F07536861B}"/>
            </ac:spMkLst>
          </pc:spChg>
          <pc:grpChg chg="add mod topLvl">
            <ac:chgData name="Xin Zhang (FA Talent)" userId="474f572f-8271-4f60-858e-cee871e0aec6" providerId="ADAL" clId="{F36BB7D7-4D25-4D43-95AA-5B6400D3191C}" dt="2022-01-10T07:45:06.928" v="1677" actId="165"/>
            <ac:grpSpMkLst>
              <pc:docMk/>
              <pc:sldMasterMk cId="1805131957" sldId="2147483656"/>
              <pc:sldLayoutMk cId="3978560216" sldId="2147483659"/>
              <ac:grpSpMk id="4" creationId="{E5282771-B7F8-4B99-9CEF-CA7509E84B25}"/>
            </ac:grpSpMkLst>
          </pc:grpChg>
          <pc:grpChg chg="add mod topLvl">
            <ac:chgData name="Xin Zhang (FA Talent)" userId="474f572f-8271-4f60-858e-cee871e0aec6" providerId="ADAL" clId="{F36BB7D7-4D25-4D43-95AA-5B6400D3191C}" dt="2022-01-10T07:45:06.928" v="1677" actId="165"/>
            <ac:grpSpMkLst>
              <pc:docMk/>
              <pc:sldMasterMk cId="1805131957" sldId="2147483656"/>
              <pc:sldLayoutMk cId="3978560216" sldId="2147483659"/>
              <ac:grpSpMk id="7" creationId="{B3F8C3F0-869E-4FD1-AEFE-21D9CC9B54DD}"/>
            </ac:grpSpMkLst>
          </pc:grpChg>
          <pc:grpChg chg="add del mod">
            <ac:chgData name="Xin Zhang (FA Talent)" userId="474f572f-8271-4f60-858e-cee871e0aec6" providerId="ADAL" clId="{F36BB7D7-4D25-4D43-95AA-5B6400D3191C}" dt="2022-01-10T07:45:06.928" v="1677" actId="165"/>
            <ac:grpSpMkLst>
              <pc:docMk/>
              <pc:sldMasterMk cId="1805131957" sldId="2147483656"/>
              <pc:sldLayoutMk cId="3978560216" sldId="2147483659"/>
              <ac:grpSpMk id="11" creationId="{262B7A20-30E3-4058-986E-77FA5CF88ABE}"/>
            </ac:grpSpMkLst>
          </pc:grpChg>
          <pc:grpChg chg="add mod">
            <ac:chgData name="Xin Zhang (FA Talent)" userId="474f572f-8271-4f60-858e-cee871e0aec6" providerId="ADAL" clId="{F36BB7D7-4D25-4D43-95AA-5B6400D3191C}" dt="2022-01-10T08:19:47.132" v="2107"/>
            <ac:grpSpMkLst>
              <pc:docMk/>
              <pc:sldMasterMk cId="1805131957" sldId="2147483656"/>
              <pc:sldLayoutMk cId="3978560216" sldId="2147483659"/>
              <ac:grpSpMk id="13" creationId="{2C501115-DF8E-4D22-A8F6-6679F18E4359}"/>
            </ac:grpSpMkLst>
          </pc:grpChg>
          <pc:grpChg chg="add del mod">
            <ac:chgData name="Xin Zhang (FA Talent)" userId="474f572f-8271-4f60-858e-cee871e0aec6" providerId="ADAL" clId="{F36BB7D7-4D25-4D43-95AA-5B6400D3191C}" dt="2022-01-07T03:21:51.902" v="11" actId="21"/>
            <ac:grpSpMkLst>
              <pc:docMk/>
              <pc:sldMasterMk cId="1805131957" sldId="2147483656"/>
              <pc:sldLayoutMk cId="3978560216" sldId="2147483659"/>
              <ac:grpSpMk id="19" creationId="{F4021429-044D-429D-9997-43026A0479D3}"/>
            </ac:grpSpMkLst>
          </pc:grpChg>
          <pc:grpChg chg="mod">
            <ac:chgData name="Xin Zhang (FA Talent)" userId="474f572f-8271-4f60-858e-cee871e0aec6" providerId="ADAL" clId="{F36BB7D7-4D25-4D43-95AA-5B6400D3191C}" dt="2022-01-07T03:21:19.458" v="1"/>
            <ac:grpSpMkLst>
              <pc:docMk/>
              <pc:sldMasterMk cId="1805131957" sldId="2147483656"/>
              <pc:sldLayoutMk cId="3978560216" sldId="2147483659"/>
              <ac:grpSpMk id="27" creationId="{B4B38DEE-5122-418F-A42A-2D8A26DED24C}"/>
            </ac:grpSpMkLst>
          </pc:grpChg>
          <pc:grpChg chg="mod">
            <ac:chgData name="Xin Zhang (FA Talent)" userId="474f572f-8271-4f60-858e-cee871e0aec6" providerId="ADAL" clId="{F36BB7D7-4D25-4D43-95AA-5B6400D3191C}" dt="2022-01-07T03:21:19.458" v="1"/>
            <ac:grpSpMkLst>
              <pc:docMk/>
              <pc:sldMasterMk cId="1805131957" sldId="2147483656"/>
              <pc:sldLayoutMk cId="3978560216" sldId="2147483659"/>
              <ac:grpSpMk id="28" creationId="{C204E9F8-0346-45E4-BC3C-34B67F96DFC2}"/>
            </ac:grpSpMkLst>
          </pc:grpChg>
          <pc:grpChg chg="mod">
            <ac:chgData name="Xin Zhang (FA Talent)" userId="474f572f-8271-4f60-858e-cee871e0aec6" providerId="ADAL" clId="{F36BB7D7-4D25-4D43-95AA-5B6400D3191C}" dt="2022-01-07T03:21:19.458" v="1"/>
            <ac:grpSpMkLst>
              <pc:docMk/>
              <pc:sldMasterMk cId="1805131957" sldId="2147483656"/>
              <pc:sldLayoutMk cId="3978560216" sldId="2147483659"/>
              <ac:grpSpMk id="29" creationId="{7C144F60-67F7-41A2-8341-F24CE38185C0}"/>
            </ac:grpSpMkLst>
          </pc:grpChg>
          <pc:picChg chg="add del mod">
            <ac:chgData name="Xin Zhang (FA Talent)" userId="474f572f-8271-4f60-858e-cee871e0aec6" providerId="ADAL" clId="{F36BB7D7-4D25-4D43-95AA-5B6400D3191C}" dt="2022-01-07T03:21:36.411" v="8"/>
            <ac:picMkLst>
              <pc:docMk/>
              <pc:sldMasterMk cId="1805131957" sldId="2147483656"/>
              <pc:sldLayoutMk cId="3978560216" sldId="2147483659"/>
              <ac:picMk id="2" creationId="{7A08BEEF-A4D7-4B1C-82C3-34943808BFD1}"/>
            </ac:picMkLst>
          </pc:picChg>
          <pc:picChg chg="add del mod">
            <ac:chgData name="Xin Zhang (FA Talent)" userId="474f572f-8271-4f60-858e-cee871e0aec6" providerId="ADAL" clId="{F36BB7D7-4D25-4D43-95AA-5B6400D3191C}" dt="2022-01-10T02:19:47.395" v="28" actId="21"/>
            <ac:picMkLst>
              <pc:docMk/>
              <pc:sldMasterMk cId="1805131957" sldId="2147483656"/>
              <pc:sldLayoutMk cId="3978560216" sldId="2147483659"/>
              <ac:picMk id="3" creationId="{E21AA344-1469-443A-B9D3-2C71ACB70C50}"/>
            </ac:picMkLst>
          </pc:picChg>
          <pc:picChg chg="add mod topLvl">
            <ac:chgData name="Xin Zhang (FA Talent)" userId="474f572f-8271-4f60-858e-cee871e0aec6" providerId="ADAL" clId="{F36BB7D7-4D25-4D43-95AA-5B6400D3191C}" dt="2022-01-10T07:45:06.928" v="1677" actId="165"/>
            <ac:picMkLst>
              <pc:docMk/>
              <pc:sldMasterMk cId="1805131957" sldId="2147483656"/>
              <pc:sldLayoutMk cId="3978560216" sldId="2147483659"/>
              <ac:picMk id="3" creationId="{E3CC7568-8CF2-4684-A98B-9420D1EF4EDC}"/>
            </ac:picMkLst>
          </pc:picChg>
          <pc:picChg chg="mod">
            <ac:chgData name="Xin Zhang (FA Talent)" userId="474f572f-8271-4f60-858e-cee871e0aec6" providerId="ADAL" clId="{F36BB7D7-4D25-4D43-95AA-5B6400D3191C}" dt="2022-01-10T07:45:06.928" v="1677" actId="165"/>
            <ac:picMkLst>
              <pc:docMk/>
              <pc:sldMasterMk cId="1805131957" sldId="2147483656"/>
              <pc:sldLayoutMk cId="3978560216" sldId="2147483659"/>
              <ac:picMk id="5" creationId="{11153F4B-9281-4C99-A8E3-94668B5FC66F}"/>
            </ac:picMkLst>
          </pc:picChg>
          <pc:picChg chg="mod">
            <ac:chgData name="Xin Zhang (FA Talent)" userId="474f572f-8271-4f60-858e-cee871e0aec6" providerId="ADAL" clId="{F36BB7D7-4D25-4D43-95AA-5B6400D3191C}" dt="2022-01-10T07:45:06.928" v="1677" actId="165"/>
            <ac:picMkLst>
              <pc:docMk/>
              <pc:sldMasterMk cId="1805131957" sldId="2147483656"/>
              <pc:sldLayoutMk cId="3978560216" sldId="2147483659"/>
              <ac:picMk id="6" creationId="{5ACA093D-A6B1-45FF-9BBB-93DBD65A6C74}"/>
            </ac:picMkLst>
          </pc:picChg>
          <pc:picChg chg="mod">
            <ac:chgData name="Xin Zhang (FA Talent)" userId="474f572f-8271-4f60-858e-cee871e0aec6" providerId="ADAL" clId="{F36BB7D7-4D25-4D43-95AA-5B6400D3191C}" dt="2022-01-10T07:45:06.928" v="1677" actId="165"/>
            <ac:picMkLst>
              <pc:docMk/>
              <pc:sldMasterMk cId="1805131957" sldId="2147483656"/>
              <pc:sldLayoutMk cId="3978560216" sldId="2147483659"/>
              <ac:picMk id="8" creationId="{AB130D54-1882-4318-9945-9C1A684D1FEB}"/>
            </ac:picMkLst>
          </pc:picChg>
          <pc:picChg chg="mod">
            <ac:chgData name="Xin Zhang (FA Talent)" userId="474f572f-8271-4f60-858e-cee871e0aec6" providerId="ADAL" clId="{F36BB7D7-4D25-4D43-95AA-5B6400D3191C}" dt="2022-01-10T07:45:06.928" v="1677" actId="165"/>
            <ac:picMkLst>
              <pc:docMk/>
              <pc:sldMasterMk cId="1805131957" sldId="2147483656"/>
              <pc:sldLayoutMk cId="3978560216" sldId="2147483659"/>
              <ac:picMk id="9" creationId="{E0DB62FE-84B0-4693-9AC2-51BADE51D128}"/>
            </ac:picMkLst>
          </pc:picChg>
          <pc:picChg chg="del">
            <ac:chgData name="Xin Zhang (FA Talent)" userId="474f572f-8271-4f60-858e-cee871e0aec6" providerId="ADAL" clId="{F36BB7D7-4D25-4D43-95AA-5B6400D3191C}" dt="2022-01-07T03:21:17.918" v="0" actId="478"/>
            <ac:picMkLst>
              <pc:docMk/>
              <pc:sldMasterMk cId="1805131957" sldId="2147483656"/>
              <pc:sldLayoutMk cId="3978560216" sldId="2147483659"/>
              <ac:picMk id="18" creationId="{B23F98A0-DF9C-4A91-8945-66792F5A09C7}"/>
            </ac:picMkLst>
          </pc:picChg>
          <pc:picChg chg="del">
            <ac:chgData name="Xin Zhang (FA Talent)" userId="474f572f-8271-4f60-858e-cee871e0aec6" providerId="ADAL" clId="{F36BB7D7-4D25-4D43-95AA-5B6400D3191C}" dt="2022-01-07T03:21:17.918" v="0" actId="478"/>
            <ac:picMkLst>
              <pc:docMk/>
              <pc:sldMasterMk cId="1805131957" sldId="2147483656"/>
              <pc:sldLayoutMk cId="3978560216" sldId="2147483659"/>
              <ac:picMk id="22" creationId="{ED5C6BC8-B77F-448E-8240-E30BD4628844}"/>
            </ac:picMkLst>
          </pc:picChg>
          <pc:picChg chg="add mod topLvl">
            <ac:chgData name="Xin Zhang (FA Talent)" userId="474f572f-8271-4f60-858e-cee871e0aec6" providerId="ADAL" clId="{F36BB7D7-4D25-4D43-95AA-5B6400D3191C}" dt="2022-01-10T07:45:06.928" v="1677" actId="165"/>
            <ac:picMkLst>
              <pc:docMk/>
              <pc:sldMasterMk cId="1805131957" sldId="2147483656"/>
              <pc:sldLayoutMk cId="3978560216" sldId="2147483659"/>
              <ac:picMk id="4199" creationId="{2B9C3EF8-4968-4D4C-A4A4-8EB196EBCC86}"/>
            </ac:picMkLst>
          </pc:picChg>
        </pc:sldLayoutChg>
        <pc:sldLayoutChg chg="addSp delSp modSp mod setBg">
          <pc:chgData name="Xin Zhang (FA Talent)" userId="474f572f-8271-4f60-858e-cee871e0aec6" providerId="ADAL" clId="{F36BB7D7-4D25-4D43-95AA-5B6400D3191C}" dt="2022-01-11T01:47:44.219" v="2902"/>
          <pc:sldLayoutMkLst>
            <pc:docMk/>
            <pc:sldMasterMk cId="1805131957" sldId="2147483656"/>
            <pc:sldLayoutMk cId="1298106875" sldId="2147483660"/>
          </pc:sldLayoutMkLst>
          <pc:spChg chg="mod">
            <ac:chgData name="Xin Zhang (FA Talent)" userId="474f572f-8271-4f60-858e-cee871e0aec6" providerId="ADAL" clId="{F36BB7D7-4D25-4D43-95AA-5B6400D3191C}" dt="2022-01-10T08:42:53.552" v="2569" actId="207"/>
            <ac:spMkLst>
              <pc:docMk/>
              <pc:sldMasterMk cId="1805131957" sldId="2147483656"/>
              <pc:sldLayoutMk cId="1298106875" sldId="2147483660"/>
              <ac:spMk id="3" creationId="{D5693BDC-E90B-465A-B90A-0C8F27C2F521}"/>
            </ac:spMkLst>
          </pc:spChg>
          <pc:spChg chg="del">
            <ac:chgData name="Xin Zhang (FA Talent)" userId="474f572f-8271-4f60-858e-cee871e0aec6" providerId="ADAL" clId="{F36BB7D7-4D25-4D43-95AA-5B6400D3191C}" dt="2022-01-10T02:06:14.955" v="17" actId="478"/>
            <ac:spMkLst>
              <pc:docMk/>
              <pc:sldMasterMk cId="1805131957" sldId="2147483656"/>
              <pc:sldLayoutMk cId="1298106875" sldId="2147483660"/>
              <ac:spMk id="19" creationId="{2C41D442-6FC2-41E2-B6DC-79D281879AD0}"/>
            </ac:spMkLst>
          </pc:spChg>
          <pc:grpChg chg="add del mod">
            <ac:chgData name="Xin Zhang (FA Talent)" userId="474f572f-8271-4f60-858e-cee871e0aec6" providerId="ADAL" clId="{F36BB7D7-4D25-4D43-95AA-5B6400D3191C}" dt="2022-01-10T08:43:03.197" v="2571" actId="165"/>
            <ac:grpSpMkLst>
              <pc:docMk/>
              <pc:sldMasterMk cId="1805131957" sldId="2147483656"/>
              <pc:sldLayoutMk cId="1298106875" sldId="2147483660"/>
              <ac:grpSpMk id="4" creationId="{3D66AA03-CC0A-4D10-B429-E858A6BD43F1}"/>
            </ac:grpSpMkLst>
          </pc:grpChg>
          <pc:picChg chg="mod topLvl modCrop">
            <ac:chgData name="Xin Zhang (FA Talent)" userId="474f572f-8271-4f60-858e-cee871e0aec6" providerId="ADAL" clId="{F36BB7D7-4D25-4D43-95AA-5B6400D3191C}" dt="2022-01-10T08:43:28.885" v="2578" actId="14100"/>
            <ac:picMkLst>
              <pc:docMk/>
              <pc:sldMasterMk cId="1805131957" sldId="2147483656"/>
              <pc:sldLayoutMk cId="1298106875" sldId="2147483660"/>
              <ac:picMk id="5" creationId="{9BCD9B75-C156-44BF-BF3B-DE9D51C098BE}"/>
            </ac:picMkLst>
          </pc:picChg>
          <pc:picChg chg="del mod topLvl">
            <ac:chgData name="Xin Zhang (FA Talent)" userId="474f572f-8271-4f60-858e-cee871e0aec6" providerId="ADAL" clId="{F36BB7D7-4D25-4D43-95AA-5B6400D3191C}" dt="2022-01-10T08:43:05.066" v="2572" actId="478"/>
            <ac:picMkLst>
              <pc:docMk/>
              <pc:sldMasterMk cId="1805131957" sldId="2147483656"/>
              <pc:sldLayoutMk cId="1298106875" sldId="2147483660"/>
              <ac:picMk id="6" creationId="{82F97131-AAAD-4938-9677-FEDB054BF5D6}"/>
            </ac:picMkLst>
          </pc:picChg>
          <pc:picChg chg="add mod ord">
            <ac:chgData name="Xin Zhang (FA Talent)" userId="474f572f-8271-4f60-858e-cee871e0aec6" providerId="ADAL" clId="{F36BB7D7-4D25-4D43-95AA-5B6400D3191C}" dt="2022-01-11T01:47:44.219" v="2902"/>
            <ac:picMkLst>
              <pc:docMk/>
              <pc:sldMasterMk cId="1805131957" sldId="2147483656"/>
              <pc:sldLayoutMk cId="1298106875" sldId="2147483660"/>
              <ac:picMk id="7" creationId="{37F3BDD6-A864-4932-957F-B23915B31974}"/>
            </ac:picMkLst>
          </pc:picChg>
        </pc:sldLayoutChg>
        <pc:sldLayoutChg chg="addSp delSp modSp mod setBg">
          <pc:chgData name="Xin Zhang (FA Talent)" userId="474f572f-8271-4f60-858e-cee871e0aec6" providerId="ADAL" clId="{F36BB7D7-4D25-4D43-95AA-5B6400D3191C}" dt="2022-01-10T08:42:02.708" v="2565" actId="12789"/>
          <pc:sldLayoutMkLst>
            <pc:docMk/>
            <pc:sldMasterMk cId="1805131957" sldId="2147483656"/>
            <pc:sldLayoutMk cId="3647897909" sldId="2147483664"/>
          </pc:sldLayoutMkLst>
          <pc:spChg chg="del">
            <ac:chgData name="Xin Zhang (FA Talent)" userId="474f572f-8271-4f60-858e-cee871e0aec6" providerId="ADAL" clId="{F36BB7D7-4D25-4D43-95AA-5B6400D3191C}" dt="2022-01-10T02:06:11.738" v="16" actId="478"/>
            <ac:spMkLst>
              <pc:docMk/>
              <pc:sldMasterMk cId="1805131957" sldId="2147483656"/>
              <pc:sldLayoutMk cId="3647897909" sldId="2147483664"/>
              <ac:spMk id="8" creationId="{A5E0B553-456D-4BCC-8A65-58823B2D1E5F}"/>
            </ac:spMkLst>
          </pc:spChg>
          <pc:spChg chg="del">
            <ac:chgData name="Xin Zhang (FA Talent)" userId="474f572f-8271-4f60-858e-cee871e0aec6" providerId="ADAL" clId="{F36BB7D7-4D25-4D43-95AA-5B6400D3191C}" dt="2022-01-10T02:06:11.738" v="16" actId="478"/>
            <ac:spMkLst>
              <pc:docMk/>
              <pc:sldMasterMk cId="1805131957" sldId="2147483656"/>
              <pc:sldLayoutMk cId="3647897909" sldId="2147483664"/>
              <ac:spMk id="12" creationId="{5C1569AC-C5E9-4E3F-BBE6-F1DC04418E28}"/>
            </ac:spMkLst>
          </pc:spChg>
          <pc:spChg chg="del">
            <ac:chgData name="Xin Zhang (FA Talent)" userId="474f572f-8271-4f60-858e-cee871e0aec6" providerId="ADAL" clId="{F36BB7D7-4D25-4D43-95AA-5B6400D3191C}" dt="2022-01-10T02:06:11.738" v="16" actId="478"/>
            <ac:spMkLst>
              <pc:docMk/>
              <pc:sldMasterMk cId="1805131957" sldId="2147483656"/>
              <pc:sldLayoutMk cId="3647897909" sldId="2147483664"/>
              <ac:spMk id="13" creationId="{27BADADC-21C6-4EF6-9900-4944476C39C2}"/>
            </ac:spMkLst>
          </pc:spChg>
          <pc:grpChg chg="add mod">
            <ac:chgData name="Xin Zhang (FA Talent)" userId="474f572f-8271-4f60-858e-cee871e0aec6" providerId="ADAL" clId="{F36BB7D7-4D25-4D43-95AA-5B6400D3191C}" dt="2022-01-10T08:35:53.357" v="2397"/>
            <ac:grpSpMkLst>
              <pc:docMk/>
              <pc:sldMasterMk cId="1805131957" sldId="2147483656"/>
              <pc:sldLayoutMk cId="3647897909" sldId="2147483664"/>
              <ac:grpSpMk id="4" creationId="{6B8DDA1D-588E-4BB5-8888-B9AD74A16CFA}"/>
            </ac:grpSpMkLst>
          </pc:grpChg>
          <pc:grpChg chg="add mod">
            <ac:chgData name="Xin Zhang (FA Talent)" userId="474f572f-8271-4f60-858e-cee871e0aec6" providerId="ADAL" clId="{F36BB7D7-4D25-4D43-95AA-5B6400D3191C}" dt="2022-01-10T08:35:53.357" v="2397"/>
            <ac:grpSpMkLst>
              <pc:docMk/>
              <pc:sldMasterMk cId="1805131957" sldId="2147483656"/>
              <pc:sldLayoutMk cId="3647897909" sldId="2147483664"/>
              <ac:grpSpMk id="7" creationId="{0A13F340-7758-40FD-AF14-4D6BEB3044CB}"/>
            </ac:grpSpMkLst>
          </pc:grpChg>
          <pc:picChg chg="add del mod">
            <ac:chgData name="Xin Zhang (FA Talent)" userId="474f572f-8271-4f60-858e-cee871e0aec6" providerId="ADAL" clId="{F36BB7D7-4D25-4D43-95AA-5B6400D3191C}" dt="2022-01-10T08:42:00.587" v="2563" actId="12789"/>
            <ac:picMkLst>
              <pc:docMk/>
              <pc:sldMasterMk cId="1805131957" sldId="2147483656"/>
              <pc:sldLayoutMk cId="3647897909" sldId="2147483664"/>
              <ac:picMk id="2" creationId="{3976BB40-8C69-4BC0-9794-117A17429962}"/>
            </ac:picMkLst>
          </pc:picChg>
          <pc:picChg chg="add mod">
            <ac:chgData name="Xin Zhang (FA Talent)" userId="474f572f-8271-4f60-858e-cee871e0aec6" providerId="ADAL" clId="{F36BB7D7-4D25-4D43-95AA-5B6400D3191C}" dt="2022-01-10T08:42:02.708" v="2565" actId="12789"/>
            <ac:picMkLst>
              <pc:docMk/>
              <pc:sldMasterMk cId="1805131957" sldId="2147483656"/>
              <pc:sldLayoutMk cId="3647897909" sldId="2147483664"/>
              <ac:picMk id="3" creationId="{21ECB6EF-EC16-4794-93F2-09C653AE106A}"/>
            </ac:picMkLst>
          </pc:picChg>
          <pc:picChg chg="mod">
            <ac:chgData name="Xin Zhang (FA Talent)" userId="474f572f-8271-4f60-858e-cee871e0aec6" providerId="ADAL" clId="{F36BB7D7-4D25-4D43-95AA-5B6400D3191C}" dt="2022-01-10T08:35:53.357" v="2397"/>
            <ac:picMkLst>
              <pc:docMk/>
              <pc:sldMasterMk cId="1805131957" sldId="2147483656"/>
              <pc:sldLayoutMk cId="3647897909" sldId="2147483664"/>
              <ac:picMk id="5" creationId="{118488D2-7083-4100-BC32-5B467437F0CC}"/>
            </ac:picMkLst>
          </pc:picChg>
          <pc:picChg chg="mod">
            <ac:chgData name="Xin Zhang (FA Talent)" userId="474f572f-8271-4f60-858e-cee871e0aec6" providerId="ADAL" clId="{F36BB7D7-4D25-4D43-95AA-5B6400D3191C}" dt="2022-01-10T08:35:53.357" v="2397"/>
            <ac:picMkLst>
              <pc:docMk/>
              <pc:sldMasterMk cId="1805131957" sldId="2147483656"/>
              <pc:sldLayoutMk cId="3647897909" sldId="2147483664"/>
              <ac:picMk id="6" creationId="{089E1669-FC39-4FFD-8DF0-4A69C94AC56D}"/>
            </ac:picMkLst>
          </pc:picChg>
          <pc:picChg chg="del">
            <ac:chgData name="Xin Zhang (FA Talent)" userId="474f572f-8271-4f60-858e-cee871e0aec6" providerId="ADAL" clId="{F36BB7D7-4D25-4D43-95AA-5B6400D3191C}" dt="2022-01-10T02:06:11.738" v="16" actId="478"/>
            <ac:picMkLst>
              <pc:docMk/>
              <pc:sldMasterMk cId="1805131957" sldId="2147483656"/>
              <pc:sldLayoutMk cId="3647897909" sldId="2147483664"/>
              <ac:picMk id="6" creationId="{7A5F47E4-C8ED-4FC9-A094-EBAC6F6B476E}"/>
            </ac:picMkLst>
          </pc:picChg>
          <pc:picChg chg="mod">
            <ac:chgData name="Xin Zhang (FA Talent)" userId="474f572f-8271-4f60-858e-cee871e0aec6" providerId="ADAL" clId="{F36BB7D7-4D25-4D43-95AA-5B6400D3191C}" dt="2022-01-10T08:35:53.357" v="2397"/>
            <ac:picMkLst>
              <pc:docMk/>
              <pc:sldMasterMk cId="1805131957" sldId="2147483656"/>
              <pc:sldLayoutMk cId="3647897909" sldId="2147483664"/>
              <ac:picMk id="8" creationId="{D573D726-A240-43B4-A0A9-BAF062C0D937}"/>
            </ac:picMkLst>
          </pc:picChg>
          <pc:picChg chg="mod">
            <ac:chgData name="Xin Zhang (FA Talent)" userId="474f572f-8271-4f60-858e-cee871e0aec6" providerId="ADAL" clId="{F36BB7D7-4D25-4D43-95AA-5B6400D3191C}" dt="2022-01-10T08:35:53.357" v="2397"/>
            <ac:picMkLst>
              <pc:docMk/>
              <pc:sldMasterMk cId="1805131957" sldId="2147483656"/>
              <pc:sldLayoutMk cId="3647897909" sldId="2147483664"/>
              <ac:picMk id="9" creationId="{20044457-39EF-411F-AA91-A310937A11A1}"/>
            </ac:picMkLst>
          </pc:picChg>
        </pc:sldLayoutChg>
        <pc:sldLayoutChg chg="addSp modSp setBg">
          <pc:chgData name="Xin Zhang (FA Talent)" userId="474f572f-8271-4f60-858e-cee871e0aec6" providerId="ADAL" clId="{F36BB7D7-4D25-4D43-95AA-5B6400D3191C}" dt="2022-01-11T01:47:39.762" v="2900"/>
          <pc:sldLayoutMkLst>
            <pc:docMk/>
            <pc:sldMasterMk cId="1805131957" sldId="2147483656"/>
            <pc:sldLayoutMk cId="1492256569" sldId="2147483665"/>
          </pc:sldLayoutMkLst>
          <pc:picChg chg="add mod">
            <ac:chgData name="Xin Zhang (FA Talent)" userId="474f572f-8271-4f60-858e-cee871e0aec6" providerId="ADAL" clId="{F36BB7D7-4D25-4D43-95AA-5B6400D3191C}" dt="2022-01-11T01:47:39.762" v="2900"/>
            <ac:picMkLst>
              <pc:docMk/>
              <pc:sldMasterMk cId="1805131957" sldId="2147483656"/>
              <pc:sldLayoutMk cId="1492256569" sldId="2147483665"/>
              <ac:picMk id="2" creationId="{0E96FEB7-8CC7-4F8A-B699-4869DEFFC67C}"/>
            </ac:picMkLst>
          </pc:picChg>
        </pc:sldLayoutChg>
        <pc:sldLayoutChg chg="addSp delSp modSp mod setBg">
          <pc:chgData name="Xin Zhang (FA Talent)" userId="474f572f-8271-4f60-858e-cee871e0aec6" providerId="ADAL" clId="{F36BB7D7-4D25-4D43-95AA-5B6400D3191C}" dt="2022-01-10T08:41:49.187" v="2560"/>
          <pc:sldLayoutMkLst>
            <pc:docMk/>
            <pc:sldMasterMk cId="1805131957" sldId="2147483656"/>
            <pc:sldLayoutMk cId="1093134644" sldId="2147483672"/>
          </pc:sldLayoutMkLst>
          <pc:spChg chg="del">
            <ac:chgData name="Xin Zhang (FA Talent)" userId="474f572f-8271-4f60-858e-cee871e0aec6" providerId="ADAL" clId="{F36BB7D7-4D25-4D43-95AA-5B6400D3191C}" dt="2022-01-10T02:06:09.644" v="15" actId="478"/>
            <ac:spMkLst>
              <pc:docMk/>
              <pc:sldMasterMk cId="1805131957" sldId="2147483656"/>
              <pc:sldLayoutMk cId="1093134644" sldId="2147483672"/>
              <ac:spMk id="5" creationId="{0C72D8D8-3801-467E-8211-071C898E7443}"/>
            </ac:spMkLst>
          </pc:spChg>
          <pc:spChg chg="del">
            <ac:chgData name="Xin Zhang (FA Talent)" userId="474f572f-8271-4f60-858e-cee871e0aec6" providerId="ADAL" clId="{F36BB7D7-4D25-4D43-95AA-5B6400D3191C}" dt="2022-01-10T02:06:09.644" v="15" actId="478"/>
            <ac:spMkLst>
              <pc:docMk/>
              <pc:sldMasterMk cId="1805131957" sldId="2147483656"/>
              <pc:sldLayoutMk cId="1093134644" sldId="2147483672"/>
              <ac:spMk id="22" creationId="{D2A1A44E-1CAD-4B6A-8FBB-DB4D773431C1}"/>
            </ac:spMkLst>
          </pc:spChg>
          <pc:spChg chg="del">
            <ac:chgData name="Xin Zhang (FA Talent)" userId="474f572f-8271-4f60-858e-cee871e0aec6" providerId="ADAL" clId="{F36BB7D7-4D25-4D43-95AA-5B6400D3191C}" dt="2022-01-10T02:06:09.644" v="15" actId="478"/>
            <ac:spMkLst>
              <pc:docMk/>
              <pc:sldMasterMk cId="1805131957" sldId="2147483656"/>
              <pc:sldLayoutMk cId="1093134644" sldId="2147483672"/>
              <ac:spMk id="24" creationId="{91B3125B-09EF-4F3C-9E1C-F09EBB3BCA28}"/>
            </ac:spMkLst>
          </pc:spChg>
          <pc:grpChg chg="add mod topLvl">
            <ac:chgData name="Xin Zhang (FA Talent)" userId="474f572f-8271-4f60-858e-cee871e0aec6" providerId="ADAL" clId="{F36BB7D7-4D25-4D43-95AA-5B6400D3191C}" dt="2022-01-10T08:19:23.878" v="2105" actId="1076"/>
            <ac:grpSpMkLst>
              <pc:docMk/>
              <pc:sldMasterMk cId="1805131957" sldId="2147483656"/>
              <pc:sldLayoutMk cId="1093134644" sldId="2147483672"/>
              <ac:grpSpMk id="4" creationId="{9DB0092F-0959-4897-9444-CC218347B154}"/>
            </ac:grpSpMkLst>
          </pc:grpChg>
          <pc:grpChg chg="add del mod topLvl">
            <ac:chgData name="Xin Zhang (FA Talent)" userId="474f572f-8271-4f60-858e-cee871e0aec6" providerId="ADAL" clId="{F36BB7D7-4D25-4D43-95AA-5B6400D3191C}" dt="2022-01-10T08:10:57.970" v="1943" actId="478"/>
            <ac:grpSpMkLst>
              <pc:docMk/>
              <pc:sldMasterMk cId="1805131957" sldId="2147483656"/>
              <pc:sldLayoutMk cId="1093134644" sldId="2147483672"/>
              <ac:grpSpMk id="7" creationId="{31266881-44F5-4D3C-A3B0-4BC2A8808DD2}"/>
            </ac:grpSpMkLst>
          </pc:grpChg>
          <pc:grpChg chg="add del mod">
            <ac:chgData name="Xin Zhang (FA Talent)" userId="474f572f-8271-4f60-858e-cee871e0aec6" providerId="ADAL" clId="{F36BB7D7-4D25-4D43-95AA-5B6400D3191C}" dt="2022-01-10T08:10:50.360" v="1940" actId="165"/>
            <ac:grpSpMkLst>
              <pc:docMk/>
              <pc:sldMasterMk cId="1805131957" sldId="2147483656"/>
              <pc:sldLayoutMk cId="1093134644" sldId="2147483672"/>
              <ac:grpSpMk id="10" creationId="{4A83FD55-457D-492D-960D-C92339DD6BAB}"/>
            </ac:grpSpMkLst>
          </pc:grpChg>
          <pc:grpChg chg="add mod topLvl">
            <ac:chgData name="Xin Zhang (FA Talent)" userId="474f572f-8271-4f60-858e-cee871e0aec6" providerId="ADAL" clId="{F36BB7D7-4D25-4D43-95AA-5B6400D3191C}" dt="2022-01-10T08:19:23.878" v="2105" actId="1076"/>
            <ac:grpSpMkLst>
              <pc:docMk/>
              <pc:sldMasterMk cId="1805131957" sldId="2147483656"/>
              <pc:sldLayoutMk cId="1093134644" sldId="2147483672"/>
              <ac:grpSpMk id="11" creationId="{40A8A308-E761-4551-966F-2E11E3A80B00}"/>
            </ac:grpSpMkLst>
          </pc:grpChg>
          <pc:grpChg chg="add del mod">
            <ac:chgData name="Xin Zhang (FA Talent)" userId="474f572f-8271-4f60-858e-cee871e0aec6" providerId="ADAL" clId="{F36BB7D7-4D25-4D43-95AA-5B6400D3191C}" dt="2022-01-10T08:11:09.088" v="1949" actId="165"/>
            <ac:grpSpMkLst>
              <pc:docMk/>
              <pc:sldMasterMk cId="1805131957" sldId="2147483656"/>
              <pc:sldLayoutMk cId="1093134644" sldId="2147483672"/>
              <ac:grpSpMk id="14" creationId="{5902E20C-0953-47E3-AF27-A1A9E9BEAEFA}"/>
            </ac:grpSpMkLst>
          </pc:grpChg>
          <pc:picChg chg="add mod">
            <ac:chgData name="Xin Zhang (FA Talent)" userId="474f572f-8271-4f60-858e-cee871e0aec6" providerId="ADAL" clId="{F36BB7D7-4D25-4D43-95AA-5B6400D3191C}" dt="2022-01-10T08:10:42.969" v="1934" actId="1076"/>
            <ac:picMkLst>
              <pc:docMk/>
              <pc:sldMasterMk cId="1805131957" sldId="2147483656"/>
              <pc:sldLayoutMk cId="1093134644" sldId="2147483672"/>
              <ac:picMk id="2" creationId="{66B39E46-7636-4504-A319-43722BCE5AF8}"/>
            </ac:picMkLst>
          </pc:picChg>
          <pc:picChg chg="add del mod">
            <ac:chgData name="Xin Zhang (FA Talent)" userId="474f572f-8271-4f60-858e-cee871e0aec6" providerId="ADAL" clId="{F36BB7D7-4D25-4D43-95AA-5B6400D3191C}" dt="2022-01-10T08:10:40.014" v="1932" actId="478"/>
            <ac:picMkLst>
              <pc:docMk/>
              <pc:sldMasterMk cId="1805131957" sldId="2147483656"/>
              <pc:sldLayoutMk cId="1093134644" sldId="2147483672"/>
              <ac:picMk id="3" creationId="{DDF05256-78C1-4B15-BB31-3803F1D4D1F8}"/>
            </ac:picMkLst>
          </pc:picChg>
          <pc:picChg chg="mod">
            <ac:chgData name="Xin Zhang (FA Talent)" userId="474f572f-8271-4f60-858e-cee871e0aec6" providerId="ADAL" clId="{F36BB7D7-4D25-4D43-95AA-5B6400D3191C}" dt="2022-01-10T08:11:09.088" v="1949" actId="165"/>
            <ac:picMkLst>
              <pc:docMk/>
              <pc:sldMasterMk cId="1805131957" sldId="2147483656"/>
              <pc:sldLayoutMk cId="1093134644" sldId="2147483672"/>
              <ac:picMk id="5" creationId="{F38FF7E1-8BFB-414C-953F-B71C3AB7F754}"/>
            </ac:picMkLst>
          </pc:picChg>
          <pc:picChg chg="mod">
            <ac:chgData name="Xin Zhang (FA Talent)" userId="474f572f-8271-4f60-858e-cee871e0aec6" providerId="ADAL" clId="{F36BB7D7-4D25-4D43-95AA-5B6400D3191C}" dt="2022-01-10T08:11:09.088" v="1949" actId="165"/>
            <ac:picMkLst>
              <pc:docMk/>
              <pc:sldMasterMk cId="1805131957" sldId="2147483656"/>
              <pc:sldLayoutMk cId="1093134644" sldId="2147483672"/>
              <ac:picMk id="6" creationId="{A647ED7A-AE49-49B0-8784-62FB8AC5C755}"/>
            </ac:picMkLst>
          </pc:picChg>
          <pc:picChg chg="del">
            <ac:chgData name="Xin Zhang (FA Talent)" userId="474f572f-8271-4f60-858e-cee871e0aec6" providerId="ADAL" clId="{F36BB7D7-4D25-4D43-95AA-5B6400D3191C}" dt="2022-01-10T02:06:09.644" v="15" actId="478"/>
            <ac:picMkLst>
              <pc:docMk/>
              <pc:sldMasterMk cId="1805131957" sldId="2147483656"/>
              <pc:sldLayoutMk cId="1093134644" sldId="2147483672"/>
              <ac:picMk id="7" creationId="{98D5EBDC-85C0-4E63-9052-0E79A1DE2A7F}"/>
            </ac:picMkLst>
          </pc:picChg>
          <pc:picChg chg="mod">
            <ac:chgData name="Xin Zhang (FA Talent)" userId="474f572f-8271-4f60-858e-cee871e0aec6" providerId="ADAL" clId="{F36BB7D7-4D25-4D43-95AA-5B6400D3191C}" dt="2022-01-10T08:10:50.360" v="1940" actId="165"/>
            <ac:picMkLst>
              <pc:docMk/>
              <pc:sldMasterMk cId="1805131957" sldId="2147483656"/>
              <pc:sldLayoutMk cId="1093134644" sldId="2147483672"/>
              <ac:picMk id="8" creationId="{E45ECD51-64F1-4A9A-BDDD-0B7C45703D6A}"/>
            </ac:picMkLst>
          </pc:picChg>
          <pc:picChg chg="mod">
            <ac:chgData name="Xin Zhang (FA Talent)" userId="474f572f-8271-4f60-858e-cee871e0aec6" providerId="ADAL" clId="{F36BB7D7-4D25-4D43-95AA-5B6400D3191C}" dt="2022-01-10T08:10:50.360" v="1940" actId="165"/>
            <ac:picMkLst>
              <pc:docMk/>
              <pc:sldMasterMk cId="1805131957" sldId="2147483656"/>
              <pc:sldLayoutMk cId="1093134644" sldId="2147483672"/>
              <ac:picMk id="9" creationId="{935D52E1-E02E-4460-BF3A-59809D2099F1}"/>
            </ac:picMkLst>
          </pc:picChg>
          <pc:picChg chg="mod">
            <ac:chgData name="Xin Zhang (FA Talent)" userId="474f572f-8271-4f60-858e-cee871e0aec6" providerId="ADAL" clId="{F36BB7D7-4D25-4D43-95AA-5B6400D3191C}" dt="2022-01-10T08:11:09.088" v="1949" actId="165"/>
            <ac:picMkLst>
              <pc:docMk/>
              <pc:sldMasterMk cId="1805131957" sldId="2147483656"/>
              <pc:sldLayoutMk cId="1093134644" sldId="2147483672"/>
              <ac:picMk id="12" creationId="{1CBD44DB-3CBE-4B94-BA18-768576EAA01C}"/>
            </ac:picMkLst>
          </pc:picChg>
          <pc:picChg chg="mod">
            <ac:chgData name="Xin Zhang (FA Talent)" userId="474f572f-8271-4f60-858e-cee871e0aec6" providerId="ADAL" clId="{F36BB7D7-4D25-4D43-95AA-5B6400D3191C}" dt="2022-01-10T08:11:09.088" v="1949" actId="165"/>
            <ac:picMkLst>
              <pc:docMk/>
              <pc:sldMasterMk cId="1805131957" sldId="2147483656"/>
              <pc:sldLayoutMk cId="1093134644" sldId="2147483672"/>
              <ac:picMk id="13" creationId="{AF738138-D636-430B-AAE7-C757BA723523}"/>
            </ac:picMkLst>
          </pc:picChg>
          <pc:picChg chg="add mod ord">
            <ac:chgData name="Xin Zhang (FA Talent)" userId="474f572f-8271-4f60-858e-cee871e0aec6" providerId="ADAL" clId="{F36BB7D7-4D25-4D43-95AA-5B6400D3191C}" dt="2022-01-10T08:19:14.439" v="2102"/>
            <ac:picMkLst>
              <pc:docMk/>
              <pc:sldMasterMk cId="1805131957" sldId="2147483656"/>
              <pc:sldLayoutMk cId="1093134644" sldId="2147483672"/>
              <ac:picMk id="15" creationId="{0441B81A-705F-428E-A34A-52E6C92DC5CE}"/>
            </ac:picMkLst>
          </pc:picChg>
        </pc:sldLayoutChg>
      </pc:sldMasterChg>
      <pc:sldMasterChg chg="setBg modSldLayout">
        <pc:chgData name="Xin Zhang (FA Talent)" userId="474f572f-8271-4f60-858e-cee871e0aec6" providerId="ADAL" clId="{F36BB7D7-4D25-4D43-95AA-5B6400D3191C}" dt="2022-01-10T08:41:54.153" v="2561"/>
        <pc:sldMasterMkLst>
          <pc:docMk/>
          <pc:sldMasterMk cId="4047269013" sldId="2147483666"/>
        </pc:sldMasterMkLst>
        <pc:sldLayoutChg chg="setBg">
          <pc:chgData name="Xin Zhang (FA Talent)" userId="474f572f-8271-4f60-858e-cee871e0aec6" providerId="ADAL" clId="{F36BB7D7-4D25-4D43-95AA-5B6400D3191C}" dt="2022-01-10T08:41:49.187" v="2560"/>
          <pc:sldLayoutMkLst>
            <pc:docMk/>
            <pc:sldMasterMk cId="4047269013" sldId="2147483666"/>
            <pc:sldLayoutMk cId="2911841027" sldId="2147483668"/>
          </pc:sldLayoutMkLst>
        </pc:sldLayoutChg>
        <pc:sldLayoutChg chg="setBg">
          <pc:chgData name="Xin Zhang (FA Talent)" userId="474f572f-8271-4f60-858e-cee871e0aec6" providerId="ADAL" clId="{F36BB7D7-4D25-4D43-95AA-5B6400D3191C}" dt="2022-01-10T08:41:49.187" v="2560"/>
          <pc:sldLayoutMkLst>
            <pc:docMk/>
            <pc:sldMasterMk cId="4047269013" sldId="2147483666"/>
            <pc:sldLayoutMk cId="1442015027" sldId="2147483669"/>
          </pc:sldLayoutMkLst>
        </pc:sldLayoutChg>
        <pc:sldLayoutChg chg="setBg">
          <pc:chgData name="Xin Zhang (FA Talent)" userId="474f572f-8271-4f60-858e-cee871e0aec6" providerId="ADAL" clId="{F36BB7D7-4D25-4D43-95AA-5B6400D3191C}" dt="2022-01-10T08:41:49.187" v="2560"/>
          <pc:sldLayoutMkLst>
            <pc:docMk/>
            <pc:sldMasterMk cId="4047269013" sldId="2147483666"/>
            <pc:sldLayoutMk cId="251042974" sldId="2147483670"/>
          </pc:sldLayoutMkLst>
        </pc:sldLayoutChg>
      </pc:sldMasterChg>
    </pc:docChg>
  </pc:docChgLst>
  <pc:docChgLst>
    <pc:chgData name="Xin Zhang (FA Talent)" userId="474f572f-8271-4f60-858e-cee871e0aec6" providerId="ADAL" clId="{C204DEAB-3FAF-474F-8290-EC232B9349B5}"/>
    <pc:docChg chg="undo custSel addSld delSld modSld sldOrd modMainMaster delSection modSection">
      <pc:chgData name="Xin Zhang (FA Talent)" userId="474f572f-8271-4f60-858e-cee871e0aec6" providerId="ADAL" clId="{C204DEAB-3FAF-474F-8290-EC232B9349B5}" dt="2021-10-21T06:39:41.974" v="3392" actId="554"/>
      <pc:docMkLst>
        <pc:docMk/>
      </pc:docMkLst>
      <pc:sldChg chg="addSp delSp mod setBg">
        <pc:chgData name="Xin Zhang (FA Talent)" userId="474f572f-8271-4f60-858e-cee871e0aec6" providerId="ADAL" clId="{C204DEAB-3FAF-474F-8290-EC232B9349B5}" dt="2021-10-21T02:09:40.111" v="2034"/>
        <pc:sldMkLst>
          <pc:docMk/>
          <pc:sldMk cId="2325116254" sldId="259"/>
        </pc:sldMkLst>
        <pc:spChg chg="add del">
          <ac:chgData name="Xin Zhang (FA Talent)" userId="474f572f-8271-4f60-858e-cee871e0aec6" providerId="ADAL" clId="{C204DEAB-3FAF-474F-8290-EC232B9349B5}" dt="2021-10-20T05:21:23.311" v="1015" actId="478"/>
          <ac:spMkLst>
            <pc:docMk/>
            <pc:sldMk cId="2325116254" sldId="259"/>
            <ac:spMk id="12" creationId="{731FD475-70D8-474C-9923-7AB622F73AC2}"/>
          </ac:spMkLst>
        </pc:spChg>
        <pc:picChg chg="add del">
          <ac:chgData name="Xin Zhang (FA Talent)" userId="474f572f-8271-4f60-858e-cee871e0aec6" providerId="ADAL" clId="{C204DEAB-3FAF-474F-8290-EC232B9349B5}" dt="2021-10-20T05:21:15.968" v="1013" actId="21"/>
          <ac:picMkLst>
            <pc:docMk/>
            <pc:sldMk cId="2325116254" sldId="259"/>
            <ac:picMk id="18" creationId="{8BDCED2D-6D78-448F-A9BB-7B516D3326D4}"/>
          </ac:picMkLst>
        </pc:picChg>
      </pc:sldChg>
      <pc:sldChg chg="modSp mod modClrScheme chgLayout">
        <pc:chgData name="Xin Zhang (FA Talent)" userId="474f572f-8271-4f60-858e-cee871e0aec6" providerId="ADAL" clId="{C204DEAB-3FAF-474F-8290-EC232B9349B5}" dt="2021-10-20T05:21:53.016" v="1021" actId="700"/>
        <pc:sldMkLst>
          <pc:docMk/>
          <pc:sldMk cId="3477428530" sldId="262"/>
        </pc:sldMkLst>
        <pc:spChg chg="mod ord">
          <ac:chgData name="Xin Zhang (FA Talent)" userId="474f572f-8271-4f60-858e-cee871e0aec6" providerId="ADAL" clId="{C204DEAB-3FAF-474F-8290-EC232B9349B5}" dt="2021-10-20T05:21:53.016" v="1021" actId="700"/>
          <ac:spMkLst>
            <pc:docMk/>
            <pc:sldMk cId="3477428530" sldId="262"/>
            <ac:spMk id="4" creationId="{519CDFD0-54D1-4883-AFD5-0CADBE1E50C4}"/>
          </ac:spMkLst>
        </pc:spChg>
        <pc:spChg chg="mod">
          <ac:chgData name="Xin Zhang (FA Talent)" userId="474f572f-8271-4f60-858e-cee871e0aec6" providerId="ADAL" clId="{C204DEAB-3FAF-474F-8290-EC232B9349B5}" dt="2021-10-20T02:43:27.369" v="572" actId="20577"/>
          <ac:spMkLst>
            <pc:docMk/>
            <pc:sldMk cId="3477428530" sldId="262"/>
            <ac:spMk id="38" creationId="{4B083F0B-057F-4EAF-99A9-1D681360D58D}"/>
          </ac:spMkLst>
        </pc:spChg>
      </pc:sldChg>
      <pc:sldChg chg="addSp delSp modSp mod">
        <pc:chgData name="Xin Zhang (FA Talent)" userId="474f572f-8271-4f60-858e-cee871e0aec6" providerId="ADAL" clId="{C204DEAB-3FAF-474F-8290-EC232B9349B5}" dt="2021-10-20T02:50:31.568" v="602" actId="165"/>
        <pc:sldMkLst>
          <pc:docMk/>
          <pc:sldMk cId="693008337" sldId="264"/>
        </pc:sldMkLst>
        <pc:spChg chg="mod topLvl">
          <ac:chgData name="Xin Zhang (FA Talent)" userId="474f572f-8271-4f60-858e-cee871e0aec6" providerId="ADAL" clId="{C204DEAB-3FAF-474F-8290-EC232B9349B5}" dt="2021-10-20T02:50:23.531" v="600" actId="12789"/>
          <ac:spMkLst>
            <pc:docMk/>
            <pc:sldMk cId="693008337" sldId="264"/>
            <ac:spMk id="4" creationId="{DF59358E-EACE-49E7-B771-AA312FCD5806}"/>
          </ac:spMkLst>
        </pc:spChg>
        <pc:spChg chg="mod topLvl">
          <ac:chgData name="Xin Zhang (FA Talent)" userId="474f572f-8271-4f60-858e-cee871e0aec6" providerId="ADAL" clId="{C204DEAB-3FAF-474F-8290-EC232B9349B5}" dt="2021-10-20T02:50:23.531" v="600" actId="12789"/>
          <ac:spMkLst>
            <pc:docMk/>
            <pc:sldMk cId="693008337" sldId="264"/>
            <ac:spMk id="27" creationId="{AEAD5AF6-48A7-4B69-8FF5-9D28994A37BC}"/>
          </ac:spMkLst>
        </pc:spChg>
        <pc:spChg chg="mod">
          <ac:chgData name="Xin Zhang (FA Talent)" userId="474f572f-8271-4f60-858e-cee871e0aec6" providerId="ADAL" clId="{C204DEAB-3FAF-474F-8290-EC232B9349B5}" dt="2021-10-20T02:50:27.932" v="601" actId="12789"/>
          <ac:spMkLst>
            <pc:docMk/>
            <pc:sldMk cId="693008337" sldId="264"/>
            <ac:spMk id="334" creationId="{9E68F352-2C03-4E93-9064-870974D6BD2A}"/>
          </ac:spMkLst>
        </pc:spChg>
        <pc:spChg chg="mod">
          <ac:chgData name="Xin Zhang (FA Talent)" userId="474f572f-8271-4f60-858e-cee871e0aec6" providerId="ADAL" clId="{C204DEAB-3FAF-474F-8290-EC232B9349B5}" dt="2021-10-20T02:50:23.531" v="600" actId="12789"/>
          <ac:spMkLst>
            <pc:docMk/>
            <pc:sldMk cId="693008337" sldId="264"/>
            <ac:spMk id="335" creationId="{38C365A6-DB9A-4A4B-87B4-B387CF40713D}"/>
          </ac:spMkLst>
        </pc:spChg>
        <pc:spChg chg="mod">
          <ac:chgData name="Xin Zhang (FA Talent)" userId="474f572f-8271-4f60-858e-cee871e0aec6" providerId="ADAL" clId="{C204DEAB-3FAF-474F-8290-EC232B9349B5}" dt="2021-10-20T02:50:27.932" v="601" actId="12789"/>
          <ac:spMkLst>
            <pc:docMk/>
            <pc:sldMk cId="693008337" sldId="264"/>
            <ac:spMk id="339" creationId="{8475A6BB-0739-43D6-A59B-D487226CC0A4}"/>
          </ac:spMkLst>
        </pc:spChg>
        <pc:spChg chg="mod topLvl">
          <ac:chgData name="Xin Zhang (FA Talent)" userId="474f572f-8271-4f60-858e-cee871e0aec6" providerId="ADAL" clId="{C204DEAB-3FAF-474F-8290-EC232B9349B5}" dt="2021-10-20T02:50:31.568" v="602" actId="165"/>
          <ac:spMkLst>
            <pc:docMk/>
            <pc:sldMk cId="693008337" sldId="264"/>
            <ac:spMk id="341" creationId="{690939BB-A500-4363-A3D1-7B41E8E4AF07}"/>
          </ac:spMkLst>
        </pc:spChg>
        <pc:spChg chg="mod topLvl">
          <ac:chgData name="Xin Zhang (FA Talent)" userId="474f572f-8271-4f60-858e-cee871e0aec6" providerId="ADAL" clId="{C204DEAB-3FAF-474F-8290-EC232B9349B5}" dt="2021-10-20T02:50:31.568" v="602" actId="165"/>
          <ac:spMkLst>
            <pc:docMk/>
            <pc:sldMk cId="693008337" sldId="264"/>
            <ac:spMk id="342" creationId="{046968BA-080D-434A-8AD5-08BE55A4B12E}"/>
          </ac:spMkLst>
        </pc:spChg>
        <pc:spChg chg="mod topLvl">
          <ac:chgData name="Xin Zhang (FA Talent)" userId="474f572f-8271-4f60-858e-cee871e0aec6" providerId="ADAL" clId="{C204DEAB-3FAF-474F-8290-EC232B9349B5}" dt="2021-10-20T02:50:31.568" v="602" actId="165"/>
          <ac:spMkLst>
            <pc:docMk/>
            <pc:sldMk cId="693008337" sldId="264"/>
            <ac:spMk id="344" creationId="{F0DE7C31-9F76-4068-8D7E-4571169693F6}"/>
          </ac:spMkLst>
        </pc:spChg>
        <pc:spChg chg="mod topLvl">
          <ac:chgData name="Xin Zhang (FA Talent)" userId="474f572f-8271-4f60-858e-cee871e0aec6" providerId="ADAL" clId="{C204DEAB-3FAF-474F-8290-EC232B9349B5}" dt="2021-10-20T02:50:31.568" v="602" actId="165"/>
          <ac:spMkLst>
            <pc:docMk/>
            <pc:sldMk cId="693008337" sldId="264"/>
            <ac:spMk id="345" creationId="{A35ED91E-8DFF-4113-A5A6-4B5E50073535}"/>
          </ac:spMkLst>
        </pc:spChg>
        <pc:spChg chg="mod topLvl">
          <ac:chgData name="Xin Zhang (FA Talent)" userId="474f572f-8271-4f60-858e-cee871e0aec6" providerId="ADAL" clId="{C204DEAB-3FAF-474F-8290-EC232B9349B5}" dt="2021-10-20T02:50:31.568" v="602" actId="165"/>
          <ac:spMkLst>
            <pc:docMk/>
            <pc:sldMk cId="693008337" sldId="264"/>
            <ac:spMk id="347" creationId="{6744835B-302E-4038-8685-7F4617270689}"/>
          </ac:spMkLst>
        </pc:spChg>
        <pc:spChg chg="mod topLvl">
          <ac:chgData name="Xin Zhang (FA Talent)" userId="474f572f-8271-4f60-858e-cee871e0aec6" providerId="ADAL" clId="{C204DEAB-3FAF-474F-8290-EC232B9349B5}" dt="2021-10-20T02:50:31.568" v="602" actId="165"/>
          <ac:spMkLst>
            <pc:docMk/>
            <pc:sldMk cId="693008337" sldId="264"/>
            <ac:spMk id="348" creationId="{2CB4782E-061B-4E72-8B15-8A2FDBA9A509}"/>
          </ac:spMkLst>
        </pc:spChg>
        <pc:spChg chg="mod topLvl">
          <ac:chgData name="Xin Zhang (FA Talent)" userId="474f572f-8271-4f60-858e-cee871e0aec6" providerId="ADAL" clId="{C204DEAB-3FAF-474F-8290-EC232B9349B5}" dt="2021-10-20T02:50:31.568" v="602" actId="165"/>
          <ac:spMkLst>
            <pc:docMk/>
            <pc:sldMk cId="693008337" sldId="264"/>
            <ac:spMk id="350" creationId="{17A7C5E3-45F5-4F31-A342-0D1D3984E3C7}"/>
          </ac:spMkLst>
        </pc:spChg>
        <pc:spChg chg="mod topLvl">
          <ac:chgData name="Xin Zhang (FA Talent)" userId="474f572f-8271-4f60-858e-cee871e0aec6" providerId="ADAL" clId="{C204DEAB-3FAF-474F-8290-EC232B9349B5}" dt="2021-10-20T02:50:31.568" v="602" actId="165"/>
          <ac:spMkLst>
            <pc:docMk/>
            <pc:sldMk cId="693008337" sldId="264"/>
            <ac:spMk id="351" creationId="{4916405E-5444-4A9D-9465-9B3DFD1FD29F}"/>
          </ac:spMkLst>
        </pc:spChg>
        <pc:grpChg chg="add del mod">
          <ac:chgData name="Xin Zhang (FA Talent)" userId="474f572f-8271-4f60-858e-cee871e0aec6" providerId="ADAL" clId="{C204DEAB-3FAF-474F-8290-EC232B9349B5}" dt="2021-10-20T02:49:58.730" v="592" actId="165"/>
          <ac:grpSpMkLst>
            <pc:docMk/>
            <pc:sldMk cId="693008337" sldId="264"/>
            <ac:grpSpMk id="5" creationId="{2B4BC8B0-6E6F-4B8C-9E89-80F2754D94F1}"/>
          </ac:grpSpMkLst>
        </pc:grpChg>
        <pc:grpChg chg="add del mod">
          <ac:chgData name="Xin Zhang (FA Talent)" userId="474f572f-8271-4f60-858e-cee871e0aec6" providerId="ADAL" clId="{C204DEAB-3FAF-474F-8290-EC232B9349B5}" dt="2021-10-20T02:50:31.568" v="602" actId="165"/>
          <ac:grpSpMkLst>
            <pc:docMk/>
            <pc:sldMk cId="693008337" sldId="264"/>
            <ac:grpSpMk id="6" creationId="{B56220D1-8F03-46AC-BBC9-E691CD6C1883}"/>
          </ac:grpSpMkLst>
        </pc:grpChg>
        <pc:grpChg chg="add del mod">
          <ac:chgData name="Xin Zhang (FA Talent)" userId="474f572f-8271-4f60-858e-cee871e0aec6" providerId="ADAL" clId="{C204DEAB-3FAF-474F-8290-EC232B9349B5}" dt="2021-10-20T02:50:31.568" v="602" actId="165"/>
          <ac:grpSpMkLst>
            <pc:docMk/>
            <pc:sldMk cId="693008337" sldId="264"/>
            <ac:grpSpMk id="7" creationId="{5CE0BD75-681A-4BF6-B4F6-F8B9F6E24BA1}"/>
          </ac:grpSpMkLst>
        </pc:grpChg>
        <pc:grpChg chg="add del mod">
          <ac:chgData name="Xin Zhang (FA Talent)" userId="474f572f-8271-4f60-858e-cee871e0aec6" providerId="ADAL" clId="{C204DEAB-3FAF-474F-8290-EC232B9349B5}" dt="2021-10-20T02:50:31.568" v="602" actId="165"/>
          <ac:grpSpMkLst>
            <pc:docMk/>
            <pc:sldMk cId="693008337" sldId="264"/>
            <ac:grpSpMk id="8" creationId="{7D1E45EC-1D1C-48CF-9DBD-8C5089C4F5EC}"/>
          </ac:grpSpMkLst>
        </pc:grpChg>
        <pc:grpChg chg="add del mod">
          <ac:chgData name="Xin Zhang (FA Talent)" userId="474f572f-8271-4f60-858e-cee871e0aec6" providerId="ADAL" clId="{C204DEAB-3FAF-474F-8290-EC232B9349B5}" dt="2021-10-20T02:50:31.568" v="602" actId="165"/>
          <ac:grpSpMkLst>
            <pc:docMk/>
            <pc:sldMk cId="693008337" sldId="264"/>
            <ac:grpSpMk id="9" creationId="{84FF3F05-281F-45C0-8250-BA8C06E0AFB4}"/>
          </ac:grpSpMkLst>
        </pc:grpChg>
      </pc:sldChg>
      <pc:sldChg chg="modSp mod">
        <pc:chgData name="Xin Zhang (FA Talent)" userId="474f572f-8271-4f60-858e-cee871e0aec6" providerId="ADAL" clId="{C204DEAB-3FAF-474F-8290-EC232B9349B5}" dt="2021-10-21T06:29:09.569" v="3322" actId="404"/>
        <pc:sldMkLst>
          <pc:docMk/>
          <pc:sldMk cId="2118544944" sldId="265"/>
        </pc:sldMkLst>
        <pc:spChg chg="mod">
          <ac:chgData name="Xin Zhang (FA Talent)" userId="474f572f-8271-4f60-858e-cee871e0aec6" providerId="ADAL" clId="{C204DEAB-3FAF-474F-8290-EC232B9349B5}" dt="2021-10-21T06:29:09.569" v="3322" actId="404"/>
          <ac:spMkLst>
            <pc:docMk/>
            <pc:sldMk cId="2118544944" sldId="265"/>
            <ac:spMk id="82" creationId="{54F86003-4C6F-4FBB-A1C1-AB0D24023BD4}"/>
          </ac:spMkLst>
        </pc:spChg>
      </pc:sldChg>
      <pc:sldChg chg="addSp delSp modSp mod modClrScheme chgLayout">
        <pc:chgData name="Xin Zhang (FA Talent)" userId="474f572f-8271-4f60-858e-cee871e0aec6" providerId="ADAL" clId="{C204DEAB-3FAF-474F-8290-EC232B9349B5}" dt="2021-10-21T06:28:51.339" v="3321" actId="165"/>
        <pc:sldMkLst>
          <pc:docMk/>
          <pc:sldMk cId="2173252715" sldId="266"/>
        </pc:sldMkLst>
        <pc:spChg chg="mod ord">
          <ac:chgData name="Xin Zhang (FA Talent)" userId="474f572f-8271-4f60-858e-cee871e0aec6" providerId="ADAL" clId="{C204DEAB-3FAF-474F-8290-EC232B9349B5}" dt="2021-10-20T02:20:11.352" v="253" actId="700"/>
          <ac:spMkLst>
            <pc:docMk/>
            <pc:sldMk cId="2173252715" sldId="266"/>
            <ac:spMk id="2" creationId="{BBEC6EA9-D591-48BD-B1E3-A6EA098FF715}"/>
          </ac:spMkLst>
        </pc:spChg>
        <pc:spChg chg="add del mod ord">
          <ac:chgData name="Xin Zhang (FA Talent)" userId="474f572f-8271-4f60-858e-cee871e0aec6" providerId="ADAL" clId="{C204DEAB-3FAF-474F-8290-EC232B9349B5}" dt="2021-10-20T02:20:11.352" v="253" actId="700"/>
          <ac:spMkLst>
            <pc:docMk/>
            <pc:sldMk cId="2173252715" sldId="266"/>
            <ac:spMk id="4" creationId="{0E319E39-B52D-4017-AB3B-A21DD5710FBE}"/>
          </ac:spMkLst>
        </pc:spChg>
        <pc:spChg chg="add del mod ord">
          <ac:chgData name="Xin Zhang (FA Talent)" userId="474f572f-8271-4f60-858e-cee871e0aec6" providerId="ADAL" clId="{C204DEAB-3FAF-474F-8290-EC232B9349B5}" dt="2021-10-20T02:20:11.352" v="253" actId="700"/>
          <ac:spMkLst>
            <pc:docMk/>
            <pc:sldMk cId="2173252715" sldId="266"/>
            <ac:spMk id="5" creationId="{292CC11D-0456-4160-A249-1CA086568A04}"/>
          </ac:spMkLst>
        </pc:spChg>
        <pc:spChg chg="add del mod ord">
          <ac:chgData name="Xin Zhang (FA Talent)" userId="474f572f-8271-4f60-858e-cee871e0aec6" providerId="ADAL" clId="{C204DEAB-3FAF-474F-8290-EC232B9349B5}" dt="2021-10-20T02:20:11.352" v="253" actId="700"/>
          <ac:spMkLst>
            <pc:docMk/>
            <pc:sldMk cId="2173252715" sldId="266"/>
            <ac:spMk id="6" creationId="{510FD606-BF13-4848-986A-2A0316F0AC91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7" creationId="{045D1444-17DE-4C10-872A-063831332741}"/>
          </ac:spMkLst>
        </pc:spChg>
        <pc:spChg chg="add del mod ord">
          <ac:chgData name="Xin Zhang (FA Talent)" userId="474f572f-8271-4f60-858e-cee871e0aec6" providerId="ADAL" clId="{C204DEAB-3FAF-474F-8290-EC232B9349B5}" dt="2021-10-20T02:20:11.352" v="253" actId="700"/>
          <ac:spMkLst>
            <pc:docMk/>
            <pc:sldMk cId="2173252715" sldId="266"/>
            <ac:spMk id="8" creationId="{DEC78D3E-63B1-4088-B59F-EAD879076F55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9" creationId="{82C67942-9995-48D8-9FA3-09D79FBBFFD3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10" creationId="{E5DD6909-AA8F-4C42-A457-CB6FE7C602B7}"/>
          </ac:spMkLst>
        </pc:spChg>
        <pc:spChg chg="add del mod ord">
          <ac:chgData name="Xin Zhang (FA Talent)" userId="474f572f-8271-4f60-858e-cee871e0aec6" providerId="ADAL" clId="{C204DEAB-3FAF-474F-8290-EC232B9349B5}" dt="2021-10-20T02:20:11.352" v="253" actId="700"/>
          <ac:spMkLst>
            <pc:docMk/>
            <pc:sldMk cId="2173252715" sldId="266"/>
            <ac:spMk id="11" creationId="{00D9AE38-5921-45F8-B193-52A99460AAF2}"/>
          </ac:spMkLst>
        </pc:spChg>
        <pc:spChg chg="add del mod ord">
          <ac:chgData name="Xin Zhang (FA Talent)" userId="474f572f-8271-4f60-858e-cee871e0aec6" providerId="ADAL" clId="{C204DEAB-3FAF-474F-8290-EC232B9349B5}" dt="2021-10-20T02:20:11.352" v="253" actId="700"/>
          <ac:spMkLst>
            <pc:docMk/>
            <pc:sldMk cId="2173252715" sldId="266"/>
            <ac:spMk id="12" creationId="{915A66C5-0322-4347-ADF2-E1A7F82F5985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14" creationId="{DE7E379A-69F8-416F-94EA-7B9D7A777B23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58" creationId="{4E0A33AA-C01C-4975-B4A1-E7E46576AD96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60" creationId="{EBF36037-5155-400A-97AF-2FF23A3CB67E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61" creationId="{A9F2409F-DEEC-42A2-ACD4-29CB13FD3121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62" creationId="{56831B41-35BC-40CF-912A-2F9CEECEC904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64" creationId="{FFB21CBE-AFCA-41CA-AF05-61CB534436D2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66" creationId="{EFAB616D-DE42-4580-9460-8AC8FFCC0196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67" creationId="{511C51A1-CB02-449C-97C5-85BAF37B9AE8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68" creationId="{EC131FAA-FE90-4141-AF08-A7AE929879B7}"/>
          </ac:spMkLst>
        </pc:spChg>
        <pc:spChg chg="mod topLvl">
          <ac:chgData name="Xin Zhang (FA Talent)" userId="474f572f-8271-4f60-858e-cee871e0aec6" providerId="ADAL" clId="{C204DEAB-3FAF-474F-8290-EC232B9349B5}" dt="2021-10-20T02:31:18.957" v="381" actId="14100"/>
          <ac:spMkLst>
            <pc:docMk/>
            <pc:sldMk cId="2173252715" sldId="266"/>
            <ac:spMk id="69" creationId="{5DD7FD16-C16E-435B-B92E-198A2330D0CD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70" creationId="{7A4CBA04-E6F5-4AA5-9980-F6A27F5F3DB0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72" creationId="{1DB11472-CC75-442B-853B-131E6FC16FD0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73" creationId="{77C9D937-0A5C-4F6C-82CD-EDE3576BC43E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74" creationId="{92E3CADC-871B-42F6-8FA5-55B35BEB20BA}"/>
          </ac:spMkLst>
        </pc:spChg>
        <pc:spChg chg="mod topLvl">
          <ac:chgData name="Xin Zhang (FA Talent)" userId="474f572f-8271-4f60-858e-cee871e0aec6" providerId="ADAL" clId="{C204DEAB-3FAF-474F-8290-EC232B9349B5}" dt="2021-10-20T02:31:18.957" v="381" actId="14100"/>
          <ac:spMkLst>
            <pc:docMk/>
            <pc:sldMk cId="2173252715" sldId="266"/>
            <ac:spMk id="75" creationId="{A54DC060-795A-4E87-BA37-DB1B4E338B62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76" creationId="{22EEE545-97F7-4D01-A71E-62F91B77DC9D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78" creationId="{EFCF58F9-DD2E-4B49-8E09-3B9CC8A25D97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79" creationId="{B60FA0BE-C59E-44F7-A8F2-F454718B8D2D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80" creationId="{53E21409-595B-4D90-AE78-6412DBCEBB8F}"/>
          </ac:spMkLst>
        </pc:spChg>
        <pc:spChg chg="mod topLvl">
          <ac:chgData name="Xin Zhang (FA Talent)" userId="474f572f-8271-4f60-858e-cee871e0aec6" providerId="ADAL" clId="{C204DEAB-3FAF-474F-8290-EC232B9349B5}" dt="2021-10-20T02:31:18.957" v="381" actId="14100"/>
          <ac:spMkLst>
            <pc:docMk/>
            <pc:sldMk cId="2173252715" sldId="266"/>
            <ac:spMk id="81" creationId="{753356CB-AE56-49E3-B59F-FB30A741F712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82" creationId="{19D16DF0-CFA0-40B5-A094-C15997B7E26E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84" creationId="{1AC5E627-BA75-44A5-8CB8-CF74DA36CDE2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85" creationId="{3507F09A-C2BE-4D88-9CFD-1E36F0B0402F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86" creationId="{1248FF9D-3D3C-4D4F-B92B-B8B1E51BEE47}"/>
          </ac:spMkLst>
        </pc:spChg>
        <pc:spChg chg="mod topLvl">
          <ac:chgData name="Xin Zhang (FA Talent)" userId="474f572f-8271-4f60-858e-cee871e0aec6" providerId="ADAL" clId="{C204DEAB-3FAF-474F-8290-EC232B9349B5}" dt="2021-10-20T02:31:18.957" v="381" actId="14100"/>
          <ac:spMkLst>
            <pc:docMk/>
            <pc:sldMk cId="2173252715" sldId="266"/>
            <ac:spMk id="87" creationId="{D32A28B3-0E95-4B03-BC06-35A3BBCACA71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88" creationId="{D9657D30-2A69-44A2-B315-31FEBECEEB59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90" creationId="{DAF3F754-930B-4750-9344-5A8E8D4B350F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91" creationId="{318D71A8-90A7-4C73-8FBC-EED29D1CABD7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92" creationId="{7A7D73A4-07FC-407B-8C8B-58788D22672A}"/>
          </ac:spMkLst>
        </pc:spChg>
        <pc:spChg chg="mod ord topLvl">
          <ac:chgData name="Xin Zhang (FA Talent)" userId="474f572f-8271-4f60-858e-cee871e0aec6" providerId="ADAL" clId="{C204DEAB-3FAF-474F-8290-EC232B9349B5}" dt="2021-10-21T06:28:51.339" v="3321" actId="165"/>
          <ac:spMkLst>
            <pc:docMk/>
            <pc:sldMk cId="2173252715" sldId="266"/>
            <ac:spMk id="93" creationId="{02549D6E-27FB-4FDA-A040-20FA061840C9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94" creationId="{3C4D51AB-7392-4FC0-8F6A-12291C738A8B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96" creationId="{D5357022-62FF-4186-92EB-BCCD605F435E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97" creationId="{07F75B02-0405-4B5F-83D5-6A884D04C527}"/>
          </ac:spMkLst>
        </pc:spChg>
        <pc:spChg chg="del">
          <ac:chgData name="Xin Zhang (FA Talent)" userId="474f572f-8271-4f60-858e-cee871e0aec6" providerId="ADAL" clId="{C204DEAB-3FAF-474F-8290-EC232B9349B5}" dt="2021-10-20T02:15:14.920" v="244" actId="478"/>
          <ac:spMkLst>
            <pc:docMk/>
            <pc:sldMk cId="2173252715" sldId="266"/>
            <ac:spMk id="98" creationId="{EB08A89C-9BE4-408A-9AFB-B9D2E5C891DC}"/>
          </ac:spMkLst>
        </pc:spChg>
        <pc:spChg chg="mod ord topLvl">
          <ac:chgData name="Xin Zhang (FA Talent)" userId="474f572f-8271-4f60-858e-cee871e0aec6" providerId="ADAL" clId="{C204DEAB-3FAF-474F-8290-EC232B9349B5}" dt="2021-10-21T06:28:51.339" v="3321" actId="165"/>
          <ac:spMkLst>
            <pc:docMk/>
            <pc:sldMk cId="2173252715" sldId="266"/>
            <ac:spMk id="99" creationId="{1B683207-E38C-4643-BAA8-48B2764CFCFD}"/>
          </ac:spMkLst>
        </pc:spChg>
        <pc:spChg chg="mod topLvl">
          <ac:chgData name="Xin Zhang (FA Talent)" userId="474f572f-8271-4f60-858e-cee871e0aec6" providerId="ADAL" clId="{C204DEAB-3FAF-474F-8290-EC232B9349B5}" dt="2021-10-20T02:31:49.798" v="384" actId="554"/>
          <ac:spMkLst>
            <pc:docMk/>
            <pc:sldMk cId="2173252715" sldId="266"/>
            <ac:spMk id="100" creationId="{F73A066A-33D4-4340-94B6-88893EBF9A4C}"/>
          </ac:spMkLst>
        </pc:spChg>
        <pc:spChg chg="mod ord topLvl">
          <ac:chgData name="Xin Zhang (FA Talent)" userId="474f572f-8271-4f60-858e-cee871e0aec6" providerId="ADAL" clId="{C204DEAB-3FAF-474F-8290-EC232B9349B5}" dt="2021-10-21T06:28:51.339" v="3321" actId="165"/>
          <ac:spMkLst>
            <pc:docMk/>
            <pc:sldMk cId="2173252715" sldId="266"/>
            <ac:spMk id="101" creationId="{729F1EBF-7EFA-49AF-9334-FF4ED0BF4717}"/>
          </ac:spMkLst>
        </pc:spChg>
        <pc:spChg chg="mod ord topLvl">
          <ac:chgData name="Xin Zhang (FA Talent)" userId="474f572f-8271-4f60-858e-cee871e0aec6" providerId="ADAL" clId="{C204DEAB-3FAF-474F-8290-EC232B9349B5}" dt="2021-10-21T06:28:51.339" v="3321" actId="165"/>
          <ac:spMkLst>
            <pc:docMk/>
            <pc:sldMk cId="2173252715" sldId="266"/>
            <ac:spMk id="102" creationId="{1411FDA1-BA58-43D1-B60A-EE3BAA238272}"/>
          </ac:spMkLst>
        </pc:spChg>
        <pc:spChg chg="mod topLvl">
          <ac:chgData name="Xin Zhang (FA Talent)" userId="474f572f-8271-4f60-858e-cee871e0aec6" providerId="ADAL" clId="{C204DEAB-3FAF-474F-8290-EC232B9349B5}" dt="2021-10-20T02:31:49.798" v="384" actId="554"/>
          <ac:spMkLst>
            <pc:docMk/>
            <pc:sldMk cId="2173252715" sldId="266"/>
            <ac:spMk id="103" creationId="{9B462AA4-CC2C-46E2-808E-7A2984FE4582}"/>
          </ac:spMkLst>
        </pc:spChg>
        <pc:spChg chg="mod ord topLvl">
          <ac:chgData name="Xin Zhang (FA Talent)" userId="474f572f-8271-4f60-858e-cee871e0aec6" providerId="ADAL" clId="{C204DEAB-3FAF-474F-8290-EC232B9349B5}" dt="2021-10-21T06:28:51.339" v="3321" actId="165"/>
          <ac:spMkLst>
            <pc:docMk/>
            <pc:sldMk cId="2173252715" sldId="266"/>
            <ac:spMk id="105" creationId="{1A3BC67E-5EC7-4598-891D-CB6D6E2B741D}"/>
          </ac:spMkLst>
        </pc:spChg>
        <pc:spChg chg="mod ord topLvl">
          <ac:chgData name="Xin Zhang (FA Talent)" userId="474f572f-8271-4f60-858e-cee871e0aec6" providerId="ADAL" clId="{C204DEAB-3FAF-474F-8290-EC232B9349B5}" dt="2021-10-21T06:28:51.339" v="3321" actId="165"/>
          <ac:spMkLst>
            <pc:docMk/>
            <pc:sldMk cId="2173252715" sldId="266"/>
            <ac:spMk id="106" creationId="{EB65F1D2-BA9B-48B5-9378-41A55683B847}"/>
          </ac:spMkLst>
        </pc:spChg>
        <pc:spChg chg="mod topLvl">
          <ac:chgData name="Xin Zhang (FA Talent)" userId="474f572f-8271-4f60-858e-cee871e0aec6" providerId="ADAL" clId="{C204DEAB-3FAF-474F-8290-EC232B9349B5}" dt="2021-10-20T02:31:49.798" v="384" actId="554"/>
          <ac:spMkLst>
            <pc:docMk/>
            <pc:sldMk cId="2173252715" sldId="266"/>
            <ac:spMk id="107" creationId="{CABE4558-C4F4-4810-9E9B-DA9286FF94CE}"/>
          </ac:spMkLst>
        </pc:spChg>
        <pc:spChg chg="mod ord topLvl">
          <ac:chgData name="Xin Zhang (FA Talent)" userId="474f572f-8271-4f60-858e-cee871e0aec6" providerId="ADAL" clId="{C204DEAB-3FAF-474F-8290-EC232B9349B5}" dt="2021-10-21T06:28:51.339" v="3321" actId="165"/>
          <ac:spMkLst>
            <pc:docMk/>
            <pc:sldMk cId="2173252715" sldId="266"/>
            <ac:spMk id="109" creationId="{12368FFF-D2AF-46B5-B7C3-E0E4030F2A1A}"/>
          </ac:spMkLst>
        </pc:spChg>
        <pc:spChg chg="mod ord topLvl">
          <ac:chgData name="Xin Zhang (FA Talent)" userId="474f572f-8271-4f60-858e-cee871e0aec6" providerId="ADAL" clId="{C204DEAB-3FAF-474F-8290-EC232B9349B5}" dt="2021-10-21T06:28:51.339" v="3321" actId="165"/>
          <ac:spMkLst>
            <pc:docMk/>
            <pc:sldMk cId="2173252715" sldId="266"/>
            <ac:spMk id="110" creationId="{569432EB-90EC-4CB9-9BB5-8FC1CC80B382}"/>
          </ac:spMkLst>
        </pc:spChg>
        <pc:spChg chg="mod topLvl">
          <ac:chgData name="Xin Zhang (FA Talent)" userId="474f572f-8271-4f60-858e-cee871e0aec6" providerId="ADAL" clId="{C204DEAB-3FAF-474F-8290-EC232B9349B5}" dt="2021-10-20T02:31:49.798" v="384" actId="554"/>
          <ac:spMkLst>
            <pc:docMk/>
            <pc:sldMk cId="2173252715" sldId="266"/>
            <ac:spMk id="112" creationId="{A5D1DF1D-B802-4294-A4A3-F8C0DF399535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14" creationId="{A3216B4E-BF1C-46FB-8DC7-327AA9860B8A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15" creationId="{C9C4381C-2A4B-4BDB-9467-F78CA362FCC0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16" creationId="{0BE399B1-92A8-42DD-96DE-871D65CA6C4F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18" creationId="{FA8BA9F6-A78D-4F15-A4BC-BD36C91498E7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21" creationId="{8825561A-6B67-4B71-B5C5-07DBB0956A6B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23" creationId="{E086E663-5C47-4D13-AFBE-DD9057A97CCD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24" creationId="{33B8CD76-68F8-4959-93F4-26FE2DA1516E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25" creationId="{F4295D77-7F39-4E36-8E9F-772A2D0BB87C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26" creationId="{BDDC65A4-482E-443C-9088-B0049652899A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29" creationId="{AF9C0701-ED04-4DDF-8085-CEB3432AD88E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30" creationId="{88D3077E-9F82-417E-914A-15A994B307D6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31" creationId="{25D3DF64-A1BE-4AA3-AB25-5944BB9C0722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32" creationId="{F9A2083A-3552-4B46-918F-F7FAEB89C5B7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33" creationId="{DC7C70BD-BA37-49BF-B04F-4DA478A0A2D1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34" creationId="{B95B08D4-A254-4FCF-B0FF-CAEF0EA9A161}"/>
          </ac:spMkLst>
        </pc:spChg>
        <pc:spChg chg="mod">
          <ac:chgData name="Xin Zhang (FA Talent)" userId="474f572f-8271-4f60-858e-cee871e0aec6" providerId="ADAL" clId="{C204DEAB-3FAF-474F-8290-EC232B9349B5}" dt="2021-10-20T02:20:57.459" v="261"/>
          <ac:spMkLst>
            <pc:docMk/>
            <pc:sldMk cId="2173252715" sldId="266"/>
            <ac:spMk id="135" creationId="{706DD8A5-97EA-448E-B493-5BF002BF8AA2}"/>
          </ac:spMkLst>
        </pc:spChg>
        <pc:grpChg chg="add del mod">
          <ac:chgData name="Xin Zhang (FA Talent)" userId="474f572f-8271-4f60-858e-cee871e0aec6" providerId="ADAL" clId="{C204DEAB-3FAF-474F-8290-EC232B9349B5}" dt="2021-10-21T06:28:51.339" v="3321" actId="165"/>
          <ac:grpSpMkLst>
            <pc:docMk/>
            <pc:sldMk cId="2173252715" sldId="266"/>
            <ac:grpSpMk id="16" creationId="{4DD67A37-B3AB-4C92-99C3-755A3997A722}"/>
          </ac:grpSpMkLst>
        </pc:grpChg>
        <pc:grpChg chg="add del mod">
          <ac:chgData name="Xin Zhang (FA Talent)" userId="474f572f-8271-4f60-858e-cee871e0aec6" providerId="ADAL" clId="{C204DEAB-3FAF-474F-8290-EC232B9349B5}" dt="2021-10-20T02:20:31.468" v="257" actId="165"/>
          <ac:grpSpMkLst>
            <pc:docMk/>
            <pc:sldMk cId="2173252715" sldId="266"/>
            <ac:grpSpMk id="63" creationId="{A8B9AC81-4766-47AA-A737-DA083912B2E5}"/>
          </ac:grpSpMkLst>
        </pc:grpChg>
        <pc:grpChg chg="add del mod">
          <ac:chgData name="Xin Zhang (FA Talent)" userId="474f572f-8271-4f60-858e-cee871e0aec6" providerId="ADAL" clId="{C204DEAB-3FAF-474F-8290-EC232B9349B5}" dt="2021-10-20T02:20:58.322" v="262"/>
          <ac:grpSpMkLst>
            <pc:docMk/>
            <pc:sldMk cId="2173252715" sldId="266"/>
            <ac:grpSpMk id="113" creationId="{E1726B64-8B1E-47AA-B5A7-753428A638AC}"/>
          </ac:grpSpMkLst>
        </pc:grpChg>
        <pc:picChg chg="del mod">
          <ac:chgData name="Xin Zhang (FA Talent)" userId="474f572f-8271-4f60-858e-cee871e0aec6" providerId="ADAL" clId="{C204DEAB-3FAF-474F-8290-EC232B9349B5}" dt="2021-10-20T02:15:14.920" v="244" actId="478"/>
          <ac:picMkLst>
            <pc:docMk/>
            <pc:sldMk cId="2173252715" sldId="266"/>
            <ac:picMk id="3" creationId="{C80C1D06-C130-4C69-B07C-A20C99C153EA}"/>
          </ac:picMkLst>
        </pc:picChg>
        <pc:picChg chg="add mod ord">
          <ac:chgData name="Xin Zhang (FA Talent)" userId="474f572f-8271-4f60-858e-cee871e0aec6" providerId="ADAL" clId="{C204DEAB-3FAF-474F-8290-EC232B9349B5}" dt="2021-10-20T02:31:37.261" v="382" actId="14100"/>
          <ac:picMkLst>
            <pc:docMk/>
            <pc:sldMk cId="2173252715" sldId="266"/>
            <ac:picMk id="15" creationId="{D00969EB-2828-4DF1-BBC7-D354C0885A4E}"/>
          </ac:picMkLst>
        </pc:picChg>
        <pc:picChg chg="del mod">
          <ac:chgData name="Xin Zhang (FA Talent)" userId="474f572f-8271-4f60-858e-cee871e0aec6" providerId="ADAL" clId="{C204DEAB-3FAF-474F-8290-EC232B9349B5}" dt="2021-10-20T02:15:14.920" v="244" actId="478"/>
          <ac:picMkLst>
            <pc:docMk/>
            <pc:sldMk cId="2173252715" sldId="266"/>
            <ac:picMk id="59" creationId="{77EAA475-DEEC-41ED-BEED-EEB95DC6C065}"/>
          </ac:picMkLst>
        </pc:picChg>
        <pc:picChg chg="del mod">
          <ac:chgData name="Xin Zhang (FA Talent)" userId="474f572f-8271-4f60-858e-cee871e0aec6" providerId="ADAL" clId="{C204DEAB-3FAF-474F-8290-EC232B9349B5}" dt="2021-10-20T02:15:14.920" v="244" actId="478"/>
          <ac:picMkLst>
            <pc:docMk/>
            <pc:sldMk cId="2173252715" sldId="266"/>
            <ac:picMk id="65" creationId="{9AD773F6-D8AC-40A8-AB5C-B6F03AF738D9}"/>
          </ac:picMkLst>
        </pc:picChg>
        <pc:picChg chg="del mod">
          <ac:chgData name="Xin Zhang (FA Talent)" userId="474f572f-8271-4f60-858e-cee871e0aec6" providerId="ADAL" clId="{C204DEAB-3FAF-474F-8290-EC232B9349B5}" dt="2021-10-20T02:15:14.920" v="244" actId="478"/>
          <ac:picMkLst>
            <pc:docMk/>
            <pc:sldMk cId="2173252715" sldId="266"/>
            <ac:picMk id="71" creationId="{F4712126-43B7-46F9-B7AC-E9E0B0E0E930}"/>
          </ac:picMkLst>
        </pc:picChg>
        <pc:picChg chg="del mod">
          <ac:chgData name="Xin Zhang (FA Talent)" userId="474f572f-8271-4f60-858e-cee871e0aec6" providerId="ADAL" clId="{C204DEAB-3FAF-474F-8290-EC232B9349B5}" dt="2021-10-20T02:15:14.920" v="244" actId="478"/>
          <ac:picMkLst>
            <pc:docMk/>
            <pc:sldMk cId="2173252715" sldId="266"/>
            <ac:picMk id="77" creationId="{3B497D5A-E4BC-410E-87C8-5132ACCAF09A}"/>
          </ac:picMkLst>
        </pc:picChg>
        <pc:picChg chg="del mod">
          <ac:chgData name="Xin Zhang (FA Talent)" userId="474f572f-8271-4f60-858e-cee871e0aec6" providerId="ADAL" clId="{C204DEAB-3FAF-474F-8290-EC232B9349B5}" dt="2021-10-20T02:15:14.920" v="244" actId="478"/>
          <ac:picMkLst>
            <pc:docMk/>
            <pc:sldMk cId="2173252715" sldId="266"/>
            <ac:picMk id="83" creationId="{656956CD-0EA9-4327-B66B-0757A8683052}"/>
          </ac:picMkLst>
        </pc:picChg>
        <pc:picChg chg="del mod">
          <ac:chgData name="Xin Zhang (FA Talent)" userId="474f572f-8271-4f60-858e-cee871e0aec6" providerId="ADAL" clId="{C204DEAB-3FAF-474F-8290-EC232B9349B5}" dt="2021-10-20T02:15:14.920" v="244" actId="478"/>
          <ac:picMkLst>
            <pc:docMk/>
            <pc:sldMk cId="2173252715" sldId="266"/>
            <ac:picMk id="89" creationId="{79E9AFC8-9718-4844-862B-9D7C474561C8}"/>
          </ac:picMkLst>
        </pc:picChg>
        <pc:picChg chg="del mod">
          <ac:chgData name="Xin Zhang (FA Talent)" userId="474f572f-8271-4f60-858e-cee871e0aec6" providerId="ADAL" clId="{C204DEAB-3FAF-474F-8290-EC232B9349B5}" dt="2021-10-20T02:15:14.920" v="244" actId="478"/>
          <ac:picMkLst>
            <pc:docMk/>
            <pc:sldMk cId="2173252715" sldId="266"/>
            <ac:picMk id="95" creationId="{BAA8E29E-5474-473E-835B-787E7405F633}"/>
          </ac:picMkLst>
        </pc:picChg>
        <pc:picChg chg="add mod ord">
          <ac:chgData name="Xin Zhang (FA Talent)" userId="474f572f-8271-4f60-858e-cee871e0aec6" providerId="ADAL" clId="{C204DEAB-3FAF-474F-8290-EC232B9349B5}" dt="2021-10-20T02:31:37.261" v="382" actId="14100"/>
          <ac:picMkLst>
            <pc:docMk/>
            <pc:sldMk cId="2173252715" sldId="266"/>
            <ac:picMk id="136" creationId="{B0B866A3-D16B-4256-ACF6-27E02D76DE3E}"/>
          </ac:picMkLst>
        </pc:picChg>
        <pc:picChg chg="add mod ord">
          <ac:chgData name="Xin Zhang (FA Talent)" userId="474f572f-8271-4f60-858e-cee871e0aec6" providerId="ADAL" clId="{C204DEAB-3FAF-474F-8290-EC232B9349B5}" dt="2021-10-20T02:31:37.261" v="382" actId="14100"/>
          <ac:picMkLst>
            <pc:docMk/>
            <pc:sldMk cId="2173252715" sldId="266"/>
            <ac:picMk id="137" creationId="{80C33A00-416F-41DE-BCBF-C0DAFE2156CD}"/>
          </ac:picMkLst>
        </pc:picChg>
        <pc:picChg chg="add mod ord">
          <ac:chgData name="Xin Zhang (FA Talent)" userId="474f572f-8271-4f60-858e-cee871e0aec6" providerId="ADAL" clId="{C204DEAB-3FAF-474F-8290-EC232B9349B5}" dt="2021-10-20T02:31:37.261" v="382" actId="14100"/>
          <ac:picMkLst>
            <pc:docMk/>
            <pc:sldMk cId="2173252715" sldId="266"/>
            <ac:picMk id="138" creationId="{E341FBED-5736-4067-9095-B13A19EEAE8A}"/>
          </ac:picMkLst>
        </pc:pic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04" creationId="{7372B080-3A33-410E-889B-59ECE3993E7C}"/>
          </ac:cxnSpMkLst>
        </pc:cxn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08" creationId="{280F3E86-91D8-4DC9-A1EE-47A82F817D62}"/>
          </ac:cxnSpMkLst>
        </pc:cxn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11" creationId="{5975CE67-E61D-4905-A181-93443E6803C3}"/>
          </ac:cxnSpMkLst>
        </pc:cxn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17" creationId="{B3B95EB6-D53C-407E-9204-97FDEFB17A9A}"/>
          </ac:cxnSpMkLst>
        </pc:cxn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19" creationId="{71835F83-F4C8-484A-84C1-42B76DDEEF5E}"/>
          </ac:cxnSpMkLst>
        </pc:cxn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20" creationId="{0CD11CDE-A8CE-4268-8E4A-6147B3D4E644}"/>
          </ac:cxnSpMkLst>
        </pc:cxn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22" creationId="{3D99A7F5-AFF0-4B34-88FB-2D6467F2ECEA}"/>
          </ac:cxnSpMkLst>
        </pc:cxn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27" creationId="{2EF6D5F9-DB7B-443F-9288-C9BAE7163AD6}"/>
          </ac:cxnSpMkLst>
        </pc:cxnChg>
        <pc:cxnChg chg="del">
          <ac:chgData name="Xin Zhang (FA Talent)" userId="474f572f-8271-4f60-858e-cee871e0aec6" providerId="ADAL" clId="{C204DEAB-3FAF-474F-8290-EC232B9349B5}" dt="2021-10-20T02:15:14.920" v="244" actId="478"/>
          <ac:cxnSpMkLst>
            <pc:docMk/>
            <pc:sldMk cId="2173252715" sldId="266"/>
            <ac:cxnSpMk id="128" creationId="{6B90CA99-5471-40E3-B4C8-F084F3AC65C0}"/>
          </ac:cxnSpMkLst>
        </pc:cxnChg>
      </pc:sldChg>
      <pc:sldChg chg="addSp delSp modSp mod ord">
        <pc:chgData name="Xin Zhang (FA Talent)" userId="474f572f-8271-4f60-858e-cee871e0aec6" providerId="ADAL" clId="{C204DEAB-3FAF-474F-8290-EC232B9349B5}" dt="2021-10-21T06:27:42.097" v="3310" actId="165"/>
        <pc:sldMkLst>
          <pc:docMk/>
          <pc:sldMk cId="3933288454" sldId="267"/>
        </pc:sldMkLst>
        <pc:spChg chg="mod">
          <ac:chgData name="Xin Zhang (FA Talent)" userId="474f572f-8271-4f60-858e-cee871e0aec6" providerId="ADAL" clId="{C204DEAB-3FAF-474F-8290-EC232B9349B5}" dt="2021-10-20T02:33:13.349" v="464" actId="20577"/>
          <ac:spMkLst>
            <pc:docMk/>
            <pc:sldMk cId="3933288454" sldId="267"/>
            <ac:spMk id="2" creationId="{0D950D93-9D9F-454B-B07F-F8CF7B317B10}"/>
          </ac:spMkLst>
        </pc:spChg>
        <pc:spChg chg="del">
          <ac:chgData name="Xin Zhang (FA Talent)" userId="474f572f-8271-4f60-858e-cee871e0aec6" providerId="ADAL" clId="{C204DEAB-3FAF-474F-8290-EC232B9349B5}" dt="2021-10-20T03:04:59.955" v="946" actId="478"/>
          <ac:spMkLst>
            <pc:docMk/>
            <pc:sldMk cId="3933288454" sldId="267"/>
            <ac:spMk id="3" creationId="{0E2BF45A-D637-4E97-ACF0-AEC9327CD2CB}"/>
          </ac:spMkLst>
        </pc:spChg>
        <pc:spChg chg="add del mod ord">
          <ac:chgData name="Xin Zhang (FA Talent)" userId="474f572f-8271-4f60-858e-cee871e0aec6" providerId="ADAL" clId="{C204DEAB-3FAF-474F-8290-EC232B9349B5}" dt="2021-10-21T02:41:59.903" v="2614"/>
          <ac:spMkLst>
            <pc:docMk/>
            <pc:sldMk cId="3933288454" sldId="267"/>
            <ac:spMk id="3" creationId="{6981C7CD-1B37-4CCE-8EC4-530954A996BC}"/>
          </ac:spMkLst>
        </pc:spChg>
        <pc:spChg chg="add mod ord topLvl">
          <ac:chgData name="Xin Zhang (FA Talent)" userId="474f572f-8271-4f60-858e-cee871e0aec6" providerId="ADAL" clId="{C204DEAB-3FAF-474F-8290-EC232B9349B5}" dt="2021-10-21T06:27:40.424" v="3307" actId="165"/>
          <ac:spMkLst>
            <pc:docMk/>
            <pc:sldMk cId="3933288454" sldId="267"/>
            <ac:spMk id="9" creationId="{738B52C6-030D-4AF5-BA64-657977C02A71}"/>
          </ac:spMkLst>
        </pc:spChg>
        <pc:spChg chg="del mod topLvl">
          <ac:chgData name="Xin Zhang (FA Talent)" userId="474f572f-8271-4f60-858e-cee871e0aec6" providerId="ADAL" clId="{C204DEAB-3FAF-474F-8290-EC232B9349B5}" dt="2021-10-21T02:42:39.520" v="2621" actId="478"/>
          <ac:spMkLst>
            <pc:docMk/>
            <pc:sldMk cId="3933288454" sldId="267"/>
            <ac:spMk id="11" creationId="{E01440BD-DC99-4D88-9383-2F6F7F779AD8}"/>
          </ac:spMkLst>
        </pc:spChg>
        <pc:spChg chg="mod topLvl">
          <ac:chgData name="Xin Zhang (FA Talent)" userId="474f572f-8271-4f60-858e-cee871e0aec6" providerId="ADAL" clId="{C204DEAB-3FAF-474F-8290-EC232B9349B5}" dt="2021-10-21T06:27:41.146" v="3308" actId="165"/>
          <ac:spMkLst>
            <pc:docMk/>
            <pc:sldMk cId="3933288454" sldId="267"/>
            <ac:spMk id="12" creationId="{9FC9087B-332D-4979-AD68-C00C1B04D755}"/>
          </ac:spMkLst>
        </pc:spChg>
        <pc:spChg chg="mod topLvl">
          <ac:chgData name="Xin Zhang (FA Talent)" userId="474f572f-8271-4f60-858e-cee871e0aec6" providerId="ADAL" clId="{C204DEAB-3FAF-474F-8290-EC232B9349B5}" dt="2021-10-21T06:27:41.146" v="3308" actId="165"/>
          <ac:spMkLst>
            <pc:docMk/>
            <pc:sldMk cId="3933288454" sldId="267"/>
            <ac:spMk id="13" creationId="{ED25FBC7-4299-447F-89E3-41D52C3241D3}"/>
          </ac:spMkLst>
        </pc:spChg>
        <pc:spChg chg="del mod topLvl">
          <ac:chgData name="Xin Zhang (FA Talent)" userId="474f572f-8271-4f60-858e-cee871e0aec6" providerId="ADAL" clId="{C204DEAB-3FAF-474F-8290-EC232B9349B5}" dt="2021-10-21T02:42:39.520" v="2621" actId="478"/>
          <ac:spMkLst>
            <pc:docMk/>
            <pc:sldMk cId="3933288454" sldId="267"/>
            <ac:spMk id="14" creationId="{E99A56E2-4720-44D3-9D25-1A1E4772CFDE}"/>
          </ac:spMkLst>
        </pc:spChg>
        <pc:spChg chg="del mod topLvl">
          <ac:chgData name="Xin Zhang (FA Talent)" userId="474f572f-8271-4f60-858e-cee871e0aec6" providerId="ADAL" clId="{C204DEAB-3FAF-474F-8290-EC232B9349B5}" dt="2021-10-21T03:11:26.084" v="3118" actId="478"/>
          <ac:spMkLst>
            <pc:docMk/>
            <pc:sldMk cId="3933288454" sldId="267"/>
            <ac:spMk id="15" creationId="{C5A63F6D-0CEE-47CB-9B44-D8D424EEEAEC}"/>
          </ac:spMkLst>
        </pc:spChg>
        <pc:spChg chg="del mod topLvl">
          <ac:chgData name="Xin Zhang (FA Talent)" userId="474f572f-8271-4f60-858e-cee871e0aec6" providerId="ADAL" clId="{C204DEAB-3FAF-474F-8290-EC232B9349B5}" dt="2021-10-21T03:11:26.084" v="3118" actId="478"/>
          <ac:spMkLst>
            <pc:docMk/>
            <pc:sldMk cId="3933288454" sldId="267"/>
            <ac:spMk id="16" creationId="{0ED1F6FA-7BC7-4AAA-AC81-C3820C2E275A}"/>
          </ac:spMkLst>
        </pc:spChg>
        <pc:spChg chg="mod topLvl">
          <ac:chgData name="Xin Zhang (FA Talent)" userId="474f572f-8271-4f60-858e-cee871e0aec6" providerId="ADAL" clId="{C204DEAB-3FAF-474F-8290-EC232B9349B5}" dt="2021-10-21T06:27:41.895" v="3309" actId="165"/>
          <ac:spMkLst>
            <pc:docMk/>
            <pc:sldMk cId="3933288454" sldId="267"/>
            <ac:spMk id="17" creationId="{26A8F442-FD41-44EA-A056-07C18FBF0615}"/>
          </ac:spMkLst>
        </pc:spChg>
        <pc:spChg chg="mod">
          <ac:chgData name="Xin Zhang (FA Talent)" userId="474f572f-8271-4f60-858e-cee871e0aec6" providerId="ADAL" clId="{C204DEAB-3FAF-474F-8290-EC232B9349B5}" dt="2021-10-21T02:41:50.218" v="2612"/>
          <ac:spMkLst>
            <pc:docMk/>
            <pc:sldMk cId="3933288454" sldId="267"/>
            <ac:spMk id="18" creationId="{F4E20423-B925-4536-AD19-378BC0669616}"/>
          </ac:spMkLst>
        </pc:spChg>
        <pc:spChg chg="mod topLvl">
          <ac:chgData name="Xin Zhang (FA Talent)" userId="474f572f-8271-4f60-858e-cee871e0aec6" providerId="ADAL" clId="{C204DEAB-3FAF-474F-8290-EC232B9349B5}" dt="2021-10-21T06:27:42.097" v="3310" actId="165"/>
          <ac:spMkLst>
            <pc:docMk/>
            <pc:sldMk cId="3933288454" sldId="267"/>
            <ac:spMk id="20" creationId="{62FB1733-C2B0-455A-BD2C-21EAA22A55B5}"/>
          </ac:spMkLst>
        </pc:spChg>
        <pc:spChg chg="mod topLvl">
          <ac:chgData name="Xin Zhang (FA Talent)" userId="474f572f-8271-4f60-858e-cee871e0aec6" providerId="ADAL" clId="{C204DEAB-3FAF-474F-8290-EC232B9349B5}" dt="2021-10-21T06:27:42.097" v="3310" actId="165"/>
          <ac:spMkLst>
            <pc:docMk/>
            <pc:sldMk cId="3933288454" sldId="267"/>
            <ac:spMk id="21" creationId="{513BC1B8-9185-4D93-B720-99D66A14F24B}"/>
          </ac:spMkLst>
        </pc:spChg>
        <pc:spChg chg="del">
          <ac:chgData name="Xin Zhang (FA Talent)" userId="474f572f-8271-4f60-858e-cee871e0aec6" providerId="ADAL" clId="{C204DEAB-3FAF-474F-8290-EC232B9349B5}" dt="2021-10-20T03:04:59.955" v="946" actId="478"/>
          <ac:spMkLst>
            <pc:docMk/>
            <pc:sldMk cId="3933288454" sldId="267"/>
            <ac:spMk id="32" creationId="{53EF7D30-6251-43A0-ABBF-424422C8AAFC}"/>
          </ac:spMkLst>
        </pc:spChg>
        <pc:spChg chg="del">
          <ac:chgData name="Xin Zhang (FA Talent)" userId="474f572f-8271-4f60-858e-cee871e0aec6" providerId="ADAL" clId="{C204DEAB-3FAF-474F-8290-EC232B9349B5}" dt="2021-10-20T03:05:51.289" v="952" actId="478"/>
          <ac:spMkLst>
            <pc:docMk/>
            <pc:sldMk cId="3933288454" sldId="267"/>
            <ac:spMk id="34" creationId="{81629B2F-095F-4238-83CB-B0913021DBB0}"/>
          </ac:spMkLst>
        </pc:spChg>
        <pc:spChg chg="del mod topLvl">
          <ac:chgData name="Xin Zhang (FA Talent)" userId="474f572f-8271-4f60-858e-cee871e0aec6" providerId="ADAL" clId="{C204DEAB-3FAF-474F-8290-EC232B9349B5}" dt="2021-10-20T03:05:51.289" v="952" actId="478"/>
          <ac:spMkLst>
            <pc:docMk/>
            <pc:sldMk cId="3933288454" sldId="267"/>
            <ac:spMk id="41" creationId="{CDFDCB8C-AD02-4EDD-A191-8371FD1382C9}"/>
          </ac:spMkLst>
        </pc:spChg>
        <pc:spChg chg="del mod topLvl">
          <ac:chgData name="Xin Zhang (FA Talent)" userId="474f572f-8271-4f60-858e-cee871e0aec6" providerId="ADAL" clId="{C204DEAB-3FAF-474F-8290-EC232B9349B5}" dt="2021-10-20T03:05:51.289" v="952" actId="478"/>
          <ac:spMkLst>
            <pc:docMk/>
            <pc:sldMk cId="3933288454" sldId="267"/>
            <ac:spMk id="42" creationId="{0DBEB8E7-CE2C-40B9-B508-BDE78EBED46D}"/>
          </ac:spMkLst>
        </pc:spChg>
        <pc:spChg chg="del">
          <ac:chgData name="Xin Zhang (FA Talent)" userId="474f572f-8271-4f60-858e-cee871e0aec6" providerId="ADAL" clId="{C204DEAB-3FAF-474F-8290-EC232B9349B5}" dt="2021-10-20T03:05:44.064" v="950" actId="478"/>
          <ac:spMkLst>
            <pc:docMk/>
            <pc:sldMk cId="3933288454" sldId="267"/>
            <ac:spMk id="45" creationId="{948E4BEE-69EB-4790-9E16-4124A78A2189}"/>
          </ac:spMkLst>
        </pc:spChg>
        <pc:spChg chg="del mod topLvl">
          <ac:chgData name="Xin Zhang (FA Talent)" userId="474f572f-8271-4f60-858e-cee871e0aec6" providerId="ADAL" clId="{C204DEAB-3FAF-474F-8290-EC232B9349B5}" dt="2021-10-20T03:05:44.064" v="950" actId="478"/>
          <ac:spMkLst>
            <pc:docMk/>
            <pc:sldMk cId="3933288454" sldId="267"/>
            <ac:spMk id="47" creationId="{06EE6CFB-2E65-474A-BA9D-9940C9EBA856}"/>
          </ac:spMkLst>
        </pc:spChg>
        <pc:spChg chg="del mod topLvl">
          <ac:chgData name="Xin Zhang (FA Talent)" userId="474f572f-8271-4f60-858e-cee871e0aec6" providerId="ADAL" clId="{C204DEAB-3FAF-474F-8290-EC232B9349B5}" dt="2021-10-20T03:05:44.064" v="950" actId="478"/>
          <ac:spMkLst>
            <pc:docMk/>
            <pc:sldMk cId="3933288454" sldId="267"/>
            <ac:spMk id="48" creationId="{6F0DF8FC-3525-448C-933C-322BAD104823}"/>
          </ac:spMkLst>
        </pc:spChg>
        <pc:spChg chg="del mod topLvl">
          <ac:chgData name="Xin Zhang (FA Talent)" userId="474f572f-8271-4f60-858e-cee871e0aec6" providerId="ADAL" clId="{C204DEAB-3FAF-474F-8290-EC232B9349B5}" dt="2021-10-21T02:38:34.633" v="2589" actId="478"/>
          <ac:spMkLst>
            <pc:docMk/>
            <pc:sldMk cId="3933288454" sldId="267"/>
            <ac:spMk id="50" creationId="{C8C48FB5-958C-4ECB-A1C3-530DB11782C0}"/>
          </ac:spMkLst>
        </pc:spChg>
        <pc:spChg chg="del mod topLvl">
          <ac:chgData name="Xin Zhang (FA Talent)" userId="474f572f-8271-4f60-858e-cee871e0aec6" providerId="ADAL" clId="{C204DEAB-3FAF-474F-8290-EC232B9349B5}" dt="2021-10-21T02:39:50.034" v="2594" actId="478"/>
          <ac:spMkLst>
            <pc:docMk/>
            <pc:sldMk cId="3933288454" sldId="267"/>
            <ac:spMk id="51" creationId="{2F4604B0-0CE3-44E5-9A64-7E595CE5F7BA}"/>
          </ac:spMkLst>
        </pc:spChg>
        <pc:spChg chg="del">
          <ac:chgData name="Xin Zhang (FA Talent)" userId="474f572f-8271-4f60-858e-cee871e0aec6" providerId="ADAL" clId="{C204DEAB-3FAF-474F-8290-EC232B9349B5}" dt="2021-10-20T03:05:51.289" v="952" actId="478"/>
          <ac:spMkLst>
            <pc:docMk/>
            <pc:sldMk cId="3933288454" sldId="267"/>
            <ac:spMk id="52" creationId="{6D567413-B545-43B5-9B82-32055FA0C0DD}"/>
          </ac:spMkLst>
        </pc:spChg>
        <pc:spChg chg="del mod topLvl">
          <ac:chgData name="Xin Zhang (FA Talent)" userId="474f572f-8271-4f60-858e-cee871e0aec6" providerId="ADAL" clId="{C204DEAB-3FAF-474F-8290-EC232B9349B5}" dt="2021-10-20T03:05:51.289" v="952" actId="478"/>
          <ac:spMkLst>
            <pc:docMk/>
            <pc:sldMk cId="3933288454" sldId="267"/>
            <ac:spMk id="54" creationId="{59EDA2FA-392A-41AF-88EE-37948A8A400E}"/>
          </ac:spMkLst>
        </pc:spChg>
        <pc:spChg chg="del mod topLvl">
          <ac:chgData name="Xin Zhang (FA Talent)" userId="474f572f-8271-4f60-858e-cee871e0aec6" providerId="ADAL" clId="{C204DEAB-3FAF-474F-8290-EC232B9349B5}" dt="2021-10-20T03:05:51.289" v="952" actId="478"/>
          <ac:spMkLst>
            <pc:docMk/>
            <pc:sldMk cId="3933288454" sldId="267"/>
            <ac:spMk id="55" creationId="{4B13DD62-9E04-4BD2-8F1B-2BE77905C245}"/>
          </ac:spMkLst>
        </pc:spChg>
        <pc:spChg chg="del mod topLvl">
          <ac:chgData name="Xin Zhang (FA Talent)" userId="474f572f-8271-4f60-858e-cee871e0aec6" providerId="ADAL" clId="{C204DEAB-3FAF-474F-8290-EC232B9349B5}" dt="2021-10-21T02:39:50.034" v="2594" actId="478"/>
          <ac:spMkLst>
            <pc:docMk/>
            <pc:sldMk cId="3933288454" sldId="267"/>
            <ac:spMk id="57" creationId="{4391F90F-6716-454A-B7B4-315D9C395F19}"/>
          </ac:spMkLst>
        </pc:spChg>
        <pc:spChg chg="del">
          <ac:chgData name="Xin Zhang (FA Talent)" userId="474f572f-8271-4f60-858e-cee871e0aec6" providerId="ADAL" clId="{C204DEAB-3FAF-474F-8290-EC232B9349B5}" dt="2021-10-20T03:05:44.064" v="950" actId="478"/>
          <ac:spMkLst>
            <pc:docMk/>
            <pc:sldMk cId="3933288454" sldId="267"/>
            <ac:spMk id="58" creationId="{CA92F97E-17CD-4795-A9C0-80FF5B85D98C}"/>
          </ac:spMkLst>
        </pc:spChg>
        <pc:spChg chg="del mod topLvl">
          <ac:chgData name="Xin Zhang (FA Talent)" userId="474f572f-8271-4f60-858e-cee871e0aec6" providerId="ADAL" clId="{C204DEAB-3FAF-474F-8290-EC232B9349B5}" dt="2021-10-20T03:05:44.064" v="950" actId="478"/>
          <ac:spMkLst>
            <pc:docMk/>
            <pc:sldMk cId="3933288454" sldId="267"/>
            <ac:spMk id="60" creationId="{0B44A65E-4520-4486-B4D0-1C231553BC6F}"/>
          </ac:spMkLst>
        </pc:spChg>
        <pc:spChg chg="del mod topLvl">
          <ac:chgData name="Xin Zhang (FA Talent)" userId="474f572f-8271-4f60-858e-cee871e0aec6" providerId="ADAL" clId="{C204DEAB-3FAF-474F-8290-EC232B9349B5}" dt="2021-10-20T03:05:44.064" v="950" actId="478"/>
          <ac:spMkLst>
            <pc:docMk/>
            <pc:sldMk cId="3933288454" sldId="267"/>
            <ac:spMk id="61" creationId="{C0A4FBC9-0C9A-48EF-B82B-0ECDFB083211}"/>
          </ac:spMkLst>
        </pc:spChg>
        <pc:spChg chg="del mod topLvl">
          <ac:chgData name="Xin Zhang (FA Talent)" userId="474f572f-8271-4f60-858e-cee871e0aec6" providerId="ADAL" clId="{C204DEAB-3FAF-474F-8290-EC232B9349B5}" dt="2021-10-20T03:10:03.086" v="991" actId="478"/>
          <ac:spMkLst>
            <pc:docMk/>
            <pc:sldMk cId="3933288454" sldId="267"/>
            <ac:spMk id="65" creationId="{E7E569B1-CABD-4FB8-8DBF-58A46D7D820B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66" creationId="{EDBA71F1-EEEE-486D-8D72-82E1B2687DDD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67" creationId="{68522DB8-42CB-4F06-AAEF-50D817F76006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68" creationId="{EE14F0E6-E8DD-4CE2-90E7-072FBD717230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69" creationId="{80460ED3-8EBC-45FF-AA65-67490D79F5E5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0" creationId="{F6DE36C5-A0F4-49FD-A354-31199038D79C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1" creationId="{9FA8C05A-BFDB-482F-858C-F701787E9D00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2" creationId="{FF1AE224-48B8-431F-B991-D486E1867849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3" creationId="{44D01396-2B92-4429-B423-E9972FDF3154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4" creationId="{0DBBD9B6-A70E-4295-9B39-657B0DACAD9B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5" creationId="{1882874A-4CAB-4F07-9120-A245D56C4FF0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6" creationId="{22974CD1-92F6-4FE7-B9F0-A9936850E4DD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7" creationId="{14F421E0-9B82-481D-AB27-FB8299F84FC5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8" creationId="{307173C3-E6DB-4BE1-953B-5E202C68DE42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79" creationId="{8B8FD4E0-1715-4AF7-BB14-14AB62335AD1}"/>
          </ac:spMkLst>
        </pc:spChg>
        <pc:spChg chg="del mod topLvl">
          <ac:chgData name="Xin Zhang (FA Talent)" userId="474f572f-8271-4f60-858e-cee871e0aec6" providerId="ADAL" clId="{C204DEAB-3FAF-474F-8290-EC232B9349B5}" dt="2021-10-20T03:10:03.086" v="991" actId="478"/>
          <ac:spMkLst>
            <pc:docMk/>
            <pc:sldMk cId="3933288454" sldId="267"/>
            <ac:spMk id="82" creationId="{7DF4C298-1071-4826-B012-45BC8F9580B0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83" creationId="{21462D1F-B389-4D2B-A4B1-5EAB2CAB6B03}"/>
          </ac:spMkLst>
        </pc:spChg>
        <pc:spChg chg="del mod topLvl">
          <ac:chgData name="Xin Zhang (FA Talent)" userId="474f572f-8271-4f60-858e-cee871e0aec6" providerId="ADAL" clId="{C204DEAB-3FAF-474F-8290-EC232B9349B5}" dt="2021-10-20T03:10:04.967" v="992" actId="478"/>
          <ac:spMkLst>
            <pc:docMk/>
            <pc:sldMk cId="3933288454" sldId="267"/>
            <ac:spMk id="84" creationId="{F047A5D7-C0E8-4A49-B5C4-BF4E9EA16350}"/>
          </ac:spMkLst>
        </pc:spChg>
        <pc:grpChg chg="del">
          <ac:chgData name="Xin Zhang (FA Talent)" userId="474f572f-8271-4f60-858e-cee871e0aec6" providerId="ADAL" clId="{C204DEAB-3FAF-474F-8290-EC232B9349B5}" dt="2021-10-20T03:05:37.551" v="948" actId="478"/>
          <ac:grpSpMkLst>
            <pc:docMk/>
            <pc:sldMk cId="3933288454" sldId="267"/>
            <ac:grpSpMk id="5" creationId="{239BF957-F112-4FF7-8486-C43D04E0FAAA}"/>
          </ac:grpSpMkLst>
        </pc:grpChg>
        <pc:grpChg chg="add del mod topLvl">
          <ac:chgData name="Xin Zhang (FA Talent)" userId="474f572f-8271-4f60-858e-cee871e0aec6" providerId="ADAL" clId="{C204DEAB-3FAF-474F-8290-EC232B9349B5}" dt="2021-10-21T06:27:41.146" v="3308" actId="165"/>
          <ac:grpSpMkLst>
            <pc:docMk/>
            <pc:sldMk cId="3933288454" sldId="267"/>
            <ac:grpSpMk id="5" creationId="{26758F8C-1644-4BC6-9185-DF755499D267}"/>
          </ac:grpSpMkLst>
        </pc:grpChg>
        <pc:grpChg chg="add del mod">
          <ac:chgData name="Xin Zhang (FA Talent)" userId="474f572f-8271-4f60-858e-cee871e0aec6" providerId="ADAL" clId="{C204DEAB-3FAF-474F-8290-EC232B9349B5}" dt="2021-10-21T06:27:40.424" v="3307" actId="165"/>
          <ac:grpSpMkLst>
            <pc:docMk/>
            <pc:sldMk cId="3933288454" sldId="267"/>
            <ac:grpSpMk id="6" creationId="{4DEDF374-DA5E-4B5F-8AC9-76DFE626D4AE}"/>
          </ac:grpSpMkLst>
        </pc:grpChg>
        <pc:grpChg chg="add del mod">
          <ac:chgData name="Xin Zhang (FA Talent)" userId="474f572f-8271-4f60-858e-cee871e0aec6" providerId="ADAL" clId="{C204DEAB-3FAF-474F-8290-EC232B9349B5}" dt="2021-10-21T02:39:54.821" v="2596" actId="165"/>
          <ac:grpSpMkLst>
            <pc:docMk/>
            <pc:sldMk cId="3933288454" sldId="267"/>
            <ac:grpSpMk id="8" creationId="{8C3ABF6F-108E-4DF6-A2E5-3C4028C687ED}"/>
          </ac:grpSpMkLst>
        </pc:grpChg>
        <pc:grpChg chg="add del mod">
          <ac:chgData name="Xin Zhang (FA Talent)" userId="474f572f-8271-4f60-858e-cee871e0aec6" providerId="ADAL" clId="{C204DEAB-3FAF-474F-8290-EC232B9349B5}" dt="2021-10-21T06:27:41.895" v="3309" actId="165"/>
          <ac:grpSpMkLst>
            <pc:docMk/>
            <pc:sldMk cId="3933288454" sldId="267"/>
            <ac:grpSpMk id="14" creationId="{265A8ADD-D1DA-413D-8DF6-59330E27A7D1}"/>
          </ac:grpSpMkLst>
        </pc:grpChg>
        <pc:grpChg chg="del mod topLvl">
          <ac:chgData name="Xin Zhang (FA Talent)" userId="474f572f-8271-4f60-858e-cee871e0aec6" providerId="ADAL" clId="{C204DEAB-3FAF-474F-8290-EC232B9349B5}" dt="2021-10-21T06:27:42.097" v="3310" actId="165"/>
          <ac:grpSpMkLst>
            <pc:docMk/>
            <pc:sldMk cId="3933288454" sldId="267"/>
            <ac:grpSpMk id="18" creationId="{845C96AA-E48F-442D-9287-C09A88208614}"/>
          </ac:grpSpMkLst>
        </pc:grpChg>
        <pc:grpChg chg="del">
          <ac:chgData name="Xin Zhang (FA Talent)" userId="474f572f-8271-4f60-858e-cee871e0aec6" providerId="ADAL" clId="{C204DEAB-3FAF-474F-8290-EC232B9349B5}" dt="2021-10-20T03:05:18.907" v="947" actId="165"/>
          <ac:grpSpMkLst>
            <pc:docMk/>
            <pc:sldMk cId="3933288454" sldId="267"/>
            <ac:grpSpMk id="40" creationId="{F9148494-1868-4B80-9958-266E4AF8F9B2}"/>
          </ac:grpSpMkLst>
        </pc:grpChg>
        <pc:grpChg chg="add del mod">
          <ac:chgData name="Xin Zhang (FA Talent)" userId="474f572f-8271-4f60-858e-cee871e0aec6" providerId="ADAL" clId="{C204DEAB-3FAF-474F-8290-EC232B9349B5}" dt="2021-10-21T02:38:31.813" v="2588" actId="165"/>
          <ac:grpSpMkLst>
            <pc:docMk/>
            <pc:sldMk cId="3933288454" sldId="267"/>
            <ac:grpSpMk id="44" creationId="{01EC8633-A0E1-400D-9779-EC97A3C884F2}"/>
          </ac:grpSpMkLst>
        </pc:grpChg>
        <pc:grpChg chg="del">
          <ac:chgData name="Xin Zhang (FA Talent)" userId="474f572f-8271-4f60-858e-cee871e0aec6" providerId="ADAL" clId="{C204DEAB-3FAF-474F-8290-EC232B9349B5}" dt="2021-10-20T03:05:18.907" v="947" actId="165"/>
          <ac:grpSpMkLst>
            <pc:docMk/>
            <pc:sldMk cId="3933288454" sldId="267"/>
            <ac:grpSpMk id="46" creationId="{0B894B84-762F-46A0-8969-92A4258FD418}"/>
          </ac:grpSpMkLst>
        </pc:grpChg>
        <pc:grpChg chg="del">
          <ac:chgData name="Xin Zhang (FA Talent)" userId="474f572f-8271-4f60-858e-cee871e0aec6" providerId="ADAL" clId="{C204DEAB-3FAF-474F-8290-EC232B9349B5}" dt="2021-10-20T03:04:55.576" v="945" actId="165"/>
          <ac:grpSpMkLst>
            <pc:docMk/>
            <pc:sldMk cId="3933288454" sldId="267"/>
            <ac:grpSpMk id="53" creationId="{400AA7A4-21EF-4AC9-90B9-F72123A287AD}"/>
          </ac:grpSpMkLst>
        </pc:grpChg>
        <pc:grpChg chg="del">
          <ac:chgData name="Xin Zhang (FA Talent)" userId="474f572f-8271-4f60-858e-cee871e0aec6" providerId="ADAL" clId="{C204DEAB-3FAF-474F-8290-EC232B9349B5}" dt="2021-10-20T03:05:18.907" v="947" actId="165"/>
          <ac:grpSpMkLst>
            <pc:docMk/>
            <pc:sldMk cId="3933288454" sldId="267"/>
            <ac:grpSpMk id="59" creationId="{D79904D2-65C3-49DF-AF76-C26C381C6360}"/>
          </ac:grpSpMkLst>
        </pc:grpChg>
        <pc:grpChg chg="add del mod ord">
          <ac:chgData name="Xin Zhang (FA Talent)" userId="474f572f-8271-4f60-858e-cee871e0aec6" providerId="ADAL" clId="{C204DEAB-3FAF-474F-8290-EC232B9349B5}" dt="2021-10-20T03:08:45.877" v="979" actId="165"/>
          <ac:grpSpMkLst>
            <pc:docMk/>
            <pc:sldMk cId="3933288454" sldId="267"/>
            <ac:grpSpMk id="64" creationId="{AEAEA3F6-F298-47C1-8FFF-4EAE4F084381}"/>
          </ac:grpSpMkLst>
        </pc:grpChg>
        <pc:grpChg chg="add del mod ord">
          <ac:chgData name="Xin Zhang (FA Talent)" userId="474f572f-8271-4f60-858e-cee871e0aec6" providerId="ADAL" clId="{C204DEAB-3FAF-474F-8290-EC232B9349B5}" dt="2021-10-20T03:08:47.001" v="980" actId="165"/>
          <ac:grpSpMkLst>
            <pc:docMk/>
            <pc:sldMk cId="3933288454" sldId="267"/>
            <ac:grpSpMk id="81" creationId="{81101D2C-B6D9-40C6-8B5C-DA73EDDA2E07}"/>
          </ac:grpSpMkLst>
        </pc:grpChg>
        <pc:picChg chg="add del mod ord topLvl">
          <ac:chgData name="Xin Zhang (FA Talent)" userId="474f572f-8271-4f60-858e-cee871e0aec6" providerId="ADAL" clId="{C204DEAB-3FAF-474F-8290-EC232B9349B5}" dt="2021-10-21T02:41:59.903" v="2614"/>
          <ac:picMkLst>
            <pc:docMk/>
            <pc:sldMk cId="3933288454" sldId="267"/>
            <ac:picMk id="9" creationId="{51A0C157-66C0-457A-8367-9DD99FFF9D3C}"/>
          </ac:picMkLst>
        </pc:picChg>
        <pc:picChg chg="mod topLvl">
          <ac:chgData name="Xin Zhang (FA Talent)" userId="474f572f-8271-4f60-858e-cee871e0aec6" providerId="ADAL" clId="{C204DEAB-3FAF-474F-8290-EC232B9349B5}" dt="2021-10-21T02:40:48.706" v="2604" actId="1076"/>
          <ac:picMkLst>
            <pc:docMk/>
            <pc:sldMk cId="3933288454" sldId="267"/>
            <ac:picMk id="10" creationId="{E73C4737-F5DE-4F55-926B-2CDB92DD727A}"/>
          </ac:picMkLst>
        </pc:picChg>
        <pc:picChg chg="mod ord">
          <ac:chgData name="Xin Zhang (FA Talent)" userId="474f572f-8271-4f60-858e-cee871e0aec6" providerId="ADAL" clId="{C204DEAB-3FAF-474F-8290-EC232B9349B5}" dt="2021-10-21T02:42:19.788" v="2619" actId="13244"/>
          <ac:picMkLst>
            <pc:docMk/>
            <pc:sldMk cId="3933288454" sldId="267"/>
            <ac:picMk id="19" creationId="{E7A7FD7D-F34A-4B39-8A2A-76BFB459CFB3}"/>
          </ac:picMkLst>
        </pc:picChg>
        <pc:picChg chg="del mod topLvl">
          <ac:chgData name="Xin Zhang (FA Talent)" userId="474f572f-8271-4f60-858e-cee871e0aec6" providerId="ADAL" clId="{C204DEAB-3FAF-474F-8290-EC232B9349B5}" dt="2021-10-20T03:05:51.289" v="952" actId="478"/>
          <ac:picMkLst>
            <pc:docMk/>
            <pc:sldMk cId="3933288454" sldId="267"/>
            <ac:picMk id="43" creationId="{6C0FF801-7FE9-4D8C-9193-A824773C8255}"/>
          </ac:picMkLst>
        </pc:picChg>
        <pc:picChg chg="del mod topLvl">
          <ac:chgData name="Xin Zhang (FA Talent)" userId="474f572f-8271-4f60-858e-cee871e0aec6" providerId="ADAL" clId="{C204DEAB-3FAF-474F-8290-EC232B9349B5}" dt="2021-10-20T03:05:44.064" v="950" actId="478"/>
          <ac:picMkLst>
            <pc:docMk/>
            <pc:sldMk cId="3933288454" sldId="267"/>
            <ac:picMk id="49" creationId="{E325E943-4B44-4B2F-9A69-7AA94C325DF8}"/>
          </ac:picMkLst>
        </pc:picChg>
        <pc:picChg chg="del mod topLvl">
          <ac:chgData name="Xin Zhang (FA Talent)" userId="474f572f-8271-4f60-858e-cee871e0aec6" providerId="ADAL" clId="{C204DEAB-3FAF-474F-8290-EC232B9349B5}" dt="2021-10-20T03:05:51.289" v="952" actId="478"/>
          <ac:picMkLst>
            <pc:docMk/>
            <pc:sldMk cId="3933288454" sldId="267"/>
            <ac:picMk id="56" creationId="{72D793D8-E925-4C58-B1FE-3AD417AF067E}"/>
          </ac:picMkLst>
        </pc:picChg>
        <pc:picChg chg="del mod topLvl">
          <ac:chgData name="Xin Zhang (FA Talent)" userId="474f572f-8271-4f60-858e-cee871e0aec6" providerId="ADAL" clId="{C204DEAB-3FAF-474F-8290-EC232B9349B5}" dt="2021-10-20T03:05:44.064" v="950" actId="478"/>
          <ac:picMkLst>
            <pc:docMk/>
            <pc:sldMk cId="3933288454" sldId="267"/>
            <ac:picMk id="62" creationId="{1F6D98D0-21F8-43D3-B021-BA9CCF2EEFF8}"/>
          </ac:picMkLst>
        </pc:picChg>
        <pc:picChg chg="del mod topLvl">
          <ac:chgData name="Xin Zhang (FA Talent)" userId="474f572f-8271-4f60-858e-cee871e0aec6" providerId="ADAL" clId="{C204DEAB-3FAF-474F-8290-EC232B9349B5}" dt="2021-10-21T02:39:50.034" v="2594" actId="478"/>
          <ac:picMkLst>
            <pc:docMk/>
            <pc:sldMk cId="3933288454" sldId="267"/>
            <ac:picMk id="63" creationId="{152B0D1E-5D30-4890-9131-99F774943D6F}"/>
          </ac:picMkLst>
        </pc:picChg>
        <pc:cxnChg chg="add mod topLvl">
          <ac:chgData name="Xin Zhang (FA Talent)" userId="474f572f-8271-4f60-858e-cee871e0aec6" providerId="ADAL" clId="{C204DEAB-3FAF-474F-8290-EC232B9349B5}" dt="2021-10-21T06:27:41.146" v="3308" actId="165"/>
          <ac:cxnSpMkLst>
            <pc:docMk/>
            <pc:sldMk cId="3933288454" sldId="267"/>
            <ac:cxnSpMk id="4" creationId="{C4C774AA-8AA9-48BC-A68A-434CC0B68498}"/>
          </ac:cxnSpMkLst>
        </pc:cxnChg>
        <pc:cxnChg chg="mod topLvl">
          <ac:chgData name="Xin Zhang (FA Talent)" userId="474f572f-8271-4f60-858e-cee871e0aec6" providerId="ADAL" clId="{C204DEAB-3FAF-474F-8290-EC232B9349B5}" dt="2021-10-21T06:27:42.097" v="3310" actId="165"/>
          <ac:cxnSpMkLst>
            <pc:docMk/>
            <pc:sldMk cId="3933288454" sldId="267"/>
            <ac:cxnSpMk id="22" creationId="{132ED1B8-1E05-46F3-91C5-046B1503F4A2}"/>
          </ac:cxnSpMkLst>
        </pc:cxnChg>
        <pc:cxnChg chg="del mod topLvl">
          <ac:chgData name="Xin Zhang (FA Talent)" userId="474f572f-8271-4f60-858e-cee871e0aec6" providerId="ADAL" clId="{C204DEAB-3FAF-474F-8290-EC232B9349B5}" dt="2021-10-20T03:10:04.967" v="992" actId="478"/>
          <ac:cxnSpMkLst>
            <pc:docMk/>
            <pc:sldMk cId="3933288454" sldId="267"/>
            <ac:cxnSpMk id="80" creationId="{1B3623BA-826C-4738-91B4-E8088445053A}"/>
          </ac:cxnSpMkLst>
        </pc:cxnChg>
        <pc:cxnChg chg="del mod topLvl">
          <ac:chgData name="Xin Zhang (FA Talent)" userId="474f572f-8271-4f60-858e-cee871e0aec6" providerId="ADAL" clId="{C204DEAB-3FAF-474F-8290-EC232B9349B5}" dt="2021-10-20T03:10:04.967" v="992" actId="478"/>
          <ac:cxnSpMkLst>
            <pc:docMk/>
            <pc:sldMk cId="3933288454" sldId="267"/>
            <ac:cxnSpMk id="85" creationId="{F490F6CB-7A21-423E-B57C-84A5A6CC9F93}"/>
          </ac:cxnSpMkLst>
        </pc:cxnChg>
      </pc:sldChg>
      <pc:sldChg chg="addSp delSp modSp mod">
        <pc:chgData name="Xin Zhang (FA Talent)" userId="474f572f-8271-4f60-858e-cee871e0aec6" providerId="ADAL" clId="{C204DEAB-3FAF-474F-8290-EC232B9349B5}" dt="2021-10-21T06:28:35.326" v="3320" actId="165"/>
        <pc:sldMkLst>
          <pc:docMk/>
          <pc:sldMk cId="3332271950" sldId="271"/>
        </pc:sldMkLst>
        <pc:spChg chg="del">
          <ac:chgData name="Xin Zhang (FA Talent)" userId="474f572f-8271-4f60-858e-cee871e0aec6" providerId="ADAL" clId="{C204DEAB-3FAF-474F-8290-EC232B9349B5}" dt="2021-10-20T02:32:21.473" v="386" actId="21"/>
          <ac:spMkLst>
            <pc:docMk/>
            <pc:sldMk cId="3332271950" sldId="271"/>
            <ac:spMk id="5" creationId="{5EE826AA-A7F4-426F-8730-F2FFF4155D66}"/>
          </ac:spMkLst>
        </pc:spChg>
        <pc:spChg chg="del mod topLvl">
          <ac:chgData name="Xin Zhang (FA Talent)" userId="474f572f-8271-4f60-858e-cee871e0aec6" providerId="ADAL" clId="{C204DEAB-3FAF-474F-8290-EC232B9349B5}" dt="2021-10-20T02:53:22.939" v="687" actId="478"/>
          <ac:spMkLst>
            <pc:docMk/>
            <pc:sldMk cId="3332271950" sldId="271"/>
            <ac:spMk id="15" creationId="{C6704332-A150-4390-81EF-99F8DB581A86}"/>
          </ac:spMkLst>
        </pc:spChg>
        <pc:spChg chg="mod topLvl">
          <ac:chgData name="Xin Zhang (FA Talent)" userId="474f572f-8271-4f60-858e-cee871e0aec6" providerId="ADAL" clId="{C204DEAB-3FAF-474F-8290-EC232B9349B5}" dt="2021-10-21T06:28:32.882" v="3315" actId="165"/>
          <ac:spMkLst>
            <pc:docMk/>
            <pc:sldMk cId="3332271950" sldId="271"/>
            <ac:spMk id="16" creationId="{19DA4D80-AE33-4C43-9683-DFF869D1355C}"/>
          </ac:spMkLst>
        </pc:spChg>
        <pc:spChg chg="mod topLvl">
          <ac:chgData name="Xin Zhang (FA Talent)" userId="474f572f-8271-4f60-858e-cee871e0aec6" providerId="ADAL" clId="{C204DEAB-3FAF-474F-8290-EC232B9349B5}" dt="2021-10-21T06:28:33.794" v="3316" actId="165"/>
          <ac:spMkLst>
            <pc:docMk/>
            <pc:sldMk cId="3332271950" sldId="271"/>
            <ac:spMk id="17" creationId="{1F4447CB-2D8D-4D45-A1B8-3529670FDEDE}"/>
          </ac:spMkLst>
        </pc:spChg>
        <pc:spChg chg="mod topLvl">
          <ac:chgData name="Xin Zhang (FA Talent)" userId="474f572f-8271-4f60-858e-cee871e0aec6" providerId="ADAL" clId="{C204DEAB-3FAF-474F-8290-EC232B9349B5}" dt="2021-10-21T06:28:33.794" v="3316" actId="165"/>
          <ac:spMkLst>
            <pc:docMk/>
            <pc:sldMk cId="3332271950" sldId="271"/>
            <ac:spMk id="18" creationId="{45D85674-BAC2-4F50-8788-6EBA2C539515}"/>
          </ac:spMkLst>
        </pc:spChg>
        <pc:spChg chg="mod topLvl">
          <ac:chgData name="Xin Zhang (FA Talent)" userId="474f572f-8271-4f60-858e-cee871e0aec6" providerId="ADAL" clId="{C204DEAB-3FAF-474F-8290-EC232B9349B5}" dt="2021-10-21T06:28:35.097" v="3319" actId="165"/>
          <ac:spMkLst>
            <pc:docMk/>
            <pc:sldMk cId="3332271950" sldId="271"/>
            <ac:spMk id="22" creationId="{9C29098E-963C-469C-9B15-0236FB275FEC}"/>
          </ac:spMkLst>
        </pc:spChg>
        <pc:spChg chg="mod topLvl">
          <ac:chgData name="Xin Zhang (FA Talent)" userId="474f572f-8271-4f60-858e-cee871e0aec6" providerId="ADAL" clId="{C204DEAB-3FAF-474F-8290-EC232B9349B5}" dt="2021-10-21T06:28:35.326" v="3320" actId="165"/>
          <ac:spMkLst>
            <pc:docMk/>
            <pc:sldMk cId="3332271950" sldId="271"/>
            <ac:spMk id="24" creationId="{31E3DDFB-1CA2-46AA-9955-697CFC59AF45}"/>
          </ac:spMkLst>
        </pc:spChg>
        <pc:spChg chg="mod topLvl">
          <ac:chgData name="Xin Zhang (FA Talent)" userId="474f572f-8271-4f60-858e-cee871e0aec6" providerId="ADAL" clId="{C204DEAB-3FAF-474F-8290-EC232B9349B5}" dt="2021-10-21T06:28:35.326" v="3320" actId="165"/>
          <ac:spMkLst>
            <pc:docMk/>
            <pc:sldMk cId="3332271950" sldId="271"/>
            <ac:spMk id="25" creationId="{B19A0DB3-7984-4ED2-B13E-8180349608FC}"/>
          </ac:spMkLst>
        </pc:spChg>
        <pc:spChg chg="mod topLvl">
          <ac:chgData name="Xin Zhang (FA Talent)" userId="474f572f-8271-4f60-858e-cee871e0aec6" providerId="ADAL" clId="{C204DEAB-3FAF-474F-8290-EC232B9349B5}" dt="2021-10-21T06:28:34.274" v="3317" actId="165"/>
          <ac:spMkLst>
            <pc:docMk/>
            <pc:sldMk cId="3332271950" sldId="271"/>
            <ac:spMk id="27" creationId="{FACE837A-5E48-4AE5-814B-CCC7ABF797CC}"/>
          </ac:spMkLst>
        </pc:spChg>
        <pc:spChg chg="del">
          <ac:chgData name="Xin Zhang (FA Talent)" userId="474f572f-8271-4f60-858e-cee871e0aec6" providerId="ADAL" clId="{C204DEAB-3FAF-474F-8290-EC232B9349B5}" dt="2021-10-20T02:32:21.473" v="386" actId="21"/>
          <ac:spMkLst>
            <pc:docMk/>
            <pc:sldMk cId="3332271950" sldId="271"/>
            <ac:spMk id="28" creationId="{6E04A76E-7EC9-4B95-9FE7-1AFA4D44D76D}"/>
          </ac:spMkLst>
        </pc:spChg>
        <pc:spChg chg="del">
          <ac:chgData name="Xin Zhang (FA Talent)" userId="474f572f-8271-4f60-858e-cee871e0aec6" providerId="ADAL" clId="{C204DEAB-3FAF-474F-8290-EC232B9349B5}" dt="2021-10-20T02:32:21.473" v="386" actId="21"/>
          <ac:spMkLst>
            <pc:docMk/>
            <pc:sldMk cId="3332271950" sldId="271"/>
            <ac:spMk id="30" creationId="{9DCDEABA-4556-4D54-A626-340B5F95446E}"/>
          </ac:spMkLst>
        </pc:spChg>
        <pc:spChg chg="mod topLvl">
          <ac:chgData name="Xin Zhang (FA Talent)" userId="474f572f-8271-4f60-858e-cee871e0aec6" providerId="ADAL" clId="{C204DEAB-3FAF-474F-8290-EC232B9349B5}" dt="2021-10-21T06:28:34.512" v="3318" actId="165"/>
          <ac:spMkLst>
            <pc:docMk/>
            <pc:sldMk cId="3332271950" sldId="271"/>
            <ac:spMk id="31" creationId="{B811050C-3021-428B-97B5-DC956361512F}"/>
          </ac:spMkLst>
        </pc:spChg>
        <pc:spChg chg="mod topLvl">
          <ac:chgData name="Xin Zhang (FA Talent)" userId="474f572f-8271-4f60-858e-cee871e0aec6" providerId="ADAL" clId="{C204DEAB-3FAF-474F-8290-EC232B9349B5}" dt="2021-10-21T06:28:34.512" v="3318" actId="165"/>
          <ac:spMkLst>
            <pc:docMk/>
            <pc:sldMk cId="3332271950" sldId="271"/>
            <ac:spMk id="32" creationId="{81B45202-169A-4002-974A-DE15EEF69D6A}"/>
          </ac:spMkLst>
        </pc:spChg>
        <pc:spChg chg="del">
          <ac:chgData name="Xin Zhang (FA Talent)" userId="474f572f-8271-4f60-858e-cee871e0aec6" providerId="ADAL" clId="{C204DEAB-3FAF-474F-8290-EC232B9349B5}" dt="2021-10-20T02:32:21.473" v="386" actId="21"/>
          <ac:spMkLst>
            <pc:docMk/>
            <pc:sldMk cId="3332271950" sldId="271"/>
            <ac:spMk id="33" creationId="{DDDCB8F6-A783-41C6-BFEC-73B91B52EB11}"/>
          </ac:spMkLst>
        </pc:spChg>
        <pc:spChg chg="del">
          <ac:chgData name="Xin Zhang (FA Talent)" userId="474f572f-8271-4f60-858e-cee871e0aec6" providerId="ADAL" clId="{C204DEAB-3FAF-474F-8290-EC232B9349B5}" dt="2021-10-20T02:32:21.473" v="386" actId="21"/>
          <ac:spMkLst>
            <pc:docMk/>
            <pc:sldMk cId="3332271950" sldId="271"/>
            <ac:spMk id="34" creationId="{FD914035-FEB8-4439-B0B2-15E3475553F8}"/>
          </ac:spMkLst>
        </pc:spChg>
        <pc:spChg chg="del">
          <ac:chgData name="Xin Zhang (FA Talent)" userId="474f572f-8271-4f60-858e-cee871e0aec6" providerId="ADAL" clId="{C204DEAB-3FAF-474F-8290-EC232B9349B5}" dt="2021-10-20T02:32:21.473" v="386" actId="21"/>
          <ac:spMkLst>
            <pc:docMk/>
            <pc:sldMk cId="3332271950" sldId="271"/>
            <ac:spMk id="35" creationId="{A12A4AF8-23DC-45A6-8715-CEA6CBF7E1C5}"/>
          </ac:spMkLst>
        </pc:spChg>
        <pc:spChg chg="del">
          <ac:chgData name="Xin Zhang (FA Talent)" userId="474f572f-8271-4f60-858e-cee871e0aec6" providerId="ADAL" clId="{C204DEAB-3FAF-474F-8290-EC232B9349B5}" dt="2021-10-20T02:32:21.473" v="386" actId="21"/>
          <ac:spMkLst>
            <pc:docMk/>
            <pc:sldMk cId="3332271950" sldId="271"/>
            <ac:spMk id="36" creationId="{BF510715-D238-4865-A94E-02787883B4E3}"/>
          </ac:spMkLst>
        </pc:spChg>
        <pc:spChg chg="mod topLvl">
          <ac:chgData name="Xin Zhang (FA Talent)" userId="474f572f-8271-4f60-858e-cee871e0aec6" providerId="ADAL" clId="{C204DEAB-3FAF-474F-8290-EC232B9349B5}" dt="2021-10-21T06:28:31.485" v="3313" actId="165"/>
          <ac:spMkLst>
            <pc:docMk/>
            <pc:sldMk cId="3332271950" sldId="271"/>
            <ac:spMk id="38" creationId="{FFEDE75C-B498-4ABA-9A40-D2622DDCFB77}"/>
          </ac:spMkLst>
        </pc:spChg>
        <pc:spChg chg="mod topLvl">
          <ac:chgData name="Xin Zhang (FA Talent)" userId="474f572f-8271-4f60-858e-cee871e0aec6" providerId="ADAL" clId="{C204DEAB-3FAF-474F-8290-EC232B9349B5}" dt="2021-10-21T06:28:32.008" v="3314" actId="165"/>
          <ac:spMkLst>
            <pc:docMk/>
            <pc:sldMk cId="3332271950" sldId="271"/>
            <ac:spMk id="40" creationId="{ECF42976-24DB-4D1C-B0EA-A3F5CEBB4A6C}"/>
          </ac:spMkLst>
        </pc:spChg>
        <pc:spChg chg="mod topLvl">
          <ac:chgData name="Xin Zhang (FA Talent)" userId="474f572f-8271-4f60-858e-cee871e0aec6" providerId="ADAL" clId="{C204DEAB-3FAF-474F-8290-EC232B9349B5}" dt="2021-10-21T06:28:32.008" v="3314" actId="165"/>
          <ac:spMkLst>
            <pc:docMk/>
            <pc:sldMk cId="3332271950" sldId="271"/>
            <ac:spMk id="41" creationId="{A9122BC4-DBC2-49E7-906E-98B051A7E1D3}"/>
          </ac:spMkLst>
        </pc:spChg>
        <pc:grpChg chg="add del mod topLvl">
          <ac:chgData name="Xin Zhang (FA Talent)" userId="474f572f-8271-4f60-858e-cee871e0aec6" providerId="ADAL" clId="{C204DEAB-3FAF-474F-8290-EC232B9349B5}" dt="2021-10-21T06:28:33.794" v="3316" actId="165"/>
          <ac:grpSpMkLst>
            <pc:docMk/>
            <pc:sldMk cId="3332271950" sldId="271"/>
            <ac:grpSpMk id="7" creationId="{12617C76-341D-4E4C-A99C-7DEC329D9AC9}"/>
          </ac:grpSpMkLst>
        </pc:grpChg>
        <pc:grpChg chg="add del mod topLvl">
          <ac:chgData name="Xin Zhang (FA Talent)" userId="474f572f-8271-4f60-858e-cee871e0aec6" providerId="ADAL" clId="{C204DEAB-3FAF-474F-8290-EC232B9349B5}" dt="2021-10-21T06:28:32.882" v="3315" actId="165"/>
          <ac:grpSpMkLst>
            <pc:docMk/>
            <pc:sldMk cId="3332271950" sldId="271"/>
            <ac:grpSpMk id="8" creationId="{897A333E-D197-474E-825F-64A250D1FB69}"/>
          </ac:grpSpMkLst>
        </pc:grpChg>
        <pc:grpChg chg="add del mod ord">
          <ac:chgData name="Xin Zhang (FA Talent)" userId="474f572f-8271-4f60-858e-cee871e0aec6" providerId="ADAL" clId="{C204DEAB-3FAF-474F-8290-EC232B9349B5}" dt="2021-10-21T01:21:42.313" v="1286" actId="165"/>
          <ac:grpSpMkLst>
            <pc:docMk/>
            <pc:sldMk cId="3332271950" sldId="271"/>
            <ac:grpSpMk id="11" creationId="{CEF51EFD-ECCE-4407-80F1-CDA075A72213}"/>
          </ac:grpSpMkLst>
        </pc:grpChg>
        <pc:grpChg chg="add del mod ord">
          <ac:chgData name="Xin Zhang (FA Talent)" userId="474f572f-8271-4f60-858e-cee871e0aec6" providerId="ADAL" clId="{C204DEAB-3FAF-474F-8290-EC232B9349B5}" dt="2021-10-21T06:28:31.485" v="3313" actId="165"/>
          <ac:grpSpMkLst>
            <pc:docMk/>
            <pc:sldMk cId="3332271950" sldId="271"/>
            <ac:grpSpMk id="12" creationId="{9990548F-AD7D-4F2A-B16A-87DBFF3C003F}"/>
          </ac:grpSpMkLst>
        </pc:grpChg>
        <pc:grpChg chg="add del mod">
          <ac:chgData name="Xin Zhang (FA Talent)" userId="474f572f-8271-4f60-858e-cee871e0aec6" providerId="ADAL" clId="{C204DEAB-3FAF-474F-8290-EC232B9349B5}" dt="2021-10-20T02:52:06.430" v="664" actId="165"/>
          <ac:grpSpMkLst>
            <pc:docMk/>
            <pc:sldMk cId="3332271950" sldId="271"/>
            <ac:grpSpMk id="14" creationId="{BFEE9293-CB7B-41AE-BC73-28738FEE5C26}"/>
          </ac:grpSpMkLst>
        </pc:grpChg>
        <pc:grpChg chg="add del mod ord">
          <ac:chgData name="Xin Zhang (FA Talent)" userId="474f572f-8271-4f60-858e-cee871e0aec6" providerId="ADAL" clId="{C204DEAB-3FAF-474F-8290-EC232B9349B5}" dt="2021-10-21T06:28:31.485" v="3313" actId="165"/>
          <ac:grpSpMkLst>
            <pc:docMk/>
            <pc:sldMk cId="3332271950" sldId="271"/>
            <ac:grpSpMk id="19" creationId="{281869B8-2804-4239-A63D-53B4DBF739AD}"/>
          </ac:grpSpMkLst>
        </pc:grpChg>
        <pc:grpChg chg="add del mod ord">
          <ac:chgData name="Xin Zhang (FA Talent)" userId="474f572f-8271-4f60-858e-cee871e0aec6" providerId="ADAL" clId="{C204DEAB-3FAF-474F-8290-EC232B9349B5}" dt="2021-10-21T06:28:31.485" v="3313" actId="165"/>
          <ac:grpSpMkLst>
            <pc:docMk/>
            <pc:sldMk cId="3332271950" sldId="271"/>
            <ac:grpSpMk id="20" creationId="{FFCD99A1-3FF2-4F4D-85F0-3D30C9BF5E20}"/>
          </ac:grpSpMkLst>
        </pc:grpChg>
        <pc:grpChg chg="add del mod topLvl">
          <ac:chgData name="Xin Zhang (FA Talent)" userId="474f572f-8271-4f60-858e-cee871e0aec6" providerId="ADAL" clId="{C204DEAB-3FAF-474F-8290-EC232B9349B5}" dt="2021-10-21T06:28:35.097" v="3319" actId="165"/>
          <ac:grpSpMkLst>
            <pc:docMk/>
            <pc:sldMk cId="3332271950" sldId="271"/>
            <ac:grpSpMk id="21" creationId="{DBBC5754-0F4F-43A7-A2EB-625E91889072}"/>
          </ac:grpSpMkLst>
        </pc:grpChg>
        <pc:grpChg chg="del mod topLvl">
          <ac:chgData name="Xin Zhang (FA Talent)" userId="474f572f-8271-4f60-858e-cee871e0aec6" providerId="ADAL" clId="{C204DEAB-3FAF-474F-8290-EC232B9349B5}" dt="2021-10-21T06:28:35.326" v="3320" actId="165"/>
          <ac:grpSpMkLst>
            <pc:docMk/>
            <pc:sldMk cId="3332271950" sldId="271"/>
            <ac:grpSpMk id="23" creationId="{63C2D17D-F9CD-4D24-B239-4DA54150FC0F}"/>
          </ac:grpSpMkLst>
        </pc:grpChg>
        <pc:grpChg chg="add del mod topLvl">
          <ac:chgData name="Xin Zhang (FA Talent)" userId="474f572f-8271-4f60-858e-cee871e0aec6" providerId="ADAL" clId="{C204DEAB-3FAF-474F-8290-EC232B9349B5}" dt="2021-10-21T06:28:34.274" v="3317" actId="165"/>
          <ac:grpSpMkLst>
            <pc:docMk/>
            <pc:sldMk cId="3332271950" sldId="271"/>
            <ac:grpSpMk id="26" creationId="{F6EBF010-478A-48CF-AC21-7BFD84AA5E64}"/>
          </ac:grpSpMkLst>
        </pc:grpChg>
        <pc:grpChg chg="del mod topLvl">
          <ac:chgData name="Xin Zhang (FA Talent)" userId="474f572f-8271-4f60-858e-cee871e0aec6" providerId="ADAL" clId="{C204DEAB-3FAF-474F-8290-EC232B9349B5}" dt="2021-10-21T06:28:34.512" v="3318" actId="165"/>
          <ac:grpSpMkLst>
            <pc:docMk/>
            <pc:sldMk cId="3332271950" sldId="271"/>
            <ac:grpSpMk id="29" creationId="{39C1BE96-AEFA-4677-876C-1E1F6B4EEE18}"/>
          </ac:grpSpMkLst>
        </pc:grpChg>
        <pc:grpChg chg="add del mod topLvl">
          <ac:chgData name="Xin Zhang (FA Talent)" userId="474f572f-8271-4f60-858e-cee871e0aec6" providerId="ADAL" clId="{C204DEAB-3FAF-474F-8290-EC232B9349B5}" dt="2021-10-21T06:28:31.485" v="3313" actId="165"/>
          <ac:grpSpMkLst>
            <pc:docMk/>
            <pc:sldMk cId="3332271950" sldId="271"/>
            <ac:grpSpMk id="37" creationId="{BDECDF72-5CFB-4E4A-9F6A-83AB197BBFF8}"/>
          </ac:grpSpMkLst>
        </pc:grpChg>
        <pc:grpChg chg="del mod topLvl">
          <ac:chgData name="Xin Zhang (FA Talent)" userId="474f572f-8271-4f60-858e-cee871e0aec6" providerId="ADAL" clId="{C204DEAB-3FAF-474F-8290-EC232B9349B5}" dt="2021-10-21T06:28:32.008" v="3314" actId="165"/>
          <ac:grpSpMkLst>
            <pc:docMk/>
            <pc:sldMk cId="3332271950" sldId="271"/>
            <ac:grpSpMk id="39" creationId="{97A9B9F6-21DF-4AE1-8D60-06EBD8204F77}"/>
          </ac:grpSpMkLst>
        </pc:grpChg>
        <pc:graphicFrameChg chg="del">
          <ac:chgData name="Xin Zhang (FA Talent)" userId="474f572f-8271-4f60-858e-cee871e0aec6" providerId="ADAL" clId="{C204DEAB-3FAF-474F-8290-EC232B9349B5}" dt="2021-10-20T02:32:21.473" v="386" actId="21"/>
          <ac:graphicFrameMkLst>
            <pc:docMk/>
            <pc:sldMk cId="3332271950" sldId="271"/>
            <ac:graphicFrameMk id="4" creationId="{A0430B24-143E-418F-BC2C-1D65AE268FD4}"/>
          </ac:graphicFrameMkLst>
        </pc:graphicFrameChg>
        <pc:picChg chg="add mod modCrop">
          <ac:chgData name="Xin Zhang (FA Talent)" userId="474f572f-8271-4f60-858e-cee871e0aec6" providerId="ADAL" clId="{C204DEAB-3FAF-474F-8290-EC232B9349B5}" dt="2021-10-20T02:58:30.626" v="926"/>
          <ac:picMkLst>
            <pc:docMk/>
            <pc:sldMk cId="3332271950" sldId="271"/>
            <ac:picMk id="6" creationId="{7584DA0E-3285-4A70-9F8B-7A8AC188823C}"/>
          </ac:picMkLst>
        </pc:picChg>
        <pc:picChg chg="add del mod modVis">
          <ac:chgData name="Xin Zhang (FA Talent)" userId="474f572f-8271-4f60-858e-cee871e0aec6" providerId="ADAL" clId="{C204DEAB-3FAF-474F-8290-EC232B9349B5}" dt="2021-10-20T02:48:52.231" v="582"/>
          <ac:picMkLst>
            <pc:docMk/>
            <pc:sldMk cId="3332271950" sldId="271"/>
            <ac:picMk id="13" creationId="{C48A33E1-4030-4874-9EB2-7F6B158B571B}"/>
          </ac:picMkLst>
        </pc:picChg>
        <pc:cxnChg chg="add mod topLvl">
          <ac:chgData name="Xin Zhang (FA Talent)" userId="474f572f-8271-4f60-858e-cee871e0aec6" providerId="ADAL" clId="{C204DEAB-3FAF-474F-8290-EC232B9349B5}" dt="2021-10-21T06:28:31.485" v="3313" actId="165"/>
          <ac:cxnSpMkLst>
            <pc:docMk/>
            <pc:sldMk cId="3332271950" sldId="271"/>
            <ac:cxnSpMk id="10" creationId="{92EBB17F-642E-49D4-BC91-0D568E4BD269}"/>
          </ac:cxnSpMkLst>
        </pc:cxnChg>
        <pc:cxnChg chg="add mod topLvl">
          <ac:chgData name="Xin Zhang (FA Talent)" userId="474f572f-8271-4f60-858e-cee871e0aec6" providerId="ADAL" clId="{C204DEAB-3FAF-474F-8290-EC232B9349B5}" dt="2021-10-21T06:28:31.485" v="3313" actId="165"/>
          <ac:cxnSpMkLst>
            <pc:docMk/>
            <pc:sldMk cId="3332271950" sldId="271"/>
            <ac:cxnSpMk id="42" creationId="{293DB8C5-2979-46FE-A3F2-2A19C87418D6}"/>
          </ac:cxnSpMkLst>
        </pc:cxnChg>
        <pc:cxnChg chg="add mod topLvl">
          <ac:chgData name="Xin Zhang (FA Talent)" userId="474f572f-8271-4f60-858e-cee871e0aec6" providerId="ADAL" clId="{C204DEAB-3FAF-474F-8290-EC232B9349B5}" dt="2021-10-21T06:28:31.485" v="3313" actId="165"/>
          <ac:cxnSpMkLst>
            <pc:docMk/>
            <pc:sldMk cId="3332271950" sldId="271"/>
            <ac:cxnSpMk id="43" creationId="{00EE89BA-8203-4F8D-8761-A97214E4090E}"/>
          </ac:cxnSpMkLst>
        </pc:cxnChg>
        <pc:cxnChg chg="add mod topLvl">
          <ac:chgData name="Xin Zhang (FA Talent)" userId="474f572f-8271-4f60-858e-cee871e0aec6" providerId="ADAL" clId="{C204DEAB-3FAF-474F-8290-EC232B9349B5}" dt="2021-10-21T01:21:42.313" v="1286" actId="165"/>
          <ac:cxnSpMkLst>
            <pc:docMk/>
            <pc:sldMk cId="3332271950" sldId="271"/>
            <ac:cxnSpMk id="44" creationId="{C8983E16-A095-44F7-83F3-31D5445EB779}"/>
          </ac:cxnSpMkLst>
        </pc:cxnChg>
      </pc:sldChg>
      <pc:sldChg chg="addSp delSp modSp mod">
        <pc:chgData name="Xin Zhang (FA Talent)" userId="474f572f-8271-4f60-858e-cee871e0aec6" providerId="ADAL" clId="{C204DEAB-3FAF-474F-8290-EC232B9349B5}" dt="2021-10-21T06:39:41.974" v="3392" actId="554"/>
        <pc:sldMkLst>
          <pc:docMk/>
          <pc:sldMk cId="4144119585" sldId="272"/>
        </pc:sldMkLst>
        <pc:spChg chg="del">
          <ac:chgData name="Xin Zhang (FA Talent)" userId="474f572f-8271-4f60-858e-cee871e0aec6" providerId="ADAL" clId="{C204DEAB-3FAF-474F-8290-EC232B9349B5}" dt="2021-10-20T02:58:40.721" v="930" actId="478"/>
          <ac:spMkLst>
            <pc:docMk/>
            <pc:sldMk cId="4144119585" sldId="272"/>
            <ac:spMk id="6" creationId="{E3BB11BA-E752-4F29-B776-CD2871BCE8EF}"/>
          </ac:spMkLst>
        </pc:spChg>
        <pc:spChg chg="del mod topLvl">
          <ac:chgData name="Xin Zhang (FA Talent)" userId="474f572f-8271-4f60-858e-cee871e0aec6" providerId="ADAL" clId="{C204DEAB-3FAF-474F-8290-EC232B9349B5}" dt="2021-10-21T01:25:38.002" v="1309" actId="478"/>
          <ac:spMkLst>
            <pc:docMk/>
            <pc:sldMk cId="4144119585" sldId="272"/>
            <ac:spMk id="9" creationId="{0F1522E1-E19F-4592-A67A-C137C1370929}"/>
          </ac:spMkLst>
        </pc:spChg>
        <pc:spChg chg="add mod">
          <ac:chgData name="Xin Zhang (FA Talent)" userId="474f572f-8271-4f60-858e-cee871e0aec6" providerId="ADAL" clId="{C204DEAB-3FAF-474F-8290-EC232B9349B5}" dt="2021-10-21T06:39:41.974" v="3392" actId="554"/>
          <ac:spMkLst>
            <pc:docMk/>
            <pc:sldMk cId="4144119585" sldId="272"/>
            <ac:spMk id="10" creationId="{122F5AD7-51A6-45B5-A38E-58C2ACA2DF58}"/>
          </ac:spMkLst>
        </pc:spChg>
        <pc:spChg chg="mod">
          <ac:chgData name="Xin Zhang (FA Talent)" userId="474f572f-8271-4f60-858e-cee871e0aec6" providerId="ADAL" clId="{C204DEAB-3FAF-474F-8290-EC232B9349B5}" dt="2021-10-21T01:22:28.732" v="1306" actId="165"/>
          <ac:spMkLst>
            <pc:docMk/>
            <pc:sldMk cId="4144119585" sldId="272"/>
            <ac:spMk id="12" creationId="{C28F5AF0-2463-4E88-A13D-BA905B4798AA}"/>
          </ac:spMkLst>
        </pc:spChg>
        <pc:spChg chg="mod">
          <ac:chgData name="Xin Zhang (FA Talent)" userId="474f572f-8271-4f60-858e-cee871e0aec6" providerId="ADAL" clId="{C204DEAB-3FAF-474F-8290-EC232B9349B5}" dt="2021-10-21T01:22:28.732" v="1306" actId="165"/>
          <ac:spMkLst>
            <pc:docMk/>
            <pc:sldMk cId="4144119585" sldId="272"/>
            <ac:spMk id="13" creationId="{FA8C10C3-CE08-415B-981D-527C81E5AAD4}"/>
          </ac:spMkLst>
        </pc:spChg>
        <pc:spChg chg="mod topLvl">
          <ac:chgData name="Xin Zhang (FA Talent)" userId="474f572f-8271-4f60-858e-cee871e0aec6" providerId="ADAL" clId="{C204DEAB-3FAF-474F-8290-EC232B9349B5}" dt="2021-10-21T01:28:05.132" v="1368" actId="12789"/>
          <ac:spMkLst>
            <pc:docMk/>
            <pc:sldMk cId="4144119585" sldId="272"/>
            <ac:spMk id="16" creationId="{5C77EA60-1CE2-4230-886D-97587050222B}"/>
          </ac:spMkLst>
        </pc:spChg>
        <pc:spChg chg="add mod">
          <ac:chgData name="Xin Zhang (FA Talent)" userId="474f572f-8271-4f60-858e-cee871e0aec6" providerId="ADAL" clId="{C204DEAB-3FAF-474F-8290-EC232B9349B5}" dt="2021-10-21T06:39:39.335" v="3391" actId="555"/>
          <ac:spMkLst>
            <pc:docMk/>
            <pc:sldMk cId="4144119585" sldId="272"/>
            <ac:spMk id="17" creationId="{59F88CDE-5B09-436D-B972-35DB02D3C11F}"/>
          </ac:spMkLst>
        </pc:spChg>
        <pc:spChg chg="del mod topLvl">
          <ac:chgData name="Xin Zhang (FA Talent)" userId="474f572f-8271-4f60-858e-cee871e0aec6" providerId="ADAL" clId="{C204DEAB-3FAF-474F-8290-EC232B9349B5}" dt="2021-10-21T01:27:56.213" v="1358" actId="478"/>
          <ac:spMkLst>
            <pc:docMk/>
            <pc:sldMk cId="4144119585" sldId="272"/>
            <ac:spMk id="19" creationId="{BD0F5475-5DE0-464D-ABFB-578D404FF8CA}"/>
          </ac:spMkLst>
        </pc:spChg>
        <pc:spChg chg="mod topLvl">
          <ac:chgData name="Xin Zhang (FA Talent)" userId="474f572f-8271-4f60-858e-cee871e0aec6" providerId="ADAL" clId="{C204DEAB-3FAF-474F-8290-EC232B9349B5}" dt="2021-10-21T01:28:05.132" v="1368" actId="12789"/>
          <ac:spMkLst>
            <pc:docMk/>
            <pc:sldMk cId="4144119585" sldId="272"/>
            <ac:spMk id="20" creationId="{F0984A3F-5B76-449A-A286-3FE0DC809146}"/>
          </ac:spMkLst>
        </pc:spChg>
        <pc:spChg chg="del mod topLvl">
          <ac:chgData name="Xin Zhang (FA Talent)" userId="474f572f-8271-4f60-858e-cee871e0aec6" providerId="ADAL" clId="{C204DEAB-3FAF-474F-8290-EC232B9349B5}" dt="2021-10-21T01:25:39.404" v="1310" actId="478"/>
          <ac:spMkLst>
            <pc:docMk/>
            <pc:sldMk cId="4144119585" sldId="272"/>
            <ac:spMk id="22" creationId="{9713542E-E017-4F6D-9886-D9A2D98C0182}"/>
          </ac:spMkLst>
        </pc:spChg>
        <pc:spChg chg="mod">
          <ac:chgData name="Xin Zhang (FA Talent)" userId="474f572f-8271-4f60-858e-cee871e0aec6" providerId="ADAL" clId="{C204DEAB-3FAF-474F-8290-EC232B9349B5}" dt="2021-10-20T02:40:44.168" v="563" actId="164"/>
          <ac:spMkLst>
            <pc:docMk/>
            <pc:sldMk cId="4144119585" sldId="272"/>
            <ac:spMk id="23" creationId="{C2271B13-E673-41F8-BD5E-75C6F66480E6}"/>
          </ac:spMkLst>
        </pc:spChg>
        <pc:spChg chg="mod">
          <ac:chgData name="Xin Zhang (FA Talent)" userId="474f572f-8271-4f60-858e-cee871e0aec6" providerId="ADAL" clId="{C204DEAB-3FAF-474F-8290-EC232B9349B5}" dt="2021-10-21T01:22:27.138" v="1304" actId="165"/>
          <ac:spMkLst>
            <pc:docMk/>
            <pc:sldMk cId="4144119585" sldId="272"/>
            <ac:spMk id="24" creationId="{9A452090-E361-4D35-A614-02EF97A6C4FB}"/>
          </ac:spMkLst>
        </pc:spChg>
        <pc:spChg chg="mod">
          <ac:chgData name="Xin Zhang (FA Talent)" userId="474f572f-8271-4f60-858e-cee871e0aec6" providerId="ADAL" clId="{C204DEAB-3FAF-474F-8290-EC232B9349B5}" dt="2021-10-20T02:40:44.168" v="563" actId="164"/>
          <ac:spMkLst>
            <pc:docMk/>
            <pc:sldMk cId="4144119585" sldId="272"/>
            <ac:spMk id="24" creationId="{D8323F80-D75D-4C79-8E63-E77B249B9E3D}"/>
          </ac:spMkLst>
        </pc:spChg>
        <pc:spChg chg="mod">
          <ac:chgData name="Xin Zhang (FA Talent)" userId="474f572f-8271-4f60-858e-cee871e0aec6" providerId="ADAL" clId="{C204DEAB-3FAF-474F-8290-EC232B9349B5}" dt="2021-10-21T01:22:27.138" v="1304" actId="165"/>
          <ac:spMkLst>
            <pc:docMk/>
            <pc:sldMk cId="4144119585" sldId="272"/>
            <ac:spMk id="25" creationId="{ECC4F487-0673-450D-B9ED-1AF2678C7CC7}"/>
          </ac:spMkLst>
        </pc:spChg>
        <pc:spChg chg="mod topLvl">
          <ac:chgData name="Xin Zhang (FA Talent)" userId="474f572f-8271-4f60-858e-cee871e0aec6" providerId="ADAL" clId="{C204DEAB-3FAF-474F-8290-EC232B9349B5}" dt="2021-10-21T01:25:42.832" v="1311" actId="164"/>
          <ac:spMkLst>
            <pc:docMk/>
            <pc:sldMk cId="4144119585" sldId="272"/>
            <ac:spMk id="27" creationId="{9B638BE7-3EAB-40F0-A4F5-A316E147D9E5}"/>
          </ac:spMkLst>
        </pc:spChg>
        <pc:spChg chg="mod">
          <ac:chgData name="Xin Zhang (FA Talent)" userId="474f572f-8271-4f60-858e-cee871e0aec6" providerId="ADAL" clId="{C204DEAB-3FAF-474F-8290-EC232B9349B5}" dt="2021-10-21T01:22:27.138" v="1304" actId="165"/>
          <ac:spMkLst>
            <pc:docMk/>
            <pc:sldMk cId="4144119585" sldId="272"/>
            <ac:spMk id="29" creationId="{A8A60A3C-AD65-44F5-8A48-8266F1D2ED67}"/>
          </ac:spMkLst>
        </pc:spChg>
        <pc:spChg chg="mod">
          <ac:chgData name="Xin Zhang (FA Talent)" userId="474f572f-8271-4f60-858e-cee871e0aec6" providerId="ADAL" clId="{C204DEAB-3FAF-474F-8290-EC232B9349B5}" dt="2021-10-21T01:22:27.138" v="1304" actId="165"/>
          <ac:spMkLst>
            <pc:docMk/>
            <pc:sldMk cId="4144119585" sldId="272"/>
            <ac:spMk id="30" creationId="{0ADEF345-F6D2-49A8-8038-55A9036518AF}"/>
          </ac:spMkLst>
        </pc:spChg>
        <pc:spChg chg="add mod topLvl">
          <ac:chgData name="Xin Zhang (FA Talent)" userId="474f572f-8271-4f60-858e-cee871e0aec6" providerId="ADAL" clId="{C204DEAB-3FAF-474F-8290-EC232B9349B5}" dt="2021-10-21T01:27:49.037" v="1352" actId="165"/>
          <ac:spMkLst>
            <pc:docMk/>
            <pc:sldMk cId="4144119585" sldId="272"/>
            <ac:spMk id="31" creationId="{31583441-BD2B-4955-9431-E51F8172B51A}"/>
          </ac:spMkLst>
        </pc:spChg>
        <pc:spChg chg="mod">
          <ac:chgData name="Xin Zhang (FA Talent)" userId="474f572f-8271-4f60-858e-cee871e0aec6" providerId="ADAL" clId="{C204DEAB-3FAF-474F-8290-EC232B9349B5}" dt="2021-10-20T02:40:44.168" v="563" actId="164"/>
          <ac:spMkLst>
            <pc:docMk/>
            <pc:sldMk cId="4144119585" sldId="272"/>
            <ac:spMk id="35" creationId="{749796D3-9B61-44A1-BE89-BDCB1324CCCD}"/>
          </ac:spMkLst>
        </pc:spChg>
        <pc:spChg chg="mod topLvl">
          <ac:chgData name="Xin Zhang (FA Talent)" userId="474f572f-8271-4f60-858e-cee871e0aec6" providerId="ADAL" clId="{C204DEAB-3FAF-474F-8290-EC232B9349B5}" dt="2021-10-21T01:27:51.348" v="1355" actId="165"/>
          <ac:spMkLst>
            <pc:docMk/>
            <pc:sldMk cId="4144119585" sldId="272"/>
            <ac:spMk id="37" creationId="{65C78501-AC37-4033-8704-0032AB715915}"/>
          </ac:spMkLst>
        </pc:spChg>
        <pc:spChg chg="mod topLvl">
          <ac:chgData name="Xin Zhang (FA Talent)" userId="474f572f-8271-4f60-858e-cee871e0aec6" providerId="ADAL" clId="{C204DEAB-3FAF-474F-8290-EC232B9349B5}" dt="2021-10-21T01:28:14.788" v="1378" actId="12789"/>
          <ac:spMkLst>
            <pc:docMk/>
            <pc:sldMk cId="4144119585" sldId="272"/>
            <ac:spMk id="38" creationId="{8233806C-FCAC-4EFA-95C7-7DB8C7956EF0}"/>
          </ac:spMkLst>
        </pc:spChg>
        <pc:spChg chg="del">
          <ac:chgData name="Xin Zhang (FA Talent)" userId="474f572f-8271-4f60-858e-cee871e0aec6" providerId="ADAL" clId="{C204DEAB-3FAF-474F-8290-EC232B9349B5}" dt="2021-10-20T02:58:38.368" v="929" actId="478"/>
          <ac:spMkLst>
            <pc:docMk/>
            <pc:sldMk cId="4144119585" sldId="272"/>
            <ac:spMk id="39" creationId="{37A3980D-AEF1-4493-925C-7FDC335D9C2C}"/>
          </ac:spMkLst>
        </pc:spChg>
        <pc:spChg chg="del mod topLvl">
          <ac:chgData name="Xin Zhang (FA Talent)" userId="474f572f-8271-4f60-858e-cee871e0aec6" providerId="ADAL" clId="{C204DEAB-3FAF-474F-8290-EC232B9349B5}" dt="2021-10-21T01:27:56.213" v="1358" actId="478"/>
          <ac:spMkLst>
            <pc:docMk/>
            <pc:sldMk cId="4144119585" sldId="272"/>
            <ac:spMk id="40" creationId="{2468B461-5B62-428F-A96B-9F7B84E9C0BD}"/>
          </ac:spMkLst>
        </pc:spChg>
        <pc:spChg chg="del">
          <ac:chgData name="Xin Zhang (FA Talent)" userId="474f572f-8271-4f60-858e-cee871e0aec6" providerId="ADAL" clId="{C204DEAB-3FAF-474F-8290-EC232B9349B5}" dt="2021-10-20T02:58:36.694" v="928" actId="478"/>
          <ac:spMkLst>
            <pc:docMk/>
            <pc:sldMk cId="4144119585" sldId="272"/>
            <ac:spMk id="40" creationId="{88E68A8E-2009-4705-A05E-9E62FAFFFA51}"/>
          </ac:spMkLst>
        </pc:spChg>
        <pc:spChg chg="mod topLvl">
          <ac:chgData name="Xin Zhang (FA Talent)" userId="474f572f-8271-4f60-858e-cee871e0aec6" providerId="ADAL" clId="{C204DEAB-3FAF-474F-8290-EC232B9349B5}" dt="2021-10-21T01:28:14.788" v="1378" actId="12789"/>
          <ac:spMkLst>
            <pc:docMk/>
            <pc:sldMk cId="4144119585" sldId="272"/>
            <ac:spMk id="41" creationId="{604C2331-F1D7-4B5B-BBD7-DF2136917458}"/>
          </ac:spMkLst>
        </pc:spChg>
        <pc:grpChg chg="add del mod">
          <ac:chgData name="Xin Zhang (FA Talent)" userId="474f572f-8271-4f60-858e-cee871e0aec6" providerId="ADAL" clId="{C204DEAB-3FAF-474F-8290-EC232B9349B5}" dt="2021-10-21T01:22:26.166" v="1303" actId="165"/>
          <ac:grpSpMkLst>
            <pc:docMk/>
            <pc:sldMk cId="4144119585" sldId="272"/>
            <ac:grpSpMk id="3" creationId="{45A728D8-2DE7-445F-992A-7CE22F4AB543}"/>
          </ac:grpSpMkLst>
        </pc:grpChg>
        <pc:grpChg chg="add del mod">
          <ac:chgData name="Xin Zhang (FA Talent)" userId="474f572f-8271-4f60-858e-cee871e0aec6" providerId="ADAL" clId="{C204DEAB-3FAF-474F-8290-EC232B9349B5}" dt="2021-10-20T03:04:18.026" v="931" actId="21"/>
          <ac:grpSpMkLst>
            <pc:docMk/>
            <pc:sldMk cId="4144119585" sldId="272"/>
            <ac:grpSpMk id="3" creationId="{D0115813-4FC6-4447-9ED6-8BDE28B7792A}"/>
          </ac:grpSpMkLst>
        </pc:grpChg>
        <pc:grpChg chg="add del mod">
          <ac:chgData name="Xin Zhang (FA Talent)" userId="474f572f-8271-4f60-858e-cee871e0aec6" providerId="ADAL" clId="{C204DEAB-3FAF-474F-8290-EC232B9349B5}" dt="2021-10-21T01:22:25.239" v="1302" actId="165"/>
          <ac:grpSpMkLst>
            <pc:docMk/>
            <pc:sldMk cId="4144119585" sldId="272"/>
            <ac:grpSpMk id="4" creationId="{B693FFA5-229C-40DA-80C1-B55D9C13A2A4}"/>
          </ac:grpSpMkLst>
        </pc:grpChg>
        <pc:grpChg chg="add del mod topLvl">
          <ac:chgData name="Xin Zhang (FA Talent)" userId="474f572f-8271-4f60-858e-cee871e0aec6" providerId="ADAL" clId="{C204DEAB-3FAF-474F-8290-EC232B9349B5}" dt="2021-10-21T01:22:28.732" v="1306" actId="165"/>
          <ac:grpSpMkLst>
            <pc:docMk/>
            <pc:sldMk cId="4144119585" sldId="272"/>
            <ac:grpSpMk id="7" creationId="{9BD08E8C-0066-49A3-AB51-FCF78874027B}"/>
          </ac:grpSpMkLst>
        </pc:grpChg>
        <pc:grpChg chg="del mod topLvl">
          <ac:chgData name="Xin Zhang (FA Talent)" userId="474f572f-8271-4f60-858e-cee871e0aec6" providerId="ADAL" clId="{C204DEAB-3FAF-474F-8290-EC232B9349B5}" dt="2021-10-21T01:25:38.002" v="1309" actId="478"/>
          <ac:grpSpMkLst>
            <pc:docMk/>
            <pc:sldMk cId="4144119585" sldId="272"/>
            <ac:grpSpMk id="11" creationId="{38C3A8AA-8BD6-475B-A8FF-73D0DDFECE3A}"/>
          </ac:grpSpMkLst>
        </pc:grpChg>
        <pc:grpChg chg="add del mod topLvl">
          <ac:chgData name="Xin Zhang (FA Talent)" userId="474f572f-8271-4f60-858e-cee871e0aec6" providerId="ADAL" clId="{C204DEAB-3FAF-474F-8290-EC232B9349B5}" dt="2021-10-21T01:22:27.550" v="1305" actId="165"/>
          <ac:grpSpMkLst>
            <pc:docMk/>
            <pc:sldMk cId="4144119585" sldId="272"/>
            <ac:grpSpMk id="15" creationId="{F186A6BF-B445-4AFC-A963-B8BE09FB0A71}"/>
          </ac:grpSpMkLst>
        </pc:grpChg>
        <pc:grpChg chg="del mod topLvl">
          <ac:chgData name="Xin Zhang (FA Talent)" userId="474f572f-8271-4f60-858e-cee871e0aec6" providerId="ADAL" clId="{C204DEAB-3FAF-474F-8290-EC232B9349B5}" dt="2021-10-21T01:27:50.245" v="1354" actId="165"/>
          <ac:grpSpMkLst>
            <pc:docMk/>
            <pc:sldMk cId="4144119585" sldId="272"/>
            <ac:grpSpMk id="18" creationId="{5559BB16-CB07-4E20-BEB0-C9B1A35122E4}"/>
          </ac:grpSpMkLst>
        </pc:grpChg>
        <pc:grpChg chg="add del mod topLvl">
          <ac:chgData name="Xin Zhang (FA Talent)" userId="474f572f-8271-4f60-858e-cee871e0aec6" providerId="ADAL" clId="{C204DEAB-3FAF-474F-8290-EC232B9349B5}" dt="2021-10-21T01:22:27.138" v="1304" actId="165"/>
          <ac:grpSpMkLst>
            <pc:docMk/>
            <pc:sldMk cId="4144119585" sldId="272"/>
            <ac:grpSpMk id="21" creationId="{4130924F-4D4E-4A75-B82C-C82E5BB4D860}"/>
          </ac:grpSpMkLst>
        </pc:grpChg>
        <pc:grpChg chg="del mod topLvl">
          <ac:chgData name="Xin Zhang (FA Talent)" userId="474f572f-8271-4f60-858e-cee871e0aec6" providerId="ADAL" clId="{C204DEAB-3FAF-474F-8290-EC232B9349B5}" dt="2021-10-21T01:25:39.404" v="1310" actId="478"/>
          <ac:grpSpMkLst>
            <pc:docMk/>
            <pc:sldMk cId="4144119585" sldId="272"/>
            <ac:grpSpMk id="23" creationId="{72C44030-FAAB-4F80-B562-E98C15094061}"/>
          </ac:grpSpMkLst>
        </pc:grpChg>
        <pc:grpChg chg="add del mod topLvl">
          <ac:chgData name="Xin Zhang (FA Talent)" userId="474f572f-8271-4f60-858e-cee871e0aec6" providerId="ADAL" clId="{C204DEAB-3FAF-474F-8290-EC232B9349B5}" dt="2021-10-21T01:22:27.138" v="1304" actId="165"/>
          <ac:grpSpMkLst>
            <pc:docMk/>
            <pc:sldMk cId="4144119585" sldId="272"/>
            <ac:grpSpMk id="26" creationId="{7EA76152-0FA1-4171-806B-85C0B0D6675E}"/>
          </ac:grpSpMkLst>
        </pc:grpChg>
        <pc:grpChg chg="mod topLvl">
          <ac:chgData name="Xin Zhang (FA Talent)" userId="474f572f-8271-4f60-858e-cee871e0aec6" providerId="ADAL" clId="{C204DEAB-3FAF-474F-8290-EC232B9349B5}" dt="2021-10-21T01:25:42.832" v="1311" actId="164"/>
          <ac:grpSpMkLst>
            <pc:docMk/>
            <pc:sldMk cId="4144119585" sldId="272"/>
            <ac:grpSpMk id="28" creationId="{E60CCF51-2059-4286-9029-B6374BFE3B75}"/>
          </ac:grpSpMkLst>
        </pc:grpChg>
        <pc:grpChg chg="add del mod">
          <ac:chgData name="Xin Zhang (FA Talent)" userId="474f572f-8271-4f60-858e-cee871e0aec6" providerId="ADAL" clId="{C204DEAB-3FAF-474F-8290-EC232B9349B5}" dt="2021-10-21T01:27:11.161" v="1338" actId="478"/>
          <ac:grpSpMkLst>
            <pc:docMk/>
            <pc:sldMk cId="4144119585" sldId="272"/>
            <ac:grpSpMk id="32" creationId="{B9AE6DA8-301B-4860-B5F0-B9AA6DCA2CB3}"/>
          </ac:grpSpMkLst>
        </pc:grpChg>
        <pc:grpChg chg="add del mod topLvl">
          <ac:chgData name="Xin Zhang (FA Talent)" userId="474f572f-8271-4f60-858e-cee871e0aec6" providerId="ADAL" clId="{C204DEAB-3FAF-474F-8290-EC232B9349B5}" dt="2021-10-21T01:27:49.646" v="1353" actId="165"/>
          <ac:grpSpMkLst>
            <pc:docMk/>
            <pc:sldMk cId="4144119585" sldId="272"/>
            <ac:grpSpMk id="33" creationId="{62D76A26-7698-4818-9BC0-4A73CC97DAC8}"/>
          </ac:grpSpMkLst>
        </pc:grpChg>
        <pc:grpChg chg="add del mod">
          <ac:chgData name="Xin Zhang (FA Talent)" userId="474f572f-8271-4f60-858e-cee871e0aec6" providerId="ADAL" clId="{C204DEAB-3FAF-474F-8290-EC232B9349B5}" dt="2021-10-21T01:27:49.037" v="1352" actId="165"/>
          <ac:grpSpMkLst>
            <pc:docMk/>
            <pc:sldMk cId="4144119585" sldId="272"/>
            <ac:grpSpMk id="34" creationId="{B06CEE47-0509-4FFE-8AB2-D300D01DAC3A}"/>
          </ac:grpSpMkLst>
        </pc:grpChg>
        <pc:grpChg chg="add del mod">
          <ac:chgData name="Xin Zhang (FA Talent)" userId="474f572f-8271-4f60-858e-cee871e0aec6" providerId="ADAL" clId="{C204DEAB-3FAF-474F-8290-EC232B9349B5}" dt="2021-10-21T01:27:51.348" v="1355" actId="165"/>
          <ac:grpSpMkLst>
            <pc:docMk/>
            <pc:sldMk cId="4144119585" sldId="272"/>
            <ac:grpSpMk id="35" creationId="{E9DE8B53-B890-477E-83D4-5F0DAA5B8253}"/>
          </ac:grpSpMkLst>
        </pc:grpChg>
        <pc:grpChg chg="del mod topLvl">
          <ac:chgData name="Xin Zhang (FA Talent)" userId="474f572f-8271-4f60-858e-cee871e0aec6" providerId="ADAL" clId="{C204DEAB-3FAF-474F-8290-EC232B9349B5}" dt="2021-10-21T01:27:51.563" v="1356" actId="165"/>
          <ac:grpSpMkLst>
            <pc:docMk/>
            <pc:sldMk cId="4144119585" sldId="272"/>
            <ac:grpSpMk id="36" creationId="{FB2AA729-D911-4248-AFA4-FDA5B4E40613}"/>
          </ac:grpSpMkLst>
        </pc:grpChg>
        <pc:grpChg chg="del mod topLvl">
          <ac:chgData name="Xin Zhang (FA Talent)" userId="474f572f-8271-4f60-858e-cee871e0aec6" providerId="ADAL" clId="{C204DEAB-3FAF-474F-8290-EC232B9349B5}" dt="2021-10-21T01:27:51.763" v="1357" actId="165"/>
          <ac:grpSpMkLst>
            <pc:docMk/>
            <pc:sldMk cId="4144119585" sldId="272"/>
            <ac:grpSpMk id="39" creationId="{1EBC7D86-EF7B-41EA-ABF6-D9B101A1408E}"/>
          </ac:grpSpMkLst>
        </pc:grpChg>
        <pc:picChg chg="add mod modCrop">
          <ac:chgData name="Xin Zhang (FA Talent)" userId="474f572f-8271-4f60-858e-cee871e0aec6" providerId="ADAL" clId="{C204DEAB-3FAF-474F-8290-EC232B9349B5}" dt="2021-10-21T06:39:41.974" v="3392" actId="554"/>
          <ac:picMkLst>
            <pc:docMk/>
            <pc:sldMk cId="4144119585" sldId="272"/>
            <ac:picMk id="5" creationId="{0DAC3B32-C5E4-411D-B022-4E2F2F1B32BD}"/>
          </ac:picMkLst>
        </pc:picChg>
        <pc:picChg chg="add mod modCrop">
          <ac:chgData name="Xin Zhang (FA Talent)" userId="474f572f-8271-4f60-858e-cee871e0aec6" providerId="ADAL" clId="{C204DEAB-3FAF-474F-8290-EC232B9349B5}" dt="2021-10-21T06:39:39.335" v="3391" actId="555"/>
          <ac:picMkLst>
            <pc:docMk/>
            <pc:sldMk cId="4144119585" sldId="272"/>
            <ac:picMk id="8" creationId="{2195CD80-0077-4386-A6F5-7986B9B6174A}"/>
          </ac:picMkLst>
        </pc:picChg>
        <pc:picChg chg="del">
          <ac:chgData name="Xin Zhang (FA Talent)" userId="474f572f-8271-4f60-858e-cee871e0aec6" providerId="ADAL" clId="{C204DEAB-3FAF-474F-8290-EC232B9349B5}" dt="2021-10-20T02:58:36.248" v="927" actId="478"/>
          <ac:picMkLst>
            <pc:docMk/>
            <pc:sldMk cId="4144119585" sldId="272"/>
            <ac:picMk id="9" creationId="{97A5F0E5-3AF9-4203-B9F5-157C23CA24C2}"/>
          </ac:picMkLst>
        </pc:picChg>
        <pc:picChg chg="mod">
          <ac:chgData name="Xin Zhang (FA Talent)" userId="474f572f-8271-4f60-858e-cee871e0aec6" providerId="ADAL" clId="{C204DEAB-3FAF-474F-8290-EC232B9349B5}" dt="2021-10-20T02:40:44.168" v="563" actId="164"/>
          <ac:picMkLst>
            <pc:docMk/>
            <pc:sldMk cId="4144119585" sldId="272"/>
            <ac:picMk id="37" creationId="{5F5185B3-7124-4FC3-94CF-11291FA438E5}"/>
          </ac:picMkLst>
        </pc:picChg>
        <pc:cxnChg chg="add del mod">
          <ac:chgData name="Xin Zhang (FA Talent)" userId="474f572f-8271-4f60-858e-cee871e0aec6" providerId="ADAL" clId="{C204DEAB-3FAF-474F-8290-EC232B9349B5}" dt="2021-10-21T01:21:49.284" v="1288" actId="478"/>
          <ac:cxnSpMkLst>
            <pc:docMk/>
            <pc:sldMk cId="4144119585" sldId="272"/>
            <ac:cxnSpMk id="14" creationId="{F508F4CF-0AE7-4AE3-B054-B528970D8650}"/>
          </ac:cxnSpMkLst>
        </pc:cxnChg>
      </pc:sldChg>
      <pc:sldChg chg="addSp delSp modSp mod">
        <pc:chgData name="Xin Zhang (FA Talent)" userId="474f572f-8271-4f60-858e-cee871e0aec6" providerId="ADAL" clId="{C204DEAB-3FAF-474F-8290-EC232B9349B5}" dt="2021-10-21T01:59:58.896" v="1902" actId="478"/>
        <pc:sldMkLst>
          <pc:docMk/>
          <pc:sldMk cId="121177338" sldId="274"/>
        </pc:sldMkLst>
        <pc:spChg chg="mod">
          <ac:chgData name="Xin Zhang (FA Talent)" userId="474f572f-8271-4f60-858e-cee871e0aec6" providerId="ADAL" clId="{C204DEAB-3FAF-474F-8290-EC232B9349B5}" dt="2021-10-20T02:34:54.146" v="535" actId="20577"/>
          <ac:spMkLst>
            <pc:docMk/>
            <pc:sldMk cId="121177338" sldId="274"/>
            <ac:spMk id="2" creationId="{77F46E6D-A57C-42A5-AFDD-C9DAA388B0AE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3" creationId="{49186758-3269-4593-9C56-8A6910048F86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22" creationId="{B5F0B1DA-B62B-405D-A3B1-0FFF59CBAABB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23" creationId="{A2D2B95E-67B1-43B4-90DB-95B6B0EB64B2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24" creationId="{5102A70B-0276-4621-AA3A-C8799B8F83D7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25" creationId="{FFE8CF19-84B9-4CC1-B1A4-C0D78D92B524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26" creationId="{58B14280-68FB-406D-938E-75558C02428E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27" creationId="{43F0E45E-39CD-4479-87E0-7352A72B3011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28" creationId="{15193985-9AA6-42C1-B157-E7B7BC710A4D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29" creationId="{6A4DEFC0-53B3-41BB-951C-D16F8D045FAF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30" creationId="{2DFE3CE3-7150-4433-AD72-53375C7DC318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32" creationId="{F0F19153-6D4B-4F9B-80F9-EE860A30B428}"/>
          </ac:spMkLst>
        </pc:spChg>
        <pc:spChg chg="mod topLvl">
          <ac:chgData name="Xin Zhang (FA Talent)" userId="474f572f-8271-4f60-858e-cee871e0aec6" providerId="ADAL" clId="{C204DEAB-3FAF-474F-8290-EC232B9349B5}" dt="2021-10-21T01:50:17" v="1418" actId="165"/>
          <ac:spMkLst>
            <pc:docMk/>
            <pc:sldMk cId="121177338" sldId="274"/>
            <ac:spMk id="34" creationId="{292CD99B-6668-4FAE-8DBE-B423D24B9367}"/>
          </ac:spMkLst>
        </pc:spChg>
        <pc:spChg chg="mod topLvl">
          <ac:chgData name="Xin Zhang (FA Talent)" userId="474f572f-8271-4f60-858e-cee871e0aec6" providerId="ADAL" clId="{C204DEAB-3FAF-474F-8290-EC232B9349B5}" dt="2021-10-21T01:50:45.521" v="1434" actId="20577"/>
          <ac:spMkLst>
            <pc:docMk/>
            <pc:sldMk cId="121177338" sldId="274"/>
            <ac:spMk id="35" creationId="{EABBABD5-52E9-47B5-9FB5-4B416EF6AC85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36" creationId="{7B1E45B8-7C6F-43B5-8FA3-29E69D289B38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37" creationId="{B4F2F6A8-ACD3-4851-B00D-54326EE4D325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39" creationId="{6E568F9B-49BD-4C2B-A082-C889746E3560}"/>
          </ac:spMkLst>
        </pc:spChg>
        <pc:spChg chg="mod topLvl">
          <ac:chgData name="Xin Zhang (FA Talent)" userId="474f572f-8271-4f60-858e-cee871e0aec6" providerId="ADAL" clId="{C204DEAB-3FAF-474F-8290-EC232B9349B5}" dt="2021-10-21T01:50:25.049" v="1419" actId="14100"/>
          <ac:spMkLst>
            <pc:docMk/>
            <pc:sldMk cId="121177338" sldId="274"/>
            <ac:spMk id="40" creationId="{87F6FF28-217E-4762-82D8-543CBB9E92F5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41" creationId="{68E551AF-1FEF-4CA2-9D03-C7AB6F421720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42" creationId="{06693997-8D4F-4817-8BF1-435458FAE1CE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44" creationId="{14A4191A-A9EE-4C30-9364-C6244755B29B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46" creationId="{0408DBD9-77D9-4748-BD23-9780CBE74CB8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47" creationId="{89BDEB73-04C2-446F-A30D-E0EE23B924B7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49" creationId="{58354B7C-7320-4489-8BA9-EDD6C9184A55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50" creationId="{9907E7E6-13D7-4BD8-9CC4-AA5445168C06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51" creationId="{5C1143C2-A9AB-4045-B23E-4E2EEC2EDEC7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52" creationId="{1C8E825D-BCA3-47A6-8046-6283343E3CFE}"/>
          </ac:spMkLst>
        </pc:spChg>
        <pc:spChg chg="del">
          <ac:chgData name="Xin Zhang (FA Talent)" userId="474f572f-8271-4f60-858e-cee871e0aec6" providerId="ADAL" clId="{C204DEAB-3FAF-474F-8290-EC232B9349B5}" dt="2021-10-21T01:31:35.268" v="1379" actId="478"/>
          <ac:spMkLst>
            <pc:docMk/>
            <pc:sldMk cId="121177338" sldId="274"/>
            <ac:spMk id="53" creationId="{D5DCBD7D-655B-40AE-B73B-35C378A37410}"/>
          </ac:spMkLst>
        </pc:spChg>
        <pc:spChg chg="mod topLvl">
          <ac:chgData name="Xin Zhang (FA Talent)" userId="474f572f-8271-4f60-858e-cee871e0aec6" providerId="ADAL" clId="{C204DEAB-3FAF-474F-8290-EC232B9349B5}" dt="2021-10-21T01:50:17" v="1418" actId="165"/>
          <ac:spMkLst>
            <pc:docMk/>
            <pc:sldMk cId="121177338" sldId="274"/>
            <ac:spMk id="54" creationId="{9D62267B-C465-41E5-9D5A-757CFED165A3}"/>
          </ac:spMkLst>
        </pc:spChg>
        <pc:spChg chg="mod topLvl">
          <ac:chgData name="Xin Zhang (FA Talent)" userId="474f572f-8271-4f60-858e-cee871e0aec6" providerId="ADAL" clId="{C204DEAB-3FAF-474F-8290-EC232B9349B5}" dt="2021-10-21T01:50:50.267" v="1435"/>
          <ac:spMkLst>
            <pc:docMk/>
            <pc:sldMk cId="121177338" sldId="274"/>
            <ac:spMk id="55" creationId="{4900AB0E-7E86-4852-8ADA-9F5009648665}"/>
          </ac:spMkLst>
        </pc:spChg>
        <pc:spChg chg="mod topLvl">
          <ac:chgData name="Xin Zhang (FA Talent)" userId="474f572f-8271-4f60-858e-cee871e0aec6" providerId="ADAL" clId="{C204DEAB-3FAF-474F-8290-EC232B9349B5}" dt="2021-10-21T01:50:25.049" v="1419" actId="14100"/>
          <ac:spMkLst>
            <pc:docMk/>
            <pc:sldMk cId="121177338" sldId="274"/>
            <ac:spMk id="56" creationId="{311CB2B4-9594-4645-80A3-5E7F34B1BD04}"/>
          </ac:spMkLst>
        </pc:spChg>
        <pc:spChg chg="mod topLvl">
          <ac:chgData name="Xin Zhang (FA Talent)" userId="474f572f-8271-4f60-858e-cee871e0aec6" providerId="ADAL" clId="{C204DEAB-3FAF-474F-8290-EC232B9349B5}" dt="2021-10-21T01:50:17" v="1418" actId="165"/>
          <ac:spMkLst>
            <pc:docMk/>
            <pc:sldMk cId="121177338" sldId="274"/>
            <ac:spMk id="57" creationId="{1FB1F3B7-68A9-4109-B101-D7AA07D31CE9}"/>
          </ac:spMkLst>
        </pc:spChg>
        <pc:spChg chg="mod topLvl">
          <ac:chgData name="Xin Zhang (FA Talent)" userId="474f572f-8271-4f60-858e-cee871e0aec6" providerId="ADAL" clId="{C204DEAB-3FAF-474F-8290-EC232B9349B5}" dt="2021-10-21T01:50:51.343" v="1436"/>
          <ac:spMkLst>
            <pc:docMk/>
            <pc:sldMk cId="121177338" sldId="274"/>
            <ac:spMk id="58" creationId="{AD4BD5D0-6193-4481-8A5E-1824511B2EE0}"/>
          </ac:spMkLst>
        </pc:spChg>
        <pc:spChg chg="mod topLvl">
          <ac:chgData name="Xin Zhang (FA Talent)" userId="474f572f-8271-4f60-858e-cee871e0aec6" providerId="ADAL" clId="{C204DEAB-3FAF-474F-8290-EC232B9349B5}" dt="2021-10-21T01:50:25.049" v="1419" actId="14100"/>
          <ac:spMkLst>
            <pc:docMk/>
            <pc:sldMk cId="121177338" sldId="274"/>
            <ac:spMk id="59" creationId="{B9F17708-E92D-40FF-A1DE-DEBC90D963D6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0" creationId="{0DB20379-E29F-4106-87ED-60D547F16BAB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1" creationId="{CFEB74A5-4746-44A0-8C10-8D5A5B045456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2" creationId="{C64AF959-0D7F-42C0-A1A0-C1FD4DE800F3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3" creationId="{C618FBB8-8419-4394-A725-92F72D3EAD76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4" creationId="{963C5416-C321-48A7-B035-8E4E413D3BD5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5" creationId="{4201AB2D-252F-468D-AF07-AC060785C9CA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6" creationId="{4C4D686B-3DE2-4CE9-BF46-9E6E53C1591B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7" creationId="{4C309511-7AD4-49AF-BF13-49C0D1189C7A}"/>
          </ac:spMkLst>
        </pc:spChg>
        <pc:spChg chg="del mod topLvl">
          <ac:chgData name="Xin Zhang (FA Talent)" userId="474f572f-8271-4f60-858e-cee871e0aec6" providerId="ADAL" clId="{C204DEAB-3FAF-474F-8290-EC232B9349B5}" dt="2021-10-21T01:49:49.233" v="1409" actId="478"/>
          <ac:spMkLst>
            <pc:docMk/>
            <pc:sldMk cId="121177338" sldId="274"/>
            <ac:spMk id="68" creationId="{382A36B7-6FB7-40F2-9FAA-D02E18CD76BC}"/>
          </ac:spMkLst>
        </pc:spChg>
        <pc:spChg chg="mod">
          <ac:chgData name="Xin Zhang (FA Talent)" userId="474f572f-8271-4f60-858e-cee871e0aec6" providerId="ADAL" clId="{C204DEAB-3FAF-474F-8290-EC232B9349B5}" dt="2021-10-21T01:59:42.048" v="1686"/>
          <ac:spMkLst>
            <pc:docMk/>
            <pc:sldMk cId="121177338" sldId="274"/>
            <ac:spMk id="75" creationId="{C0D0104D-2420-4E47-B2B4-B6763BE13F33}"/>
          </ac:spMkLst>
        </pc:spChg>
        <pc:spChg chg="mod topLvl">
          <ac:chgData name="Xin Zhang (FA Talent)" userId="474f572f-8271-4f60-858e-cee871e0aec6" providerId="ADAL" clId="{C204DEAB-3FAF-474F-8290-EC232B9349B5}" dt="2021-10-21T01:50:17" v="1418" actId="165"/>
          <ac:spMkLst>
            <pc:docMk/>
            <pc:sldMk cId="121177338" sldId="274"/>
            <ac:spMk id="79" creationId="{10A71170-37F6-414E-B676-8EAB67F43FAB}"/>
          </ac:spMkLst>
        </pc:spChg>
        <pc:spChg chg="mod topLvl">
          <ac:chgData name="Xin Zhang (FA Talent)" userId="474f572f-8271-4f60-858e-cee871e0aec6" providerId="ADAL" clId="{C204DEAB-3FAF-474F-8290-EC232B9349B5}" dt="2021-10-21T01:50:54.671" v="1439"/>
          <ac:spMkLst>
            <pc:docMk/>
            <pc:sldMk cId="121177338" sldId="274"/>
            <ac:spMk id="80" creationId="{7BC510E4-0585-42C1-A712-5492ADABE3EF}"/>
          </ac:spMkLst>
        </pc:spChg>
        <pc:spChg chg="mod topLvl">
          <ac:chgData name="Xin Zhang (FA Talent)" userId="474f572f-8271-4f60-858e-cee871e0aec6" providerId="ADAL" clId="{C204DEAB-3FAF-474F-8290-EC232B9349B5}" dt="2021-10-21T01:50:25.049" v="1419" actId="14100"/>
          <ac:spMkLst>
            <pc:docMk/>
            <pc:sldMk cId="121177338" sldId="274"/>
            <ac:spMk id="81" creationId="{EF77465D-CC99-4705-AFB8-82995FB49046}"/>
          </ac:spMkLst>
        </pc:spChg>
        <pc:spChg chg="mod topLvl">
          <ac:chgData name="Xin Zhang (FA Talent)" userId="474f572f-8271-4f60-858e-cee871e0aec6" providerId="ADAL" clId="{C204DEAB-3FAF-474F-8290-EC232B9349B5}" dt="2021-10-21T01:50:17" v="1418" actId="165"/>
          <ac:spMkLst>
            <pc:docMk/>
            <pc:sldMk cId="121177338" sldId="274"/>
            <ac:spMk id="84" creationId="{F79BFD82-B684-4EAA-8A19-BA137D2958C1}"/>
          </ac:spMkLst>
        </pc:spChg>
        <pc:spChg chg="mod topLvl">
          <ac:chgData name="Xin Zhang (FA Talent)" userId="474f572f-8271-4f60-858e-cee871e0aec6" providerId="ADAL" clId="{C204DEAB-3FAF-474F-8290-EC232B9349B5}" dt="2021-10-21T01:50:53.668" v="1438"/>
          <ac:spMkLst>
            <pc:docMk/>
            <pc:sldMk cId="121177338" sldId="274"/>
            <ac:spMk id="85" creationId="{F6FA4F90-86B0-4937-B773-402A71C60BE5}"/>
          </ac:spMkLst>
        </pc:spChg>
        <pc:spChg chg="mod topLvl">
          <ac:chgData name="Xin Zhang (FA Talent)" userId="474f572f-8271-4f60-858e-cee871e0aec6" providerId="ADAL" clId="{C204DEAB-3FAF-474F-8290-EC232B9349B5}" dt="2021-10-21T01:50:25.049" v="1419" actId="14100"/>
          <ac:spMkLst>
            <pc:docMk/>
            <pc:sldMk cId="121177338" sldId="274"/>
            <ac:spMk id="86" creationId="{22AA8529-7721-483B-85CC-71790AD36385}"/>
          </ac:spMkLst>
        </pc:spChg>
        <pc:spChg chg="mod topLvl">
          <ac:chgData name="Xin Zhang (FA Talent)" userId="474f572f-8271-4f60-858e-cee871e0aec6" providerId="ADAL" clId="{C204DEAB-3FAF-474F-8290-EC232B9349B5}" dt="2021-10-21T01:50:17" v="1418" actId="165"/>
          <ac:spMkLst>
            <pc:docMk/>
            <pc:sldMk cId="121177338" sldId="274"/>
            <ac:spMk id="89" creationId="{34F8DEE6-0272-4517-8B57-F4D0B3446290}"/>
          </ac:spMkLst>
        </pc:spChg>
        <pc:spChg chg="mod topLvl">
          <ac:chgData name="Xin Zhang (FA Talent)" userId="474f572f-8271-4f60-858e-cee871e0aec6" providerId="ADAL" clId="{C204DEAB-3FAF-474F-8290-EC232B9349B5}" dt="2021-10-21T01:50:52.418" v="1437"/>
          <ac:spMkLst>
            <pc:docMk/>
            <pc:sldMk cId="121177338" sldId="274"/>
            <ac:spMk id="90" creationId="{8D1E6DDA-AA4B-44DD-A88A-1DA19CD71112}"/>
          </ac:spMkLst>
        </pc:spChg>
        <pc:spChg chg="mod topLvl">
          <ac:chgData name="Xin Zhang (FA Talent)" userId="474f572f-8271-4f60-858e-cee871e0aec6" providerId="ADAL" clId="{C204DEAB-3FAF-474F-8290-EC232B9349B5}" dt="2021-10-21T01:50:25.049" v="1419" actId="14100"/>
          <ac:spMkLst>
            <pc:docMk/>
            <pc:sldMk cId="121177338" sldId="274"/>
            <ac:spMk id="91" creationId="{7A9DBDD7-7CEA-4BCE-B484-C0C9322696AA}"/>
          </ac:spMkLst>
        </pc:spChg>
        <pc:spChg chg="mod">
          <ac:chgData name="Xin Zhang (FA Talent)" userId="474f572f-8271-4f60-858e-cee871e0aec6" providerId="ADAL" clId="{C204DEAB-3FAF-474F-8290-EC232B9349B5}" dt="2021-10-21T01:59:52.647" v="1898"/>
          <ac:spMkLst>
            <pc:docMk/>
            <pc:sldMk cId="121177338" sldId="274"/>
            <ac:spMk id="94" creationId="{D98875FB-E7B8-4D32-B800-2DE624B44322}"/>
          </ac:spMkLst>
        </pc:spChg>
        <pc:grpChg chg="add del mod">
          <ac:chgData name="Xin Zhang (FA Talent)" userId="474f572f-8271-4f60-858e-cee871e0aec6" providerId="ADAL" clId="{C204DEAB-3FAF-474F-8290-EC232B9349B5}" dt="2021-10-21T01:50:17" v="1418" actId="165"/>
          <ac:grpSpMkLst>
            <pc:docMk/>
            <pc:sldMk cId="121177338" sldId="274"/>
            <ac:grpSpMk id="4" creationId="{B76D7680-AD10-4E35-B1F9-7EEEBF6125B9}"/>
          </ac:grpSpMkLst>
        </pc:grpChg>
        <pc:grpChg chg="add del mod">
          <ac:chgData name="Xin Zhang (FA Talent)" userId="474f572f-8271-4f60-858e-cee871e0aec6" providerId="ADAL" clId="{C204DEAB-3FAF-474F-8290-EC232B9349B5}" dt="2021-10-21T01:50:17" v="1418" actId="165"/>
          <ac:grpSpMkLst>
            <pc:docMk/>
            <pc:sldMk cId="121177338" sldId="274"/>
            <ac:grpSpMk id="5" creationId="{0509CA68-D7A9-43F2-B97F-7EF1C1DA5277}"/>
          </ac:grpSpMkLst>
        </pc:grpChg>
        <pc:grpChg chg="add del mod">
          <ac:chgData name="Xin Zhang (FA Talent)" userId="474f572f-8271-4f60-858e-cee871e0aec6" providerId="ADAL" clId="{C204DEAB-3FAF-474F-8290-EC232B9349B5}" dt="2021-10-21T01:50:17" v="1418" actId="165"/>
          <ac:grpSpMkLst>
            <pc:docMk/>
            <pc:sldMk cId="121177338" sldId="274"/>
            <ac:grpSpMk id="6" creationId="{31EF81F1-07CD-48EE-BCD1-D824B07E3E48}"/>
          </ac:grpSpMkLst>
        </pc:grpChg>
        <pc:grpChg chg="add del mod">
          <ac:chgData name="Xin Zhang (FA Talent)" userId="474f572f-8271-4f60-858e-cee871e0aec6" providerId="ADAL" clId="{C204DEAB-3FAF-474F-8290-EC232B9349B5}" dt="2021-10-21T01:39:49.212" v="1381" actId="165"/>
          <ac:grpSpMkLst>
            <pc:docMk/>
            <pc:sldMk cId="121177338" sldId="274"/>
            <ac:grpSpMk id="33" creationId="{67B28953-6030-404C-8688-983507D15F16}"/>
          </ac:grpSpMkLst>
        </pc:grpChg>
        <pc:grpChg chg="del mod topLvl">
          <ac:chgData name="Xin Zhang (FA Talent)" userId="474f572f-8271-4f60-858e-cee871e0aec6" providerId="ADAL" clId="{C204DEAB-3FAF-474F-8290-EC232B9349B5}" dt="2021-10-21T01:49:49.233" v="1409" actId="478"/>
          <ac:grpSpMkLst>
            <pc:docMk/>
            <pc:sldMk cId="121177338" sldId="274"/>
            <ac:grpSpMk id="70" creationId="{7F1199D3-FBFD-46BD-812C-9C72A455AC19}"/>
          </ac:grpSpMkLst>
        </pc:grpChg>
        <pc:grpChg chg="del mod ord topLvl">
          <ac:chgData name="Xin Zhang (FA Talent)" userId="474f572f-8271-4f60-858e-cee871e0aec6" providerId="ADAL" clId="{C204DEAB-3FAF-474F-8290-EC232B9349B5}" dt="2021-10-21T01:59:58.896" v="1902" actId="478"/>
          <ac:grpSpMkLst>
            <pc:docMk/>
            <pc:sldMk cId="121177338" sldId="274"/>
            <ac:grpSpMk id="73" creationId="{AC061479-1BE7-4613-8ADC-5456950A989C}"/>
          </ac:grpSpMkLst>
        </pc:grpChg>
        <pc:grpChg chg="add del mod">
          <ac:chgData name="Xin Zhang (FA Talent)" userId="474f572f-8271-4f60-858e-cee871e0aec6" providerId="ADAL" clId="{C204DEAB-3FAF-474F-8290-EC232B9349B5}" dt="2021-10-21T01:50:17" v="1418" actId="165"/>
          <ac:grpSpMkLst>
            <pc:docMk/>
            <pc:sldMk cId="121177338" sldId="274"/>
            <ac:grpSpMk id="78" creationId="{7DAF6976-B70C-4351-BB67-A54C59E33979}"/>
          </ac:grpSpMkLst>
        </pc:grpChg>
        <pc:grpChg chg="add del mod">
          <ac:chgData name="Xin Zhang (FA Talent)" userId="474f572f-8271-4f60-858e-cee871e0aec6" providerId="ADAL" clId="{C204DEAB-3FAF-474F-8290-EC232B9349B5}" dt="2021-10-21T01:50:17" v="1418" actId="165"/>
          <ac:grpSpMkLst>
            <pc:docMk/>
            <pc:sldMk cId="121177338" sldId="274"/>
            <ac:grpSpMk id="83" creationId="{471B9C4C-536A-447D-AE47-1D7B6EAF3C71}"/>
          </ac:grpSpMkLst>
        </pc:grpChg>
        <pc:grpChg chg="add del mod">
          <ac:chgData name="Xin Zhang (FA Talent)" userId="474f572f-8271-4f60-858e-cee871e0aec6" providerId="ADAL" clId="{C204DEAB-3FAF-474F-8290-EC232B9349B5}" dt="2021-10-21T01:50:17" v="1418" actId="165"/>
          <ac:grpSpMkLst>
            <pc:docMk/>
            <pc:sldMk cId="121177338" sldId="274"/>
            <ac:grpSpMk id="88" creationId="{F417997E-529B-4EBE-BE1E-308CF42DD9FA}"/>
          </ac:grpSpMkLst>
        </pc:grpChg>
        <pc:grpChg chg="del mod topLvl">
          <ac:chgData name="Xin Zhang (FA Talent)" userId="474f572f-8271-4f60-858e-cee871e0aec6" providerId="ADAL" clId="{C204DEAB-3FAF-474F-8290-EC232B9349B5}" dt="2021-10-21T01:59:58.896" v="1902" actId="478"/>
          <ac:grpSpMkLst>
            <pc:docMk/>
            <pc:sldMk cId="121177338" sldId="274"/>
            <ac:grpSpMk id="92" creationId="{90198671-BAE2-4634-8CD7-A1B87199107D}"/>
          </ac:grpSpMkLst>
        </pc:grpChg>
        <pc:picChg chg="del">
          <ac:chgData name="Xin Zhang (FA Talent)" userId="474f572f-8271-4f60-858e-cee871e0aec6" providerId="ADAL" clId="{C204DEAB-3FAF-474F-8290-EC232B9349B5}" dt="2021-10-21T01:31:35.268" v="1379" actId="478"/>
          <ac:picMkLst>
            <pc:docMk/>
            <pc:sldMk cId="121177338" sldId="274"/>
            <ac:picMk id="31" creationId="{5101CA2E-E4CA-49C2-9763-96043B73D671}"/>
          </ac:picMkLst>
        </pc:picChg>
        <pc:picChg chg="add mod ord">
          <ac:chgData name="Xin Zhang (FA Talent)" userId="474f572f-8271-4f60-858e-cee871e0aec6" providerId="ADAL" clId="{C204DEAB-3FAF-474F-8290-EC232B9349B5}" dt="2021-10-21T01:59:52.650" v="1900"/>
          <ac:picMkLst>
            <pc:docMk/>
            <pc:sldMk cId="121177338" sldId="274"/>
            <ac:picMk id="31" creationId="{A114206F-99BC-46FB-AB25-9391066B11C0}"/>
          </ac:picMkLst>
        </pc:picChg>
        <pc:picChg chg="add mod ord">
          <ac:chgData name="Xin Zhang (FA Talent)" userId="474f572f-8271-4f60-858e-cee871e0aec6" providerId="ADAL" clId="{C204DEAB-3FAF-474F-8290-EC232B9349B5}" dt="2021-10-21T01:59:33.591" v="1580"/>
          <ac:picMkLst>
            <pc:docMk/>
            <pc:sldMk cId="121177338" sldId="274"/>
            <ac:picMk id="32" creationId="{B094C1A9-B4C7-4227-947F-B08515D6608D}"/>
          </ac:picMkLst>
        </pc:picChg>
        <pc:picChg chg="add mod ord">
          <ac:chgData name="Xin Zhang (FA Talent)" userId="474f572f-8271-4f60-858e-cee871e0aec6" providerId="ADAL" clId="{C204DEAB-3FAF-474F-8290-EC232B9349B5}" dt="2021-10-21T01:59:38.145" v="1674"/>
          <ac:picMkLst>
            <pc:docMk/>
            <pc:sldMk cId="121177338" sldId="274"/>
            <ac:picMk id="33" creationId="{83102801-85A8-4788-8578-B3ABD11DBADF}"/>
          </ac:picMkLst>
        </pc:picChg>
        <pc:picChg chg="add mod ord">
          <ac:chgData name="Xin Zhang (FA Talent)" userId="474f572f-8271-4f60-858e-cee871e0aec6" providerId="ADAL" clId="{C204DEAB-3FAF-474F-8290-EC232B9349B5}" dt="2021-10-21T01:59:42.063" v="1756"/>
          <ac:picMkLst>
            <pc:docMk/>
            <pc:sldMk cId="121177338" sldId="274"/>
            <ac:picMk id="36" creationId="{61FD206E-6BE1-44C6-A120-618D35AEF846}"/>
          </ac:picMkLst>
        </pc:picChg>
        <pc:picChg chg="add mod ord">
          <ac:chgData name="Xin Zhang (FA Talent)" userId="474f572f-8271-4f60-858e-cee871e0aec6" providerId="ADAL" clId="{C204DEAB-3FAF-474F-8290-EC232B9349B5}" dt="2021-10-21T01:59:49.811" v="1878"/>
          <ac:picMkLst>
            <pc:docMk/>
            <pc:sldMk cId="121177338" sldId="274"/>
            <ac:picMk id="37" creationId="{D48301D5-F2D5-445A-986F-35FCC326026A}"/>
          </ac:picMkLst>
        </pc:picChg>
        <pc:picChg chg="del">
          <ac:chgData name="Xin Zhang (FA Talent)" userId="474f572f-8271-4f60-858e-cee871e0aec6" providerId="ADAL" clId="{C204DEAB-3FAF-474F-8290-EC232B9349B5}" dt="2021-10-21T01:31:35.268" v="1379" actId="478"/>
          <ac:picMkLst>
            <pc:docMk/>
            <pc:sldMk cId="121177338" sldId="274"/>
            <ac:picMk id="38" creationId="{1529D02A-EF55-4D2F-8A92-D4506BE36E1F}"/>
          </ac:picMkLst>
        </pc:picChg>
        <pc:picChg chg="add mod ord">
          <ac:chgData name="Xin Zhang (FA Talent)" userId="474f572f-8271-4f60-858e-cee871e0aec6" providerId="ADAL" clId="{C204DEAB-3FAF-474F-8290-EC232B9349B5}" dt="2021-10-21T01:59:46.691" v="1824"/>
          <ac:picMkLst>
            <pc:docMk/>
            <pc:sldMk cId="121177338" sldId="274"/>
            <ac:picMk id="38" creationId="{F57532CA-AF5C-446D-B72A-12C0A1FC8760}"/>
          </ac:picMkLst>
        </pc:picChg>
        <pc:picChg chg="del">
          <ac:chgData name="Xin Zhang (FA Talent)" userId="474f572f-8271-4f60-858e-cee871e0aec6" providerId="ADAL" clId="{C204DEAB-3FAF-474F-8290-EC232B9349B5}" dt="2021-10-21T01:31:35.268" v="1379" actId="478"/>
          <ac:picMkLst>
            <pc:docMk/>
            <pc:sldMk cId="121177338" sldId="274"/>
            <ac:picMk id="43" creationId="{DBF3276A-1565-4E91-90C3-E0BBDD91A31C}"/>
          </ac:picMkLst>
        </pc:picChg>
        <pc:picChg chg="del mod ord topLvl">
          <ac:chgData name="Xin Zhang (FA Talent)" userId="474f572f-8271-4f60-858e-cee871e0aec6" providerId="ADAL" clId="{C204DEAB-3FAF-474F-8290-EC232B9349B5}" dt="2021-10-21T01:59:58.896" v="1902" actId="478"/>
          <ac:picMkLst>
            <pc:docMk/>
            <pc:sldMk cId="121177338" sldId="274"/>
            <ac:picMk id="45" creationId="{A66173DB-747B-4AC7-BD25-CCBF054CB29C}"/>
          </ac:picMkLst>
        </pc:picChg>
        <pc:picChg chg="del">
          <ac:chgData name="Xin Zhang (FA Talent)" userId="474f572f-8271-4f60-858e-cee871e0aec6" providerId="ADAL" clId="{C204DEAB-3FAF-474F-8290-EC232B9349B5}" dt="2021-10-21T01:31:35.268" v="1379" actId="478"/>
          <ac:picMkLst>
            <pc:docMk/>
            <pc:sldMk cId="121177338" sldId="274"/>
            <ac:picMk id="48" creationId="{072C4E86-53CA-42C3-98AF-5FB18F6E4A9F}"/>
          </ac:picMkLst>
        </pc:picChg>
        <pc:picChg chg="del mod ord topLvl">
          <ac:chgData name="Xin Zhang (FA Talent)" userId="474f572f-8271-4f60-858e-cee871e0aec6" providerId="ADAL" clId="{C204DEAB-3FAF-474F-8290-EC232B9349B5}" dt="2021-10-21T01:59:58.896" v="1902" actId="478"/>
          <ac:picMkLst>
            <pc:docMk/>
            <pc:sldMk cId="121177338" sldId="274"/>
            <ac:picMk id="69" creationId="{5313E488-5A6C-4B62-8148-3A91F43E26F3}"/>
          </ac:picMkLst>
        </pc:picChg>
        <pc:picChg chg="del mod topLvl">
          <ac:chgData name="Xin Zhang (FA Talent)" userId="474f572f-8271-4f60-858e-cee871e0aec6" providerId="ADAL" clId="{C204DEAB-3FAF-474F-8290-EC232B9349B5}" dt="2021-10-21T01:49:49.233" v="1409" actId="478"/>
          <ac:picMkLst>
            <pc:docMk/>
            <pc:sldMk cId="121177338" sldId="274"/>
            <ac:picMk id="71" creationId="{8EF9135F-7959-4AF1-BE98-4CDD9FA9A34A}"/>
          </ac:picMkLst>
        </pc:picChg>
        <pc:picChg chg="del mod topLvl">
          <ac:chgData name="Xin Zhang (FA Talent)" userId="474f572f-8271-4f60-858e-cee871e0aec6" providerId="ADAL" clId="{C204DEAB-3FAF-474F-8290-EC232B9349B5}" dt="2021-10-21T01:49:49.233" v="1409" actId="478"/>
          <ac:picMkLst>
            <pc:docMk/>
            <pc:sldMk cId="121177338" sldId="274"/>
            <ac:picMk id="72" creationId="{07F34046-9E61-45B6-B7B4-080F2A965090}"/>
          </ac:picMkLst>
        </pc:picChg>
        <pc:picChg chg="mod">
          <ac:chgData name="Xin Zhang (FA Talent)" userId="474f572f-8271-4f60-858e-cee871e0aec6" providerId="ADAL" clId="{C204DEAB-3FAF-474F-8290-EC232B9349B5}" dt="2021-10-21T01:59:42.048" v="1686"/>
          <ac:picMkLst>
            <pc:docMk/>
            <pc:sldMk cId="121177338" sldId="274"/>
            <ac:picMk id="74" creationId="{74DC3EB2-868B-4CC3-8F4C-7A7BA5A292A2}"/>
          </ac:picMkLst>
        </pc:picChg>
        <pc:picChg chg="mod">
          <ac:chgData name="Xin Zhang (FA Talent)" userId="474f572f-8271-4f60-858e-cee871e0aec6" providerId="ADAL" clId="{C204DEAB-3FAF-474F-8290-EC232B9349B5}" dt="2021-10-21T01:39:49.212" v="1381" actId="165"/>
          <ac:picMkLst>
            <pc:docMk/>
            <pc:sldMk cId="121177338" sldId="274"/>
            <ac:picMk id="76" creationId="{F8D041FA-3C2E-4145-8E59-03FC67040EBE}"/>
          </ac:picMkLst>
        </pc:picChg>
        <pc:picChg chg="mod">
          <ac:chgData name="Xin Zhang (FA Talent)" userId="474f572f-8271-4f60-858e-cee871e0aec6" providerId="ADAL" clId="{C204DEAB-3FAF-474F-8290-EC232B9349B5}" dt="2021-10-21T01:39:49.212" v="1381" actId="165"/>
          <ac:picMkLst>
            <pc:docMk/>
            <pc:sldMk cId="121177338" sldId="274"/>
            <ac:picMk id="77" creationId="{E9669F92-99DF-4DF1-A1D7-C32A162D5935}"/>
          </ac:picMkLst>
        </pc:picChg>
        <pc:picChg chg="del mod ord topLvl">
          <ac:chgData name="Xin Zhang (FA Talent)" userId="474f572f-8271-4f60-858e-cee871e0aec6" providerId="ADAL" clId="{C204DEAB-3FAF-474F-8290-EC232B9349B5}" dt="2021-10-21T01:59:54.612" v="1901" actId="478"/>
          <ac:picMkLst>
            <pc:docMk/>
            <pc:sldMk cId="121177338" sldId="274"/>
            <ac:picMk id="82" creationId="{840D4894-01EE-428D-8593-FD9BAB89009E}"/>
          </ac:picMkLst>
        </pc:picChg>
        <pc:picChg chg="del mod ord topLvl">
          <ac:chgData name="Xin Zhang (FA Talent)" userId="474f572f-8271-4f60-858e-cee871e0aec6" providerId="ADAL" clId="{C204DEAB-3FAF-474F-8290-EC232B9349B5}" dt="2021-10-21T01:59:58.896" v="1902" actId="478"/>
          <ac:picMkLst>
            <pc:docMk/>
            <pc:sldMk cId="121177338" sldId="274"/>
            <ac:picMk id="87" creationId="{AD78E1AC-87D0-4CCE-BE6C-61F01E99D6E9}"/>
          </ac:picMkLst>
        </pc:picChg>
        <pc:picChg chg="mod">
          <ac:chgData name="Xin Zhang (FA Talent)" userId="474f572f-8271-4f60-858e-cee871e0aec6" providerId="ADAL" clId="{C204DEAB-3FAF-474F-8290-EC232B9349B5}" dt="2021-10-21T01:59:52.647" v="1898"/>
          <ac:picMkLst>
            <pc:docMk/>
            <pc:sldMk cId="121177338" sldId="274"/>
            <ac:picMk id="93" creationId="{D08B09CF-2AA4-4834-A334-731AFD4E7764}"/>
          </ac:picMkLst>
        </pc:picChg>
      </pc:sldChg>
      <pc:sldChg chg="modSp mod ord">
        <pc:chgData name="Xin Zhang (FA Talent)" userId="474f572f-8271-4f60-858e-cee871e0aec6" providerId="ADAL" clId="{C204DEAB-3FAF-474F-8290-EC232B9349B5}" dt="2021-10-21T06:27:31.477" v="3306"/>
        <pc:sldMkLst>
          <pc:docMk/>
          <pc:sldMk cId="1087957374" sldId="275"/>
        </pc:sldMkLst>
        <pc:spChg chg="mod">
          <ac:chgData name="Xin Zhang (FA Talent)" userId="474f572f-8271-4f60-858e-cee871e0aec6" providerId="ADAL" clId="{C204DEAB-3FAF-474F-8290-EC232B9349B5}" dt="2021-10-21T06:23:26.633" v="3246"/>
          <ac:spMkLst>
            <pc:docMk/>
            <pc:sldMk cId="1087957374" sldId="275"/>
            <ac:spMk id="2" creationId="{14AA73AC-EB14-4561-837E-ED34B0F37C6F}"/>
          </ac:spMkLst>
        </pc:spChg>
        <pc:spChg chg="mod">
          <ac:chgData name="Xin Zhang (FA Talent)" userId="474f572f-8271-4f60-858e-cee871e0aec6" providerId="ADAL" clId="{C204DEAB-3FAF-474F-8290-EC232B9349B5}" dt="2021-10-21T06:27:28.739" v="3298"/>
          <ac:spMkLst>
            <pc:docMk/>
            <pc:sldMk cId="1087957374" sldId="275"/>
            <ac:spMk id="25" creationId="{B334DC7E-A0DB-4358-8398-2DEA07D060BF}"/>
          </ac:spMkLst>
        </pc:spChg>
        <pc:spChg chg="mod">
          <ac:chgData name="Xin Zhang (FA Talent)" userId="474f572f-8271-4f60-858e-cee871e0aec6" providerId="ADAL" clId="{C204DEAB-3FAF-474F-8290-EC232B9349B5}" dt="2021-10-21T06:27:29.658" v="3300"/>
          <ac:spMkLst>
            <pc:docMk/>
            <pc:sldMk cId="1087957374" sldId="275"/>
            <ac:spMk id="27" creationId="{650242FD-2FB7-4391-B199-C95060CD55E9}"/>
          </ac:spMkLst>
        </pc:spChg>
        <pc:spChg chg="mod">
          <ac:chgData name="Xin Zhang (FA Talent)" userId="474f572f-8271-4f60-858e-cee871e0aec6" providerId="ADAL" clId="{C204DEAB-3FAF-474F-8290-EC232B9349B5}" dt="2021-10-21T06:27:31.477" v="3306"/>
          <ac:spMkLst>
            <pc:docMk/>
            <pc:sldMk cId="1087957374" sldId="275"/>
            <ac:spMk id="30" creationId="{6A629274-1900-4429-B5F4-1EA3456F62A9}"/>
          </ac:spMkLst>
        </pc:spChg>
        <pc:spChg chg="mod">
          <ac:chgData name="Xin Zhang (FA Talent)" userId="474f572f-8271-4f60-858e-cee871e0aec6" providerId="ADAL" clId="{C204DEAB-3FAF-474F-8290-EC232B9349B5}" dt="2021-10-21T06:25:47.280" v="3268" actId="20577"/>
          <ac:spMkLst>
            <pc:docMk/>
            <pc:sldMk cId="1087957374" sldId="275"/>
            <ac:spMk id="34" creationId="{0CF7E3E5-1D66-457E-9F06-AAB850FC87AE}"/>
          </ac:spMkLst>
        </pc:spChg>
        <pc:spChg chg="mod">
          <ac:chgData name="Xin Zhang (FA Talent)" userId="474f572f-8271-4f60-858e-cee871e0aec6" providerId="ADAL" clId="{C204DEAB-3FAF-474F-8290-EC232B9349B5}" dt="2021-10-21T06:27:14.689" v="3296" actId="404"/>
          <ac:spMkLst>
            <pc:docMk/>
            <pc:sldMk cId="1087957374" sldId="275"/>
            <ac:spMk id="35" creationId="{A768FB0F-2919-41A9-A4A2-A19774419363}"/>
          </ac:spMkLst>
        </pc:spChg>
        <pc:spChg chg="mod">
          <ac:chgData name="Xin Zhang (FA Talent)" userId="474f572f-8271-4f60-858e-cee871e0aec6" providerId="ADAL" clId="{C204DEAB-3FAF-474F-8290-EC232B9349B5}" dt="2021-10-21T06:25:55.031" v="3279" actId="20577"/>
          <ac:spMkLst>
            <pc:docMk/>
            <pc:sldMk cId="1087957374" sldId="275"/>
            <ac:spMk id="39" creationId="{BB55DC64-1BDA-457F-89D0-39B7C58608B1}"/>
          </ac:spMkLst>
        </pc:spChg>
        <pc:spChg chg="mod">
          <ac:chgData name="Xin Zhang (FA Talent)" userId="474f572f-8271-4f60-858e-cee871e0aec6" providerId="ADAL" clId="{C204DEAB-3FAF-474F-8290-EC232B9349B5}" dt="2021-10-21T06:27:14.689" v="3296" actId="404"/>
          <ac:spMkLst>
            <pc:docMk/>
            <pc:sldMk cId="1087957374" sldId="275"/>
            <ac:spMk id="40" creationId="{1E64083D-0FE0-4DDD-AFEB-D32A172CF817}"/>
          </ac:spMkLst>
        </pc:spChg>
        <pc:spChg chg="mod">
          <ac:chgData name="Xin Zhang (FA Talent)" userId="474f572f-8271-4f60-858e-cee871e0aec6" providerId="ADAL" clId="{C204DEAB-3FAF-474F-8290-EC232B9349B5}" dt="2021-10-21T06:26:10.323" v="3288" actId="20577"/>
          <ac:spMkLst>
            <pc:docMk/>
            <pc:sldMk cId="1087957374" sldId="275"/>
            <ac:spMk id="43" creationId="{C679B25F-15D0-46F2-AE48-3713FBF3C924}"/>
          </ac:spMkLst>
        </pc:spChg>
        <pc:spChg chg="mod">
          <ac:chgData name="Xin Zhang (FA Talent)" userId="474f572f-8271-4f60-858e-cee871e0aec6" providerId="ADAL" clId="{C204DEAB-3FAF-474F-8290-EC232B9349B5}" dt="2021-10-21T06:27:14.689" v="3296" actId="404"/>
          <ac:spMkLst>
            <pc:docMk/>
            <pc:sldMk cId="1087957374" sldId="275"/>
            <ac:spMk id="44" creationId="{3FB67594-6237-4983-8A16-A91D4D409126}"/>
          </ac:spMkLst>
        </pc:spChg>
      </pc:sldChg>
      <pc:sldChg chg="delSp modSp del mod">
        <pc:chgData name="Xin Zhang (FA Talent)" userId="474f572f-8271-4f60-858e-cee871e0aec6" providerId="ADAL" clId="{C204DEAB-3FAF-474F-8290-EC232B9349B5}" dt="2021-10-20T02:34:45.207" v="524" actId="47"/>
        <pc:sldMkLst>
          <pc:docMk/>
          <pc:sldMk cId="4151849022" sldId="277"/>
        </pc:sldMkLst>
        <pc:spChg chg="mod">
          <ac:chgData name="Xin Zhang (FA Talent)" userId="474f572f-8271-4f60-858e-cee871e0aec6" providerId="ADAL" clId="{C204DEAB-3FAF-474F-8290-EC232B9349B5}" dt="2021-10-20T02:34:19.471" v="507" actId="20577"/>
          <ac:spMkLst>
            <pc:docMk/>
            <pc:sldMk cId="4151849022" sldId="277"/>
            <ac:spMk id="4" creationId="{5D0D97D3-508D-40A7-BF3C-3ACC44949C76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6" creationId="{33237DAB-006A-4BF5-B2FE-965EB211BEBB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7" creationId="{E576129D-E2D2-4CFB-AF21-58C3524EA49F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8" creationId="{A8C47EF7-855E-4F0D-AF10-1EE79C5C990F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9" creationId="{CD284778-F9D1-4920-8F00-EF55C98E3B42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0" creationId="{1486BE63-E6B4-4DBD-A356-107FA24CC2F6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1" creationId="{B28F1A9A-BD85-46FC-8332-9760455211EB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2" creationId="{521D794C-4805-4081-8292-06D5CA4F7C28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3" creationId="{8CE16B55-4CD9-49AB-A21D-44236F0716F9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4" creationId="{FFDB8DF9-4BCA-4387-B374-F84E293815B6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5" creationId="{8EE9400D-08A0-4348-9FDB-2D858D505248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6" creationId="{CF382910-5670-4566-8A6F-F369370E9B8C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7" creationId="{7866D275-829D-4371-A9D3-8E60C8B37669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8" creationId="{547F6C53-9421-40E5-AE4E-5CD98D0ADEAE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19" creationId="{362BB6F1-166C-4C01-A26C-9FEF97295EE0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20" creationId="{CD940B63-AA6A-4079-933B-F6126A6CEC5E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21" creationId="{45E29312-08F8-4729-907F-CAEB71F6B589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22" creationId="{C0B76D3F-2FD5-42C1-BBDE-0B93D908ED47}"/>
          </ac:spMkLst>
        </pc:spChg>
        <pc:spChg chg="del">
          <ac:chgData name="Xin Zhang (FA Talent)" userId="474f572f-8271-4f60-858e-cee871e0aec6" providerId="ADAL" clId="{C204DEAB-3FAF-474F-8290-EC232B9349B5}" dt="2021-10-20T02:34:16.533" v="499" actId="478"/>
          <ac:spMkLst>
            <pc:docMk/>
            <pc:sldMk cId="4151849022" sldId="277"/>
            <ac:spMk id="23" creationId="{84F9437A-2749-425E-BFE4-A77CA9A6FCBD}"/>
          </ac:spMkLst>
        </pc:spChg>
        <pc:graphicFrameChg chg="del">
          <ac:chgData name="Xin Zhang (FA Talent)" userId="474f572f-8271-4f60-858e-cee871e0aec6" providerId="ADAL" clId="{C204DEAB-3FAF-474F-8290-EC232B9349B5}" dt="2021-10-20T02:34:16.533" v="499" actId="478"/>
          <ac:graphicFrameMkLst>
            <pc:docMk/>
            <pc:sldMk cId="4151849022" sldId="277"/>
            <ac:graphicFrameMk id="5" creationId="{BD1FCC20-EE70-4896-BBF6-A5EB8DFFE3F3}"/>
          </ac:graphicFrameMkLst>
        </pc:graphicFrameChg>
      </pc:sldChg>
      <pc:sldChg chg="addSp delSp modSp mod ord">
        <pc:chgData name="Xin Zhang (FA Talent)" userId="474f572f-8271-4f60-858e-cee871e0aec6" providerId="ADAL" clId="{C204DEAB-3FAF-474F-8290-EC232B9349B5}" dt="2021-10-21T03:17:21.765" v="3241" actId="12788"/>
        <pc:sldMkLst>
          <pc:docMk/>
          <pc:sldMk cId="2296144802" sldId="279"/>
        </pc:sldMkLst>
        <pc:spChg chg="add mod ord">
          <ac:chgData name="Xin Zhang (FA Talent)" userId="474f572f-8271-4f60-858e-cee871e0aec6" providerId="ADAL" clId="{C204DEAB-3FAF-474F-8290-EC232B9349B5}" dt="2021-10-21T03:17:21.765" v="3241" actId="12788"/>
          <ac:spMkLst>
            <pc:docMk/>
            <pc:sldMk cId="2296144802" sldId="279"/>
            <ac:spMk id="2" creationId="{A0D08685-7671-4594-B708-B4638DE24D7C}"/>
          </ac:spMkLst>
        </pc:spChg>
        <pc:spChg chg="mod">
          <ac:chgData name="Xin Zhang (FA Talent)" userId="474f572f-8271-4f60-858e-cee871e0aec6" providerId="ADAL" clId="{C204DEAB-3FAF-474F-8290-EC232B9349B5}" dt="2021-10-20T02:34:37.439" v="523" actId="20577"/>
          <ac:spMkLst>
            <pc:docMk/>
            <pc:sldMk cId="2296144802" sldId="279"/>
            <ac:spMk id="4" creationId="{897EE290-DF48-464B-8C71-B5352A38FCDB}"/>
          </ac:spMkLst>
        </pc:spChg>
        <pc:spChg chg="mod">
          <ac:chgData name="Xin Zhang (FA Talent)" userId="474f572f-8271-4f60-858e-cee871e0aec6" providerId="ADAL" clId="{C204DEAB-3FAF-474F-8290-EC232B9349B5}" dt="2021-10-21T03:07:48.780" v="3080" actId="20577"/>
          <ac:spMkLst>
            <pc:docMk/>
            <pc:sldMk cId="2296144802" sldId="279"/>
            <ac:spMk id="7" creationId="{EA1FC1CB-0CC9-4680-92B5-C0D0F938A851}"/>
          </ac:spMkLst>
        </pc:spChg>
        <pc:spChg chg="del">
          <ac:chgData name="Xin Zhang (FA Talent)" userId="474f572f-8271-4f60-858e-cee871e0aec6" providerId="ADAL" clId="{C204DEAB-3FAF-474F-8290-EC232B9349B5}" dt="2021-10-21T02:39:11.899" v="2590" actId="478"/>
          <ac:spMkLst>
            <pc:docMk/>
            <pc:sldMk cId="2296144802" sldId="279"/>
            <ac:spMk id="8" creationId="{685F0498-D0D9-42E8-BFC2-D4871472F35C}"/>
          </ac:spMkLst>
        </pc:spChg>
        <pc:spChg chg="add mod">
          <ac:chgData name="Xin Zhang (FA Talent)" userId="474f572f-8271-4f60-858e-cee871e0aec6" providerId="ADAL" clId="{C204DEAB-3FAF-474F-8290-EC232B9349B5}" dt="2021-10-21T03:17:21.765" v="3241" actId="12788"/>
          <ac:spMkLst>
            <pc:docMk/>
            <pc:sldMk cId="2296144802" sldId="279"/>
            <ac:spMk id="10" creationId="{E724B0FD-82AC-45EF-A106-BCC1F1B4508B}"/>
          </ac:spMkLst>
        </pc:spChg>
        <pc:graphicFrameChg chg="del">
          <ac:chgData name="Xin Zhang (FA Talent)" userId="474f572f-8271-4f60-858e-cee871e0aec6" providerId="ADAL" clId="{C204DEAB-3FAF-474F-8290-EC232B9349B5}" dt="2021-10-21T02:39:11.899" v="2590" actId="478"/>
          <ac:graphicFrameMkLst>
            <pc:docMk/>
            <pc:sldMk cId="2296144802" sldId="279"/>
            <ac:graphicFrameMk id="5" creationId="{38F9B177-6F3A-4812-BFC8-96099B8D31B7}"/>
          </ac:graphicFrameMkLst>
        </pc:graphicFrameChg>
        <pc:graphicFrameChg chg="mod modGraphic">
          <ac:chgData name="Xin Zhang (FA Talent)" userId="474f572f-8271-4f60-858e-cee871e0aec6" providerId="ADAL" clId="{C204DEAB-3FAF-474F-8290-EC232B9349B5}" dt="2021-10-21T03:08:28.423" v="3097" actId="20577"/>
          <ac:graphicFrameMkLst>
            <pc:docMk/>
            <pc:sldMk cId="2296144802" sldId="279"/>
            <ac:graphicFrameMk id="6" creationId="{02DD7C05-A3B6-46C3-B076-640392356EFC}"/>
          </ac:graphicFrameMkLst>
        </pc:graphicFrameChg>
        <pc:graphicFrameChg chg="add mod">
          <ac:chgData name="Xin Zhang (FA Talent)" userId="474f572f-8271-4f60-858e-cee871e0aec6" providerId="ADAL" clId="{C204DEAB-3FAF-474F-8290-EC232B9349B5}" dt="2021-10-21T03:17:18.530" v="3240" actId="1076"/>
          <ac:graphicFrameMkLst>
            <pc:docMk/>
            <pc:sldMk cId="2296144802" sldId="279"/>
            <ac:graphicFrameMk id="9" creationId="{1225058D-22DB-418B-945F-2C1200CE0DE5}"/>
          </ac:graphicFrameMkLst>
        </pc:graphicFrameChg>
      </pc:sldChg>
      <pc:sldChg chg="setBg">
        <pc:chgData name="Xin Zhang (FA Talent)" userId="474f572f-8271-4f60-858e-cee871e0aec6" providerId="ADAL" clId="{C204DEAB-3FAF-474F-8290-EC232B9349B5}" dt="2021-10-21T02:09:40.111" v="2034"/>
        <pc:sldMkLst>
          <pc:docMk/>
          <pc:sldMk cId="338888228" sldId="286"/>
        </pc:sldMkLst>
      </pc:sldChg>
      <pc:sldChg chg="addSp delSp modSp mod">
        <pc:chgData name="Xin Zhang (FA Talent)" userId="474f572f-8271-4f60-858e-cee871e0aec6" providerId="ADAL" clId="{C204DEAB-3FAF-474F-8290-EC232B9349B5}" dt="2021-10-20T02:10:06.099" v="242" actId="20577"/>
        <pc:sldMkLst>
          <pc:docMk/>
          <pc:sldMk cId="4283612378" sldId="292"/>
        </pc:sldMkLst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11" creationId="{7B860641-DFE1-49A1-ABC3-9B311FE02BE2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15" creationId="{84FBD9E4-CCD9-4CF5-81D0-85B055C5F4FB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18" creationId="{790CE83D-BBD0-4CCD-8320-CA180111465C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19" creationId="{195316F4-6B66-45AF-94AB-5399E73FB171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21" creationId="{3439B720-AC36-4444-B791-BE2402654BCC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22" creationId="{04207E06-A921-4ED6-BCBC-33EEFE2001CC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24" creationId="{EE162CA3-0D69-48FC-9A3E-5E4A397C492C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25" creationId="{69C1C1B3-18B7-46B7-BF06-43DC6F1D4F0D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26" creationId="{E3B7B93E-3625-4432-AA01-1B4104D3A2D8}"/>
          </ac:spMkLst>
        </pc:spChg>
        <pc:spChg chg="add mod">
          <ac:chgData name="Xin Zhang (FA Talent)" userId="474f572f-8271-4f60-858e-cee871e0aec6" providerId="ADAL" clId="{C204DEAB-3FAF-474F-8290-EC232B9349B5}" dt="2021-10-20T02:08:25.425" v="153" actId="1076"/>
          <ac:spMkLst>
            <pc:docMk/>
            <pc:sldMk cId="4283612378" sldId="292"/>
            <ac:spMk id="27" creationId="{6C544DCD-3343-4E25-B81E-623948670BAE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28" creationId="{E544623C-A54F-45AB-89E9-8F31021E4B84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29" creationId="{6E30D73F-DE4A-4C8F-BB70-1752F52C965D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30" creationId="{3D50B70B-9799-4FE7-9759-B110004A2CB5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31" creationId="{1D37897C-56AE-486F-8BA4-3603A788C70A}"/>
          </ac:spMkLst>
        </pc:spChg>
        <pc:spChg chg="add mod">
          <ac:chgData name="Xin Zhang (FA Talent)" userId="474f572f-8271-4f60-858e-cee871e0aec6" providerId="ADAL" clId="{C204DEAB-3FAF-474F-8290-EC232B9349B5}" dt="2021-10-20T02:08:25.425" v="153" actId="1076"/>
          <ac:spMkLst>
            <pc:docMk/>
            <pc:sldMk cId="4283612378" sldId="292"/>
            <ac:spMk id="32" creationId="{89B2DFAE-9F56-4338-A6DE-8E16F66DA0FC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33" creationId="{65FCD6E3-DADC-4A66-9132-4A45EF58D908}"/>
          </ac:spMkLst>
        </pc:spChg>
        <pc:spChg chg="add mod">
          <ac:chgData name="Xin Zhang (FA Talent)" userId="474f572f-8271-4f60-858e-cee871e0aec6" providerId="ADAL" clId="{C204DEAB-3FAF-474F-8290-EC232B9349B5}" dt="2021-10-20T02:08:29.396" v="154" actId="1076"/>
          <ac:spMkLst>
            <pc:docMk/>
            <pc:sldMk cId="4283612378" sldId="292"/>
            <ac:spMk id="34" creationId="{B500EF77-3E8A-4643-8AF7-0EC27DA6E5F8}"/>
          </ac:spMkLst>
        </pc:spChg>
        <pc:spChg chg="add mod">
          <ac:chgData name="Xin Zhang (FA Talent)" userId="474f572f-8271-4f60-858e-cee871e0aec6" providerId="ADAL" clId="{C204DEAB-3FAF-474F-8290-EC232B9349B5}" dt="2021-10-20T02:08:29.396" v="154" actId="1076"/>
          <ac:spMkLst>
            <pc:docMk/>
            <pc:sldMk cId="4283612378" sldId="292"/>
            <ac:spMk id="35" creationId="{A91A14C4-D47C-4332-95D9-40473B6C56AB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36" creationId="{991CA8B6-EC89-4C30-825C-1D85ECE7CF8B}"/>
          </ac:spMkLst>
        </pc:spChg>
        <pc:spChg chg="mod">
          <ac:chgData name="Xin Zhang (FA Talent)" userId="474f572f-8271-4f60-858e-cee871e0aec6" providerId="ADAL" clId="{C204DEAB-3FAF-474F-8290-EC232B9349B5}" dt="2021-10-20T01:54:13.719" v="0" actId="164"/>
          <ac:spMkLst>
            <pc:docMk/>
            <pc:sldMk cId="4283612378" sldId="292"/>
            <ac:spMk id="37" creationId="{B70083A8-47ED-489D-B8D4-F5C1A0785806}"/>
          </ac:spMkLst>
        </pc:spChg>
        <pc:spChg chg="add mod">
          <ac:chgData name="Xin Zhang (FA Talent)" userId="474f572f-8271-4f60-858e-cee871e0aec6" providerId="ADAL" clId="{C204DEAB-3FAF-474F-8290-EC232B9349B5}" dt="2021-10-20T02:09:07.405" v="177" actId="20577"/>
          <ac:spMkLst>
            <pc:docMk/>
            <pc:sldMk cId="4283612378" sldId="292"/>
            <ac:spMk id="38" creationId="{AF1301E7-4DBA-4E9D-B1F6-66A4EF0C6EF7}"/>
          </ac:spMkLst>
        </pc:spChg>
        <pc:spChg chg="add mod">
          <ac:chgData name="Xin Zhang (FA Talent)" userId="474f572f-8271-4f60-858e-cee871e0aec6" providerId="ADAL" clId="{C204DEAB-3FAF-474F-8290-EC232B9349B5}" dt="2021-10-20T02:09:12.826" v="189" actId="20577"/>
          <ac:spMkLst>
            <pc:docMk/>
            <pc:sldMk cId="4283612378" sldId="292"/>
            <ac:spMk id="39" creationId="{9BA18EC0-7A32-4113-A021-BCA2470E07C3}"/>
          </ac:spMkLst>
        </pc:spChg>
        <pc:spChg chg="add mod">
          <ac:chgData name="Xin Zhang (FA Talent)" userId="474f572f-8271-4f60-858e-cee871e0aec6" providerId="ADAL" clId="{C204DEAB-3FAF-474F-8290-EC232B9349B5}" dt="2021-10-20T02:09:52.019" v="225" actId="20577"/>
          <ac:spMkLst>
            <pc:docMk/>
            <pc:sldMk cId="4283612378" sldId="292"/>
            <ac:spMk id="40" creationId="{8799741F-0CD2-4969-BCF6-FFB56DABB95B}"/>
          </ac:spMkLst>
        </pc:spChg>
        <pc:spChg chg="add mod">
          <ac:chgData name="Xin Zhang (FA Talent)" userId="474f572f-8271-4f60-858e-cee871e0aec6" providerId="ADAL" clId="{C204DEAB-3FAF-474F-8290-EC232B9349B5}" dt="2021-10-20T02:10:06.099" v="242" actId="20577"/>
          <ac:spMkLst>
            <pc:docMk/>
            <pc:sldMk cId="4283612378" sldId="292"/>
            <ac:spMk id="41" creationId="{104C302A-92D3-4C1D-A253-8C7AD9C29C5F}"/>
          </ac:spMkLst>
        </pc:spChg>
        <pc:grpChg chg="add del mod">
          <ac:chgData name="Xin Zhang (FA Talent)" userId="474f572f-8271-4f60-858e-cee871e0aec6" providerId="ADAL" clId="{C204DEAB-3FAF-474F-8290-EC232B9349B5}" dt="2021-10-20T01:54:19.753" v="2" actId="478"/>
          <ac:grpSpMkLst>
            <pc:docMk/>
            <pc:sldMk cId="4283612378" sldId="292"/>
            <ac:grpSpMk id="2" creationId="{AFAE1609-C05E-452B-AE09-912043B263B2}"/>
          </ac:grpSpMkLst>
        </pc:grpChg>
        <pc:graphicFrameChg chg="add mod modGraphic">
          <ac:chgData name="Xin Zhang (FA Talent)" userId="474f572f-8271-4f60-858e-cee871e0aec6" providerId="ADAL" clId="{C204DEAB-3FAF-474F-8290-EC232B9349B5}" dt="2021-10-20T02:08:15.216" v="152" actId="1076"/>
          <ac:graphicFrameMkLst>
            <pc:docMk/>
            <pc:sldMk cId="4283612378" sldId="292"/>
            <ac:graphicFrameMk id="5" creationId="{3C62C499-407A-4D68-B9D6-AC3AD9023223}"/>
          </ac:graphicFrameMkLst>
        </pc:graphicFrameChg>
      </pc:sldChg>
      <pc:sldChg chg="addSp delSp modSp mod ord">
        <pc:chgData name="Xin Zhang (FA Talent)" userId="474f572f-8271-4f60-858e-cee871e0aec6" providerId="ADAL" clId="{C204DEAB-3FAF-474F-8290-EC232B9349B5}" dt="2021-10-21T06:28:13.159" v="3312" actId="165"/>
        <pc:sldMkLst>
          <pc:docMk/>
          <pc:sldMk cId="2092171010" sldId="293"/>
        </pc:sldMkLst>
        <pc:spChg chg="mod">
          <ac:chgData name="Xin Zhang (FA Talent)" userId="474f572f-8271-4f60-858e-cee871e0aec6" providerId="ADAL" clId="{C204DEAB-3FAF-474F-8290-EC232B9349B5}" dt="2021-10-21T02:30:03.207" v="2483" actId="27803"/>
          <ac:spMkLst>
            <pc:docMk/>
            <pc:sldMk cId="2092171010" sldId="293"/>
            <ac:spMk id="11" creationId="{8C6BB6D7-EAFE-4286-813B-5AFCB1B15672}"/>
          </ac:spMkLst>
        </pc:spChg>
        <pc:spChg chg="mod">
          <ac:chgData name="Xin Zhang (FA Talent)" userId="474f572f-8271-4f60-858e-cee871e0aec6" providerId="ADAL" clId="{C204DEAB-3FAF-474F-8290-EC232B9349B5}" dt="2021-10-21T02:30:03.207" v="2483" actId="27803"/>
          <ac:spMkLst>
            <pc:docMk/>
            <pc:sldMk cId="2092171010" sldId="293"/>
            <ac:spMk id="12" creationId="{3B8D0DF9-E30A-41CF-AF22-7EB9FD13EB23}"/>
          </ac:spMkLst>
        </pc:spChg>
        <pc:spChg chg="mod">
          <ac:chgData name="Xin Zhang (FA Talent)" userId="474f572f-8271-4f60-858e-cee871e0aec6" providerId="ADAL" clId="{C204DEAB-3FAF-474F-8290-EC232B9349B5}" dt="2021-10-21T02:30:03.207" v="2483" actId="27803"/>
          <ac:spMkLst>
            <pc:docMk/>
            <pc:sldMk cId="2092171010" sldId="293"/>
            <ac:spMk id="13" creationId="{D7FCD53A-20C6-4FF7-824D-E4C676E20270}"/>
          </ac:spMkLst>
        </pc:spChg>
        <pc:spChg chg="mod">
          <ac:chgData name="Xin Zhang (FA Talent)" userId="474f572f-8271-4f60-858e-cee871e0aec6" providerId="ADAL" clId="{C204DEAB-3FAF-474F-8290-EC232B9349B5}" dt="2021-10-21T02:30:03.207" v="2483" actId="27803"/>
          <ac:spMkLst>
            <pc:docMk/>
            <pc:sldMk cId="2092171010" sldId="293"/>
            <ac:spMk id="14" creationId="{30041EF8-F8A1-48A0-BEB5-ABAFCE4BD10A}"/>
          </ac:spMkLst>
        </pc:spChg>
        <pc:spChg chg="mod">
          <ac:chgData name="Xin Zhang (FA Talent)" userId="474f572f-8271-4f60-858e-cee871e0aec6" providerId="ADAL" clId="{C204DEAB-3FAF-474F-8290-EC232B9349B5}" dt="2021-10-21T02:30:03.207" v="2483" actId="27803"/>
          <ac:spMkLst>
            <pc:docMk/>
            <pc:sldMk cId="2092171010" sldId="293"/>
            <ac:spMk id="15" creationId="{214E4F49-540B-4F19-951B-6661419FBE3A}"/>
          </ac:spMkLst>
        </pc:spChg>
        <pc:spChg chg="mod">
          <ac:chgData name="Xin Zhang (FA Talent)" userId="474f572f-8271-4f60-858e-cee871e0aec6" providerId="ADAL" clId="{C204DEAB-3FAF-474F-8290-EC232B9349B5}" dt="2021-10-21T02:30:02.225" v="2482" actId="27803"/>
          <ac:spMkLst>
            <pc:docMk/>
            <pc:sldMk cId="2092171010" sldId="293"/>
            <ac:spMk id="17" creationId="{C4E5E6CF-FE23-40BF-B342-52448B80C98B}"/>
          </ac:spMkLst>
        </pc:spChg>
        <pc:spChg chg="mod">
          <ac:chgData name="Xin Zhang (FA Talent)" userId="474f572f-8271-4f60-858e-cee871e0aec6" providerId="ADAL" clId="{C204DEAB-3FAF-474F-8290-EC232B9349B5}" dt="2021-10-21T02:30:02.225" v="2482" actId="27803"/>
          <ac:spMkLst>
            <pc:docMk/>
            <pc:sldMk cId="2092171010" sldId="293"/>
            <ac:spMk id="18" creationId="{42163874-7C3F-46B2-93D9-DC20276B9062}"/>
          </ac:spMkLst>
        </pc:spChg>
        <pc:spChg chg="mod">
          <ac:chgData name="Xin Zhang (FA Talent)" userId="474f572f-8271-4f60-858e-cee871e0aec6" providerId="ADAL" clId="{C204DEAB-3FAF-474F-8290-EC232B9349B5}" dt="2021-10-21T02:30:02.225" v="2482" actId="27803"/>
          <ac:spMkLst>
            <pc:docMk/>
            <pc:sldMk cId="2092171010" sldId="293"/>
            <ac:spMk id="19" creationId="{377FA18D-4016-4413-8099-8FB923CFCF56}"/>
          </ac:spMkLst>
        </pc:spChg>
        <pc:spChg chg="add del mod">
          <ac:chgData name="Xin Zhang (FA Talent)" userId="474f572f-8271-4f60-858e-cee871e0aec6" providerId="ADAL" clId="{C204DEAB-3FAF-474F-8290-EC232B9349B5}" dt="2021-10-21T02:30:41.922" v="2494" actId="478"/>
          <ac:spMkLst>
            <pc:docMk/>
            <pc:sldMk cId="2092171010" sldId="293"/>
            <ac:spMk id="20" creationId="{4607A7AD-B6E2-469A-9F44-E98CDDEFDC70}"/>
          </ac:spMkLst>
        </pc:spChg>
        <pc:spChg chg="mod topLvl">
          <ac:chgData name="Xin Zhang (FA Talent)" userId="474f572f-8271-4f60-858e-cee871e0aec6" providerId="ADAL" clId="{C204DEAB-3FAF-474F-8290-EC232B9349B5}" dt="2021-10-21T02:29:32.058" v="2475" actId="14861"/>
          <ac:spMkLst>
            <pc:docMk/>
            <pc:sldMk cId="2092171010" sldId="293"/>
            <ac:spMk id="31" creationId="{0AD2A22D-D68C-451F-A3BE-EE47EBAB61B2}"/>
          </ac:spMkLst>
        </pc:spChg>
        <pc:spChg chg="mod topLvl">
          <ac:chgData name="Xin Zhang (FA Talent)" userId="474f572f-8271-4f60-858e-cee871e0aec6" providerId="ADAL" clId="{C204DEAB-3FAF-474F-8290-EC232B9349B5}" dt="2021-10-21T02:29:32.058" v="2475" actId="14861"/>
          <ac:spMkLst>
            <pc:docMk/>
            <pc:sldMk cId="2092171010" sldId="293"/>
            <ac:spMk id="32" creationId="{E42A99CD-EDCC-416F-B61F-4DDD0B89D055}"/>
          </ac:spMkLst>
        </pc:spChg>
        <pc:spChg chg="mod topLvl">
          <ac:chgData name="Xin Zhang (FA Talent)" userId="474f572f-8271-4f60-858e-cee871e0aec6" providerId="ADAL" clId="{C204DEAB-3FAF-474F-8290-EC232B9349B5}" dt="2021-10-21T02:29:32.058" v="2475" actId="14861"/>
          <ac:spMkLst>
            <pc:docMk/>
            <pc:sldMk cId="2092171010" sldId="293"/>
            <ac:spMk id="33" creationId="{9D8FC22E-DB08-4547-B6B7-A519FC665FC7}"/>
          </ac:spMkLst>
        </pc:spChg>
        <pc:spChg chg="del mod topLvl">
          <ac:chgData name="Xin Zhang (FA Talent)" userId="474f572f-8271-4f60-858e-cee871e0aec6" providerId="ADAL" clId="{C204DEAB-3FAF-474F-8290-EC232B9349B5}" dt="2021-10-21T02:22:00.736" v="2073" actId="478"/>
          <ac:spMkLst>
            <pc:docMk/>
            <pc:sldMk cId="2092171010" sldId="293"/>
            <ac:spMk id="34" creationId="{D78AB730-4255-4190-BD73-58400AA81CE3}"/>
          </ac:spMkLst>
        </pc:spChg>
        <pc:spChg chg="del mod topLvl">
          <ac:chgData name="Xin Zhang (FA Talent)" userId="474f572f-8271-4f60-858e-cee871e0aec6" providerId="ADAL" clId="{C204DEAB-3FAF-474F-8290-EC232B9349B5}" dt="2021-10-21T02:22:00.736" v="2073" actId="478"/>
          <ac:spMkLst>
            <pc:docMk/>
            <pc:sldMk cId="2092171010" sldId="293"/>
            <ac:spMk id="35" creationId="{200F8D58-B759-49A3-AE7D-C1154326AC9F}"/>
          </ac:spMkLst>
        </pc:spChg>
        <pc:spChg chg="del mod topLvl">
          <ac:chgData name="Xin Zhang (FA Talent)" userId="474f572f-8271-4f60-858e-cee871e0aec6" providerId="ADAL" clId="{C204DEAB-3FAF-474F-8290-EC232B9349B5}" dt="2021-10-21T02:22:00.736" v="2073" actId="478"/>
          <ac:spMkLst>
            <pc:docMk/>
            <pc:sldMk cId="2092171010" sldId="293"/>
            <ac:spMk id="36" creationId="{94574B08-0312-4B86-8767-C4FF2DA5FF7D}"/>
          </ac:spMkLst>
        </pc:spChg>
        <pc:spChg chg="mod topLvl">
          <ac:chgData name="Xin Zhang (FA Talent)" userId="474f572f-8271-4f60-858e-cee871e0aec6" providerId="ADAL" clId="{C204DEAB-3FAF-474F-8290-EC232B9349B5}" dt="2021-10-21T02:28:29.370" v="2461" actId="20577"/>
          <ac:spMkLst>
            <pc:docMk/>
            <pc:sldMk cId="2092171010" sldId="293"/>
            <ac:spMk id="37" creationId="{21515AE8-B097-42BF-A82E-C9BAF92838FF}"/>
          </ac:spMkLst>
        </pc:spChg>
        <pc:spChg chg="del mod topLvl">
          <ac:chgData name="Xin Zhang (FA Talent)" userId="474f572f-8271-4f60-858e-cee871e0aec6" providerId="ADAL" clId="{C204DEAB-3FAF-474F-8290-EC232B9349B5}" dt="2021-10-21T02:21:47.884" v="2072" actId="478"/>
          <ac:spMkLst>
            <pc:docMk/>
            <pc:sldMk cId="2092171010" sldId="293"/>
            <ac:spMk id="38" creationId="{F48E3253-CDC8-4E6F-801A-15329E3B4609}"/>
          </ac:spMkLst>
        </pc:spChg>
        <pc:spChg chg="mod topLvl">
          <ac:chgData name="Xin Zhang (FA Talent)" userId="474f572f-8271-4f60-858e-cee871e0aec6" providerId="ADAL" clId="{C204DEAB-3FAF-474F-8290-EC232B9349B5}" dt="2021-10-21T02:28:33.419" v="2464"/>
          <ac:spMkLst>
            <pc:docMk/>
            <pc:sldMk cId="2092171010" sldId="293"/>
            <ac:spMk id="41" creationId="{F36F3C41-395A-441C-9416-41BA1240D94A}"/>
          </ac:spMkLst>
        </pc:spChg>
        <pc:spChg chg="del mod topLvl">
          <ac:chgData name="Xin Zhang (FA Talent)" userId="474f572f-8271-4f60-858e-cee871e0aec6" providerId="ADAL" clId="{C204DEAB-3FAF-474F-8290-EC232B9349B5}" dt="2021-10-21T02:21:47.884" v="2072" actId="478"/>
          <ac:spMkLst>
            <pc:docMk/>
            <pc:sldMk cId="2092171010" sldId="293"/>
            <ac:spMk id="42" creationId="{0BF8FCBA-B77D-4E36-9CB7-D4D0197E975C}"/>
          </ac:spMkLst>
        </pc:spChg>
        <pc:spChg chg="mod topLvl">
          <ac:chgData name="Xin Zhang (FA Talent)" userId="474f572f-8271-4f60-858e-cee871e0aec6" providerId="ADAL" clId="{C204DEAB-3FAF-474F-8290-EC232B9349B5}" dt="2021-10-21T02:28:35.653" v="2467"/>
          <ac:spMkLst>
            <pc:docMk/>
            <pc:sldMk cId="2092171010" sldId="293"/>
            <ac:spMk id="44" creationId="{01A224DA-3003-4147-8FC2-C2EBCE594A6E}"/>
          </ac:spMkLst>
        </pc:spChg>
        <pc:spChg chg="del mod topLvl">
          <ac:chgData name="Xin Zhang (FA Talent)" userId="474f572f-8271-4f60-858e-cee871e0aec6" providerId="ADAL" clId="{C204DEAB-3FAF-474F-8290-EC232B9349B5}" dt="2021-10-21T02:21:47.884" v="2072" actId="478"/>
          <ac:spMkLst>
            <pc:docMk/>
            <pc:sldMk cId="2092171010" sldId="293"/>
            <ac:spMk id="45" creationId="{25E8E6C5-853A-4493-909F-8BB5D680374F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49" creationId="{5B0F8D5F-D5EB-415E-A347-5B7A36E5A924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0" creationId="{CB4EA2A8-1B1D-4AD0-9B42-C8D34518DCC4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1" creationId="{5FCA05D3-7E88-4627-9EDA-B23FFDEBDD00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2" creationId="{0468E27F-0BB7-403A-9B62-BC91E5742689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3" creationId="{1B21EC6F-CF49-4406-9130-33351E816C93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4" creationId="{5B4ED150-6B84-49B9-842A-EF7443C95917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5" creationId="{79F9CCCC-9DAB-4D9B-BACF-7175130EAF41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6" creationId="{E6DD7907-A5C5-45C8-80B7-BD2950068752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7" creationId="{13179B08-DBE1-4F53-84AD-40BB89604A6B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58" creationId="{D420DD1E-A4EA-47A3-929E-DF2F2B46B52B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0" creationId="{6BD8AC8D-1BA6-4548-A320-24428F6653AF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1" creationId="{1E938093-0E9B-4DE4-B0C4-9FD119FC2604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2" creationId="{30048EA2-BD7B-4EC4-9339-63475235E736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3" creationId="{AB6E50C0-01DF-447A-933D-1A4FCD2313C5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4" creationId="{94B8016B-4C93-409A-A7DE-10FC05AA8260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5" creationId="{A5F5317C-9B58-4AE2-8ADD-CE9D9896D534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6" creationId="{AFA3F348-8C5C-418E-BF86-56FD5FFCFE3C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7" creationId="{7DDFEECF-BB18-419B-998C-9AEE15C9633F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8" creationId="{7C841B31-61F9-4B9A-AFC6-A8C162395ADA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69" creationId="{2A42F82B-2578-4A19-8487-2BA2AD506655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1" creationId="{446BEFDD-936D-4368-B3DC-CE23EAD1988D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2" creationId="{9499A58A-49E3-4CDE-8E5F-E1F881D2B912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3" creationId="{88A84304-152A-40BE-94D4-124A5264B434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4" creationId="{9D936056-4AFD-4E9A-BA0E-43D014FFE2DB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5" creationId="{F798ABCB-C987-47A7-92CC-A6018481EB9F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6" creationId="{87D444FD-BA6C-492A-B240-081BD45B6FFE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7" creationId="{21ADB867-9D54-44A7-BF70-DD455100EB14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8" creationId="{93C0E509-E0AF-4076-9F05-8D5B1379F7BC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79" creationId="{908AF232-43F5-456D-94DC-95F2795C5858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0" creationId="{9E08C1F5-72D6-4CB9-9405-559FA10C985F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2" creationId="{B9928EE8-7206-4A71-904B-2AF0D5115E16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3" creationId="{D5CE38B1-3900-41BC-A2F0-203970F889C3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4" creationId="{4E358B93-E7E6-496A-9645-050F53221817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5" creationId="{14D51552-63D5-4C26-853F-7A182A113784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6" creationId="{EB8AB6ED-8C2B-4CC0-8B29-05180AE3F61F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7" creationId="{128FE6FC-CD85-46B9-BDF0-01C6D5080F2C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8" creationId="{93435082-6B83-4D3F-A34E-3F66AF7F3444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89" creationId="{1C230F1A-7C77-4FE9-9CD1-F33A9A21BD18}"/>
          </ac:spMkLst>
        </pc:spChg>
        <pc:spChg chg="mod">
          <ac:chgData name="Xin Zhang (FA Talent)" userId="474f572f-8271-4f60-858e-cee871e0aec6" providerId="ADAL" clId="{C204DEAB-3FAF-474F-8290-EC232B9349B5}" dt="2021-10-21T02:21:19.868" v="2068" actId="165"/>
          <ac:spMkLst>
            <pc:docMk/>
            <pc:sldMk cId="2092171010" sldId="293"/>
            <ac:spMk id="90" creationId="{9C892920-AE21-41DC-B9FB-ACA5DD9BBB9E}"/>
          </ac:spMkLst>
        </pc:spChg>
        <pc:spChg chg="add del mod">
          <ac:chgData name="Xin Zhang (FA Talent)" userId="474f572f-8271-4f60-858e-cee871e0aec6" providerId="ADAL" clId="{C204DEAB-3FAF-474F-8290-EC232B9349B5}" dt="2021-10-21T02:30:30.173" v="2491" actId="478"/>
          <ac:spMkLst>
            <pc:docMk/>
            <pc:sldMk cId="2092171010" sldId="293"/>
            <ac:spMk id="110" creationId="{0A714587-86CA-4D88-9BBD-232E2DF66B9C}"/>
          </ac:spMkLst>
        </pc:spChg>
        <pc:spChg chg="add del mod">
          <ac:chgData name="Xin Zhang (FA Talent)" userId="474f572f-8271-4f60-858e-cee871e0aec6" providerId="ADAL" clId="{C204DEAB-3FAF-474F-8290-EC232B9349B5}" dt="2021-10-21T02:30:41.922" v="2494" actId="478"/>
          <ac:spMkLst>
            <pc:docMk/>
            <pc:sldMk cId="2092171010" sldId="293"/>
            <ac:spMk id="111" creationId="{8B6998C8-D23F-475B-9CD5-D0E9F4E19331}"/>
          </ac:spMkLst>
        </pc:spChg>
        <pc:spChg chg="del mod">
          <ac:chgData name="Xin Zhang (FA Talent)" userId="474f572f-8271-4f60-858e-cee871e0aec6" providerId="ADAL" clId="{C204DEAB-3FAF-474F-8290-EC232B9349B5}" dt="2021-10-21T02:27:07.666" v="2143" actId="478"/>
          <ac:spMkLst>
            <pc:docMk/>
            <pc:sldMk cId="2092171010" sldId="293"/>
            <ac:spMk id="113" creationId="{F8D86B00-CF9B-42EE-915C-3583BC2C42D5}"/>
          </ac:spMkLst>
        </pc:spChg>
        <pc:spChg chg="del">
          <ac:chgData name="Xin Zhang (FA Talent)" userId="474f572f-8271-4f60-858e-cee871e0aec6" providerId="ADAL" clId="{C204DEAB-3FAF-474F-8290-EC232B9349B5}" dt="2021-10-21T01:56:13.078" v="1440" actId="478"/>
          <ac:spMkLst>
            <pc:docMk/>
            <pc:sldMk cId="2092171010" sldId="293"/>
            <ac:spMk id="114" creationId="{AC4A3586-6960-4008-8ED9-03B431ECE223}"/>
          </ac:spMkLst>
        </pc:spChg>
        <pc:spChg chg="del mod">
          <ac:chgData name="Xin Zhang (FA Talent)" userId="474f572f-8271-4f60-858e-cee871e0aec6" providerId="ADAL" clId="{C204DEAB-3FAF-474F-8290-EC232B9349B5}" dt="2021-10-21T02:27:07.666" v="2143" actId="478"/>
          <ac:spMkLst>
            <pc:docMk/>
            <pc:sldMk cId="2092171010" sldId="293"/>
            <ac:spMk id="115" creationId="{B9769308-375F-4D79-B2C8-F346A7421158}"/>
          </ac:spMkLst>
        </pc:spChg>
        <pc:spChg chg="del">
          <ac:chgData name="Xin Zhang (FA Talent)" userId="474f572f-8271-4f60-858e-cee871e0aec6" providerId="ADAL" clId="{C204DEAB-3FAF-474F-8290-EC232B9349B5}" dt="2021-10-21T01:56:13.078" v="1440" actId="478"/>
          <ac:spMkLst>
            <pc:docMk/>
            <pc:sldMk cId="2092171010" sldId="293"/>
            <ac:spMk id="116" creationId="{320B4706-7482-4644-8D1D-4E721B6E513C}"/>
          </ac:spMkLst>
        </pc:spChg>
        <pc:spChg chg="del mod">
          <ac:chgData name="Xin Zhang (FA Talent)" userId="474f572f-8271-4f60-858e-cee871e0aec6" providerId="ADAL" clId="{C204DEAB-3FAF-474F-8290-EC232B9349B5}" dt="2021-10-21T02:27:07.666" v="2143" actId="478"/>
          <ac:spMkLst>
            <pc:docMk/>
            <pc:sldMk cId="2092171010" sldId="293"/>
            <ac:spMk id="117" creationId="{440A9FB1-8198-4A41-87C2-7ED97E9DC28D}"/>
          </ac:spMkLst>
        </pc:spChg>
        <pc:spChg chg="del">
          <ac:chgData name="Xin Zhang (FA Talent)" userId="474f572f-8271-4f60-858e-cee871e0aec6" providerId="ADAL" clId="{C204DEAB-3FAF-474F-8290-EC232B9349B5}" dt="2021-10-21T01:56:13.078" v="1440" actId="478"/>
          <ac:spMkLst>
            <pc:docMk/>
            <pc:sldMk cId="2092171010" sldId="293"/>
            <ac:spMk id="118" creationId="{26EC62AE-3EFF-4BA1-90E6-D1BD8485859E}"/>
          </ac:spMkLst>
        </pc:spChg>
        <pc:spChg chg="del">
          <ac:chgData name="Xin Zhang (FA Talent)" userId="474f572f-8271-4f60-858e-cee871e0aec6" providerId="ADAL" clId="{C204DEAB-3FAF-474F-8290-EC232B9349B5}" dt="2021-10-21T01:56:13.078" v="1440" actId="478"/>
          <ac:spMkLst>
            <pc:docMk/>
            <pc:sldMk cId="2092171010" sldId="293"/>
            <ac:spMk id="119" creationId="{05430B17-E985-4EF4-8176-3A39B9CA8EA5}"/>
          </ac:spMkLst>
        </pc:spChg>
        <pc:spChg chg="del">
          <ac:chgData name="Xin Zhang (FA Talent)" userId="474f572f-8271-4f60-858e-cee871e0aec6" providerId="ADAL" clId="{C204DEAB-3FAF-474F-8290-EC232B9349B5}" dt="2021-10-21T01:56:13.078" v="1440" actId="478"/>
          <ac:spMkLst>
            <pc:docMk/>
            <pc:sldMk cId="2092171010" sldId="293"/>
            <ac:spMk id="120" creationId="{A32CB79F-6CAC-438A-9367-6C4B229DCCB4}"/>
          </ac:spMkLst>
        </pc:spChg>
        <pc:spChg chg="del">
          <ac:chgData name="Xin Zhang (FA Talent)" userId="474f572f-8271-4f60-858e-cee871e0aec6" providerId="ADAL" clId="{C204DEAB-3FAF-474F-8290-EC232B9349B5}" dt="2021-10-21T01:56:13.078" v="1440" actId="478"/>
          <ac:spMkLst>
            <pc:docMk/>
            <pc:sldMk cId="2092171010" sldId="293"/>
            <ac:spMk id="121" creationId="{8A922892-027A-4A2B-90A2-29985D935F4A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22" creationId="{338FB4F8-457D-4B93-B1F8-8552000FAB88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23" creationId="{A64A5F25-2157-476A-87D7-1942FB55B5FB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24" creationId="{24068720-7576-4368-AC20-1CF92AD425DA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25" creationId="{C6E82FB2-61DD-4A56-A484-A15D238A0F6B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26" creationId="{A4B0BEC1-CE49-4D00-BA69-D8EBA0B84E06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27" creationId="{76459842-B501-481C-ABFE-E8E0A61BB889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28" creationId="{8A458B78-5608-45B6-A09B-C36C44330F2E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29" creationId="{501B2CFC-DD8F-4683-AFB6-A77CB1D4A38B}"/>
          </ac:spMkLst>
        </pc:spChg>
        <pc:spChg chg="mod topLvl">
          <ac:chgData name="Xin Zhang (FA Talent)" userId="474f572f-8271-4f60-858e-cee871e0aec6" providerId="ADAL" clId="{C204DEAB-3FAF-474F-8290-EC232B9349B5}" dt="2021-10-21T02:30:10.499" v="2485" actId="164"/>
          <ac:spMkLst>
            <pc:docMk/>
            <pc:sldMk cId="2092171010" sldId="293"/>
            <ac:spMk id="130" creationId="{B465283F-CC13-49B2-BDB6-1FADFDC0B3D1}"/>
          </ac:spMkLst>
        </pc:spChg>
        <pc:spChg chg="mod topLvl">
          <ac:chgData name="Xin Zhang (FA Talent)" userId="474f572f-8271-4f60-858e-cee871e0aec6" providerId="ADAL" clId="{C204DEAB-3FAF-474F-8290-EC232B9349B5}" dt="2021-10-21T02:30:10.499" v="2485" actId="164"/>
          <ac:spMkLst>
            <pc:docMk/>
            <pc:sldMk cId="2092171010" sldId="293"/>
            <ac:spMk id="131" creationId="{27C5CEDF-12DA-4A94-84A3-6D0F722C93CE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32" creationId="{57EAC2FE-3307-4D32-A580-ACB990889AA1}"/>
          </ac:spMkLst>
        </pc:spChg>
        <pc:spChg chg="mod topLvl">
          <ac:chgData name="Xin Zhang (FA Talent)" userId="474f572f-8271-4f60-858e-cee871e0aec6" providerId="ADAL" clId="{C204DEAB-3FAF-474F-8290-EC232B9349B5}" dt="2021-10-21T02:30:10.499" v="2485" actId="164"/>
          <ac:spMkLst>
            <pc:docMk/>
            <pc:sldMk cId="2092171010" sldId="293"/>
            <ac:spMk id="133" creationId="{A54303E1-8A7D-4A57-9A56-73C53F55F028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34" creationId="{CFEE20A1-B45B-48E6-A511-6D433202FBC2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35" creationId="{6D6EA7DB-1EB9-42D5-8806-CF5A5FA5DECC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36" creationId="{87508F19-D0F3-4C9D-B57D-6B33006E2E40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37" creationId="{AA659902-3BFC-4F02-8DE2-548EB09ED20A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38" creationId="{15A97C1E-1E66-4C6D-940D-64531EA52672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39" creationId="{E34851D6-9BB8-4968-AE70-84B7A588CE92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40" creationId="{6E8E8CCA-1A12-4494-BE35-894D14D3481A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41" creationId="{19EA00A4-B462-47FC-8882-62DA64C9AB16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42" creationId="{A688E4C0-A718-4D7A-985F-4260CAF11F0C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43" creationId="{7C7366E9-48CD-4214-9956-B6E4924168B5}"/>
          </ac:spMkLst>
        </pc:spChg>
        <pc:spChg chg="mod">
          <ac:chgData name="Xin Zhang (FA Talent)" userId="474f572f-8271-4f60-858e-cee871e0aec6" providerId="ADAL" clId="{C204DEAB-3FAF-474F-8290-EC232B9349B5}" dt="2021-10-21T02:37:30.153" v="2568" actId="1076"/>
          <ac:spMkLst>
            <pc:docMk/>
            <pc:sldMk cId="2092171010" sldId="293"/>
            <ac:spMk id="144" creationId="{6434318D-5D18-43DC-AEFF-A705A636358F}"/>
          </ac:spMkLst>
        </pc:spChg>
        <pc:spChg chg="mod topLvl">
          <ac:chgData name="Xin Zhang (FA Talent)" userId="474f572f-8271-4f60-858e-cee871e0aec6" providerId="ADAL" clId="{C204DEAB-3FAF-474F-8290-EC232B9349B5}" dt="2021-10-21T06:28:13.159" v="3312" actId="165"/>
          <ac:spMkLst>
            <pc:docMk/>
            <pc:sldMk cId="2092171010" sldId="293"/>
            <ac:spMk id="156" creationId="{E079A562-5D20-4DB8-878B-B0FACB1C3398}"/>
          </ac:spMkLst>
        </pc:spChg>
        <pc:spChg chg="mod topLvl">
          <ac:chgData name="Xin Zhang (FA Talent)" userId="474f572f-8271-4f60-858e-cee871e0aec6" providerId="ADAL" clId="{C204DEAB-3FAF-474F-8290-EC232B9349B5}" dt="2021-10-21T06:28:13.159" v="3312" actId="165"/>
          <ac:spMkLst>
            <pc:docMk/>
            <pc:sldMk cId="2092171010" sldId="293"/>
            <ac:spMk id="158" creationId="{8678D4AF-F5BD-422A-8AC4-5AB82FAE251F}"/>
          </ac:spMkLst>
        </pc:spChg>
        <pc:spChg chg="mod topLvl">
          <ac:chgData name="Xin Zhang (FA Talent)" userId="474f572f-8271-4f60-858e-cee871e0aec6" providerId="ADAL" clId="{C204DEAB-3FAF-474F-8290-EC232B9349B5}" dt="2021-10-21T06:28:13.159" v="3312" actId="165"/>
          <ac:spMkLst>
            <pc:docMk/>
            <pc:sldMk cId="2092171010" sldId="293"/>
            <ac:spMk id="160" creationId="{79983B9A-A4D8-4141-9FAA-FB85E224B405}"/>
          </ac:spMkLst>
        </pc:spChg>
        <pc:spChg chg="mod topLvl">
          <ac:chgData name="Xin Zhang (FA Talent)" userId="474f572f-8271-4f60-858e-cee871e0aec6" providerId="ADAL" clId="{C204DEAB-3FAF-474F-8290-EC232B9349B5}" dt="2021-10-21T02:30:11.311" v="2486" actId="164"/>
          <ac:spMkLst>
            <pc:docMk/>
            <pc:sldMk cId="2092171010" sldId="293"/>
            <ac:spMk id="166" creationId="{27E883D5-5905-4593-95CC-56A992435899}"/>
          </ac:spMkLst>
        </pc:spChg>
        <pc:spChg chg="mod topLvl">
          <ac:chgData name="Xin Zhang (FA Talent)" userId="474f572f-8271-4f60-858e-cee871e0aec6" providerId="ADAL" clId="{C204DEAB-3FAF-474F-8290-EC232B9349B5}" dt="2021-10-21T02:30:11.311" v="2486" actId="164"/>
          <ac:spMkLst>
            <pc:docMk/>
            <pc:sldMk cId="2092171010" sldId="293"/>
            <ac:spMk id="168" creationId="{6FAAA736-EAFA-4DC9-B296-29E39A1B2C99}"/>
          </ac:spMkLst>
        </pc:spChg>
        <pc:spChg chg="mod topLvl">
          <ac:chgData name="Xin Zhang (FA Talent)" userId="474f572f-8271-4f60-858e-cee871e0aec6" providerId="ADAL" clId="{C204DEAB-3FAF-474F-8290-EC232B9349B5}" dt="2021-10-21T02:30:11.311" v="2486" actId="164"/>
          <ac:spMkLst>
            <pc:docMk/>
            <pc:sldMk cId="2092171010" sldId="293"/>
            <ac:spMk id="170" creationId="{C8CF87FF-7A03-4ED7-9615-130981E8F094}"/>
          </ac:spMkLst>
        </pc:spChg>
        <pc:grpChg chg="add del mod">
          <ac:chgData name="Xin Zhang (FA Talent)" userId="474f572f-8271-4f60-858e-cee871e0aec6" providerId="ADAL" clId="{C204DEAB-3FAF-474F-8290-EC232B9349B5}" dt="2021-10-21T02:21:19.868" v="2068" actId="165"/>
          <ac:grpSpMkLst>
            <pc:docMk/>
            <pc:sldMk cId="2092171010" sldId="293"/>
            <ac:grpSpMk id="2" creationId="{FC455254-8614-4D29-BEBF-80A3F792106F}"/>
          </ac:grpSpMkLst>
        </pc:grpChg>
        <pc:grpChg chg="add del mod ord">
          <ac:chgData name="Xin Zhang (FA Talent)" userId="474f572f-8271-4f60-858e-cee871e0aec6" providerId="ADAL" clId="{C204DEAB-3FAF-474F-8290-EC232B9349B5}" dt="2021-10-21T02:26:27.886" v="2138" actId="165"/>
          <ac:grpSpMkLst>
            <pc:docMk/>
            <pc:sldMk cId="2092171010" sldId="293"/>
            <ac:grpSpMk id="4" creationId="{0A28C154-14A4-4016-B8D5-79177610FC0E}"/>
          </ac:grpSpMkLst>
        </pc:grpChg>
        <pc:grpChg chg="add del mod ord">
          <ac:chgData name="Xin Zhang (FA Talent)" userId="474f572f-8271-4f60-858e-cee871e0aec6" providerId="ADAL" clId="{C204DEAB-3FAF-474F-8290-EC232B9349B5}" dt="2021-10-21T02:26:27.886" v="2138" actId="165"/>
          <ac:grpSpMkLst>
            <pc:docMk/>
            <pc:sldMk cId="2092171010" sldId="293"/>
            <ac:grpSpMk id="5" creationId="{227988F8-D753-4274-B910-5ED8D9D8FCC4}"/>
          </ac:grpSpMkLst>
        </pc:grpChg>
        <pc:grpChg chg="add del mod ord">
          <ac:chgData name="Xin Zhang (FA Talent)" userId="474f572f-8271-4f60-858e-cee871e0aec6" providerId="ADAL" clId="{C204DEAB-3FAF-474F-8290-EC232B9349B5}" dt="2021-10-21T02:26:27.886" v="2138" actId="165"/>
          <ac:grpSpMkLst>
            <pc:docMk/>
            <pc:sldMk cId="2092171010" sldId="293"/>
            <ac:grpSpMk id="6" creationId="{4CD9B911-9D67-4245-9D8E-4B34A9BB327F}"/>
          </ac:grpSpMkLst>
        </pc:grpChg>
        <pc:grpChg chg="add del mod">
          <ac:chgData name="Xin Zhang (FA Talent)" userId="474f572f-8271-4f60-858e-cee871e0aec6" providerId="ADAL" clId="{C204DEAB-3FAF-474F-8290-EC232B9349B5}" dt="2021-10-21T06:28:13.159" v="3312" actId="165"/>
          <ac:grpSpMkLst>
            <pc:docMk/>
            <pc:sldMk cId="2092171010" sldId="293"/>
            <ac:grpSpMk id="7" creationId="{CDEA1655-4B5C-4BCD-A43A-97FFADF73965}"/>
          </ac:grpSpMkLst>
        </pc:grpChg>
        <pc:grpChg chg="add mod">
          <ac:chgData name="Xin Zhang (FA Talent)" userId="474f572f-8271-4f60-858e-cee871e0aec6" providerId="ADAL" clId="{C204DEAB-3FAF-474F-8290-EC232B9349B5}" dt="2021-10-21T02:30:11.311" v="2486" actId="164"/>
          <ac:grpSpMkLst>
            <pc:docMk/>
            <pc:sldMk cId="2092171010" sldId="293"/>
            <ac:grpSpMk id="8" creationId="{8C5EBE30-907A-44C9-A6D7-65B0B117BCA4}"/>
          </ac:grpSpMkLst>
        </pc:grpChg>
        <pc:grpChg chg="add del mod">
          <ac:chgData name="Xin Zhang (FA Talent)" userId="474f572f-8271-4f60-858e-cee871e0aec6" providerId="ADAL" clId="{C204DEAB-3FAF-474F-8290-EC232B9349B5}" dt="2021-10-21T02:30:10.499" v="2485" actId="164"/>
          <ac:grpSpMkLst>
            <pc:docMk/>
            <pc:sldMk cId="2092171010" sldId="293"/>
            <ac:grpSpMk id="9" creationId="{7ED85570-5B0F-4BF5-B5E3-97F2A1A4E1AB}"/>
          </ac:grpSpMkLst>
        </pc:grpChg>
        <pc:grpChg chg="add del mod">
          <ac:chgData name="Xin Zhang (FA Talent)" userId="474f572f-8271-4f60-858e-cee871e0aec6" providerId="ADAL" clId="{C204DEAB-3FAF-474F-8290-EC232B9349B5}" dt="2021-10-21T02:30:03.207" v="2483" actId="27803"/>
          <ac:grpSpMkLst>
            <pc:docMk/>
            <pc:sldMk cId="2092171010" sldId="293"/>
            <ac:grpSpMk id="10" creationId="{4DBD47DD-D74D-4059-AF35-FCFF9B58BC45}"/>
          </ac:grpSpMkLst>
        </pc:grpChg>
        <pc:grpChg chg="mod">
          <ac:chgData name="Xin Zhang (FA Talent)" userId="474f572f-8271-4f60-858e-cee871e0aec6" providerId="ADAL" clId="{C204DEAB-3FAF-474F-8290-EC232B9349B5}" dt="2021-10-21T02:30:02.225" v="2482" actId="27803"/>
          <ac:grpSpMkLst>
            <pc:docMk/>
            <pc:sldMk cId="2092171010" sldId="293"/>
            <ac:grpSpMk id="16" creationId="{8888A1B2-845B-4867-87D4-FA81ACE0A010}"/>
          </ac:grpSpMkLst>
        </pc:grpChg>
        <pc:grpChg chg="add del mod">
          <ac:chgData name="Xin Zhang (FA Talent)" userId="474f572f-8271-4f60-858e-cee871e0aec6" providerId="ADAL" clId="{C204DEAB-3FAF-474F-8290-EC232B9349B5}" dt="2021-10-21T02:20:43.909" v="2060" actId="165"/>
          <ac:grpSpMkLst>
            <pc:docMk/>
            <pc:sldMk cId="2092171010" sldId="293"/>
            <ac:grpSpMk id="30" creationId="{A5DB142E-98D8-4D12-98AC-5674E2009104}"/>
          </ac:grpSpMkLst>
        </pc:grpChg>
        <pc:grpChg chg="del mod topLvl">
          <ac:chgData name="Xin Zhang (FA Talent)" userId="474f572f-8271-4f60-858e-cee871e0aec6" providerId="ADAL" clId="{C204DEAB-3FAF-474F-8290-EC232B9349B5}" dt="2021-10-21T02:21:43.235" v="2071" actId="478"/>
          <ac:grpSpMkLst>
            <pc:docMk/>
            <pc:sldMk cId="2092171010" sldId="293"/>
            <ac:grpSpMk id="39" creationId="{6D37BE05-1F22-4E17-AFA7-227149F04982}"/>
          </ac:grpSpMkLst>
        </pc:grpChg>
        <pc:grpChg chg="del mod topLvl">
          <ac:chgData name="Xin Zhang (FA Talent)" userId="474f572f-8271-4f60-858e-cee871e0aec6" providerId="ADAL" clId="{C204DEAB-3FAF-474F-8290-EC232B9349B5}" dt="2021-10-21T02:21:43.235" v="2071" actId="478"/>
          <ac:grpSpMkLst>
            <pc:docMk/>
            <pc:sldMk cId="2092171010" sldId="293"/>
            <ac:grpSpMk id="40" creationId="{64FCEC1D-18AD-4E7C-B1BA-59033CBD2B60}"/>
          </ac:grpSpMkLst>
        </pc:grpChg>
        <pc:grpChg chg="del mod topLvl">
          <ac:chgData name="Xin Zhang (FA Talent)" userId="474f572f-8271-4f60-858e-cee871e0aec6" providerId="ADAL" clId="{C204DEAB-3FAF-474F-8290-EC232B9349B5}" dt="2021-10-21T02:21:43.235" v="2071" actId="478"/>
          <ac:grpSpMkLst>
            <pc:docMk/>
            <pc:sldMk cId="2092171010" sldId="293"/>
            <ac:grpSpMk id="43" creationId="{7E73F930-FFFB-4E73-A6BD-7C7DFCDE408A}"/>
          </ac:grpSpMkLst>
        </pc:grpChg>
        <pc:grpChg chg="del mod topLvl">
          <ac:chgData name="Xin Zhang (FA Talent)" userId="474f572f-8271-4f60-858e-cee871e0aec6" providerId="ADAL" clId="{C204DEAB-3FAF-474F-8290-EC232B9349B5}" dt="2021-10-21T02:21:43.235" v="2071" actId="478"/>
          <ac:grpSpMkLst>
            <pc:docMk/>
            <pc:sldMk cId="2092171010" sldId="293"/>
            <ac:grpSpMk id="46" creationId="{0A754572-0A32-4764-AAA4-4015256A9830}"/>
          </ac:grpSpMkLst>
        </pc:grpChg>
        <pc:grpChg chg="del mod topLvl">
          <ac:chgData name="Xin Zhang (FA Talent)" userId="474f572f-8271-4f60-858e-cee871e0aec6" providerId="ADAL" clId="{C204DEAB-3FAF-474F-8290-EC232B9349B5}" dt="2021-10-21T02:21:43.235" v="2071" actId="478"/>
          <ac:grpSpMkLst>
            <pc:docMk/>
            <pc:sldMk cId="2092171010" sldId="293"/>
            <ac:grpSpMk id="47" creationId="{9D989520-D792-4C74-9F82-34A6BF1BA658}"/>
          </ac:grpSpMkLst>
        </pc:grpChg>
        <pc:grpChg chg="del mod topLvl">
          <ac:chgData name="Xin Zhang (FA Talent)" userId="474f572f-8271-4f60-858e-cee871e0aec6" providerId="ADAL" clId="{C204DEAB-3FAF-474F-8290-EC232B9349B5}" dt="2021-10-21T02:21:43.235" v="2071" actId="478"/>
          <ac:grpSpMkLst>
            <pc:docMk/>
            <pc:sldMk cId="2092171010" sldId="293"/>
            <ac:grpSpMk id="48" creationId="{81437420-FFF9-4650-A9CC-AD99807F5C64}"/>
          </ac:grpSpMkLst>
        </pc:grpChg>
        <pc:grpChg chg="mod">
          <ac:chgData name="Xin Zhang (FA Talent)" userId="474f572f-8271-4f60-858e-cee871e0aec6" providerId="ADAL" clId="{C204DEAB-3FAF-474F-8290-EC232B9349B5}" dt="2021-10-21T02:21:19.868" v="2068" actId="165"/>
          <ac:grpSpMkLst>
            <pc:docMk/>
            <pc:sldMk cId="2092171010" sldId="293"/>
            <ac:grpSpMk id="59" creationId="{9A2F72B6-C157-4B05-9311-C9BE50BFFB60}"/>
          </ac:grpSpMkLst>
        </pc:grpChg>
        <pc:grpChg chg="mod">
          <ac:chgData name="Xin Zhang (FA Talent)" userId="474f572f-8271-4f60-858e-cee871e0aec6" providerId="ADAL" clId="{C204DEAB-3FAF-474F-8290-EC232B9349B5}" dt="2021-10-21T02:21:19.868" v="2068" actId="165"/>
          <ac:grpSpMkLst>
            <pc:docMk/>
            <pc:sldMk cId="2092171010" sldId="293"/>
            <ac:grpSpMk id="70" creationId="{2D298916-667A-47D7-A7F2-9592B75327D4}"/>
          </ac:grpSpMkLst>
        </pc:grpChg>
        <pc:grpChg chg="mod">
          <ac:chgData name="Xin Zhang (FA Talent)" userId="474f572f-8271-4f60-858e-cee871e0aec6" providerId="ADAL" clId="{C204DEAB-3FAF-474F-8290-EC232B9349B5}" dt="2021-10-21T02:21:19.868" v="2068" actId="165"/>
          <ac:grpSpMkLst>
            <pc:docMk/>
            <pc:sldMk cId="2092171010" sldId="293"/>
            <ac:grpSpMk id="81" creationId="{331E724E-96F2-49C1-97C8-3ACA2B64D32D}"/>
          </ac:grpSpMkLst>
        </pc:grpChg>
        <pc:grpChg chg="add del mod">
          <ac:chgData name="Xin Zhang (FA Talent)" userId="474f572f-8271-4f60-858e-cee871e0aec6" providerId="ADAL" clId="{C204DEAB-3FAF-474F-8290-EC232B9349B5}" dt="2021-10-21T02:37:31.464" v="2569" actId="478"/>
          <ac:grpSpMkLst>
            <pc:docMk/>
            <pc:sldMk cId="2092171010" sldId="293"/>
            <ac:grpSpMk id="112" creationId="{B445FBB3-E147-490B-A1D1-8424F4C7F0A8}"/>
          </ac:grpSpMkLst>
        </pc:grpChg>
        <pc:picChg chg="add mod">
          <ac:chgData name="Xin Zhang (FA Talent)" userId="474f572f-8271-4f60-858e-cee871e0aec6" providerId="ADAL" clId="{C204DEAB-3FAF-474F-8290-EC232B9349B5}" dt="2021-10-21T02:26:07.013" v="2121" actId="571"/>
          <ac:picMkLst>
            <pc:docMk/>
            <pc:sldMk cId="2092171010" sldId="293"/>
            <ac:picMk id="95" creationId="{AC51EBF2-9B4F-49B2-B377-0169E2DED1E4}"/>
          </ac:picMkLst>
        </pc:picChg>
        <pc:picChg chg="mod ord topLvl">
          <ac:chgData name="Xin Zhang (FA Talent)" userId="474f572f-8271-4f60-858e-cee871e0aec6" providerId="ADAL" clId="{C204DEAB-3FAF-474F-8290-EC232B9349B5}" dt="2021-10-21T06:28:13.159" v="3312" actId="165"/>
          <ac:picMkLst>
            <pc:docMk/>
            <pc:sldMk cId="2092171010" sldId="293"/>
            <ac:picMk id="183" creationId="{B494C10A-FF2C-46E9-BA66-1B93A05A02EF}"/>
          </ac:picMkLst>
        </pc:picChg>
        <pc:picChg chg="mod ord topLvl">
          <ac:chgData name="Xin Zhang (FA Talent)" userId="474f572f-8271-4f60-858e-cee871e0aec6" providerId="ADAL" clId="{C204DEAB-3FAF-474F-8290-EC232B9349B5}" dt="2021-10-21T02:28:45.065" v="2469" actId="1076"/>
          <ac:picMkLst>
            <pc:docMk/>
            <pc:sldMk cId="2092171010" sldId="293"/>
            <ac:picMk id="184" creationId="{DEC7FA19-72F7-4271-AF45-E9CC371671DB}"/>
          </ac:picMkLst>
        </pc:picChg>
        <pc:picChg chg="add del mod ord topLvl">
          <ac:chgData name="Xin Zhang (FA Talent)" userId="474f572f-8271-4f60-858e-cee871e0aec6" providerId="ADAL" clId="{C204DEAB-3FAF-474F-8290-EC232B9349B5}" dt="2021-10-21T02:30:10.499" v="2485" actId="164"/>
          <ac:picMkLst>
            <pc:docMk/>
            <pc:sldMk cId="2092171010" sldId="293"/>
            <ac:picMk id="185" creationId="{377FA18D-4016-4413-8099-8FB923CFCF56}"/>
          </ac:picMkLst>
        </pc:picChg>
        <pc:picChg chg="mod ord topLvl">
          <ac:chgData name="Xin Zhang (FA Talent)" userId="474f572f-8271-4f60-858e-cee871e0aec6" providerId="ADAL" clId="{C204DEAB-3FAF-474F-8290-EC232B9349B5}" dt="2021-10-21T02:30:11.311" v="2486" actId="164"/>
          <ac:picMkLst>
            <pc:docMk/>
            <pc:sldMk cId="2092171010" sldId="293"/>
            <ac:picMk id="186" creationId="{7BCBF789-1C4D-47CA-A14C-4676248C401A}"/>
          </ac:picMkLst>
        </pc:picChg>
        <pc:picChg chg="mod topLvl">
          <ac:chgData name="Xin Zhang (FA Talent)" userId="474f572f-8271-4f60-858e-cee871e0aec6" providerId="ADAL" clId="{C204DEAB-3FAF-474F-8290-EC232B9349B5}" dt="2021-10-21T06:28:13.159" v="3312" actId="165"/>
          <ac:picMkLst>
            <pc:docMk/>
            <pc:sldMk cId="2092171010" sldId="293"/>
            <ac:picMk id="187" creationId="{A8B0FD48-B352-4E9C-BD43-EE57EABD2AC8}"/>
          </ac:picMkLst>
        </pc:picChg>
        <pc:picChg chg="add del mod ord topLvl">
          <ac:chgData name="Xin Zhang (FA Talent)" userId="474f572f-8271-4f60-858e-cee871e0aec6" providerId="ADAL" clId="{C204DEAB-3FAF-474F-8290-EC232B9349B5}" dt="2021-10-21T02:30:10.499" v="2485" actId="164"/>
          <ac:picMkLst>
            <pc:docMk/>
            <pc:sldMk cId="2092171010" sldId="293"/>
            <ac:picMk id="188" creationId="{95CA8372-9738-4C91-814A-9D746A63A500}"/>
          </ac:picMkLst>
        </pc:picChg>
        <pc:picChg chg="add del mod ord topLvl">
          <ac:chgData name="Xin Zhang (FA Talent)" userId="474f572f-8271-4f60-858e-cee871e0aec6" providerId="ADAL" clId="{C204DEAB-3FAF-474F-8290-EC232B9349B5}" dt="2021-10-21T02:30:10.499" v="2485" actId="164"/>
          <ac:picMkLst>
            <pc:docMk/>
            <pc:sldMk cId="2092171010" sldId="293"/>
            <ac:picMk id="189" creationId="{2EB5FE4A-89E1-4524-9406-A87F5B0CD336}"/>
          </ac:picMkLst>
        </pc:picChg>
        <pc:picChg chg="mod topLvl">
          <ac:chgData name="Xin Zhang (FA Talent)" userId="474f572f-8271-4f60-858e-cee871e0aec6" providerId="ADAL" clId="{C204DEAB-3FAF-474F-8290-EC232B9349B5}" dt="2021-10-21T02:26:41.992" v="2141" actId="1076"/>
          <ac:picMkLst>
            <pc:docMk/>
            <pc:sldMk cId="2092171010" sldId="293"/>
            <ac:picMk id="197" creationId="{8F03C161-52B4-4EAA-9579-56302DF7015C}"/>
          </ac:picMkLst>
        </pc:picChg>
        <pc:picChg chg="mod ord topLvl">
          <ac:chgData name="Xin Zhang (FA Talent)" userId="474f572f-8271-4f60-858e-cee871e0aec6" providerId="ADAL" clId="{C204DEAB-3FAF-474F-8290-EC232B9349B5}" dt="2021-10-21T06:28:13.159" v="3312" actId="165"/>
          <ac:picMkLst>
            <pc:docMk/>
            <pc:sldMk cId="2092171010" sldId="293"/>
            <ac:picMk id="199" creationId="{EA72505A-419F-4B27-A170-8CAC3AACC86A}"/>
          </ac:picMkLst>
        </pc:picChg>
      </pc:sldChg>
      <pc:sldChg chg="addSp delSp modSp mod ord">
        <pc:chgData name="Xin Zhang (FA Talent)" userId="474f572f-8271-4f60-858e-cee871e0aec6" providerId="ADAL" clId="{C204DEAB-3FAF-474F-8290-EC232B9349B5}" dt="2021-10-21T02:31:06.388" v="2497"/>
        <pc:sldMkLst>
          <pc:docMk/>
          <pc:sldMk cId="2659091884" sldId="294"/>
        </pc:sldMkLst>
        <pc:spChg chg="mod">
          <ac:chgData name="Xin Zhang (FA Talent)" userId="474f572f-8271-4f60-858e-cee871e0aec6" providerId="ADAL" clId="{C204DEAB-3FAF-474F-8290-EC232B9349B5}" dt="2021-10-20T02:33:18.456" v="478" actId="20577"/>
          <ac:spMkLst>
            <pc:docMk/>
            <pc:sldMk cId="2659091884" sldId="294"/>
            <ac:spMk id="2" creationId="{976759C8-6CE1-4674-AF49-909EDA1917A4}"/>
          </ac:spMkLst>
        </pc:spChg>
        <pc:spChg chg="mod topLvl">
          <ac:chgData name="Xin Zhang (FA Talent)" userId="474f572f-8271-4f60-858e-cee871e0aec6" providerId="ADAL" clId="{C204DEAB-3FAF-474F-8290-EC232B9349B5}" dt="2021-10-21T02:11:10.430" v="2057" actId="207"/>
          <ac:spMkLst>
            <pc:docMk/>
            <pc:sldMk cId="2659091884" sldId="294"/>
            <ac:spMk id="36" creationId="{32B7E221-7A26-4F2F-9132-36BAA5660C28}"/>
          </ac:spMkLst>
        </pc:spChg>
        <pc:spChg chg="mod topLvl">
          <ac:chgData name="Xin Zhang (FA Talent)" userId="474f572f-8271-4f60-858e-cee871e0aec6" providerId="ADAL" clId="{C204DEAB-3FAF-474F-8290-EC232B9349B5}" dt="2021-10-21T02:11:10.430" v="2057" actId="207"/>
          <ac:spMkLst>
            <pc:docMk/>
            <pc:sldMk cId="2659091884" sldId="294"/>
            <ac:spMk id="37" creationId="{EE5E9397-574C-48BB-940B-9EDF8192C276}"/>
          </ac:spMkLst>
        </pc:spChg>
        <pc:spChg chg="mod topLvl">
          <ac:chgData name="Xin Zhang (FA Talent)" userId="474f572f-8271-4f60-858e-cee871e0aec6" providerId="ADAL" clId="{C204DEAB-3FAF-474F-8290-EC232B9349B5}" dt="2021-10-21T02:11:10.430" v="2057" actId="207"/>
          <ac:spMkLst>
            <pc:docMk/>
            <pc:sldMk cId="2659091884" sldId="294"/>
            <ac:spMk id="38" creationId="{98018281-2FD1-457D-BD5D-B6A674434B3B}"/>
          </ac:spMkLst>
        </pc:spChg>
        <pc:spChg chg="mod topLvl">
          <ac:chgData name="Xin Zhang (FA Talent)" userId="474f572f-8271-4f60-858e-cee871e0aec6" providerId="ADAL" clId="{C204DEAB-3FAF-474F-8290-EC232B9349B5}" dt="2021-10-21T02:11:10.430" v="2057" actId="207"/>
          <ac:spMkLst>
            <pc:docMk/>
            <pc:sldMk cId="2659091884" sldId="294"/>
            <ac:spMk id="39" creationId="{B34521FB-C333-462E-959A-E85E74FD985D}"/>
          </ac:spMkLst>
        </pc:spChg>
        <pc:spChg chg="mod topLvl">
          <ac:chgData name="Xin Zhang (FA Talent)" userId="474f572f-8271-4f60-858e-cee871e0aec6" providerId="ADAL" clId="{C204DEAB-3FAF-474F-8290-EC232B9349B5}" dt="2021-10-21T02:09:17.878" v="2030" actId="552"/>
          <ac:spMkLst>
            <pc:docMk/>
            <pc:sldMk cId="2659091884" sldId="294"/>
            <ac:spMk id="40" creationId="{76BADA88-8D03-4070-B686-FFBBD847780F}"/>
          </ac:spMkLst>
        </pc:spChg>
        <pc:spChg chg="mod topLvl">
          <ac:chgData name="Xin Zhang (FA Talent)" userId="474f572f-8271-4f60-858e-cee871e0aec6" providerId="ADAL" clId="{C204DEAB-3FAF-474F-8290-EC232B9349B5}" dt="2021-10-21T02:05:45.482" v="1978" actId="20577"/>
          <ac:spMkLst>
            <pc:docMk/>
            <pc:sldMk cId="2659091884" sldId="294"/>
            <ac:spMk id="41" creationId="{27995E10-9E41-4304-A113-90105BF69102}"/>
          </ac:spMkLst>
        </pc:spChg>
        <pc:spChg chg="mod topLvl">
          <ac:chgData name="Xin Zhang (FA Talent)" userId="474f572f-8271-4f60-858e-cee871e0aec6" providerId="ADAL" clId="{C204DEAB-3FAF-474F-8290-EC232B9349B5}" dt="2021-10-21T02:05:53.213" v="1984" actId="20577"/>
          <ac:spMkLst>
            <pc:docMk/>
            <pc:sldMk cId="2659091884" sldId="294"/>
            <ac:spMk id="47" creationId="{7BD71789-B984-4B92-A66E-4215B8C03654}"/>
          </ac:spMkLst>
        </pc:spChg>
        <pc:spChg chg="del">
          <ac:chgData name="Xin Zhang (FA Talent)" userId="474f572f-8271-4f60-858e-cee871e0aec6" providerId="ADAL" clId="{C204DEAB-3FAF-474F-8290-EC232B9349B5}" dt="2021-10-21T02:00:28.341" v="1904" actId="478"/>
          <ac:spMkLst>
            <pc:docMk/>
            <pc:sldMk cId="2659091884" sldId="294"/>
            <ac:spMk id="48" creationId="{0F27CBBE-A6CE-408E-9B66-81452EED034F}"/>
          </ac:spMkLst>
        </pc:spChg>
        <pc:spChg chg="del">
          <ac:chgData name="Xin Zhang (FA Talent)" userId="474f572f-8271-4f60-858e-cee871e0aec6" providerId="ADAL" clId="{C204DEAB-3FAF-474F-8290-EC232B9349B5}" dt="2021-10-21T02:00:28.341" v="1904" actId="478"/>
          <ac:spMkLst>
            <pc:docMk/>
            <pc:sldMk cId="2659091884" sldId="294"/>
            <ac:spMk id="49" creationId="{5371E4BC-5413-4278-A758-62E770219B43}"/>
          </ac:spMkLst>
        </pc:spChg>
        <pc:spChg chg="del">
          <ac:chgData name="Xin Zhang (FA Talent)" userId="474f572f-8271-4f60-858e-cee871e0aec6" providerId="ADAL" clId="{C204DEAB-3FAF-474F-8290-EC232B9349B5}" dt="2021-10-21T02:00:26.576" v="1903" actId="478"/>
          <ac:spMkLst>
            <pc:docMk/>
            <pc:sldMk cId="2659091884" sldId="294"/>
            <ac:spMk id="50" creationId="{FAF7C619-4E5B-4B1D-BD27-4AE943D8313E}"/>
          </ac:spMkLst>
        </pc:spChg>
        <pc:spChg chg="del">
          <ac:chgData name="Xin Zhang (FA Talent)" userId="474f572f-8271-4f60-858e-cee871e0aec6" providerId="ADAL" clId="{C204DEAB-3FAF-474F-8290-EC232B9349B5}" dt="2021-10-21T02:00:26.576" v="1903" actId="478"/>
          <ac:spMkLst>
            <pc:docMk/>
            <pc:sldMk cId="2659091884" sldId="294"/>
            <ac:spMk id="64" creationId="{7E1E0C99-5EBB-4B99-B9F5-A74ABF1A1340}"/>
          </ac:spMkLst>
        </pc:spChg>
        <pc:spChg chg="mod topLvl">
          <ac:chgData name="Xin Zhang (FA Talent)" userId="474f572f-8271-4f60-858e-cee871e0aec6" providerId="ADAL" clId="{C204DEAB-3FAF-474F-8290-EC232B9349B5}" dt="2021-10-21T02:09:21.386" v="2031" actId="552"/>
          <ac:spMkLst>
            <pc:docMk/>
            <pc:sldMk cId="2659091884" sldId="294"/>
            <ac:spMk id="65" creationId="{DF216B35-0CE9-4D0D-9795-2D373080A64E}"/>
          </ac:spMkLst>
        </pc:spChg>
        <pc:spChg chg="mod topLvl">
          <ac:chgData name="Xin Zhang (FA Talent)" userId="474f572f-8271-4f60-858e-cee871e0aec6" providerId="ADAL" clId="{C204DEAB-3FAF-474F-8290-EC232B9349B5}" dt="2021-10-21T02:05:56.057" v="1988" actId="20577"/>
          <ac:spMkLst>
            <pc:docMk/>
            <pc:sldMk cId="2659091884" sldId="294"/>
            <ac:spMk id="67" creationId="{A76284B6-EB37-4F29-A026-08D652D8C02A}"/>
          </ac:spMkLst>
        </pc:spChg>
        <pc:spChg chg="mod topLvl">
          <ac:chgData name="Xin Zhang (FA Talent)" userId="474f572f-8271-4f60-858e-cee871e0aec6" providerId="ADAL" clId="{C204DEAB-3FAF-474F-8290-EC232B9349B5}" dt="2021-10-21T02:09:24.271" v="2032" actId="552"/>
          <ac:spMkLst>
            <pc:docMk/>
            <pc:sldMk cId="2659091884" sldId="294"/>
            <ac:spMk id="68" creationId="{D98756D1-6795-490D-9649-3C0C3D166393}"/>
          </ac:spMkLst>
        </pc:spChg>
        <pc:spChg chg="mod topLvl">
          <ac:chgData name="Xin Zhang (FA Talent)" userId="474f572f-8271-4f60-858e-cee871e0aec6" providerId="ADAL" clId="{C204DEAB-3FAF-474F-8290-EC232B9349B5}" dt="2021-10-21T02:09:24.271" v="2032" actId="552"/>
          <ac:spMkLst>
            <pc:docMk/>
            <pc:sldMk cId="2659091884" sldId="294"/>
            <ac:spMk id="69" creationId="{20097163-B57D-4140-A688-11DF2BC75D8D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70" creationId="{E20916C6-933F-458D-A73A-7C6A3A7A45F4}"/>
          </ac:spMkLst>
        </pc:spChg>
        <pc:spChg chg="mod topLvl">
          <ac:chgData name="Xin Zhang (FA Talent)" userId="474f572f-8271-4f60-858e-cee871e0aec6" providerId="ADAL" clId="{C204DEAB-3FAF-474F-8290-EC232B9349B5}" dt="2021-10-21T02:05:58.960" v="1991" actId="20577"/>
          <ac:spMkLst>
            <pc:docMk/>
            <pc:sldMk cId="2659091884" sldId="294"/>
            <ac:spMk id="71" creationId="{F57B1B21-84FD-4AB3-B8A7-DDA9EB12EE97}"/>
          </ac:spMkLst>
        </pc:spChg>
        <pc:spChg chg="mod topLvl">
          <ac:chgData name="Xin Zhang (FA Talent)" userId="474f572f-8271-4f60-858e-cee871e0aec6" providerId="ADAL" clId="{C204DEAB-3FAF-474F-8290-EC232B9349B5}" dt="2021-10-21T02:09:27.027" v="2033" actId="552"/>
          <ac:spMkLst>
            <pc:docMk/>
            <pc:sldMk cId="2659091884" sldId="294"/>
            <ac:spMk id="72" creationId="{58520670-B656-43C2-8921-3030189F4A81}"/>
          </ac:spMkLst>
        </pc:spChg>
        <pc:spChg chg="mod topLvl">
          <ac:chgData name="Xin Zhang (FA Talent)" userId="474f572f-8271-4f60-858e-cee871e0aec6" providerId="ADAL" clId="{C204DEAB-3FAF-474F-8290-EC232B9349B5}" dt="2021-10-21T02:09:27.027" v="2033" actId="552"/>
          <ac:spMkLst>
            <pc:docMk/>
            <pc:sldMk cId="2659091884" sldId="294"/>
            <ac:spMk id="73" creationId="{04C71E0C-CA30-4E82-BB24-A2EEB5FC657E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74" creationId="{DE0E4304-762B-4780-B628-CF50D28E209F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75" creationId="{67503DDC-B52F-4032-B4F3-AC3C70DA9211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76" creationId="{CA276F72-102C-49A2-ACC8-94DCBE2B768E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77" creationId="{3F5CF0DD-5E08-410C-99EA-43E3B29F8802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78" creationId="{F7FF7284-783D-4C0F-9824-B386D6E46081}"/>
          </ac:spMkLst>
        </pc:spChg>
        <pc:spChg chg="mod topLvl">
          <ac:chgData name="Xin Zhang (FA Talent)" userId="474f572f-8271-4f60-858e-cee871e0aec6" providerId="ADAL" clId="{C204DEAB-3FAF-474F-8290-EC232B9349B5}" dt="2021-10-21T02:09:21.386" v="2031" actId="552"/>
          <ac:spMkLst>
            <pc:docMk/>
            <pc:sldMk cId="2659091884" sldId="294"/>
            <ac:spMk id="79" creationId="{94A0ED28-311C-4257-B40A-8F61ADED6990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80" creationId="{6D52FEA0-210A-4D43-92B2-EA45CDB3E8B4}"/>
          </ac:spMkLst>
        </pc:spChg>
        <pc:spChg chg="mod topLvl">
          <ac:chgData name="Xin Zhang (FA Talent)" userId="474f572f-8271-4f60-858e-cee871e0aec6" providerId="ADAL" clId="{C204DEAB-3FAF-474F-8290-EC232B9349B5}" dt="2021-10-21T02:09:17.878" v="2030" actId="552"/>
          <ac:spMkLst>
            <pc:docMk/>
            <pc:sldMk cId="2659091884" sldId="294"/>
            <ac:spMk id="81" creationId="{0DA3F026-2771-48B9-9933-8C566044822B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82" creationId="{57788C1E-C184-4CCF-AEE4-102A282BB81D}"/>
          </ac:spMkLst>
        </pc:spChg>
        <pc:spChg chg="del mod topLvl">
          <ac:chgData name="Xin Zhang (FA Talent)" userId="474f572f-8271-4f60-858e-cee871e0aec6" providerId="ADAL" clId="{C204DEAB-3FAF-474F-8290-EC232B9349B5}" dt="2021-10-21T02:06:13.157" v="1992" actId="478"/>
          <ac:spMkLst>
            <pc:docMk/>
            <pc:sldMk cId="2659091884" sldId="294"/>
            <ac:spMk id="83" creationId="{38EDFCB8-C91E-45A2-BF7F-04E1A4A8F12B}"/>
          </ac:spMkLst>
        </pc:spChg>
        <pc:spChg chg="add mod">
          <ac:chgData name="Xin Zhang (FA Talent)" userId="474f572f-8271-4f60-858e-cee871e0aec6" providerId="ADAL" clId="{C204DEAB-3FAF-474F-8290-EC232B9349B5}" dt="2021-10-21T02:10:50.125" v="2055" actId="1076"/>
          <ac:spMkLst>
            <pc:docMk/>
            <pc:sldMk cId="2659091884" sldId="294"/>
            <ac:spMk id="84" creationId="{147566C5-E657-4B5D-88A6-6473D22BAB7E}"/>
          </ac:spMkLst>
        </pc:spChg>
        <pc:spChg chg="add mod">
          <ac:chgData name="Xin Zhang (FA Talent)" userId="474f572f-8271-4f60-858e-cee871e0aec6" providerId="ADAL" clId="{C204DEAB-3FAF-474F-8290-EC232B9349B5}" dt="2021-10-21T02:10:50.125" v="2055" actId="1076"/>
          <ac:spMkLst>
            <pc:docMk/>
            <pc:sldMk cId="2659091884" sldId="294"/>
            <ac:spMk id="85" creationId="{9765C302-A730-4459-942F-33FEBF606383}"/>
          </ac:spMkLst>
        </pc:spChg>
        <pc:grpChg chg="del">
          <ac:chgData name="Xin Zhang (FA Talent)" userId="474f572f-8271-4f60-858e-cee871e0aec6" providerId="ADAL" clId="{C204DEAB-3FAF-474F-8290-EC232B9349B5}" dt="2021-10-21T02:00:26.576" v="1903" actId="478"/>
          <ac:grpSpMkLst>
            <pc:docMk/>
            <pc:sldMk cId="2659091884" sldId="294"/>
            <ac:grpSpMk id="3" creationId="{1B14034D-DBD0-4F37-AF95-862ED3D0BA07}"/>
          </ac:grpSpMkLst>
        </pc:grpChg>
        <pc:grpChg chg="add del mod">
          <ac:chgData name="Xin Zhang (FA Talent)" userId="474f572f-8271-4f60-858e-cee871e0aec6" providerId="ADAL" clId="{C204DEAB-3FAF-474F-8290-EC232B9349B5}" dt="2021-10-21T02:01:37.161" v="1906" actId="165"/>
          <ac:grpSpMkLst>
            <pc:docMk/>
            <pc:sldMk cId="2659091884" sldId="294"/>
            <ac:grpSpMk id="35" creationId="{AE6D08B9-EC29-453F-A9F8-574D696BB928}"/>
          </ac:grpSpMkLst>
        </pc:grpChg>
        <pc:grpChg chg="del mod topLvl">
          <ac:chgData name="Xin Zhang (FA Talent)" userId="474f572f-8271-4f60-858e-cee871e0aec6" providerId="ADAL" clId="{C204DEAB-3FAF-474F-8290-EC232B9349B5}" dt="2021-10-21T02:03:12.088" v="1913" actId="165"/>
          <ac:grpSpMkLst>
            <pc:docMk/>
            <pc:sldMk cId="2659091884" sldId="294"/>
            <ac:grpSpMk id="42" creationId="{E8A2A49E-A9D3-49EE-8258-7BB2F92B67AD}"/>
          </ac:grpSpMkLst>
        </pc:grpChg>
        <pc:grpChg chg="del mod topLvl">
          <ac:chgData name="Xin Zhang (FA Talent)" userId="474f572f-8271-4f60-858e-cee871e0aec6" providerId="ADAL" clId="{C204DEAB-3FAF-474F-8290-EC232B9349B5}" dt="2021-10-21T02:03:13.008" v="1914" actId="165"/>
          <ac:grpSpMkLst>
            <pc:docMk/>
            <pc:sldMk cId="2659091884" sldId="294"/>
            <ac:grpSpMk id="66" creationId="{3F8EAADF-4038-4089-9C8C-0DA2550909C6}"/>
          </ac:grpSpMkLst>
        </pc:grpChg>
        <pc:cxnChg chg="mod topLvl">
          <ac:chgData name="Xin Zhang (FA Talent)" userId="474f572f-8271-4f60-858e-cee871e0aec6" providerId="ADAL" clId="{C204DEAB-3FAF-474F-8290-EC232B9349B5}" dt="2021-10-21T02:01:37.161" v="1906" actId="165"/>
          <ac:cxnSpMkLst>
            <pc:docMk/>
            <pc:sldMk cId="2659091884" sldId="294"/>
            <ac:cxnSpMk id="43" creationId="{AEA57C9D-0D22-4DCE-A03B-0B4210179E0D}"/>
          </ac:cxnSpMkLst>
        </pc:cxnChg>
        <pc:cxnChg chg="mod topLvl">
          <ac:chgData name="Xin Zhang (FA Talent)" userId="474f572f-8271-4f60-858e-cee871e0aec6" providerId="ADAL" clId="{C204DEAB-3FAF-474F-8290-EC232B9349B5}" dt="2021-10-21T02:01:37.161" v="1906" actId="165"/>
          <ac:cxnSpMkLst>
            <pc:docMk/>
            <pc:sldMk cId="2659091884" sldId="294"/>
            <ac:cxnSpMk id="44" creationId="{564F8D2B-539A-45D8-9E68-9EECB38DA451}"/>
          </ac:cxnSpMkLst>
        </pc:cxnChg>
        <pc:cxnChg chg="mod topLvl">
          <ac:chgData name="Xin Zhang (FA Talent)" userId="474f572f-8271-4f60-858e-cee871e0aec6" providerId="ADAL" clId="{C204DEAB-3FAF-474F-8290-EC232B9349B5}" dt="2021-10-21T02:01:37.161" v="1906" actId="165"/>
          <ac:cxnSpMkLst>
            <pc:docMk/>
            <pc:sldMk cId="2659091884" sldId="294"/>
            <ac:cxnSpMk id="45" creationId="{60907803-9343-403F-8DDD-D1C01FFA03EF}"/>
          </ac:cxnSpMkLst>
        </pc:cxnChg>
        <pc:cxnChg chg="mod topLvl">
          <ac:chgData name="Xin Zhang (FA Talent)" userId="474f572f-8271-4f60-858e-cee871e0aec6" providerId="ADAL" clId="{C204DEAB-3FAF-474F-8290-EC232B9349B5}" dt="2021-10-21T02:01:37.161" v="1906" actId="165"/>
          <ac:cxnSpMkLst>
            <pc:docMk/>
            <pc:sldMk cId="2659091884" sldId="294"/>
            <ac:cxnSpMk id="46" creationId="{75030E93-4275-4A0E-AEAC-D2DCDB6B193D}"/>
          </ac:cxnSpMkLst>
        </pc:cxnChg>
      </pc:sldChg>
      <pc:sldChg chg="delSp del mod">
        <pc:chgData name="Xin Zhang (FA Talent)" userId="474f572f-8271-4f60-858e-cee871e0aec6" providerId="ADAL" clId="{C204DEAB-3FAF-474F-8290-EC232B9349B5}" dt="2021-10-20T05:25:25.507" v="1154" actId="47"/>
        <pc:sldMkLst>
          <pc:docMk/>
          <pc:sldMk cId="1010122906" sldId="295"/>
        </pc:sldMkLst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17" creationId="{3F9448EA-F743-4969-8B27-91DEAAB2C777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18" creationId="{0EE8DAE7-F7A1-48E7-9946-340C431FDDEE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19" creationId="{506840AC-4283-42FB-9523-17DFB277E6AF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0" creationId="{8800AA73-DF94-4EDB-AF77-182AD7607DB7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1" creationId="{0C6B1BA0-BE6B-49E9-B285-C25712D2D01E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2" creationId="{F0F9B865-1F27-46DB-834A-A493E9A1AB65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3" creationId="{61BFD5FB-4CB1-490D-84FD-F6C075048E71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4" creationId="{9F84F245-30C9-41E7-95DF-A4E809C65185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5" creationId="{383BF456-E4FE-4B34-933E-4541C2724D3C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6" creationId="{249E85C7-986C-4048-8A44-7BD1B52B8EC6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7" creationId="{44C6DD09-5B3A-4395-9EAF-A17EDC5C5D6A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8" creationId="{7EBA7FAC-D8A6-4860-BFB6-83444A680192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29" creationId="{1FFAF5CB-D73F-4EEB-9A96-AA2989E09D24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30" creationId="{065D678B-35D6-4FDC-8BE1-09BBB8B575F6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31" creationId="{5E5E4334-D55B-4899-947D-996C37D4B3B1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32" creationId="{677A5A0B-6925-4F83-950E-9CD8B11EB68D}"/>
          </ac:spMkLst>
        </pc:spChg>
        <pc:spChg chg="del">
          <ac:chgData name="Xin Zhang (FA Talent)" userId="474f572f-8271-4f60-858e-cee871e0aec6" providerId="ADAL" clId="{C204DEAB-3FAF-474F-8290-EC232B9349B5}" dt="2021-10-20T05:25:22.288" v="1153" actId="478"/>
          <ac:spMkLst>
            <pc:docMk/>
            <pc:sldMk cId="1010122906" sldId="295"/>
            <ac:spMk id="33" creationId="{6371E6CB-4733-407B-8A44-17F1C5615EBD}"/>
          </ac:spMkLst>
        </pc:spChg>
      </pc:sldChg>
      <pc:sldChg chg="addSp delSp modSp mod modClrScheme chgLayout">
        <pc:chgData name="Xin Zhang (FA Talent)" userId="474f572f-8271-4f60-858e-cee871e0aec6" providerId="ADAL" clId="{C204DEAB-3FAF-474F-8290-EC232B9349B5}" dt="2021-10-21T06:27:50.961" v="3311" actId="165"/>
        <pc:sldMkLst>
          <pc:docMk/>
          <pc:sldMk cId="2594802478" sldId="300"/>
        </pc:sldMkLst>
        <pc:spChg chg="del mod ord">
          <ac:chgData name="Xin Zhang (FA Talent)" userId="474f572f-8271-4f60-858e-cee871e0aec6" providerId="ADAL" clId="{C204DEAB-3FAF-474F-8290-EC232B9349B5}" dt="2021-10-21T02:43:55.480" v="2630" actId="478"/>
          <ac:spMkLst>
            <pc:docMk/>
            <pc:sldMk cId="2594802478" sldId="300"/>
            <ac:spMk id="4" creationId="{897EE290-DF48-464B-8C71-B5352A38FCDB}"/>
          </ac:spMkLst>
        </pc:spChg>
        <pc:spChg chg="add mod">
          <ac:chgData name="Xin Zhang (FA Talent)" userId="474f572f-8271-4f60-858e-cee871e0aec6" providerId="ADAL" clId="{C204DEAB-3FAF-474F-8290-EC232B9349B5}" dt="2021-10-21T02:58:02.508" v="3001" actId="1076"/>
          <ac:spMkLst>
            <pc:docMk/>
            <pc:sldMk cId="2594802478" sldId="300"/>
            <ac:spMk id="15" creationId="{FB9C1A90-B12C-4B75-8433-1F2021F86E38}"/>
          </ac:spMkLst>
        </pc:spChg>
        <pc:spChg chg="del mod">
          <ac:chgData name="Xin Zhang (FA Talent)" userId="474f572f-8271-4f60-858e-cee871e0aec6" providerId="ADAL" clId="{C204DEAB-3FAF-474F-8290-EC232B9349B5}" dt="2021-10-21T02:44:27.990" v="2634" actId="478"/>
          <ac:spMkLst>
            <pc:docMk/>
            <pc:sldMk cId="2594802478" sldId="300"/>
            <ac:spMk id="21" creationId="{BF2CAAFE-D0AE-46D0-9F0E-6FD35DB026F2}"/>
          </ac:spMkLst>
        </pc:spChg>
        <pc:spChg chg="del mod">
          <ac:chgData name="Xin Zhang (FA Talent)" userId="474f572f-8271-4f60-858e-cee871e0aec6" providerId="ADAL" clId="{C204DEAB-3FAF-474F-8290-EC232B9349B5}" dt="2021-10-21T02:44:27.990" v="2634" actId="478"/>
          <ac:spMkLst>
            <pc:docMk/>
            <pc:sldMk cId="2594802478" sldId="300"/>
            <ac:spMk id="22" creationId="{DAC0C82A-4CA5-4EF0-8B21-BBDC006A16B7}"/>
          </ac:spMkLst>
        </pc:spChg>
        <pc:spChg chg="mod">
          <ac:chgData name="Xin Zhang (FA Talent)" userId="474f572f-8271-4f60-858e-cee871e0aec6" providerId="ADAL" clId="{C204DEAB-3FAF-474F-8290-EC232B9349B5}" dt="2021-10-21T02:47:42.380" v="2671" actId="165"/>
          <ac:spMkLst>
            <pc:docMk/>
            <pc:sldMk cId="2594802478" sldId="300"/>
            <ac:spMk id="24" creationId="{3FF11129-E740-4C80-836D-7238D5AC7E4F}"/>
          </ac:spMkLst>
        </pc:spChg>
        <pc:spChg chg="mod">
          <ac:chgData name="Xin Zhang (FA Talent)" userId="474f572f-8271-4f60-858e-cee871e0aec6" providerId="ADAL" clId="{C204DEAB-3FAF-474F-8290-EC232B9349B5}" dt="2021-10-21T02:47:42.380" v="2671" actId="165"/>
          <ac:spMkLst>
            <pc:docMk/>
            <pc:sldMk cId="2594802478" sldId="300"/>
            <ac:spMk id="25" creationId="{C2738E3F-4EDE-4412-8CD5-7EAF59AE6DA4}"/>
          </ac:spMkLst>
        </pc:spChg>
        <pc:spChg chg="add mod ord">
          <ac:chgData name="Xin Zhang (FA Talent)" userId="474f572f-8271-4f60-858e-cee871e0aec6" providerId="ADAL" clId="{C204DEAB-3FAF-474F-8290-EC232B9349B5}" dt="2021-10-21T02:47:17.416" v="2661" actId="12789"/>
          <ac:spMkLst>
            <pc:docMk/>
            <pc:sldMk cId="2594802478" sldId="300"/>
            <ac:spMk id="27" creationId="{E511BF4A-81CA-4040-ABDE-E3AFFDB42F59}"/>
          </ac:spMkLst>
        </pc:spChg>
        <pc:spChg chg="mod topLvl">
          <ac:chgData name="Xin Zhang (FA Talent)" userId="474f572f-8271-4f60-858e-cee871e0aec6" providerId="ADAL" clId="{C204DEAB-3FAF-474F-8290-EC232B9349B5}" dt="2021-10-21T02:52:17.812" v="2788" actId="554"/>
          <ac:spMkLst>
            <pc:docMk/>
            <pc:sldMk cId="2594802478" sldId="300"/>
            <ac:spMk id="29" creationId="{30F05E0A-BDD8-4C20-8612-4234A03119AF}"/>
          </ac:spMkLst>
        </pc:spChg>
        <pc:spChg chg="mod topLvl">
          <ac:chgData name="Xin Zhang (FA Talent)" userId="474f572f-8271-4f60-858e-cee871e0aec6" providerId="ADAL" clId="{C204DEAB-3FAF-474F-8290-EC232B9349B5}" dt="2021-10-21T02:52:24.632" v="2790" actId="555"/>
          <ac:spMkLst>
            <pc:docMk/>
            <pc:sldMk cId="2594802478" sldId="300"/>
            <ac:spMk id="30" creationId="{F8B48C7F-6915-4FF9-8859-D1A72B692005}"/>
          </ac:spMkLst>
        </pc:spChg>
        <pc:spChg chg="add mod ord topLvl">
          <ac:chgData name="Xin Zhang (FA Talent)" userId="474f572f-8271-4f60-858e-cee871e0aec6" providerId="ADAL" clId="{C204DEAB-3FAF-474F-8290-EC232B9349B5}" dt="2021-10-21T02:48:16.816" v="2713" actId="165"/>
          <ac:spMkLst>
            <pc:docMk/>
            <pc:sldMk cId="2594802478" sldId="300"/>
            <ac:spMk id="33" creationId="{D7542139-151B-41DE-94ED-A8DD423ABC96}"/>
          </ac:spMkLst>
        </pc:spChg>
        <pc:spChg chg="add del mod">
          <ac:chgData name="Xin Zhang (FA Talent)" userId="474f572f-8271-4f60-858e-cee871e0aec6" providerId="ADAL" clId="{C204DEAB-3FAF-474F-8290-EC232B9349B5}" dt="2021-10-21T02:45:46.032" v="2647" actId="478"/>
          <ac:spMkLst>
            <pc:docMk/>
            <pc:sldMk cId="2594802478" sldId="300"/>
            <ac:spMk id="34" creationId="{947BD79E-FBCF-4793-98A0-5EF762960993}"/>
          </ac:spMkLst>
        </pc:spChg>
        <pc:spChg chg="mod topLvl">
          <ac:chgData name="Xin Zhang (FA Talent)" userId="474f572f-8271-4f60-858e-cee871e0aec6" providerId="ADAL" clId="{C204DEAB-3FAF-474F-8290-EC232B9349B5}" dt="2021-10-21T06:27:50.961" v="3311" actId="165"/>
          <ac:spMkLst>
            <pc:docMk/>
            <pc:sldMk cId="2594802478" sldId="300"/>
            <ac:spMk id="36" creationId="{7B75B862-131F-41E0-A764-99782CEBBB18}"/>
          </ac:spMkLst>
        </pc:spChg>
        <pc:spChg chg="mod topLvl">
          <ac:chgData name="Xin Zhang (FA Talent)" userId="474f572f-8271-4f60-858e-cee871e0aec6" providerId="ADAL" clId="{C204DEAB-3FAF-474F-8290-EC232B9349B5}" dt="2021-10-21T06:27:50.961" v="3311" actId="165"/>
          <ac:spMkLst>
            <pc:docMk/>
            <pc:sldMk cId="2594802478" sldId="300"/>
            <ac:spMk id="37" creationId="{EA027FBE-4EAC-4FF2-8745-3CEBEF72B298}"/>
          </ac:spMkLst>
        </pc:spChg>
        <pc:spChg chg="add mod">
          <ac:chgData name="Xin Zhang (FA Talent)" userId="474f572f-8271-4f60-858e-cee871e0aec6" providerId="ADAL" clId="{C204DEAB-3FAF-474F-8290-EC232B9349B5}" dt="2021-10-21T02:47:37.918" v="2670" actId="1076"/>
          <ac:spMkLst>
            <pc:docMk/>
            <pc:sldMk cId="2594802478" sldId="300"/>
            <ac:spMk id="40" creationId="{AF39A366-C07C-4FB5-89DC-17500DBCA551}"/>
          </ac:spMkLst>
        </pc:spChg>
        <pc:spChg chg="mod topLvl">
          <ac:chgData name="Xin Zhang (FA Talent)" userId="474f572f-8271-4f60-858e-cee871e0aec6" providerId="ADAL" clId="{C204DEAB-3FAF-474F-8290-EC232B9349B5}" dt="2021-10-21T02:56:09.690" v="2970" actId="552"/>
          <ac:spMkLst>
            <pc:docMk/>
            <pc:sldMk cId="2594802478" sldId="300"/>
            <ac:spMk id="44" creationId="{6DE7F7FD-2E5F-42B1-B8A4-26EE79CEACC0}"/>
          </ac:spMkLst>
        </pc:spChg>
        <pc:spChg chg="mod topLvl">
          <ac:chgData name="Xin Zhang (FA Talent)" userId="474f572f-8271-4f60-858e-cee871e0aec6" providerId="ADAL" clId="{C204DEAB-3FAF-474F-8290-EC232B9349B5}" dt="2021-10-21T02:56:09.690" v="2970" actId="552"/>
          <ac:spMkLst>
            <pc:docMk/>
            <pc:sldMk cId="2594802478" sldId="300"/>
            <ac:spMk id="45" creationId="{C286ECAB-28A0-4FEE-BF61-EB1495B1D962}"/>
          </ac:spMkLst>
        </pc:spChg>
        <pc:spChg chg="mod topLvl">
          <ac:chgData name="Xin Zhang (FA Talent)" userId="474f572f-8271-4f60-858e-cee871e0aec6" providerId="ADAL" clId="{C204DEAB-3FAF-474F-8290-EC232B9349B5}" dt="2021-10-21T02:49:09.323" v="2720" actId="165"/>
          <ac:spMkLst>
            <pc:docMk/>
            <pc:sldMk cId="2594802478" sldId="300"/>
            <ac:spMk id="47" creationId="{F7174C30-52DF-4001-89D5-272BBCCE2AB7}"/>
          </ac:spMkLst>
        </pc:spChg>
        <pc:spChg chg="mod topLvl">
          <ac:chgData name="Xin Zhang (FA Talent)" userId="474f572f-8271-4f60-858e-cee871e0aec6" providerId="ADAL" clId="{C204DEAB-3FAF-474F-8290-EC232B9349B5}" dt="2021-10-21T02:56:09.690" v="2970" actId="552"/>
          <ac:spMkLst>
            <pc:docMk/>
            <pc:sldMk cId="2594802478" sldId="300"/>
            <ac:spMk id="50" creationId="{FCB382A6-D017-4EAA-BA5E-3BBBC5BC2A78}"/>
          </ac:spMkLst>
        </pc:spChg>
        <pc:spChg chg="mod topLvl">
          <ac:chgData name="Xin Zhang (FA Talent)" userId="474f572f-8271-4f60-858e-cee871e0aec6" providerId="ADAL" clId="{C204DEAB-3FAF-474F-8290-EC232B9349B5}" dt="2021-10-21T02:56:09.690" v="2970" actId="552"/>
          <ac:spMkLst>
            <pc:docMk/>
            <pc:sldMk cId="2594802478" sldId="300"/>
            <ac:spMk id="51" creationId="{61A78ECB-39D0-4B02-9669-FAF597E070C1}"/>
          </ac:spMkLst>
        </pc:spChg>
        <pc:spChg chg="add mod">
          <ac:chgData name="Xin Zhang (FA Talent)" userId="474f572f-8271-4f60-858e-cee871e0aec6" providerId="ADAL" clId="{C204DEAB-3FAF-474F-8290-EC232B9349B5}" dt="2021-10-21T02:58:02.508" v="3001" actId="1076"/>
          <ac:spMkLst>
            <pc:docMk/>
            <pc:sldMk cId="2594802478" sldId="300"/>
            <ac:spMk id="53" creationId="{925A2532-D1C2-4607-8990-DDF0FB4A85A2}"/>
          </ac:spMkLst>
        </pc:spChg>
        <pc:grpChg chg="add del mod">
          <ac:chgData name="Xin Zhang (FA Talent)" userId="474f572f-8271-4f60-858e-cee871e0aec6" providerId="ADAL" clId="{C204DEAB-3FAF-474F-8290-EC232B9349B5}" dt="2021-10-21T02:48:11.828" v="2712" actId="165"/>
          <ac:grpSpMkLst>
            <pc:docMk/>
            <pc:sldMk cId="2594802478" sldId="300"/>
            <ac:grpSpMk id="2" creationId="{1C3A0251-3161-4994-9D89-11C1C079BA90}"/>
          </ac:grpSpMkLst>
        </pc:grpChg>
        <pc:grpChg chg="add del mod topLvl">
          <ac:chgData name="Xin Zhang (FA Talent)" userId="474f572f-8271-4f60-858e-cee871e0aec6" providerId="ADAL" clId="{C204DEAB-3FAF-474F-8290-EC232B9349B5}" dt="2021-10-21T02:48:18.395" v="2714" actId="165"/>
          <ac:grpSpMkLst>
            <pc:docMk/>
            <pc:sldMk cId="2594802478" sldId="300"/>
            <ac:grpSpMk id="3" creationId="{496F91AE-BB50-4DD4-807E-9EF1E118046E}"/>
          </ac:grpSpMkLst>
        </pc:grpChg>
        <pc:grpChg chg="add del mod">
          <ac:chgData name="Xin Zhang (FA Talent)" userId="474f572f-8271-4f60-858e-cee871e0aec6" providerId="ADAL" clId="{C204DEAB-3FAF-474F-8290-EC232B9349B5}" dt="2021-10-21T02:48:16.816" v="2713" actId="165"/>
          <ac:grpSpMkLst>
            <pc:docMk/>
            <pc:sldMk cId="2594802478" sldId="300"/>
            <ac:grpSpMk id="5" creationId="{7535C989-B9EB-404E-8C19-69F9DDA8CB0B}"/>
          </ac:grpSpMkLst>
        </pc:grpChg>
        <pc:grpChg chg="add del mod">
          <ac:chgData name="Xin Zhang (FA Talent)" userId="474f572f-8271-4f60-858e-cee871e0aec6" providerId="ADAL" clId="{C204DEAB-3FAF-474F-8290-EC232B9349B5}" dt="2021-10-21T02:47:42.380" v="2671" actId="165"/>
          <ac:grpSpMkLst>
            <pc:docMk/>
            <pc:sldMk cId="2594802478" sldId="300"/>
            <ac:grpSpMk id="6" creationId="{4FFFFA45-CE85-4F92-B09F-6C2FFE7723A1}"/>
          </ac:grpSpMkLst>
        </pc:grpChg>
        <pc:grpChg chg="add del mod">
          <ac:chgData name="Xin Zhang (FA Talent)" userId="474f572f-8271-4f60-858e-cee871e0aec6" providerId="ADAL" clId="{C204DEAB-3FAF-474F-8290-EC232B9349B5}" dt="2021-10-21T02:52:10.116" v="2787" actId="165"/>
          <ac:grpSpMkLst>
            <pc:docMk/>
            <pc:sldMk cId="2594802478" sldId="300"/>
            <ac:grpSpMk id="7" creationId="{E6B5E0C5-6EBD-41DC-BA84-50C884485445}"/>
          </ac:grpSpMkLst>
        </pc:grpChg>
        <pc:grpChg chg="add del mod">
          <ac:chgData name="Xin Zhang (FA Talent)" userId="474f572f-8271-4f60-858e-cee871e0aec6" providerId="ADAL" clId="{C204DEAB-3FAF-474F-8290-EC232B9349B5}" dt="2021-10-21T06:27:50.961" v="3311" actId="165"/>
          <ac:grpSpMkLst>
            <pc:docMk/>
            <pc:sldMk cId="2594802478" sldId="300"/>
            <ac:grpSpMk id="8" creationId="{24EB3EC7-2350-45DA-B41C-4A7B0E24CE7A}"/>
          </ac:grpSpMkLst>
        </pc:grpChg>
        <pc:grpChg chg="del">
          <ac:chgData name="Xin Zhang (FA Talent)" userId="474f572f-8271-4f60-858e-cee871e0aec6" providerId="ADAL" clId="{C204DEAB-3FAF-474F-8290-EC232B9349B5}" dt="2021-10-21T02:43:33.794" v="2628" actId="478"/>
          <ac:grpSpMkLst>
            <pc:docMk/>
            <pc:sldMk cId="2594802478" sldId="300"/>
            <ac:grpSpMk id="20" creationId="{2B5ED7F9-8A15-4012-B4DF-964A8F378453}"/>
          </ac:grpSpMkLst>
        </pc:grpChg>
        <pc:grpChg chg="del mod topLvl">
          <ac:chgData name="Xin Zhang (FA Talent)" userId="474f572f-8271-4f60-858e-cee871e0aec6" providerId="ADAL" clId="{C204DEAB-3FAF-474F-8290-EC232B9349B5}" dt="2021-10-21T02:55:01.401" v="2909" actId="478"/>
          <ac:grpSpMkLst>
            <pc:docMk/>
            <pc:sldMk cId="2594802478" sldId="300"/>
            <ac:grpSpMk id="26" creationId="{1FD7FFE6-B1CE-4710-A319-CE2D4E76B1E5}"/>
          </ac:grpSpMkLst>
        </pc:grpChg>
        <pc:grpChg chg="del mod topLvl">
          <ac:chgData name="Xin Zhang (FA Talent)" userId="474f572f-8271-4f60-858e-cee871e0aec6" providerId="ADAL" clId="{C204DEAB-3FAF-474F-8290-EC232B9349B5}" dt="2021-10-21T02:46:24.313" v="2654" actId="165"/>
          <ac:grpSpMkLst>
            <pc:docMk/>
            <pc:sldMk cId="2594802478" sldId="300"/>
            <ac:grpSpMk id="28" creationId="{AEC05D34-D911-4C14-A522-255458C975D6}"/>
          </ac:grpSpMkLst>
        </pc:grpChg>
        <pc:grpChg chg="del">
          <ac:chgData name="Xin Zhang (FA Talent)" userId="474f572f-8271-4f60-858e-cee871e0aec6" providerId="ADAL" clId="{C204DEAB-3FAF-474F-8290-EC232B9349B5}" dt="2021-10-21T02:46:06.516" v="2652" actId="165"/>
          <ac:grpSpMkLst>
            <pc:docMk/>
            <pc:sldMk cId="2594802478" sldId="300"/>
            <ac:grpSpMk id="32" creationId="{3ACB20A4-E675-48D2-A547-A33B24C6574A}"/>
          </ac:grpSpMkLst>
        </pc:grpChg>
        <pc:grpChg chg="del mod topLvl">
          <ac:chgData name="Xin Zhang (FA Talent)" userId="474f572f-8271-4f60-858e-cee871e0aec6" providerId="ADAL" clId="{C204DEAB-3FAF-474F-8290-EC232B9349B5}" dt="2021-10-21T02:46:27.083" v="2655" actId="165"/>
          <ac:grpSpMkLst>
            <pc:docMk/>
            <pc:sldMk cId="2594802478" sldId="300"/>
            <ac:grpSpMk id="35" creationId="{3C5CFF56-E499-4E61-BCB4-9BFF4AEA293E}"/>
          </ac:grpSpMkLst>
        </pc:grpChg>
        <pc:grpChg chg="del">
          <ac:chgData name="Xin Zhang (FA Talent)" userId="474f572f-8271-4f60-858e-cee871e0aec6" providerId="ADAL" clId="{C204DEAB-3FAF-474F-8290-EC232B9349B5}" dt="2021-10-21T02:46:06.516" v="2652" actId="165"/>
          <ac:grpSpMkLst>
            <pc:docMk/>
            <pc:sldMk cId="2594802478" sldId="300"/>
            <ac:grpSpMk id="39" creationId="{9CE1E1CD-9771-483B-B5F8-9E2198418989}"/>
          </ac:grpSpMkLst>
        </pc:grpChg>
        <pc:grpChg chg="add del mod">
          <ac:chgData name="Xin Zhang (FA Talent)" userId="474f572f-8271-4f60-858e-cee871e0aec6" providerId="ADAL" clId="{C204DEAB-3FAF-474F-8290-EC232B9349B5}" dt="2021-10-21T02:47:44.691" v="2672" actId="165"/>
          <ac:grpSpMkLst>
            <pc:docMk/>
            <pc:sldMk cId="2594802478" sldId="300"/>
            <ac:grpSpMk id="42" creationId="{91AE29DB-3D94-4B8D-AFDA-8507B7E6F212}"/>
          </ac:grpSpMkLst>
        </pc:grpChg>
        <pc:grpChg chg="add del mod">
          <ac:chgData name="Xin Zhang (FA Talent)" userId="474f572f-8271-4f60-858e-cee871e0aec6" providerId="ADAL" clId="{C204DEAB-3FAF-474F-8290-EC232B9349B5}" dt="2021-10-21T02:49:09.323" v="2720" actId="165"/>
          <ac:grpSpMkLst>
            <pc:docMk/>
            <pc:sldMk cId="2594802478" sldId="300"/>
            <ac:grpSpMk id="46" creationId="{C79AD6A0-23C5-42A4-BE52-D0871840373F}"/>
          </ac:grpSpMkLst>
        </pc:grpChg>
        <pc:grpChg chg="del mod topLvl">
          <ac:chgData name="Xin Zhang (FA Talent)" userId="474f572f-8271-4f60-858e-cee871e0aec6" providerId="ADAL" clId="{C204DEAB-3FAF-474F-8290-EC232B9349B5}" dt="2021-10-21T02:49:09.758" v="2721" actId="165"/>
          <ac:grpSpMkLst>
            <pc:docMk/>
            <pc:sldMk cId="2594802478" sldId="300"/>
            <ac:grpSpMk id="48" creationId="{3357DB3D-695B-4A45-8897-E6173C374A4B}"/>
          </ac:grpSpMkLst>
        </pc:grpChg>
        <pc:picChg chg="add del mod ord">
          <ac:chgData name="Xin Zhang (FA Talent)" userId="474f572f-8271-4f60-858e-cee871e0aec6" providerId="ADAL" clId="{C204DEAB-3FAF-474F-8290-EC232B9349B5}" dt="2021-10-21T02:53:33.086" v="2854" actId="478"/>
          <ac:picMkLst>
            <pc:docMk/>
            <pc:sldMk cId="2594802478" sldId="300"/>
            <ac:picMk id="10" creationId="{20FB98C5-F2F3-4BA8-A4D5-9CE0FC4E24FC}"/>
          </ac:picMkLst>
        </pc:picChg>
        <pc:picChg chg="add mod ord">
          <ac:chgData name="Xin Zhang (FA Talent)" userId="474f572f-8271-4f60-858e-cee871e0aec6" providerId="ADAL" clId="{C204DEAB-3FAF-474F-8290-EC232B9349B5}" dt="2021-10-21T02:56:57.783" v="2975" actId="14100"/>
          <ac:picMkLst>
            <pc:docMk/>
            <pc:sldMk cId="2594802478" sldId="300"/>
            <ac:picMk id="12" creationId="{C250CFDD-DECC-4FA6-B894-FA3899EA22D5}"/>
          </ac:picMkLst>
        </pc:picChg>
        <pc:picChg chg="add del mod ord">
          <ac:chgData name="Xin Zhang (FA Talent)" userId="474f572f-8271-4f60-858e-cee871e0aec6" providerId="ADAL" clId="{C204DEAB-3FAF-474F-8290-EC232B9349B5}" dt="2021-10-21T02:56:00.631" v="2969" actId="478"/>
          <ac:picMkLst>
            <pc:docMk/>
            <pc:sldMk cId="2594802478" sldId="300"/>
            <ac:picMk id="14" creationId="{EC5C3D5C-E9D7-4344-B0AA-5BF2E3459DC1}"/>
          </ac:picMkLst>
        </pc:picChg>
        <pc:picChg chg="mod ord topLvl">
          <ac:chgData name="Xin Zhang (FA Talent)" userId="474f572f-8271-4f60-858e-cee871e0aec6" providerId="ADAL" clId="{C204DEAB-3FAF-474F-8290-EC232B9349B5}" dt="2021-10-21T02:56:51.250" v="2974" actId="12788"/>
          <ac:picMkLst>
            <pc:docMk/>
            <pc:sldMk cId="2594802478" sldId="300"/>
            <ac:picMk id="23" creationId="{C6287371-5E56-471D-8A56-D5ED2749DA52}"/>
          </ac:picMkLst>
        </pc:picChg>
        <pc:picChg chg="mod topLvl">
          <ac:chgData name="Xin Zhang (FA Talent)" userId="474f572f-8271-4f60-858e-cee871e0aec6" providerId="ADAL" clId="{C204DEAB-3FAF-474F-8290-EC232B9349B5}" dt="2021-10-21T02:56:46.652" v="2973" actId="12788"/>
          <ac:picMkLst>
            <pc:docMk/>
            <pc:sldMk cId="2594802478" sldId="300"/>
            <ac:picMk id="31" creationId="{23679BE9-9E5D-4503-AD63-D302AAE0839E}"/>
          </ac:picMkLst>
        </pc:picChg>
        <pc:picChg chg="mod topLvl">
          <ac:chgData name="Xin Zhang (FA Talent)" userId="474f572f-8271-4f60-858e-cee871e0aec6" providerId="ADAL" clId="{C204DEAB-3FAF-474F-8290-EC232B9349B5}" dt="2021-10-21T02:56:46.652" v="2973" actId="12788"/>
          <ac:picMkLst>
            <pc:docMk/>
            <pc:sldMk cId="2594802478" sldId="300"/>
            <ac:picMk id="38" creationId="{9461863E-E09D-4476-90F6-C3886B70E24B}"/>
          </ac:picMkLst>
        </pc:picChg>
        <pc:picChg chg="mod topLvl">
          <ac:chgData name="Xin Zhang (FA Talent)" userId="474f572f-8271-4f60-858e-cee871e0aec6" providerId="ADAL" clId="{C204DEAB-3FAF-474F-8290-EC232B9349B5}" dt="2021-10-21T02:48:18.395" v="2714" actId="165"/>
          <ac:picMkLst>
            <pc:docMk/>
            <pc:sldMk cId="2594802478" sldId="300"/>
            <ac:picMk id="41" creationId="{AAA8B5DE-E4E6-4FDE-ADCF-A4BD89B1BFFC}"/>
          </ac:picMkLst>
        </pc:picChg>
        <pc:picChg chg="del mod ord topLvl">
          <ac:chgData name="Xin Zhang (FA Talent)" userId="474f572f-8271-4f60-858e-cee871e0aec6" providerId="ADAL" clId="{C204DEAB-3FAF-474F-8290-EC232B9349B5}" dt="2021-10-21T02:55:01.401" v="2909" actId="478"/>
          <ac:picMkLst>
            <pc:docMk/>
            <pc:sldMk cId="2594802478" sldId="300"/>
            <ac:picMk id="43" creationId="{98F0001B-806F-4343-A9F3-AEB6C82DDF5C}"/>
          </ac:picMkLst>
        </pc:picChg>
        <pc:picChg chg="del mod ord topLvl">
          <ac:chgData name="Xin Zhang (FA Talent)" userId="474f572f-8271-4f60-858e-cee871e0aec6" providerId="ADAL" clId="{C204DEAB-3FAF-474F-8290-EC232B9349B5}" dt="2021-10-21T02:53:48.551" v="2896" actId="478"/>
          <ac:picMkLst>
            <pc:docMk/>
            <pc:sldMk cId="2594802478" sldId="300"/>
            <ac:picMk id="49" creationId="{F7E7B555-5439-41D3-8872-FB469F37ACF6}"/>
          </ac:picMkLst>
        </pc:picChg>
        <pc:picChg chg="del mod topLvl">
          <ac:chgData name="Xin Zhang (FA Talent)" userId="474f572f-8271-4f60-858e-cee871e0aec6" providerId="ADAL" clId="{C204DEAB-3FAF-474F-8290-EC232B9349B5}" dt="2021-10-21T02:49:22.368" v="2741" actId="478"/>
          <ac:picMkLst>
            <pc:docMk/>
            <pc:sldMk cId="2594802478" sldId="300"/>
            <ac:picMk id="52" creationId="{72DBCACB-B3E2-454C-BBAF-02606C9FDFD5}"/>
          </ac:picMkLst>
        </pc:picChg>
      </pc:sldChg>
      <pc:sldChg chg="addSp delSp modSp mod chgLayout">
        <pc:chgData name="Xin Zhang (FA Talent)" userId="474f572f-8271-4f60-858e-cee871e0aec6" providerId="ADAL" clId="{C204DEAB-3FAF-474F-8290-EC232B9349B5}" dt="2021-10-20T05:24:06.657" v="1072" actId="20577"/>
        <pc:sldMkLst>
          <pc:docMk/>
          <pc:sldMk cId="4096346115" sldId="302"/>
        </pc:sldMkLst>
        <pc:spChg chg="add mod ord">
          <ac:chgData name="Xin Zhang (FA Talent)" userId="474f572f-8271-4f60-858e-cee871e0aec6" providerId="ADAL" clId="{C204DEAB-3FAF-474F-8290-EC232B9349B5}" dt="2021-10-20T05:24:02.064" v="1060" actId="20577"/>
          <ac:spMkLst>
            <pc:docMk/>
            <pc:sldMk cId="4096346115" sldId="302"/>
            <ac:spMk id="9" creationId="{D32543AB-E205-49E9-8D25-B21AC89E2CD4}"/>
          </ac:spMkLst>
        </pc:spChg>
        <pc:spChg chg="add mod ord">
          <ac:chgData name="Xin Zhang (FA Talent)" userId="474f572f-8271-4f60-858e-cee871e0aec6" providerId="ADAL" clId="{C204DEAB-3FAF-474F-8290-EC232B9349B5}" dt="2021-10-20T05:24:06.657" v="1072" actId="20577"/>
          <ac:spMkLst>
            <pc:docMk/>
            <pc:sldMk cId="4096346115" sldId="302"/>
            <ac:spMk id="10" creationId="{5A5AB010-454B-4FEE-9D1B-87D738A26A29}"/>
          </ac:spMkLst>
        </pc:spChg>
        <pc:spChg chg="del">
          <ac:chgData name="Xin Zhang (FA Talent)" userId="474f572f-8271-4f60-858e-cee871e0aec6" providerId="ADAL" clId="{C204DEAB-3FAF-474F-8290-EC232B9349B5}" dt="2021-10-20T05:22:02.752" v="1024" actId="21"/>
          <ac:spMkLst>
            <pc:docMk/>
            <pc:sldMk cId="4096346115" sldId="302"/>
            <ac:spMk id="20" creationId="{4D62F30E-7322-489B-B604-B40ABCF80EB8}"/>
          </ac:spMkLst>
        </pc:spChg>
        <pc:spChg chg="del">
          <ac:chgData name="Xin Zhang (FA Talent)" userId="474f572f-8271-4f60-858e-cee871e0aec6" providerId="ADAL" clId="{C204DEAB-3FAF-474F-8290-EC232B9349B5}" dt="2021-10-20T05:22:15.507" v="1026" actId="21"/>
          <ac:spMkLst>
            <pc:docMk/>
            <pc:sldMk cId="4096346115" sldId="302"/>
            <ac:spMk id="22" creationId="{051BE8F9-5684-47DF-A837-07FC871B411D}"/>
          </ac:spMkLst>
        </pc:spChg>
        <pc:spChg chg="del">
          <ac:chgData name="Xin Zhang (FA Talent)" userId="474f572f-8271-4f60-858e-cee871e0aec6" providerId="ADAL" clId="{C204DEAB-3FAF-474F-8290-EC232B9349B5}" dt="2021-10-20T05:22:15.507" v="1026" actId="21"/>
          <ac:spMkLst>
            <pc:docMk/>
            <pc:sldMk cId="4096346115" sldId="302"/>
            <ac:spMk id="41" creationId="{D47291C3-7499-4261-B96A-F11F6A69AFB2}"/>
          </ac:spMkLst>
        </pc:spChg>
        <pc:picChg chg="add del">
          <ac:chgData name="Xin Zhang (FA Talent)" userId="474f572f-8271-4f60-858e-cee871e0aec6" providerId="ADAL" clId="{C204DEAB-3FAF-474F-8290-EC232B9349B5}" dt="2021-10-20T05:22:02.752" v="1024" actId="21"/>
          <ac:picMkLst>
            <pc:docMk/>
            <pc:sldMk cId="4096346115" sldId="302"/>
            <ac:picMk id="44" creationId="{7324ED66-5297-4ADA-89BC-76BEA5F07731}"/>
          </ac:picMkLst>
        </pc:picChg>
        <pc:picChg chg="add del">
          <ac:chgData name="Xin Zhang (FA Talent)" userId="474f572f-8271-4f60-858e-cee871e0aec6" providerId="ADAL" clId="{C204DEAB-3FAF-474F-8290-EC232B9349B5}" dt="2021-10-20T05:22:02.752" v="1024" actId="21"/>
          <ac:picMkLst>
            <pc:docMk/>
            <pc:sldMk cId="4096346115" sldId="302"/>
            <ac:picMk id="48" creationId="{7F3A4923-F8BC-4CB9-B03D-EF38A115CC1D}"/>
          </ac:picMkLst>
        </pc:picChg>
      </pc:sldChg>
      <pc:sldChg chg="addSp delSp modSp mod modClrScheme chgLayout">
        <pc:chgData name="Xin Zhang (FA Talent)" userId="474f572f-8271-4f60-858e-cee871e0aec6" providerId="ADAL" clId="{C204DEAB-3FAF-474F-8290-EC232B9349B5}" dt="2021-10-20T05:21:41.675" v="1019"/>
        <pc:sldMkLst>
          <pc:docMk/>
          <pc:sldMk cId="1640398797" sldId="305"/>
        </pc:sldMkLst>
        <pc:spChg chg="del">
          <ac:chgData name="Xin Zhang (FA Talent)" userId="474f572f-8271-4f60-858e-cee871e0aec6" providerId="ADAL" clId="{C204DEAB-3FAF-474F-8290-EC232B9349B5}" dt="2021-10-20T05:19:54.259" v="1001" actId="21"/>
          <ac:spMkLst>
            <pc:docMk/>
            <pc:sldMk cId="1640398797" sldId="305"/>
            <ac:spMk id="3" creationId="{28E971A5-BC7E-4D9D-A36A-65F05FE9A6CE}"/>
          </ac:spMkLst>
        </pc:spChg>
        <pc:spChg chg="del">
          <ac:chgData name="Xin Zhang (FA Talent)" userId="474f572f-8271-4f60-858e-cee871e0aec6" providerId="ADAL" clId="{C204DEAB-3FAF-474F-8290-EC232B9349B5}" dt="2021-10-20T05:19:54.259" v="1001" actId="21"/>
          <ac:spMkLst>
            <pc:docMk/>
            <pc:sldMk cId="1640398797" sldId="305"/>
            <ac:spMk id="4" creationId="{69A52D5B-C74C-4D17-A079-6212DFB855D5}"/>
          </ac:spMkLst>
        </pc:spChg>
        <pc:spChg chg="add del">
          <ac:chgData name="Xin Zhang (FA Talent)" userId="474f572f-8271-4f60-858e-cee871e0aec6" providerId="ADAL" clId="{C204DEAB-3FAF-474F-8290-EC232B9349B5}" dt="2021-10-20T05:21:35.814" v="1017" actId="478"/>
          <ac:spMkLst>
            <pc:docMk/>
            <pc:sldMk cId="1640398797" sldId="305"/>
            <ac:spMk id="30" creationId="{5646DC05-2ECE-40CF-9648-658E0BC5E4C1}"/>
          </ac:spMkLst>
        </pc:spChg>
        <pc:spChg chg="add del">
          <ac:chgData name="Xin Zhang (FA Talent)" userId="474f572f-8271-4f60-858e-cee871e0aec6" providerId="ADAL" clId="{C204DEAB-3FAF-474F-8290-EC232B9349B5}" dt="2021-10-20T05:21:35.814" v="1017" actId="478"/>
          <ac:spMkLst>
            <pc:docMk/>
            <pc:sldMk cId="1640398797" sldId="305"/>
            <ac:spMk id="35" creationId="{5D1AB28E-6FCD-4367-A025-9FDBDCADBB32}"/>
          </ac:spMkLst>
        </pc:spChg>
        <pc:spChg chg="add del">
          <ac:chgData name="Xin Zhang (FA Talent)" userId="474f572f-8271-4f60-858e-cee871e0aec6" providerId="ADAL" clId="{C204DEAB-3FAF-474F-8290-EC232B9349B5}" dt="2021-10-20T05:21:35.814" v="1017" actId="478"/>
          <ac:spMkLst>
            <pc:docMk/>
            <pc:sldMk cId="1640398797" sldId="305"/>
            <ac:spMk id="36" creationId="{60750ED9-B78F-42FB-AFAE-2A398EF0826C}"/>
          </ac:spMkLst>
        </pc:spChg>
        <pc:spChg chg="add del">
          <ac:chgData name="Xin Zhang (FA Talent)" userId="474f572f-8271-4f60-858e-cee871e0aec6" providerId="ADAL" clId="{C204DEAB-3FAF-474F-8290-EC232B9349B5}" dt="2021-10-20T05:21:35.814" v="1017" actId="478"/>
          <ac:spMkLst>
            <pc:docMk/>
            <pc:sldMk cId="1640398797" sldId="305"/>
            <ac:spMk id="37" creationId="{B2777F7A-9AE6-4486-B836-5EAD6910C9AB}"/>
          </ac:spMkLst>
        </pc:spChg>
        <pc:picChg chg="del mod modCrop">
          <ac:chgData name="Xin Zhang (FA Talent)" userId="474f572f-8271-4f60-858e-cee871e0aec6" providerId="ADAL" clId="{C204DEAB-3FAF-474F-8290-EC232B9349B5}" dt="2021-10-20T05:20:37.961" v="1009" actId="21"/>
          <ac:picMkLst>
            <pc:docMk/>
            <pc:sldMk cId="1640398797" sldId="305"/>
            <ac:picMk id="23" creationId="{88AF956F-674D-42F7-B223-D32B436E0408}"/>
          </ac:picMkLst>
        </pc:picChg>
        <pc:picChg chg="add mod">
          <ac:chgData name="Xin Zhang (FA Talent)" userId="474f572f-8271-4f60-858e-cee871e0aec6" providerId="ADAL" clId="{C204DEAB-3FAF-474F-8290-EC232B9349B5}" dt="2021-10-20T05:21:41.675" v="1019"/>
          <ac:picMkLst>
            <pc:docMk/>
            <pc:sldMk cId="1640398797" sldId="305"/>
            <ac:picMk id="24" creationId="{439B170D-6394-4837-80F4-356E76628802}"/>
          </ac:picMkLst>
        </pc:picChg>
      </pc:sldChg>
      <pc:sldChg chg="addSp delSp modSp mod chgLayout">
        <pc:chgData name="Xin Zhang (FA Talent)" userId="474f572f-8271-4f60-858e-cee871e0aec6" providerId="ADAL" clId="{C204DEAB-3FAF-474F-8290-EC232B9349B5}" dt="2021-10-20T05:24:35.671" v="1102" actId="478"/>
        <pc:sldMkLst>
          <pc:docMk/>
          <pc:sldMk cId="2230827692" sldId="307"/>
        </pc:sldMkLst>
        <pc:spChg chg="add mod ord">
          <ac:chgData name="Xin Zhang (FA Talent)" userId="474f572f-8271-4f60-858e-cee871e0aec6" providerId="ADAL" clId="{C204DEAB-3FAF-474F-8290-EC232B9349B5}" dt="2021-10-20T05:24:25.921" v="1086" actId="20577"/>
          <ac:spMkLst>
            <pc:docMk/>
            <pc:sldMk cId="2230827692" sldId="307"/>
            <ac:spMk id="6" creationId="{D20A6C7E-6DF9-4646-B44C-42B9D45E0142}"/>
          </ac:spMkLst>
        </pc:spChg>
        <pc:spChg chg="add mod ord">
          <ac:chgData name="Xin Zhang (FA Talent)" userId="474f572f-8271-4f60-858e-cee871e0aec6" providerId="ADAL" clId="{C204DEAB-3FAF-474F-8290-EC232B9349B5}" dt="2021-10-20T05:24:30.064" v="1101" actId="20577"/>
          <ac:spMkLst>
            <pc:docMk/>
            <pc:sldMk cId="2230827692" sldId="307"/>
            <ac:spMk id="7" creationId="{B18A45BE-3A1D-4AF4-B5E7-09D0313D0CBE}"/>
          </ac:spMkLst>
        </pc:spChg>
        <pc:spChg chg="del">
          <ac:chgData name="Xin Zhang (FA Talent)" userId="474f572f-8271-4f60-858e-cee871e0aec6" providerId="ADAL" clId="{C204DEAB-3FAF-474F-8290-EC232B9349B5}" dt="2021-10-20T05:24:35.671" v="1102" actId="478"/>
          <ac:spMkLst>
            <pc:docMk/>
            <pc:sldMk cId="2230827692" sldId="307"/>
            <ac:spMk id="41" creationId="{D47291C3-7499-4261-B96A-F11F6A69AFB2}"/>
          </ac:spMkLst>
        </pc:spChg>
        <pc:grpChg chg="del">
          <ac:chgData name="Xin Zhang (FA Talent)" userId="474f572f-8271-4f60-858e-cee871e0aec6" providerId="ADAL" clId="{C204DEAB-3FAF-474F-8290-EC232B9349B5}" dt="2021-10-20T05:24:16.822" v="1074" actId="478"/>
          <ac:grpSpMkLst>
            <pc:docMk/>
            <pc:sldMk cId="2230827692" sldId="307"/>
            <ac:grpSpMk id="5" creationId="{7E36AD2E-A3E9-482A-A426-F128E8BE99E2}"/>
          </ac:grpSpMkLst>
        </pc:grpChg>
        <pc:picChg chg="del">
          <ac:chgData name="Xin Zhang (FA Talent)" userId="474f572f-8271-4f60-858e-cee871e0aec6" providerId="ADAL" clId="{C204DEAB-3FAF-474F-8290-EC232B9349B5}" dt="2021-10-20T05:24:18.086" v="1076" actId="478"/>
          <ac:picMkLst>
            <pc:docMk/>
            <pc:sldMk cId="2230827692" sldId="307"/>
            <ac:picMk id="23" creationId="{426B15A5-2402-478C-B17C-E8E78DCA4A4C}"/>
          </ac:picMkLst>
        </pc:picChg>
        <pc:picChg chg="del">
          <ac:chgData name="Xin Zhang (FA Talent)" userId="474f572f-8271-4f60-858e-cee871e0aec6" providerId="ADAL" clId="{C204DEAB-3FAF-474F-8290-EC232B9349B5}" dt="2021-10-20T05:24:17.450" v="1075" actId="478"/>
          <ac:picMkLst>
            <pc:docMk/>
            <pc:sldMk cId="2230827692" sldId="307"/>
            <ac:picMk id="44" creationId="{7324ED66-5297-4ADA-89BC-76BEA5F07731}"/>
          </ac:picMkLst>
        </pc:picChg>
      </pc:sldChg>
      <pc:sldChg chg="addSp delSp modSp mod chgLayout">
        <pc:chgData name="Xin Zhang (FA Talent)" userId="474f572f-8271-4f60-858e-cee871e0aec6" providerId="ADAL" clId="{C204DEAB-3FAF-474F-8290-EC232B9349B5}" dt="2021-10-20T05:24:56.233" v="1127" actId="20577"/>
        <pc:sldMkLst>
          <pc:docMk/>
          <pc:sldMk cId="1035047920" sldId="308"/>
        </pc:sldMkLst>
        <pc:spChg chg="add mod ord">
          <ac:chgData name="Xin Zhang (FA Talent)" userId="474f572f-8271-4f60-858e-cee871e0aec6" providerId="ADAL" clId="{C204DEAB-3FAF-474F-8290-EC232B9349B5}" dt="2021-10-20T05:24:52.264" v="1115" actId="20577"/>
          <ac:spMkLst>
            <pc:docMk/>
            <pc:sldMk cId="1035047920" sldId="308"/>
            <ac:spMk id="2" creationId="{573B12FC-8D99-44BB-B900-F11938F279CE}"/>
          </ac:spMkLst>
        </pc:spChg>
        <pc:spChg chg="add mod ord">
          <ac:chgData name="Xin Zhang (FA Talent)" userId="474f572f-8271-4f60-858e-cee871e0aec6" providerId="ADAL" clId="{C204DEAB-3FAF-474F-8290-EC232B9349B5}" dt="2021-10-20T05:24:56.233" v="1127" actId="20577"/>
          <ac:spMkLst>
            <pc:docMk/>
            <pc:sldMk cId="1035047920" sldId="308"/>
            <ac:spMk id="3" creationId="{91934DB4-8122-4AAA-953C-B465D4277C6B}"/>
          </ac:spMkLst>
        </pc:spChg>
        <pc:spChg chg="del">
          <ac:chgData name="Xin Zhang (FA Talent)" userId="474f572f-8271-4f60-858e-cee871e0aec6" providerId="ADAL" clId="{C204DEAB-3FAF-474F-8290-EC232B9349B5}" dt="2021-10-20T05:24:44.359" v="1103" actId="478"/>
          <ac:spMkLst>
            <pc:docMk/>
            <pc:sldMk cId="1035047920" sldId="308"/>
            <ac:spMk id="41" creationId="{D47291C3-7499-4261-B96A-F11F6A69AFB2}"/>
          </ac:spMkLst>
        </pc:spChg>
        <pc:spChg chg="mod">
          <ac:chgData name="Xin Zhang (FA Talent)" userId="474f572f-8271-4f60-858e-cee871e0aec6" providerId="ADAL" clId="{C204DEAB-3FAF-474F-8290-EC232B9349B5}" dt="2021-10-20T02:35:13.377" v="548" actId="20577"/>
          <ac:spMkLst>
            <pc:docMk/>
            <pc:sldMk cId="1035047920" sldId="308"/>
            <ac:spMk id="296" creationId="{91416785-1DB7-4A6D-8BA5-AFC58302BA41}"/>
          </ac:spMkLst>
        </pc:spChg>
        <pc:spChg chg="mod">
          <ac:chgData name="Xin Zhang (FA Talent)" userId="474f572f-8271-4f60-858e-cee871e0aec6" providerId="ADAL" clId="{C204DEAB-3FAF-474F-8290-EC232B9349B5}" dt="2021-10-20T02:35:44.503" v="562" actId="20577"/>
          <ac:spMkLst>
            <pc:docMk/>
            <pc:sldMk cId="1035047920" sldId="308"/>
            <ac:spMk id="297" creationId="{FBBD388F-A9F3-4B5A-B10C-8789EF4A0E1A}"/>
          </ac:spMkLst>
        </pc:spChg>
        <pc:grpChg chg="del">
          <ac:chgData name="Xin Zhang (FA Talent)" userId="474f572f-8271-4f60-858e-cee871e0aec6" providerId="ADAL" clId="{C204DEAB-3FAF-474F-8290-EC232B9349B5}" dt="2021-10-20T05:24:44.359" v="1103" actId="478"/>
          <ac:grpSpMkLst>
            <pc:docMk/>
            <pc:sldMk cId="1035047920" sldId="308"/>
            <ac:grpSpMk id="5" creationId="{7E36AD2E-A3E9-482A-A426-F128E8BE99E2}"/>
          </ac:grpSpMkLst>
        </pc:grpChg>
        <pc:picChg chg="del">
          <ac:chgData name="Xin Zhang (FA Talent)" userId="474f572f-8271-4f60-858e-cee871e0aec6" providerId="ADAL" clId="{C204DEAB-3FAF-474F-8290-EC232B9349B5}" dt="2021-10-20T05:24:44.359" v="1103" actId="478"/>
          <ac:picMkLst>
            <pc:docMk/>
            <pc:sldMk cId="1035047920" sldId="308"/>
            <ac:picMk id="14" creationId="{098832BA-19A9-4AC0-A360-D4AA208501B9}"/>
          </ac:picMkLst>
        </pc:picChg>
        <pc:picChg chg="del">
          <ac:chgData name="Xin Zhang (FA Talent)" userId="474f572f-8271-4f60-858e-cee871e0aec6" providerId="ADAL" clId="{C204DEAB-3FAF-474F-8290-EC232B9349B5}" dt="2021-10-20T05:24:44.359" v="1103" actId="478"/>
          <ac:picMkLst>
            <pc:docMk/>
            <pc:sldMk cId="1035047920" sldId="308"/>
            <ac:picMk id="44" creationId="{7324ED66-5297-4ADA-89BC-76BEA5F07731}"/>
          </ac:picMkLst>
        </pc:picChg>
      </pc:sldChg>
      <pc:sldChg chg="addSp delSp modSp mod chgLayout">
        <pc:chgData name="Xin Zhang (FA Talent)" userId="474f572f-8271-4f60-858e-cee871e0aec6" providerId="ADAL" clId="{C204DEAB-3FAF-474F-8290-EC232B9349B5}" dt="2021-10-20T05:25:12.665" v="1152" actId="20577"/>
        <pc:sldMkLst>
          <pc:docMk/>
          <pc:sldMk cId="503868236" sldId="309"/>
        </pc:sldMkLst>
        <pc:spChg chg="add mod ord">
          <ac:chgData name="Xin Zhang (FA Talent)" userId="474f572f-8271-4f60-858e-cee871e0aec6" providerId="ADAL" clId="{C204DEAB-3FAF-474F-8290-EC232B9349B5}" dt="2021-10-20T05:25:08.914" v="1139" actId="20577"/>
          <ac:spMkLst>
            <pc:docMk/>
            <pc:sldMk cId="503868236" sldId="309"/>
            <ac:spMk id="2" creationId="{853B2477-4B1F-4D73-A16A-3136D4837C51}"/>
          </ac:spMkLst>
        </pc:spChg>
        <pc:spChg chg="add mod ord">
          <ac:chgData name="Xin Zhang (FA Talent)" userId="474f572f-8271-4f60-858e-cee871e0aec6" providerId="ADAL" clId="{C204DEAB-3FAF-474F-8290-EC232B9349B5}" dt="2021-10-20T05:25:12.665" v="1152" actId="20577"/>
          <ac:spMkLst>
            <pc:docMk/>
            <pc:sldMk cId="503868236" sldId="309"/>
            <ac:spMk id="3" creationId="{7E1D20FC-65E2-4862-9F15-3A54027DABD2}"/>
          </ac:spMkLst>
        </pc:spChg>
        <pc:spChg chg="del">
          <ac:chgData name="Xin Zhang (FA Talent)" userId="474f572f-8271-4f60-858e-cee871e0aec6" providerId="ADAL" clId="{C204DEAB-3FAF-474F-8290-EC232B9349B5}" dt="2021-10-20T05:25:02.792" v="1128" actId="478"/>
          <ac:spMkLst>
            <pc:docMk/>
            <pc:sldMk cId="503868236" sldId="309"/>
            <ac:spMk id="41" creationId="{D47291C3-7499-4261-B96A-F11F6A69AFB2}"/>
          </ac:spMkLst>
        </pc:spChg>
        <pc:grpChg chg="del">
          <ac:chgData name="Xin Zhang (FA Talent)" userId="474f572f-8271-4f60-858e-cee871e0aec6" providerId="ADAL" clId="{C204DEAB-3FAF-474F-8290-EC232B9349B5}" dt="2021-10-20T05:25:02.792" v="1128" actId="478"/>
          <ac:grpSpMkLst>
            <pc:docMk/>
            <pc:sldMk cId="503868236" sldId="309"/>
            <ac:grpSpMk id="5" creationId="{7E36AD2E-A3E9-482A-A426-F128E8BE99E2}"/>
          </ac:grpSpMkLst>
        </pc:grpChg>
        <pc:picChg chg="del">
          <ac:chgData name="Xin Zhang (FA Talent)" userId="474f572f-8271-4f60-858e-cee871e0aec6" providerId="ADAL" clId="{C204DEAB-3FAF-474F-8290-EC232B9349B5}" dt="2021-10-20T05:25:02.792" v="1128" actId="478"/>
          <ac:picMkLst>
            <pc:docMk/>
            <pc:sldMk cId="503868236" sldId="309"/>
            <ac:picMk id="13" creationId="{93744AC2-B33E-4F92-A643-DBE32007AD71}"/>
          </ac:picMkLst>
        </pc:picChg>
        <pc:picChg chg="del">
          <ac:chgData name="Xin Zhang (FA Talent)" userId="474f572f-8271-4f60-858e-cee871e0aec6" providerId="ADAL" clId="{C204DEAB-3FAF-474F-8290-EC232B9349B5}" dt="2021-10-20T05:25:02.792" v="1128" actId="478"/>
          <ac:picMkLst>
            <pc:docMk/>
            <pc:sldMk cId="503868236" sldId="309"/>
            <ac:picMk id="44" creationId="{7324ED66-5297-4ADA-89BC-76BEA5F07731}"/>
          </ac:picMkLst>
        </pc:picChg>
      </pc:sldChg>
      <pc:sldChg chg="del">
        <pc:chgData name="Xin Zhang (FA Talent)" userId="474f572f-8271-4f60-858e-cee871e0aec6" providerId="ADAL" clId="{C204DEAB-3FAF-474F-8290-EC232B9349B5}" dt="2021-10-21T06:22:56.685" v="3243" actId="47"/>
        <pc:sldMkLst>
          <pc:docMk/>
          <pc:sldMk cId="2430716717" sldId="310"/>
        </pc:sldMkLst>
      </pc:sldChg>
      <pc:sldChg chg="del">
        <pc:chgData name="Xin Zhang (FA Talent)" userId="474f572f-8271-4f60-858e-cee871e0aec6" providerId="ADAL" clId="{C204DEAB-3FAF-474F-8290-EC232B9349B5}" dt="2021-10-21T06:22:56.685" v="3243" actId="47"/>
        <pc:sldMkLst>
          <pc:docMk/>
          <pc:sldMk cId="1997518232" sldId="311"/>
        </pc:sldMkLst>
      </pc:sldChg>
      <pc:sldChg chg="modSp add mod setBg">
        <pc:chgData name="Xin Zhang (FA Talent)" userId="474f572f-8271-4f60-858e-cee871e0aec6" providerId="ADAL" clId="{C204DEAB-3FAF-474F-8290-EC232B9349B5}" dt="2021-10-21T05:59:28.528" v="3242" actId="404"/>
        <pc:sldMkLst>
          <pc:docMk/>
          <pc:sldMk cId="505565602" sldId="312"/>
        </pc:sldMkLst>
        <pc:spChg chg="mod">
          <ac:chgData name="Xin Zhang (FA Talent)" userId="474f572f-8271-4f60-858e-cee871e0aec6" providerId="ADAL" clId="{C204DEAB-3FAF-474F-8290-EC232B9349B5}" dt="2021-10-21T05:59:28.528" v="3242" actId="404"/>
          <ac:spMkLst>
            <pc:docMk/>
            <pc:sldMk cId="505565602" sldId="312"/>
            <ac:spMk id="32" creationId="{26301A7B-8C23-4952-8215-B4E1A2BAB8A5}"/>
          </ac:spMkLst>
        </pc:spChg>
        <pc:spChg chg="mod">
          <ac:chgData name="Xin Zhang (FA Talent)" userId="474f572f-8271-4f60-858e-cee871e0aec6" providerId="ADAL" clId="{C204DEAB-3FAF-474F-8290-EC232B9349B5}" dt="2021-10-20T05:26:11.784" v="1215" actId="20577"/>
          <ac:spMkLst>
            <pc:docMk/>
            <pc:sldMk cId="505565602" sldId="312"/>
            <ac:spMk id="619" creationId="{A8C7BD53-A2FA-4984-9058-6D64C8518BF2}"/>
          </ac:spMkLst>
        </pc:spChg>
      </pc:sldChg>
      <pc:sldChg chg="add del setBg">
        <pc:chgData name="Xin Zhang (FA Talent)" userId="474f572f-8271-4f60-858e-cee871e0aec6" providerId="ADAL" clId="{C204DEAB-3FAF-474F-8290-EC232B9349B5}" dt="2021-10-20T05:25:33.561" v="1156"/>
        <pc:sldMkLst>
          <pc:docMk/>
          <pc:sldMk cId="1390761955" sldId="312"/>
        </pc:sldMkLst>
      </pc:sldChg>
      <pc:sldChg chg="delSp add del mod">
        <pc:chgData name="Xin Zhang (FA Talent)" userId="474f572f-8271-4f60-858e-cee871e0aec6" providerId="ADAL" clId="{C204DEAB-3FAF-474F-8290-EC232B9349B5}" dt="2021-10-20T02:20:29.334" v="256" actId="47"/>
        <pc:sldMkLst>
          <pc:docMk/>
          <pc:sldMk cId="3368799587" sldId="312"/>
        </pc:sldMkLst>
        <pc:grpChg chg="del">
          <ac:chgData name="Xin Zhang (FA Talent)" userId="474f572f-8271-4f60-858e-cee871e0aec6" providerId="ADAL" clId="{C204DEAB-3FAF-474F-8290-EC232B9349B5}" dt="2021-10-20T02:20:21.836" v="254" actId="21"/>
          <ac:grpSpMkLst>
            <pc:docMk/>
            <pc:sldMk cId="3368799587" sldId="312"/>
            <ac:grpSpMk id="2" creationId="{AFAE1609-C05E-452B-AE09-912043B263B2}"/>
          </ac:grpSpMkLst>
        </pc:grpChg>
      </pc:sldChg>
      <pc:sldChg chg="addSp delSp modSp new mod">
        <pc:chgData name="Xin Zhang (FA Talent)" userId="474f572f-8271-4f60-858e-cee871e0aec6" providerId="ADAL" clId="{C204DEAB-3FAF-474F-8290-EC232B9349B5}" dt="2021-10-21T02:36:30.167" v="2566" actId="21"/>
        <pc:sldMkLst>
          <pc:docMk/>
          <pc:sldMk cId="759320008" sldId="313"/>
        </pc:sldMkLst>
        <pc:spChg chg="mod">
          <ac:chgData name="Xin Zhang (FA Talent)" userId="474f572f-8271-4f60-858e-cee871e0aec6" providerId="ADAL" clId="{C204DEAB-3FAF-474F-8290-EC232B9349B5}" dt="2021-10-21T02:31:22.877" v="2519" actId="20577"/>
          <ac:spMkLst>
            <pc:docMk/>
            <pc:sldMk cId="759320008" sldId="313"/>
            <ac:spMk id="2" creationId="{959DBD97-89C8-42C2-B813-DEABC556BDBA}"/>
          </ac:spMkLst>
        </pc:spChg>
        <pc:spChg chg="mod topLvl">
          <ac:chgData name="Xin Zhang (FA Talent)" userId="474f572f-8271-4f60-858e-cee871e0aec6" providerId="ADAL" clId="{C204DEAB-3FAF-474F-8290-EC232B9349B5}" dt="2021-10-21T02:33:23.836" v="2531" actId="207"/>
          <ac:spMkLst>
            <pc:docMk/>
            <pc:sldMk cId="759320008" sldId="313"/>
            <ac:spMk id="4" creationId="{CB4535E9-D536-43A5-A21D-0B79D8C46768}"/>
          </ac:spMkLst>
        </pc:spChg>
        <pc:spChg chg="mod topLvl">
          <ac:chgData name="Xin Zhang (FA Talent)" userId="474f572f-8271-4f60-858e-cee871e0aec6" providerId="ADAL" clId="{C204DEAB-3FAF-474F-8290-EC232B9349B5}" dt="2021-10-21T02:33:15.277" v="2529" actId="207"/>
          <ac:spMkLst>
            <pc:docMk/>
            <pc:sldMk cId="759320008" sldId="313"/>
            <ac:spMk id="5" creationId="{28450FAC-B303-4429-B2DD-993462F1D576}"/>
          </ac:spMkLst>
        </pc:spChg>
        <pc:spChg chg="mod topLvl">
          <ac:chgData name="Xin Zhang (FA Talent)" userId="474f572f-8271-4f60-858e-cee871e0aec6" providerId="ADAL" clId="{C204DEAB-3FAF-474F-8290-EC232B9349B5}" dt="2021-10-21T02:32:44.964" v="2524" actId="14100"/>
          <ac:spMkLst>
            <pc:docMk/>
            <pc:sldMk cId="759320008" sldId="313"/>
            <ac:spMk id="6" creationId="{7D432DA2-2B7E-4563-B524-383DA363CEC1}"/>
          </ac:spMkLst>
        </pc:spChg>
        <pc:spChg chg="mod topLvl">
          <ac:chgData name="Xin Zhang (FA Talent)" userId="474f572f-8271-4f60-858e-cee871e0aec6" providerId="ADAL" clId="{C204DEAB-3FAF-474F-8290-EC232B9349B5}" dt="2021-10-21T02:34:08.209" v="2534" actId="207"/>
          <ac:spMkLst>
            <pc:docMk/>
            <pc:sldMk cId="759320008" sldId="313"/>
            <ac:spMk id="7" creationId="{7F074C0F-ADAC-4274-82D8-2A23E00F1CF5}"/>
          </ac:spMkLst>
        </pc:spChg>
        <pc:spChg chg="mod topLvl">
          <ac:chgData name="Xin Zhang (FA Talent)" userId="474f572f-8271-4f60-858e-cee871e0aec6" providerId="ADAL" clId="{C204DEAB-3FAF-474F-8290-EC232B9349B5}" dt="2021-10-21T02:32:32.430" v="2521" actId="165"/>
          <ac:spMkLst>
            <pc:docMk/>
            <pc:sldMk cId="759320008" sldId="313"/>
            <ac:spMk id="8" creationId="{21BCBC92-A53E-4574-B004-36E89926DA67}"/>
          </ac:spMkLst>
        </pc:spChg>
        <pc:spChg chg="mod topLvl">
          <ac:chgData name="Xin Zhang (FA Talent)" userId="474f572f-8271-4f60-858e-cee871e0aec6" providerId="ADAL" clId="{C204DEAB-3FAF-474F-8290-EC232B9349B5}" dt="2021-10-21T02:33:23.836" v="2531" actId="207"/>
          <ac:spMkLst>
            <pc:docMk/>
            <pc:sldMk cId="759320008" sldId="313"/>
            <ac:spMk id="9" creationId="{E5C9D709-E384-4E02-ACAE-D36229907359}"/>
          </ac:spMkLst>
        </pc:spChg>
        <pc:spChg chg="mod topLvl">
          <ac:chgData name="Xin Zhang (FA Talent)" userId="474f572f-8271-4f60-858e-cee871e0aec6" providerId="ADAL" clId="{C204DEAB-3FAF-474F-8290-EC232B9349B5}" dt="2021-10-21T02:33:15.277" v="2529" actId="207"/>
          <ac:spMkLst>
            <pc:docMk/>
            <pc:sldMk cId="759320008" sldId="313"/>
            <ac:spMk id="10" creationId="{F931896F-6B20-4803-ADED-23889B6E764C}"/>
          </ac:spMkLst>
        </pc:spChg>
        <pc:spChg chg="mod topLvl">
          <ac:chgData name="Xin Zhang (FA Talent)" userId="474f572f-8271-4f60-858e-cee871e0aec6" providerId="ADAL" clId="{C204DEAB-3FAF-474F-8290-EC232B9349B5}" dt="2021-10-21T02:34:08.209" v="2534" actId="207"/>
          <ac:spMkLst>
            <pc:docMk/>
            <pc:sldMk cId="759320008" sldId="313"/>
            <ac:spMk id="11" creationId="{37010C85-C1B7-4D1F-A562-E960DEE39C94}"/>
          </ac:spMkLst>
        </pc:spChg>
        <pc:spChg chg="mod topLvl">
          <ac:chgData name="Xin Zhang (FA Talent)" userId="474f572f-8271-4f60-858e-cee871e0aec6" providerId="ADAL" clId="{C204DEAB-3FAF-474F-8290-EC232B9349B5}" dt="2021-10-21T02:32:44.964" v="2524" actId="14100"/>
          <ac:spMkLst>
            <pc:docMk/>
            <pc:sldMk cId="759320008" sldId="313"/>
            <ac:spMk id="12" creationId="{FDAC8D02-D339-47E7-872E-5D81E010A61A}"/>
          </ac:spMkLst>
        </pc:spChg>
        <pc:spChg chg="mod topLvl">
          <ac:chgData name="Xin Zhang (FA Talent)" userId="474f572f-8271-4f60-858e-cee871e0aec6" providerId="ADAL" clId="{C204DEAB-3FAF-474F-8290-EC232B9349B5}" dt="2021-10-21T02:32:32.430" v="2521" actId="165"/>
          <ac:spMkLst>
            <pc:docMk/>
            <pc:sldMk cId="759320008" sldId="313"/>
            <ac:spMk id="13" creationId="{0441FF34-5E33-4D98-9F47-156D293754F8}"/>
          </ac:spMkLst>
        </pc:spChg>
        <pc:spChg chg="mod topLvl">
          <ac:chgData name="Xin Zhang (FA Talent)" userId="474f572f-8271-4f60-858e-cee871e0aec6" providerId="ADAL" clId="{C204DEAB-3FAF-474F-8290-EC232B9349B5}" dt="2021-10-21T02:33:23.836" v="2531" actId="207"/>
          <ac:spMkLst>
            <pc:docMk/>
            <pc:sldMk cId="759320008" sldId="313"/>
            <ac:spMk id="14" creationId="{F727B2D3-FA6B-46CB-BB0E-0680FB6B16DA}"/>
          </ac:spMkLst>
        </pc:spChg>
        <pc:spChg chg="mod topLvl">
          <ac:chgData name="Xin Zhang (FA Talent)" userId="474f572f-8271-4f60-858e-cee871e0aec6" providerId="ADAL" clId="{C204DEAB-3FAF-474F-8290-EC232B9349B5}" dt="2021-10-21T02:33:15.277" v="2529" actId="207"/>
          <ac:spMkLst>
            <pc:docMk/>
            <pc:sldMk cId="759320008" sldId="313"/>
            <ac:spMk id="15" creationId="{B4F2F124-B784-4689-AD3E-9737B8A0ABCC}"/>
          </ac:spMkLst>
        </pc:spChg>
        <pc:spChg chg="mod topLvl">
          <ac:chgData name="Xin Zhang (FA Talent)" userId="474f572f-8271-4f60-858e-cee871e0aec6" providerId="ADAL" clId="{C204DEAB-3FAF-474F-8290-EC232B9349B5}" dt="2021-10-21T02:34:08.209" v="2534" actId="207"/>
          <ac:spMkLst>
            <pc:docMk/>
            <pc:sldMk cId="759320008" sldId="313"/>
            <ac:spMk id="16" creationId="{7EFE6D79-A22E-4BA3-8C0D-5908A087D61B}"/>
          </ac:spMkLst>
        </pc:spChg>
        <pc:spChg chg="mod topLvl">
          <ac:chgData name="Xin Zhang (FA Talent)" userId="474f572f-8271-4f60-858e-cee871e0aec6" providerId="ADAL" clId="{C204DEAB-3FAF-474F-8290-EC232B9349B5}" dt="2021-10-21T02:32:44.964" v="2524" actId="14100"/>
          <ac:spMkLst>
            <pc:docMk/>
            <pc:sldMk cId="759320008" sldId="313"/>
            <ac:spMk id="17" creationId="{C4D5A451-C94A-499A-B22D-25E04BF5C984}"/>
          </ac:spMkLst>
        </pc:spChg>
        <pc:spChg chg="mod topLvl">
          <ac:chgData name="Xin Zhang (FA Talent)" userId="474f572f-8271-4f60-858e-cee871e0aec6" providerId="ADAL" clId="{C204DEAB-3FAF-474F-8290-EC232B9349B5}" dt="2021-10-21T02:36:00.298" v="2559" actId="1076"/>
          <ac:spMkLst>
            <pc:docMk/>
            <pc:sldMk cId="759320008" sldId="313"/>
            <ac:spMk id="18" creationId="{EB50B416-6B72-471A-B8A0-405ED8B20CD9}"/>
          </ac:spMkLst>
        </pc:spChg>
        <pc:spChg chg="mod topLvl">
          <ac:chgData name="Xin Zhang (FA Talent)" userId="474f572f-8271-4f60-858e-cee871e0aec6" providerId="ADAL" clId="{C204DEAB-3FAF-474F-8290-EC232B9349B5}" dt="2021-10-21T02:33:23.836" v="2531" actId="207"/>
          <ac:spMkLst>
            <pc:docMk/>
            <pc:sldMk cId="759320008" sldId="313"/>
            <ac:spMk id="19" creationId="{7664DDFC-7CBB-493C-88DD-456460DB3D20}"/>
          </ac:spMkLst>
        </pc:spChg>
        <pc:spChg chg="mod topLvl">
          <ac:chgData name="Xin Zhang (FA Talent)" userId="474f572f-8271-4f60-858e-cee871e0aec6" providerId="ADAL" clId="{C204DEAB-3FAF-474F-8290-EC232B9349B5}" dt="2021-10-21T02:33:15.277" v="2529" actId="207"/>
          <ac:spMkLst>
            <pc:docMk/>
            <pc:sldMk cId="759320008" sldId="313"/>
            <ac:spMk id="20" creationId="{AB880F25-B89C-463D-B6CA-CE274E97500A}"/>
          </ac:spMkLst>
        </pc:spChg>
        <pc:spChg chg="mod topLvl">
          <ac:chgData name="Xin Zhang (FA Talent)" userId="474f572f-8271-4f60-858e-cee871e0aec6" providerId="ADAL" clId="{C204DEAB-3FAF-474F-8290-EC232B9349B5}" dt="2021-10-21T02:34:08.209" v="2534" actId="207"/>
          <ac:spMkLst>
            <pc:docMk/>
            <pc:sldMk cId="759320008" sldId="313"/>
            <ac:spMk id="21" creationId="{071ED2C5-16D5-46A2-A9F8-1926B90BDEE9}"/>
          </ac:spMkLst>
        </pc:spChg>
        <pc:spChg chg="mod topLvl">
          <ac:chgData name="Xin Zhang (FA Talent)" userId="474f572f-8271-4f60-858e-cee871e0aec6" providerId="ADAL" clId="{C204DEAB-3FAF-474F-8290-EC232B9349B5}" dt="2021-10-21T02:32:44.964" v="2524" actId="14100"/>
          <ac:spMkLst>
            <pc:docMk/>
            <pc:sldMk cId="759320008" sldId="313"/>
            <ac:spMk id="22" creationId="{66910C2F-62D8-4C4D-BB1A-A8CFDF600847}"/>
          </ac:spMkLst>
        </pc:spChg>
        <pc:spChg chg="mod topLvl">
          <ac:chgData name="Xin Zhang (FA Talent)" userId="474f572f-8271-4f60-858e-cee871e0aec6" providerId="ADAL" clId="{C204DEAB-3FAF-474F-8290-EC232B9349B5}" dt="2021-10-21T02:32:32.430" v="2521" actId="165"/>
          <ac:spMkLst>
            <pc:docMk/>
            <pc:sldMk cId="759320008" sldId="313"/>
            <ac:spMk id="23" creationId="{A895068F-05F5-4FD9-8D22-60C18855B9F4}"/>
          </ac:spMkLst>
        </pc:spChg>
        <pc:spChg chg="add del mod ord">
          <ac:chgData name="Xin Zhang (FA Talent)" userId="474f572f-8271-4f60-858e-cee871e0aec6" providerId="ADAL" clId="{C204DEAB-3FAF-474F-8290-EC232B9349B5}" dt="2021-10-21T02:34:52.990" v="2543"/>
          <ac:spMkLst>
            <pc:docMk/>
            <pc:sldMk cId="759320008" sldId="313"/>
            <ac:spMk id="28" creationId="{2D679881-9BCA-49E8-8203-D42393ACE9CC}"/>
          </ac:spMkLst>
        </pc:spChg>
        <pc:spChg chg="add del mod">
          <ac:chgData name="Xin Zhang (FA Talent)" userId="474f572f-8271-4f60-858e-cee871e0aec6" providerId="ADAL" clId="{C204DEAB-3FAF-474F-8290-EC232B9349B5}" dt="2021-10-21T02:34:52.990" v="2543"/>
          <ac:spMkLst>
            <pc:docMk/>
            <pc:sldMk cId="759320008" sldId="313"/>
            <ac:spMk id="29" creationId="{3B780599-560E-4AD7-8146-35B2327121AB}"/>
          </ac:spMkLst>
        </pc:spChg>
        <pc:spChg chg="del mod">
          <ac:chgData name="Xin Zhang (FA Talent)" userId="474f572f-8271-4f60-858e-cee871e0aec6" providerId="ADAL" clId="{C204DEAB-3FAF-474F-8290-EC232B9349B5}" dt="2021-10-21T02:35:06.299" v="2546"/>
          <ac:spMkLst>
            <pc:docMk/>
            <pc:sldMk cId="759320008" sldId="313"/>
            <ac:spMk id="30" creationId="{F268496A-5C68-49F5-AB44-BA6CAD349D42}"/>
          </ac:spMkLst>
        </pc:spChg>
        <pc:spChg chg="add del mod">
          <ac:chgData name="Xin Zhang (FA Talent)" userId="474f572f-8271-4f60-858e-cee871e0aec6" providerId="ADAL" clId="{C204DEAB-3FAF-474F-8290-EC232B9349B5}" dt="2021-10-21T02:35:06.299" v="2546"/>
          <ac:spMkLst>
            <pc:docMk/>
            <pc:sldMk cId="759320008" sldId="313"/>
            <ac:spMk id="31" creationId="{D3A982BD-E49E-4F64-AAF4-95148CE79D5E}"/>
          </ac:spMkLst>
        </pc:spChg>
        <pc:spChg chg="mod">
          <ac:chgData name="Xin Zhang (FA Talent)" userId="474f572f-8271-4f60-858e-cee871e0aec6" providerId="ADAL" clId="{C204DEAB-3FAF-474F-8290-EC232B9349B5}" dt="2021-10-21T02:35:06.299" v="2546"/>
          <ac:spMkLst>
            <pc:docMk/>
            <pc:sldMk cId="759320008" sldId="313"/>
            <ac:spMk id="32" creationId="{45B83556-C939-46C6-9448-4431FA2DD497}"/>
          </ac:spMkLst>
        </pc:spChg>
        <pc:grpChg chg="add del mod">
          <ac:chgData name="Xin Zhang (FA Talent)" userId="474f572f-8271-4f60-858e-cee871e0aec6" providerId="ADAL" clId="{C204DEAB-3FAF-474F-8290-EC232B9349B5}" dt="2021-10-21T02:32:32.430" v="2521" actId="165"/>
          <ac:grpSpMkLst>
            <pc:docMk/>
            <pc:sldMk cId="759320008" sldId="313"/>
            <ac:grpSpMk id="3" creationId="{D7C67174-227E-4A4C-9000-8B38FE2C8A72}"/>
          </ac:grpSpMkLst>
        </pc:grpChg>
        <pc:picChg chg="mod topLvl">
          <ac:chgData name="Xin Zhang (FA Talent)" userId="474f572f-8271-4f60-858e-cee871e0aec6" providerId="ADAL" clId="{C204DEAB-3FAF-474F-8290-EC232B9349B5}" dt="2021-10-21T02:35:54.108" v="2555" actId="1076"/>
          <ac:picMkLst>
            <pc:docMk/>
            <pc:sldMk cId="759320008" sldId="313"/>
            <ac:picMk id="24" creationId="{AC233520-E8D7-4C63-8383-618735C0423A}"/>
          </ac:picMkLst>
        </pc:picChg>
        <pc:picChg chg="mod topLvl">
          <ac:chgData name="Xin Zhang (FA Talent)" userId="474f572f-8271-4f60-858e-cee871e0aec6" providerId="ADAL" clId="{C204DEAB-3FAF-474F-8290-EC232B9349B5}" dt="2021-10-21T02:35:37.210" v="2547"/>
          <ac:picMkLst>
            <pc:docMk/>
            <pc:sldMk cId="759320008" sldId="313"/>
            <ac:picMk id="25" creationId="{41015FF6-78A2-4FD1-85AF-985056008C2A}"/>
          </ac:picMkLst>
        </pc:picChg>
        <pc:picChg chg="mod topLvl">
          <ac:chgData name="Xin Zhang (FA Talent)" userId="474f572f-8271-4f60-858e-cee871e0aec6" providerId="ADAL" clId="{C204DEAB-3FAF-474F-8290-EC232B9349B5}" dt="2021-10-21T02:36:04.248" v="2560"/>
          <ac:picMkLst>
            <pc:docMk/>
            <pc:sldMk cId="759320008" sldId="313"/>
            <ac:picMk id="26" creationId="{2CB3734F-1338-48C9-9323-49D9077BC8A2}"/>
          </ac:picMkLst>
        </pc:picChg>
        <pc:picChg chg="add del mod topLvl">
          <ac:chgData name="Xin Zhang (FA Talent)" userId="474f572f-8271-4f60-858e-cee871e0aec6" providerId="ADAL" clId="{C204DEAB-3FAF-474F-8290-EC232B9349B5}" dt="2021-10-21T02:36:30.167" v="2566" actId="21"/>
          <ac:picMkLst>
            <pc:docMk/>
            <pc:sldMk cId="759320008" sldId="313"/>
            <ac:picMk id="27" creationId="{0D611357-04E5-48A2-A94F-B11DB5EE8111}"/>
          </ac:picMkLst>
        </pc:picChg>
        <pc:picChg chg="add del mod">
          <ac:chgData name="Xin Zhang (FA Talent)" userId="474f572f-8271-4f60-858e-cee871e0aec6" providerId="ADAL" clId="{C204DEAB-3FAF-474F-8290-EC232B9349B5}" dt="2021-10-21T02:36:29.945" v="2565"/>
          <ac:picMkLst>
            <pc:docMk/>
            <pc:sldMk cId="759320008" sldId="313"/>
            <ac:picMk id="33" creationId="{7E896539-436A-4089-B3DB-CF70B45E6C1C}"/>
          </ac:picMkLst>
        </pc:picChg>
      </pc:sldChg>
      <pc:sldChg chg="modSp new del mod">
        <pc:chgData name="Xin Zhang (FA Talent)" userId="474f572f-8271-4f60-858e-cee871e0aec6" providerId="ADAL" clId="{C204DEAB-3FAF-474F-8290-EC232B9349B5}" dt="2021-10-21T06:23:28.492" v="3247" actId="47"/>
        <pc:sldMkLst>
          <pc:docMk/>
          <pc:sldMk cId="1551544747" sldId="314"/>
        </pc:sldMkLst>
        <pc:spChg chg="mod">
          <ac:chgData name="Xin Zhang (FA Talent)" userId="474f572f-8271-4f60-858e-cee871e0aec6" providerId="ADAL" clId="{C204DEAB-3FAF-474F-8290-EC232B9349B5}" dt="2021-10-21T02:37:43.812" v="2584" actId="20577"/>
          <ac:spMkLst>
            <pc:docMk/>
            <pc:sldMk cId="1551544747" sldId="314"/>
            <ac:spMk id="2" creationId="{9B973922-7B3D-4B3E-B2EE-51D32AA70ADA}"/>
          </ac:spMkLst>
        </pc:spChg>
      </pc:sldChg>
      <pc:sldChg chg="addSp delSp modSp new mod modClrScheme chgLayout">
        <pc:chgData name="Xin Zhang (FA Talent)" userId="474f572f-8271-4f60-858e-cee871e0aec6" providerId="ADAL" clId="{C204DEAB-3FAF-474F-8290-EC232B9349B5}" dt="2021-10-21T06:35:30.172" v="3381" actId="1076"/>
        <pc:sldMkLst>
          <pc:docMk/>
          <pc:sldMk cId="2655059960" sldId="314"/>
        </pc:sldMkLst>
        <pc:spChg chg="mod ord">
          <ac:chgData name="Xin Zhang (FA Talent)" userId="474f572f-8271-4f60-858e-cee871e0aec6" providerId="ADAL" clId="{C204DEAB-3FAF-474F-8290-EC232B9349B5}" dt="2021-10-21T06:32:22.807" v="3347" actId="700"/>
          <ac:spMkLst>
            <pc:docMk/>
            <pc:sldMk cId="2655059960" sldId="314"/>
            <ac:spMk id="2" creationId="{F71AAF57-000A-4EA8-A0AA-AA2C2B4B6E88}"/>
          </ac:spMkLst>
        </pc:spChg>
        <pc:spChg chg="add del mod ord">
          <ac:chgData name="Xin Zhang (FA Talent)" userId="474f572f-8271-4f60-858e-cee871e0aec6" providerId="ADAL" clId="{C204DEAB-3FAF-474F-8290-EC232B9349B5}" dt="2021-10-21T06:32:22.807" v="3347" actId="700"/>
          <ac:spMkLst>
            <pc:docMk/>
            <pc:sldMk cId="2655059960" sldId="314"/>
            <ac:spMk id="3" creationId="{ACEC509E-5B86-4691-A3CB-5C55FF4703EF}"/>
          </ac:spMkLst>
        </pc:spChg>
        <pc:spChg chg="add del mod ord">
          <ac:chgData name="Xin Zhang (FA Talent)" userId="474f572f-8271-4f60-858e-cee871e0aec6" providerId="ADAL" clId="{C204DEAB-3FAF-474F-8290-EC232B9349B5}" dt="2021-10-21T06:32:22.807" v="3347" actId="700"/>
          <ac:spMkLst>
            <pc:docMk/>
            <pc:sldMk cId="2655059960" sldId="314"/>
            <ac:spMk id="4" creationId="{7C55231C-B541-42F1-A485-600CA28EBF3F}"/>
          </ac:spMkLst>
        </pc:spChg>
        <pc:spChg chg="add del mod ord">
          <ac:chgData name="Xin Zhang (FA Talent)" userId="474f572f-8271-4f60-858e-cee871e0aec6" providerId="ADAL" clId="{C204DEAB-3FAF-474F-8290-EC232B9349B5}" dt="2021-10-21T06:32:22.807" v="3347" actId="700"/>
          <ac:spMkLst>
            <pc:docMk/>
            <pc:sldMk cId="2655059960" sldId="314"/>
            <ac:spMk id="5" creationId="{8A260CCE-F244-409D-A11A-F153852D75DA}"/>
          </ac:spMkLst>
        </pc:spChg>
        <pc:spChg chg="add del mod ord">
          <ac:chgData name="Xin Zhang (FA Talent)" userId="474f572f-8271-4f60-858e-cee871e0aec6" providerId="ADAL" clId="{C204DEAB-3FAF-474F-8290-EC232B9349B5}" dt="2021-10-21T06:32:22.807" v="3347" actId="700"/>
          <ac:spMkLst>
            <pc:docMk/>
            <pc:sldMk cId="2655059960" sldId="314"/>
            <ac:spMk id="6" creationId="{1EC12BC6-36D3-4FAC-BB66-01F71F113878}"/>
          </ac:spMkLst>
        </pc:spChg>
        <pc:spChg chg="add del mod ord">
          <ac:chgData name="Xin Zhang (FA Talent)" userId="474f572f-8271-4f60-858e-cee871e0aec6" providerId="ADAL" clId="{C204DEAB-3FAF-474F-8290-EC232B9349B5}" dt="2021-10-21T06:32:22.807" v="3347" actId="700"/>
          <ac:spMkLst>
            <pc:docMk/>
            <pc:sldMk cId="2655059960" sldId="314"/>
            <ac:spMk id="7" creationId="{C34E1B41-24F1-4BAA-B5A6-4822CE7BC4B2}"/>
          </ac:spMkLst>
        </pc:spChg>
        <pc:spChg chg="add del mod ord">
          <ac:chgData name="Xin Zhang (FA Talent)" userId="474f572f-8271-4f60-858e-cee871e0aec6" providerId="ADAL" clId="{C204DEAB-3FAF-474F-8290-EC232B9349B5}" dt="2021-10-21T06:32:22.807" v="3347" actId="700"/>
          <ac:spMkLst>
            <pc:docMk/>
            <pc:sldMk cId="2655059960" sldId="314"/>
            <ac:spMk id="8" creationId="{0797580F-1243-4C96-AA75-D2DCF8DBC3B0}"/>
          </ac:spMkLst>
        </pc:spChg>
        <pc:spChg chg="add mod ord">
          <ac:chgData name="Xin Zhang (FA Talent)" userId="474f572f-8271-4f60-858e-cee871e0aec6" providerId="ADAL" clId="{C204DEAB-3FAF-474F-8290-EC232B9349B5}" dt="2021-10-21T06:31:57.810" v="3341" actId="167"/>
          <ac:spMkLst>
            <pc:docMk/>
            <pc:sldMk cId="2655059960" sldId="314"/>
            <ac:spMk id="10" creationId="{35E5BFCA-E77B-46F3-9809-021053FDBBD7}"/>
          </ac:spMkLst>
        </pc:spChg>
        <pc:spChg chg="add mod">
          <ac:chgData name="Xin Zhang (FA Talent)" userId="474f572f-8271-4f60-858e-cee871e0aec6" providerId="ADAL" clId="{C204DEAB-3FAF-474F-8290-EC232B9349B5}" dt="2021-10-21T06:32:08.725" v="3342"/>
          <ac:spMkLst>
            <pc:docMk/>
            <pc:sldMk cId="2655059960" sldId="314"/>
            <ac:spMk id="11" creationId="{9FC93779-FD4F-4A4B-BF07-235F04BD8EB2}"/>
          </ac:spMkLst>
        </pc:spChg>
        <pc:spChg chg="add mod">
          <ac:chgData name="Xin Zhang (FA Talent)" userId="474f572f-8271-4f60-858e-cee871e0aec6" providerId="ADAL" clId="{C204DEAB-3FAF-474F-8290-EC232B9349B5}" dt="2021-10-21T06:35:30.172" v="3381" actId="1076"/>
          <ac:spMkLst>
            <pc:docMk/>
            <pc:sldMk cId="2655059960" sldId="314"/>
            <ac:spMk id="19" creationId="{16262314-48C2-4AE4-9299-91BFA91A9111}"/>
          </ac:spMkLst>
        </pc:spChg>
        <pc:picChg chg="add del mod">
          <ac:chgData name="Xin Zhang (FA Talent)" userId="474f572f-8271-4f60-858e-cee871e0aec6" providerId="ADAL" clId="{C204DEAB-3FAF-474F-8290-EC232B9349B5}" dt="2021-10-21T06:31:31.165" v="3339" actId="21"/>
          <ac:picMkLst>
            <pc:docMk/>
            <pc:sldMk cId="2655059960" sldId="314"/>
            <ac:picMk id="9" creationId="{667642C3-977F-416B-A758-06C604AFCBE7}"/>
          </ac:picMkLst>
        </pc:picChg>
        <pc:picChg chg="add mod">
          <ac:chgData name="Xin Zhang (FA Talent)" userId="474f572f-8271-4f60-858e-cee871e0aec6" providerId="ADAL" clId="{C204DEAB-3FAF-474F-8290-EC232B9349B5}" dt="2021-10-21T06:35:25.316" v="3378" actId="1076"/>
          <ac:picMkLst>
            <pc:docMk/>
            <pc:sldMk cId="2655059960" sldId="314"/>
            <ac:picMk id="12" creationId="{600B5880-AB32-46CD-9A52-F57EE7E8BDF0}"/>
          </ac:picMkLst>
        </pc:picChg>
        <pc:picChg chg="add mod">
          <ac:chgData name="Xin Zhang (FA Talent)" userId="474f572f-8271-4f60-858e-cee871e0aec6" providerId="ADAL" clId="{C204DEAB-3FAF-474F-8290-EC232B9349B5}" dt="2021-10-21T06:35:25.316" v="3378" actId="1076"/>
          <ac:picMkLst>
            <pc:docMk/>
            <pc:sldMk cId="2655059960" sldId="314"/>
            <ac:picMk id="13" creationId="{C176C6BB-C269-4D02-9859-3620CA218B37}"/>
          </ac:picMkLst>
        </pc:picChg>
        <pc:picChg chg="add mod">
          <ac:chgData name="Xin Zhang (FA Talent)" userId="474f572f-8271-4f60-858e-cee871e0aec6" providerId="ADAL" clId="{C204DEAB-3FAF-474F-8290-EC232B9349B5}" dt="2021-10-21T06:35:25.316" v="3378" actId="1076"/>
          <ac:picMkLst>
            <pc:docMk/>
            <pc:sldMk cId="2655059960" sldId="314"/>
            <ac:picMk id="14" creationId="{77D466EC-8484-4146-B296-06B585ECD5E1}"/>
          </ac:picMkLst>
        </pc:picChg>
        <pc:picChg chg="add mod">
          <ac:chgData name="Xin Zhang (FA Talent)" userId="474f572f-8271-4f60-858e-cee871e0aec6" providerId="ADAL" clId="{C204DEAB-3FAF-474F-8290-EC232B9349B5}" dt="2021-10-21T06:35:25.316" v="3378" actId="1076"/>
          <ac:picMkLst>
            <pc:docMk/>
            <pc:sldMk cId="2655059960" sldId="314"/>
            <ac:picMk id="15" creationId="{FAB72302-1C9B-4018-92DC-D4DAB2422F94}"/>
          </ac:picMkLst>
        </pc:picChg>
        <pc:picChg chg="add mod">
          <ac:chgData name="Xin Zhang (FA Talent)" userId="474f572f-8271-4f60-858e-cee871e0aec6" providerId="ADAL" clId="{C204DEAB-3FAF-474F-8290-EC232B9349B5}" dt="2021-10-21T06:35:25.316" v="3378" actId="1076"/>
          <ac:picMkLst>
            <pc:docMk/>
            <pc:sldMk cId="2655059960" sldId="314"/>
            <ac:picMk id="16" creationId="{9434EB84-97D5-4E0C-9049-8B1E21A27E4B}"/>
          </ac:picMkLst>
        </pc:picChg>
        <pc:picChg chg="add mod">
          <ac:chgData name="Xin Zhang (FA Talent)" userId="474f572f-8271-4f60-858e-cee871e0aec6" providerId="ADAL" clId="{C204DEAB-3FAF-474F-8290-EC232B9349B5}" dt="2021-10-21T06:35:25.316" v="3378" actId="1076"/>
          <ac:picMkLst>
            <pc:docMk/>
            <pc:sldMk cId="2655059960" sldId="314"/>
            <ac:picMk id="17" creationId="{0B7CA851-82DF-4644-8C30-ED8D39A64526}"/>
          </ac:picMkLst>
        </pc:picChg>
        <pc:picChg chg="add mod">
          <ac:chgData name="Xin Zhang (FA Talent)" userId="474f572f-8271-4f60-858e-cee871e0aec6" providerId="ADAL" clId="{C204DEAB-3FAF-474F-8290-EC232B9349B5}" dt="2021-10-21T06:35:30.172" v="3381" actId="1076"/>
          <ac:picMkLst>
            <pc:docMk/>
            <pc:sldMk cId="2655059960" sldId="314"/>
            <ac:picMk id="18" creationId="{80239D18-BB28-4A5A-B101-51971704C6A9}"/>
          </ac:picMkLst>
        </pc:picChg>
        <pc:picChg chg="add mod">
          <ac:chgData name="Xin Zhang (FA Talent)" userId="474f572f-8271-4f60-858e-cee871e0aec6" providerId="ADAL" clId="{C204DEAB-3FAF-474F-8290-EC232B9349B5}" dt="2021-10-21T06:34:52.934" v="3375" actId="571"/>
          <ac:picMkLst>
            <pc:docMk/>
            <pc:sldMk cId="2655059960" sldId="314"/>
            <ac:picMk id="20" creationId="{D93CD7B9-D229-4285-AF42-3C6A10638167}"/>
          </ac:picMkLst>
        </pc:picChg>
      </pc:sldChg>
      <pc:sldMasterChg chg="addSldLayout modSldLayout">
        <pc:chgData name="Xin Zhang (FA Talent)" userId="474f572f-8271-4f60-858e-cee871e0aec6" providerId="ADAL" clId="{C204DEAB-3FAF-474F-8290-EC232B9349B5}" dt="2021-10-20T05:23:51.074" v="1049" actId="478"/>
        <pc:sldMasterMkLst>
          <pc:docMk/>
          <pc:sldMasterMk cId="1805131957" sldId="2147483656"/>
        </pc:sldMasterMkLst>
        <pc:sldLayoutChg chg="addSp delSp modSp">
          <pc:chgData name="Xin Zhang (FA Talent)" userId="474f572f-8271-4f60-858e-cee871e0aec6" providerId="ADAL" clId="{C204DEAB-3FAF-474F-8290-EC232B9349B5}" dt="2021-10-20T05:19:40.069" v="998"/>
          <pc:sldLayoutMkLst>
            <pc:docMk/>
            <pc:sldMasterMk cId="1805131957" sldId="2147483656"/>
            <pc:sldLayoutMk cId="3978560216" sldId="2147483659"/>
          </pc:sldLayoutMkLst>
          <pc:spChg chg="add del mod">
            <ac:chgData name="Xin Zhang (FA Talent)" userId="474f572f-8271-4f60-858e-cee871e0aec6" providerId="ADAL" clId="{C204DEAB-3FAF-474F-8290-EC232B9349B5}" dt="2021-10-20T05:19:40.069" v="998"/>
            <ac:spMkLst>
              <pc:docMk/>
              <pc:sldMasterMk cId="1805131957" sldId="2147483656"/>
              <pc:sldLayoutMk cId="3978560216" sldId="2147483659"/>
              <ac:spMk id="4" creationId="{6AA8638C-CF98-4D76-8ABB-1D336341B0B5}"/>
            </ac:spMkLst>
          </pc:spChg>
          <pc:spChg chg="add del mod">
            <ac:chgData name="Xin Zhang (FA Talent)" userId="474f572f-8271-4f60-858e-cee871e0aec6" providerId="ADAL" clId="{C204DEAB-3FAF-474F-8290-EC232B9349B5}" dt="2021-10-20T05:19:40.069" v="998"/>
            <ac:spMkLst>
              <pc:docMk/>
              <pc:sldMasterMk cId="1805131957" sldId="2147483656"/>
              <pc:sldLayoutMk cId="3978560216" sldId="2147483659"/>
              <ac:spMk id="5" creationId="{3F57F7D6-96F8-4909-9928-10CD305D3EE6}"/>
            </ac:spMkLst>
          </pc:spChg>
          <pc:spChg chg="add del mod">
            <ac:chgData name="Xin Zhang (FA Talent)" userId="474f572f-8271-4f60-858e-cee871e0aec6" providerId="ADAL" clId="{C204DEAB-3FAF-474F-8290-EC232B9349B5}" dt="2021-10-20T05:19:40.069" v="998"/>
            <ac:spMkLst>
              <pc:docMk/>
              <pc:sldMasterMk cId="1805131957" sldId="2147483656"/>
              <pc:sldLayoutMk cId="3978560216" sldId="2147483659"/>
              <ac:spMk id="7" creationId="{403BA402-C513-4955-BF7B-BFE833831888}"/>
            </ac:spMkLst>
          </pc:spChg>
          <pc:spChg chg="add del mod">
            <ac:chgData name="Xin Zhang (FA Talent)" userId="474f572f-8271-4f60-858e-cee871e0aec6" providerId="ADAL" clId="{C204DEAB-3FAF-474F-8290-EC232B9349B5}" dt="2021-10-20T05:19:40.069" v="998"/>
            <ac:spMkLst>
              <pc:docMk/>
              <pc:sldMasterMk cId="1805131957" sldId="2147483656"/>
              <pc:sldLayoutMk cId="3978560216" sldId="2147483659"/>
              <ac:spMk id="8" creationId="{4AD6310F-869C-4C4E-B1A9-8229B04D62A6}"/>
            </ac:spMkLst>
          </pc:spChg>
        </pc:sldLayoutChg>
        <pc:sldLayoutChg chg="addSp delSp modSp mod">
          <pc:chgData name="Xin Zhang (FA Talent)" userId="474f572f-8271-4f60-858e-cee871e0aec6" providerId="ADAL" clId="{C204DEAB-3FAF-474F-8290-EC232B9349B5}" dt="2021-10-20T02:17:53.252" v="246" actId="21"/>
          <pc:sldLayoutMkLst>
            <pc:docMk/>
            <pc:sldMasterMk cId="1805131957" sldId="2147483656"/>
            <pc:sldLayoutMk cId="1298106875" sldId="2147483660"/>
          </pc:sldLayoutMkLst>
          <pc:spChg chg="add del mod">
            <ac:chgData name="Xin Zhang (FA Talent)" userId="474f572f-8271-4f60-858e-cee871e0aec6" providerId="ADAL" clId="{C204DEAB-3FAF-474F-8290-EC232B9349B5}" dt="2021-10-20T02:17:53.252" v="246" actId="21"/>
            <ac:spMkLst>
              <pc:docMk/>
              <pc:sldMasterMk cId="1805131957" sldId="2147483656"/>
              <pc:sldLayoutMk cId="1298106875" sldId="2147483660"/>
              <ac:spMk id="8" creationId="{71B60C88-F1EE-4F86-A2A1-22355F3E8D8A}"/>
            </ac:spMkLst>
          </pc:spChg>
          <pc:spChg chg="add del mod">
            <ac:chgData name="Xin Zhang (FA Talent)" userId="474f572f-8271-4f60-858e-cee871e0aec6" providerId="ADAL" clId="{C204DEAB-3FAF-474F-8290-EC232B9349B5}" dt="2021-10-20T02:17:53.252" v="246" actId="21"/>
            <ac:spMkLst>
              <pc:docMk/>
              <pc:sldMasterMk cId="1805131957" sldId="2147483656"/>
              <pc:sldLayoutMk cId="1298106875" sldId="2147483660"/>
              <ac:spMk id="9" creationId="{648814AE-77D4-41F7-AF4D-1A8774AF7DED}"/>
            </ac:spMkLst>
          </pc:spChg>
          <pc:spChg chg="add del mod">
            <ac:chgData name="Xin Zhang (FA Talent)" userId="474f572f-8271-4f60-858e-cee871e0aec6" providerId="ADAL" clId="{C204DEAB-3FAF-474F-8290-EC232B9349B5}" dt="2021-10-20T02:17:53.252" v="246" actId="21"/>
            <ac:spMkLst>
              <pc:docMk/>
              <pc:sldMasterMk cId="1805131957" sldId="2147483656"/>
              <pc:sldLayoutMk cId="1298106875" sldId="2147483660"/>
              <ac:spMk id="10" creationId="{9D56EC92-76AC-428E-BABF-6DC9DDF3E189}"/>
            </ac:spMkLst>
          </pc:spChg>
          <pc:spChg chg="add del mod">
            <ac:chgData name="Xin Zhang (FA Talent)" userId="474f572f-8271-4f60-858e-cee871e0aec6" providerId="ADAL" clId="{C204DEAB-3FAF-474F-8290-EC232B9349B5}" dt="2021-10-20T02:17:53.252" v="246" actId="21"/>
            <ac:spMkLst>
              <pc:docMk/>
              <pc:sldMasterMk cId="1805131957" sldId="2147483656"/>
              <pc:sldLayoutMk cId="1298106875" sldId="2147483660"/>
              <ac:spMk id="12" creationId="{15A01D04-C89F-4A2A-95EE-C2F0B6FF80B9}"/>
            </ac:spMkLst>
          </pc:spChg>
          <pc:spChg chg="add del mod">
            <ac:chgData name="Xin Zhang (FA Talent)" userId="474f572f-8271-4f60-858e-cee871e0aec6" providerId="ADAL" clId="{C204DEAB-3FAF-474F-8290-EC232B9349B5}" dt="2021-10-20T02:17:53.252" v="246" actId="21"/>
            <ac:spMkLst>
              <pc:docMk/>
              <pc:sldMasterMk cId="1805131957" sldId="2147483656"/>
              <pc:sldLayoutMk cId="1298106875" sldId="2147483660"/>
              <ac:spMk id="13" creationId="{CA407F89-AF42-48D7-8802-8A49253C6545}"/>
            </ac:spMkLst>
          </pc:spChg>
          <pc:spChg chg="add del mod">
            <ac:chgData name="Xin Zhang (FA Talent)" userId="474f572f-8271-4f60-858e-cee871e0aec6" providerId="ADAL" clId="{C204DEAB-3FAF-474F-8290-EC232B9349B5}" dt="2021-10-20T02:17:53.252" v="246" actId="21"/>
            <ac:spMkLst>
              <pc:docMk/>
              <pc:sldMasterMk cId="1805131957" sldId="2147483656"/>
              <pc:sldLayoutMk cId="1298106875" sldId="2147483660"/>
              <ac:spMk id="14" creationId="{8CB5D7D6-BD9D-400B-BC64-C82A2E7DD916}"/>
            </ac:spMkLst>
          </pc:spChg>
        </pc:sldLayoutChg>
        <pc:sldLayoutChg chg="addSp delSp modSp mod">
          <pc:chgData name="Xin Zhang (FA Talent)" userId="474f572f-8271-4f60-858e-cee871e0aec6" providerId="ADAL" clId="{C204DEAB-3FAF-474F-8290-EC232B9349B5}" dt="2021-10-20T05:23:51.074" v="1049" actId="478"/>
          <pc:sldLayoutMkLst>
            <pc:docMk/>
            <pc:sldMasterMk cId="1805131957" sldId="2147483656"/>
            <pc:sldLayoutMk cId="3647897909" sldId="2147483664"/>
          </pc:sldLayoutMkLst>
          <pc:spChg chg="add del mod">
            <ac:chgData name="Xin Zhang (FA Talent)" userId="474f572f-8271-4f60-858e-cee871e0aec6" providerId="ADAL" clId="{C204DEAB-3FAF-474F-8290-EC232B9349B5}" dt="2021-10-20T05:19:30.095" v="996"/>
            <ac:spMkLst>
              <pc:docMk/>
              <pc:sldMasterMk cId="1805131957" sldId="2147483656"/>
              <pc:sldLayoutMk cId="3647897909" sldId="2147483664"/>
              <ac:spMk id="4" creationId="{B94A3FD3-C12C-4026-8DAE-838BA8D19F46}"/>
            </ac:spMkLst>
          </pc:spChg>
          <pc:spChg chg="add del mod">
            <ac:chgData name="Xin Zhang (FA Talent)" userId="474f572f-8271-4f60-858e-cee871e0aec6" providerId="ADAL" clId="{C204DEAB-3FAF-474F-8290-EC232B9349B5}" dt="2021-10-20T05:19:30.095" v="996"/>
            <ac:spMkLst>
              <pc:docMk/>
              <pc:sldMasterMk cId="1805131957" sldId="2147483656"/>
              <pc:sldLayoutMk cId="3647897909" sldId="2147483664"/>
              <ac:spMk id="5" creationId="{34262963-CB5E-4397-B484-1607F2C00B95}"/>
            </ac:spMkLst>
          </pc:spChg>
          <pc:spChg chg="add del mod">
            <ac:chgData name="Xin Zhang (FA Talent)" userId="474f572f-8271-4f60-858e-cee871e0aec6" providerId="ADAL" clId="{C204DEAB-3FAF-474F-8290-EC232B9349B5}" dt="2021-10-20T05:19:30.095" v="996"/>
            <ac:spMkLst>
              <pc:docMk/>
              <pc:sldMasterMk cId="1805131957" sldId="2147483656"/>
              <pc:sldLayoutMk cId="3647897909" sldId="2147483664"/>
              <ac:spMk id="6" creationId="{91B03DD7-4D91-41EC-A391-371F72DE8AD6}"/>
            </ac:spMkLst>
          </pc:spChg>
          <pc:spChg chg="add del mod">
            <ac:chgData name="Xin Zhang (FA Talent)" userId="474f572f-8271-4f60-858e-cee871e0aec6" providerId="ADAL" clId="{C204DEAB-3FAF-474F-8290-EC232B9349B5}" dt="2021-10-20T05:19:30.095" v="996"/>
            <ac:spMkLst>
              <pc:docMk/>
              <pc:sldMasterMk cId="1805131957" sldId="2147483656"/>
              <pc:sldLayoutMk cId="3647897909" sldId="2147483664"/>
              <ac:spMk id="7" creationId="{D6E41C39-839E-479C-9A75-55BFDC96A3B8}"/>
            </ac:spMkLst>
          </pc:spChg>
          <pc:spChg chg="add mod">
            <ac:chgData name="Xin Zhang (FA Talent)" userId="474f572f-8271-4f60-858e-cee871e0aec6" providerId="ADAL" clId="{C204DEAB-3FAF-474F-8290-EC232B9349B5}" dt="2021-10-20T05:23:15.865" v="1038" actId="12788"/>
            <ac:spMkLst>
              <pc:docMk/>
              <pc:sldMasterMk cId="1805131957" sldId="2147483656"/>
              <pc:sldLayoutMk cId="3647897909" sldId="2147483664"/>
              <ac:spMk id="8" creationId="{06831132-C5F8-48F2-977B-FE9B90E2D2FA}"/>
            </ac:spMkLst>
          </pc:spChg>
          <pc:spChg chg="add del mod">
            <ac:chgData name="Xin Zhang (FA Talent)" userId="474f572f-8271-4f60-858e-cee871e0aec6" providerId="ADAL" clId="{C204DEAB-3FAF-474F-8290-EC232B9349B5}" dt="2021-10-20T05:23:07.560" v="1036" actId="478"/>
            <ac:spMkLst>
              <pc:docMk/>
              <pc:sldMasterMk cId="1805131957" sldId="2147483656"/>
              <pc:sldLayoutMk cId="3647897909" sldId="2147483664"/>
              <ac:spMk id="11" creationId="{86F5D44D-44F6-4BDC-9FC7-0005972BB292}"/>
            </ac:spMkLst>
          </pc:spChg>
          <pc:spChg chg="add del mod">
            <ac:chgData name="Xin Zhang (FA Talent)" userId="474f572f-8271-4f60-858e-cee871e0aec6" providerId="ADAL" clId="{C204DEAB-3FAF-474F-8290-EC232B9349B5}" dt="2021-10-20T05:23:51.074" v="1049" actId="478"/>
            <ac:spMkLst>
              <pc:docMk/>
              <pc:sldMasterMk cId="1805131957" sldId="2147483656"/>
              <pc:sldLayoutMk cId="3647897909" sldId="2147483664"/>
              <ac:spMk id="12" creationId="{01C810DA-5E92-4312-85E4-935D4334AE7E}"/>
            </ac:spMkLst>
          </pc:spChg>
          <pc:spChg chg="add del">
            <ac:chgData name="Xin Zhang (FA Talent)" userId="474f572f-8271-4f60-858e-cee871e0aec6" providerId="ADAL" clId="{C204DEAB-3FAF-474F-8290-EC232B9349B5}" dt="2021-10-20T05:22:32.368" v="1028" actId="11529"/>
            <ac:spMkLst>
              <pc:docMk/>
              <pc:sldMasterMk cId="1805131957" sldId="2147483656"/>
              <pc:sldLayoutMk cId="3647897909" sldId="2147483664"/>
              <ac:spMk id="13" creationId="{EEAC4D52-1D3E-416D-9D57-112BF88CAE71}"/>
            </ac:spMkLst>
          </pc:spChg>
          <pc:spChg chg="add mod">
            <ac:chgData name="Xin Zhang (FA Talent)" userId="474f572f-8271-4f60-858e-cee871e0aec6" providerId="ADAL" clId="{C204DEAB-3FAF-474F-8290-EC232B9349B5}" dt="2021-10-20T05:23:15.865" v="1038" actId="12788"/>
            <ac:spMkLst>
              <pc:docMk/>
              <pc:sldMasterMk cId="1805131957" sldId="2147483656"/>
              <pc:sldLayoutMk cId="3647897909" sldId="2147483664"/>
              <ac:spMk id="14" creationId="{0C49B6B2-5AD4-49AB-8534-73EFE381A584}"/>
            </ac:spMkLst>
          </pc:spChg>
          <pc:spChg chg="add del">
            <ac:chgData name="Xin Zhang (FA Talent)" userId="474f572f-8271-4f60-858e-cee871e0aec6" providerId="ADAL" clId="{C204DEAB-3FAF-474F-8290-EC232B9349B5}" dt="2021-10-20T05:23:26.103" v="1039" actId="11529"/>
            <ac:spMkLst>
              <pc:docMk/>
              <pc:sldMasterMk cId="1805131957" sldId="2147483656"/>
              <pc:sldLayoutMk cId="3647897909" sldId="2147483664"/>
              <ac:spMk id="15" creationId="{B0D1AEAB-5366-4787-8D92-17EB0CE9BED4}"/>
            </ac:spMkLst>
          </pc:spChg>
          <pc:spChg chg="add mod">
            <ac:chgData name="Xin Zhang (FA Talent)" userId="474f572f-8271-4f60-858e-cee871e0aec6" providerId="ADAL" clId="{C204DEAB-3FAF-474F-8290-EC232B9349B5}" dt="2021-10-20T05:23:46.271" v="1048" actId="554"/>
            <ac:spMkLst>
              <pc:docMk/>
              <pc:sldMasterMk cId="1805131957" sldId="2147483656"/>
              <pc:sldLayoutMk cId="3647897909" sldId="2147483664"/>
              <ac:spMk id="16" creationId="{C9BCCFE4-6FAC-4D4C-8463-F861D496EE40}"/>
            </ac:spMkLst>
          </pc:spChg>
          <pc:picChg chg="add mod">
            <ac:chgData name="Xin Zhang (FA Talent)" userId="474f572f-8271-4f60-858e-cee871e0aec6" providerId="ADAL" clId="{C204DEAB-3FAF-474F-8290-EC232B9349B5}" dt="2021-10-20T05:22:05.456" v="1025"/>
            <ac:picMkLst>
              <pc:docMk/>
              <pc:sldMasterMk cId="1805131957" sldId="2147483656"/>
              <pc:sldLayoutMk cId="3647897909" sldId="2147483664"/>
              <ac:picMk id="9" creationId="{B62223F8-095F-4AB4-B8C9-98337DD9B53C}"/>
            </ac:picMkLst>
          </pc:picChg>
          <pc:picChg chg="add mod">
            <ac:chgData name="Xin Zhang (FA Talent)" userId="474f572f-8271-4f60-858e-cee871e0aec6" providerId="ADAL" clId="{C204DEAB-3FAF-474F-8290-EC232B9349B5}" dt="2021-10-20T05:22:05.456" v="1025"/>
            <ac:picMkLst>
              <pc:docMk/>
              <pc:sldMasterMk cId="1805131957" sldId="2147483656"/>
              <pc:sldLayoutMk cId="3647897909" sldId="2147483664"/>
              <ac:picMk id="10" creationId="{2DCF715E-3DF2-4F05-9F73-D2592DBAAA48}"/>
            </ac:picMkLst>
          </pc:picChg>
        </pc:sldLayoutChg>
        <pc:sldLayoutChg chg="addSp delSp modSp new mod replId">
          <pc:chgData name="Xin Zhang (FA Talent)" userId="474f572f-8271-4f60-858e-cee871e0aec6" providerId="ADAL" clId="{C204DEAB-3FAF-474F-8290-EC232B9349B5}" dt="2021-10-20T02:18:17.631" v="251" actId="6014"/>
          <pc:sldLayoutMkLst>
            <pc:docMk/>
            <pc:sldMasterMk cId="1805131957" sldId="2147483656"/>
            <pc:sldLayoutMk cId="2502211041" sldId="2147483671"/>
          </pc:sldLayoutMkLst>
          <pc:spChg chg="del">
            <ac:chgData name="Xin Zhang (FA Talent)" userId="474f572f-8271-4f60-858e-cee871e0aec6" providerId="ADAL" clId="{C204DEAB-3FAF-474F-8290-EC232B9349B5}" dt="2021-10-20T02:17:57.545" v="249" actId="478"/>
            <ac:spMkLst>
              <pc:docMk/>
              <pc:sldMasterMk cId="1805131957" sldId="2147483656"/>
              <pc:sldLayoutMk cId="2502211041" sldId="2147483671"/>
              <ac:spMk id="2" creationId="{152C37CD-A319-44A8-B9EF-C27717F5D227}"/>
            </ac:spMkLst>
          </pc:spChg>
          <pc:spChg chg="add mod">
            <ac:chgData name="Xin Zhang (FA Talent)" userId="474f572f-8271-4f60-858e-cee871e0aec6" providerId="ADAL" clId="{C204DEAB-3FAF-474F-8290-EC232B9349B5}" dt="2021-10-20T02:17:55.623" v="248"/>
            <ac:spMkLst>
              <pc:docMk/>
              <pc:sldMasterMk cId="1805131957" sldId="2147483656"/>
              <pc:sldLayoutMk cId="2502211041" sldId="2147483671"/>
              <ac:spMk id="3" creationId="{807966BD-6AF1-4077-A256-3F996BC0A173}"/>
            </ac:spMkLst>
          </pc:spChg>
          <pc:spChg chg="add mod">
            <ac:chgData name="Xin Zhang (FA Talent)" userId="474f572f-8271-4f60-858e-cee871e0aec6" providerId="ADAL" clId="{C204DEAB-3FAF-474F-8290-EC232B9349B5}" dt="2021-10-20T02:17:55.623" v="248"/>
            <ac:spMkLst>
              <pc:docMk/>
              <pc:sldMasterMk cId="1805131957" sldId="2147483656"/>
              <pc:sldLayoutMk cId="2502211041" sldId="2147483671"/>
              <ac:spMk id="4" creationId="{A5A73659-7521-47B6-8415-34BD858DD4FE}"/>
            </ac:spMkLst>
          </pc:spChg>
          <pc:spChg chg="add mod">
            <ac:chgData name="Xin Zhang (FA Talent)" userId="474f572f-8271-4f60-858e-cee871e0aec6" providerId="ADAL" clId="{C204DEAB-3FAF-474F-8290-EC232B9349B5}" dt="2021-10-20T02:17:55.623" v="248"/>
            <ac:spMkLst>
              <pc:docMk/>
              <pc:sldMasterMk cId="1805131957" sldId="2147483656"/>
              <pc:sldLayoutMk cId="2502211041" sldId="2147483671"/>
              <ac:spMk id="5" creationId="{638274C1-A07D-4F7C-B6B6-8F84616FC2CA}"/>
            </ac:spMkLst>
          </pc:spChg>
          <pc:spChg chg="add mod">
            <ac:chgData name="Xin Zhang (FA Talent)" userId="474f572f-8271-4f60-858e-cee871e0aec6" providerId="ADAL" clId="{C204DEAB-3FAF-474F-8290-EC232B9349B5}" dt="2021-10-20T02:17:55.623" v="248"/>
            <ac:spMkLst>
              <pc:docMk/>
              <pc:sldMasterMk cId="1805131957" sldId="2147483656"/>
              <pc:sldLayoutMk cId="2502211041" sldId="2147483671"/>
              <ac:spMk id="6" creationId="{AB816A2E-DC06-42FE-800B-0514DAB425EE}"/>
            </ac:spMkLst>
          </pc:spChg>
          <pc:spChg chg="add mod">
            <ac:chgData name="Xin Zhang (FA Talent)" userId="474f572f-8271-4f60-858e-cee871e0aec6" providerId="ADAL" clId="{C204DEAB-3FAF-474F-8290-EC232B9349B5}" dt="2021-10-20T02:17:55.623" v="248"/>
            <ac:spMkLst>
              <pc:docMk/>
              <pc:sldMasterMk cId="1805131957" sldId="2147483656"/>
              <pc:sldLayoutMk cId="2502211041" sldId="2147483671"/>
              <ac:spMk id="7" creationId="{59E19071-697A-4658-A8DF-6DD32B00B00A}"/>
            </ac:spMkLst>
          </pc:spChg>
          <pc:spChg chg="add mod">
            <ac:chgData name="Xin Zhang (FA Talent)" userId="474f572f-8271-4f60-858e-cee871e0aec6" providerId="ADAL" clId="{C204DEAB-3FAF-474F-8290-EC232B9349B5}" dt="2021-10-20T02:17:55.623" v="248"/>
            <ac:spMkLst>
              <pc:docMk/>
              <pc:sldMasterMk cId="1805131957" sldId="2147483656"/>
              <pc:sldLayoutMk cId="2502211041" sldId="2147483671"/>
              <ac:spMk id="8" creationId="{D57E5723-0D09-4B14-B497-E8C124A26633}"/>
            </ac:spMkLst>
          </pc:spChg>
          <pc:spChg chg="add mod">
            <ac:chgData name="Xin Zhang (FA Talent)" userId="474f572f-8271-4f60-858e-cee871e0aec6" providerId="ADAL" clId="{C204DEAB-3FAF-474F-8290-EC232B9349B5}" dt="2021-10-20T02:18:01.646" v="250"/>
            <ac:spMkLst>
              <pc:docMk/>
              <pc:sldMasterMk cId="1805131957" sldId="2147483656"/>
              <pc:sldLayoutMk cId="2502211041" sldId="2147483671"/>
              <ac:spMk id="9" creationId="{7A3A5057-9D30-4FD6-8888-79BCFFAF2842}"/>
            </ac:spMkLst>
          </pc:spChg>
          <pc:spChg chg="add mod">
            <ac:chgData name="Xin Zhang (FA Talent)" userId="474f572f-8271-4f60-858e-cee871e0aec6" providerId="ADAL" clId="{C204DEAB-3FAF-474F-8290-EC232B9349B5}" dt="2021-10-20T02:18:01.646" v="250"/>
            <ac:spMkLst>
              <pc:docMk/>
              <pc:sldMasterMk cId="1805131957" sldId="2147483656"/>
              <pc:sldLayoutMk cId="2502211041" sldId="2147483671"/>
              <ac:spMk id="10" creationId="{510CD00C-9985-4F6F-B560-40939360EC6E}"/>
            </ac:spMkLst>
          </pc:spChg>
        </pc:sldLayoutChg>
        <pc:sldLayoutChg chg="addSp delSp modSp new mod">
          <pc:chgData name="Xin Zhang (FA Talent)" userId="474f572f-8271-4f60-858e-cee871e0aec6" providerId="ADAL" clId="{C204DEAB-3FAF-474F-8290-EC232B9349B5}" dt="2021-10-20T05:21:39.593" v="1018" actId="21"/>
          <pc:sldLayoutMkLst>
            <pc:docMk/>
            <pc:sldMasterMk cId="1805131957" sldId="2147483656"/>
            <pc:sldLayoutMk cId="1093134644" sldId="2147483672"/>
          </pc:sldLayoutMkLst>
          <pc:spChg chg="del">
            <ac:chgData name="Xin Zhang (FA Talent)" userId="474f572f-8271-4f60-858e-cee871e0aec6" providerId="ADAL" clId="{C204DEAB-3FAF-474F-8290-EC232B9349B5}" dt="2021-10-20T05:20:05.327" v="1003" actId="478"/>
            <ac:spMkLst>
              <pc:docMk/>
              <pc:sldMasterMk cId="1805131957" sldId="2147483656"/>
              <pc:sldLayoutMk cId="1093134644" sldId="2147483672"/>
              <ac:spMk id="2" creationId="{196AA091-71B8-42D7-99D6-E9D5A8D14F3A}"/>
            </ac:spMkLst>
          </pc:spChg>
          <pc:spChg chg="add mod">
            <ac:chgData name="Xin Zhang (FA Talent)" userId="474f572f-8271-4f60-858e-cee871e0aec6" providerId="ADAL" clId="{C204DEAB-3FAF-474F-8290-EC232B9349B5}" dt="2021-10-20T05:20:06.505" v="1004"/>
            <ac:spMkLst>
              <pc:docMk/>
              <pc:sldMasterMk cId="1805131957" sldId="2147483656"/>
              <pc:sldLayoutMk cId="1093134644" sldId="2147483672"/>
              <ac:spMk id="3" creationId="{A5C711CD-23CF-45AF-AB59-B267E01E4369}"/>
            </ac:spMkLst>
          </pc:spChg>
          <pc:spChg chg="add mod">
            <ac:chgData name="Xin Zhang (FA Talent)" userId="474f572f-8271-4f60-858e-cee871e0aec6" providerId="ADAL" clId="{C204DEAB-3FAF-474F-8290-EC232B9349B5}" dt="2021-10-20T05:20:06.505" v="1004"/>
            <ac:spMkLst>
              <pc:docMk/>
              <pc:sldMasterMk cId="1805131957" sldId="2147483656"/>
              <pc:sldLayoutMk cId="1093134644" sldId="2147483672"/>
              <ac:spMk id="4" creationId="{9C331C7C-3B5E-4850-8D5F-540D7CC79E8C}"/>
            </ac:spMkLst>
          </pc:spChg>
          <pc:spChg chg="add mod ord">
            <ac:chgData name="Xin Zhang (FA Talent)" userId="474f572f-8271-4f60-858e-cee871e0aec6" providerId="ADAL" clId="{C204DEAB-3FAF-474F-8290-EC232B9349B5}" dt="2021-10-20T05:20:13.998" v="1006" actId="167"/>
            <ac:spMkLst>
              <pc:docMk/>
              <pc:sldMasterMk cId="1805131957" sldId="2147483656"/>
              <pc:sldLayoutMk cId="1093134644" sldId="2147483672"/>
              <ac:spMk id="6" creationId="{02C70027-824F-4139-A1AE-10595ADBEED6}"/>
            </ac:spMkLst>
          </pc:spChg>
          <pc:picChg chg="add mod ord">
            <ac:chgData name="Xin Zhang (FA Talent)" userId="474f572f-8271-4f60-858e-cee871e0aec6" providerId="ADAL" clId="{C204DEAB-3FAF-474F-8290-EC232B9349B5}" dt="2021-10-20T05:20:13.998" v="1006" actId="167"/>
            <ac:picMkLst>
              <pc:docMk/>
              <pc:sldMasterMk cId="1805131957" sldId="2147483656"/>
              <pc:sldLayoutMk cId="1093134644" sldId="2147483672"/>
              <ac:picMk id="5" creationId="{51D40F4F-6575-4375-AF01-35BF5A51FD00}"/>
            </ac:picMkLst>
          </pc:picChg>
          <pc:picChg chg="add del mod">
            <ac:chgData name="Xin Zhang (FA Talent)" userId="474f572f-8271-4f60-858e-cee871e0aec6" providerId="ADAL" clId="{C204DEAB-3FAF-474F-8290-EC232B9349B5}" dt="2021-10-20T05:21:39.593" v="1018" actId="21"/>
            <ac:picMkLst>
              <pc:docMk/>
              <pc:sldMasterMk cId="1805131957" sldId="2147483656"/>
              <pc:sldLayoutMk cId="1093134644" sldId="2147483672"/>
              <ac:picMk id="7" creationId="{52E93FC0-5A8B-4121-8DD7-84A2150ED746}"/>
            </ac:picMkLst>
          </pc:picChg>
        </pc:sldLayoutChg>
      </pc:sldMasterChg>
      <pc:sldMasterChg chg="modSldLayout">
        <pc:chgData name="Xin Zhang (FA Talent)" userId="474f572f-8271-4f60-858e-cee871e0aec6" providerId="ADAL" clId="{C204DEAB-3FAF-474F-8290-EC232B9349B5}" dt="2021-10-21T02:09:40.111" v="2034"/>
        <pc:sldMasterMkLst>
          <pc:docMk/>
          <pc:sldMasterMk cId="4047269013" sldId="2147483666"/>
        </pc:sldMasterMkLst>
        <pc:sldLayoutChg chg="setBg">
          <pc:chgData name="Xin Zhang (FA Talent)" userId="474f572f-8271-4f60-858e-cee871e0aec6" providerId="ADAL" clId="{C204DEAB-3FAF-474F-8290-EC232B9349B5}" dt="2021-10-21T02:09:40.111" v="2034"/>
          <pc:sldLayoutMkLst>
            <pc:docMk/>
            <pc:sldMasterMk cId="4047269013" sldId="2147483666"/>
            <pc:sldLayoutMk cId="251042974" sldId="214748367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36090152336993E-2"/>
          <c:y val="0.17264946763211744"/>
          <c:w val="0.83682008368200866"/>
          <c:h val="0.67045454545454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系列1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 w="3323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44" b="0" i="0" u="none" strike="noStrike" kern="1200" baseline="0">
                    <a:solidFill>
                      <a:schemeClr val="accent2"/>
                    </a:solidFill>
                    <a:latin typeface="+mj-ea"/>
                    <a:ea typeface="+mj-ea"/>
                    <a:cs typeface="Tahoma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Sheet3!$C$3:$E$3</c:f>
              <c:strCache>
                <c:ptCount val="3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</c:strCache>
            </c:strRef>
          </c:cat>
          <c:val>
            <c:numRef>
              <c:f>Sheet3!$C$4:$E$4</c:f>
              <c:numCache>
                <c:formatCode>#,##0</c:formatCode>
                <c:ptCount val="3"/>
                <c:pt idx="0">
                  <c:v>1000</c:v>
                </c:pt>
                <c:pt idx="1">
                  <c:v>1600</c:v>
                </c:pt>
                <c:pt idx="2">
                  <c:v>2400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A-47E0-8E98-2FA8FAA5EDBC}"/>
            </c:ext>
          </c:extLst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系列2</c:v>
                </c:pt>
              </c:strCache>
            </c:strRef>
          </c:tx>
          <c:spPr>
            <a:blipFill>
              <a:blip xmlns:r="http://schemas.openxmlformats.org/officeDocument/2006/relationships"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 w="33235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44" b="0" i="0" u="none" strike="noStrike" kern="1200" baseline="0">
                    <a:solidFill>
                      <a:schemeClr val="accent2"/>
                    </a:solidFill>
                    <a:latin typeface="+mj-ea"/>
                    <a:ea typeface="+mj-ea"/>
                    <a:cs typeface="Tahoma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Sheet3!$C$3:$E$3</c:f>
              <c:strCache>
                <c:ptCount val="3"/>
                <c:pt idx="0">
                  <c:v>2019年</c:v>
                </c:pt>
                <c:pt idx="1">
                  <c:v>2020年</c:v>
                </c:pt>
                <c:pt idx="2">
                  <c:v>2021年</c:v>
                </c:pt>
              </c:strCache>
            </c:strRef>
          </c:cat>
          <c:val>
            <c:numRef>
              <c:f>Sheet3!$C$5:$E$5</c:f>
              <c:numCache>
                <c:formatCode>#,##0</c:formatCode>
                <c:ptCount val="3"/>
                <c:pt idx="0">
                  <c:v>510</c:v>
                </c:pt>
                <c:pt idx="1">
                  <c:v>800</c:v>
                </c:pt>
                <c:pt idx="2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A-47E0-8E98-2FA8FAA5E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overlap val="-30"/>
        <c:axId val="233042360"/>
        <c:axId val="1"/>
      </c:barChart>
      <c:catAx>
        <c:axId val="2330423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4155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44" b="0" i="0" u="none" strike="noStrike" kern="1200" baseline="0">
                <a:solidFill>
                  <a:schemeClr val="accent2"/>
                </a:solidFill>
                <a:latin typeface="+mj-ea"/>
                <a:ea typeface="+mj-ea"/>
                <a:cs typeface="Tahoma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in"/>
        <c:minorTickMark val="none"/>
        <c:tickLblPos val="nextTo"/>
        <c:crossAx val="233042360"/>
        <c:crosses val="autoZero"/>
        <c:crossBetween val="between"/>
      </c:valAx>
      <c:spPr>
        <a:noFill/>
        <a:ln w="25379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44" b="0" i="0" u="none" strike="noStrike" baseline="0">
          <a:solidFill>
            <a:schemeClr val="accent2"/>
          </a:solidFill>
          <a:latin typeface="+mj-ea"/>
          <a:ea typeface="+mj-ea"/>
          <a:cs typeface="Tahoma"/>
        </a:defRPr>
      </a:pPr>
      <a:endParaRPr lang="zh-CN"/>
    </a:p>
  </c:txPr>
  <c:externalData r:id="rId7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effectLst>
              <a:outerShdw blurRad="520700" dist="330200" dir="8100000" algn="tr" rotWithShape="0">
                <a:prstClr val="black">
                  <a:alpha val="13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20700" dist="330200" dir="8100000" algn="tr" rotWithShape="0">
                  <a:prstClr val="black">
                    <a:alpha val="1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58-4954-8C2E-B6274C6900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20700" dist="330200" dir="8100000" algn="tr" rotWithShape="0">
                  <a:prstClr val="black">
                    <a:alpha val="1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58-4954-8C2E-B6274C6900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20700" dist="330200" dir="8100000" algn="tr" rotWithShape="0">
                  <a:prstClr val="black">
                    <a:alpha val="1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58-4954-8C2E-B6274C6900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20700" dist="330200" dir="8100000" algn="tr" rotWithShape="0">
                  <a:prstClr val="black">
                    <a:alpha val="1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58-4954-8C2E-B6274C6900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业绩1</c:v>
                </c:pt>
                <c:pt idx="1">
                  <c:v>业绩2</c:v>
                </c:pt>
                <c:pt idx="2">
                  <c:v>业绩3</c:v>
                </c:pt>
                <c:pt idx="3">
                  <c:v>业绩4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0.22</c:v>
                </c:pt>
                <c:pt idx="1">
                  <c:v>0.15</c:v>
                </c:pt>
                <c:pt idx="2">
                  <c:v>0.33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58-4954-8C2E-B6274C690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effectLst>
              <a:outerShdw blurRad="520700" dist="330200" dir="8100000" algn="tr" rotWithShape="0">
                <a:prstClr val="black">
                  <a:alpha val="13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20700" dist="330200" dir="8100000" algn="tr" rotWithShape="0">
                  <a:prstClr val="black">
                    <a:alpha val="1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B58-4954-8C2E-B6274C69003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20700" dist="330200" dir="8100000" algn="tr" rotWithShape="0">
                  <a:prstClr val="black">
                    <a:alpha val="1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B58-4954-8C2E-B6274C69003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20700" dist="330200" dir="8100000" algn="tr" rotWithShape="0">
                  <a:prstClr val="black">
                    <a:alpha val="1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B58-4954-8C2E-B6274C69003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520700" dist="330200" dir="8100000" algn="tr" rotWithShape="0">
                  <a:prstClr val="black">
                    <a:alpha val="13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B58-4954-8C2E-B6274C6900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业绩1</c:v>
                </c:pt>
                <c:pt idx="1">
                  <c:v>业绩2</c:v>
                </c:pt>
                <c:pt idx="2">
                  <c:v>业绩3</c:v>
                </c:pt>
                <c:pt idx="3">
                  <c:v>业绩4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0.12</c:v>
                </c:pt>
                <c:pt idx="1">
                  <c:v>0.55000000000000004</c:v>
                </c:pt>
                <c:pt idx="2">
                  <c:v>0.23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58-4954-8C2E-B6274C690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11D-4142-BBA2-0658F7BF60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11D-4142-BBA2-0658F7BF60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222-43C1-9D9D-50CE521645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A51-4673-9FD4-27064EA555E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11D-4142-BBA2-0658F7BF60F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7EBA825-038D-4B72-8CB9-B97EFECC69C6}" type="VALUE">
                      <a:rPr lang="en-US" altLang="zh-CN">
                        <a:solidFill>
                          <a:schemeClr val="accent3"/>
                        </a:solidFill>
                      </a:rPr>
                      <a:pPr/>
                      <a:t>[值]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1D-4142-BBA2-0658F7BF60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51-4673-9FD4-27064EA555E7}"/>
            </c:ext>
          </c:extLst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222-43C1-9D9D-50CE521645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4222-43C1-9D9D-50CE521645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4222-43C1-9D9D-50CE521645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4222-43C1-9D9D-50CE521645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0.6</c:v>
                </c:pt>
                <c:pt idx="1">
                  <c:v>2.4666666666666699</c:v>
                </c:pt>
                <c:pt idx="2">
                  <c:v>2.2666666666666702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51-4673-9FD4-27064EA555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645251328321482"/>
          <c:y val="0.169749534042727"/>
          <c:w val="0.58034195293951907"/>
          <c:h val="7.9390076029267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63500" dist="101600" dir="5400000" algn="t" rotWithShape="0">
                <a:prstClr val="black">
                  <a:alpha val="15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Oswald" pitchFamily="2" charset="0"/>
                    <a:ea typeface="+mn-ea"/>
                    <a:cs typeface="+mn-cs"/>
                    <a:sym typeface="Oswald" pitchFamily="2" charset="0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2.5</c:v>
                </c:pt>
                <c:pt idx="2">
                  <c:v>3.5</c:v>
                </c:pt>
                <c:pt idx="3">
                  <c:v>6</c:v>
                </c:pt>
                <c:pt idx="4">
                  <c:v>5.5</c:v>
                </c:pt>
                <c:pt idx="5">
                  <c:v>5.4</c:v>
                </c:pt>
                <c:pt idx="6">
                  <c:v>5.3</c:v>
                </c:pt>
                <c:pt idx="7">
                  <c:v>5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871-4A92-9D3F-080E97047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5808784"/>
        <c:axId val="1195808368"/>
      </c:lineChart>
      <c:catAx>
        <c:axId val="119580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j-ea"/>
                <a:ea typeface="+mj-ea"/>
                <a:cs typeface="+mn-cs"/>
                <a:sym typeface="Oswald" pitchFamily="2" charset="0"/>
              </a:defRPr>
            </a:pPr>
            <a:endParaRPr lang="zh-CN"/>
          </a:p>
        </c:txPr>
        <c:crossAx val="1195808368"/>
        <c:crosses val="autoZero"/>
        <c:auto val="1"/>
        <c:lblAlgn val="ctr"/>
        <c:lblOffset val="100"/>
        <c:noMultiLvlLbl val="0"/>
      </c:catAx>
      <c:valAx>
        <c:axId val="1195808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580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/>
          </a:solidFill>
          <a:latin typeface="Oswald" pitchFamily="2" charset="0"/>
          <a:sym typeface="Oswald" pitchFamily="2" charset="0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0.85</c:v>
                </c:pt>
                <c:pt idx="1">
                  <c:v>0.8</c:v>
                </c:pt>
                <c:pt idx="2">
                  <c:v>0.75</c:v>
                </c:pt>
                <c:pt idx="3">
                  <c:v>0.6</c:v>
                </c:pt>
                <c:pt idx="4">
                  <c:v>0.4</c:v>
                </c:pt>
                <c:pt idx="5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A-4837-8927-8CBAA6C7B0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0%</c:formatCode>
                <c:ptCount val="6"/>
                <c:pt idx="0">
                  <c:v>0.15</c:v>
                </c:pt>
                <c:pt idx="1">
                  <c:v>0.2</c:v>
                </c:pt>
                <c:pt idx="2">
                  <c:v>0.25</c:v>
                </c:pt>
                <c:pt idx="3">
                  <c:v>0.4</c:v>
                </c:pt>
                <c:pt idx="4">
                  <c:v>0.6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EA-4837-8927-8CBAA6C7B0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8008192"/>
        <c:axId val="1888003296"/>
      </c:barChart>
      <c:catAx>
        <c:axId val="188800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88003296"/>
        <c:crosses val="autoZero"/>
        <c:auto val="1"/>
        <c:lblAlgn val="ctr"/>
        <c:lblOffset val="100"/>
        <c:noMultiLvlLbl val="0"/>
      </c:catAx>
      <c:valAx>
        <c:axId val="18880032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88800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BD67A5D-1E02-488B-A5AD-3894BE9E7EF3}" type="datetimeFigureOut">
              <a:rPr lang="zh-CN" altLang="en-US" smtClean="0"/>
              <a:pPr/>
              <a:t>2022/1/20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45707C8-79F9-45C4-B6B2-6C3782DA4A4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964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07C8-79F9-45C4-B6B2-6C3782DA4A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63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07C8-79F9-45C4-B6B2-6C3782DA4A4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11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07C8-79F9-45C4-B6B2-6C3782DA4A43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467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07C8-79F9-45C4-B6B2-6C3782DA4A4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70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食物, 游戏机&#10;&#10;描述已自动生成">
            <a:extLst>
              <a:ext uri="{FF2B5EF4-FFF2-40B4-BE49-F238E27FC236}">
                <a16:creationId xmlns:a16="http://schemas.microsoft.com/office/drawing/2014/main" id="{148AFE30-D568-48FD-9FA5-05E102CF60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30326" r="16422" b="23691"/>
          <a:stretch/>
        </p:blipFill>
        <p:spPr>
          <a:xfrm>
            <a:off x="1" y="0"/>
            <a:ext cx="12192003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7BA378F-9CAB-4C3D-9D22-3977951626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F8A">
              <a:alpha val="14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图片 4" descr="文字图案&#10;&#10;低可信度描述已自动生成">
            <a:extLst>
              <a:ext uri="{FF2B5EF4-FFF2-40B4-BE49-F238E27FC236}">
                <a16:creationId xmlns:a16="http://schemas.microsoft.com/office/drawing/2014/main" id="{352012F2-6C73-4F55-8E45-AB40BD345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31" y="3577392"/>
            <a:ext cx="1585338" cy="923330"/>
          </a:xfrm>
          <a:prstGeom prst="rect">
            <a:avLst/>
          </a:prstGeom>
          <a:scene3d>
            <a:camera prst="orthographicFront">
              <a:rot lat="20630990" lon="3039453" rev="19818926"/>
            </a:camera>
            <a:lightRig rig="threePt" dir="t"/>
          </a:scene3d>
        </p:spPr>
      </p:pic>
      <p:pic>
        <p:nvPicPr>
          <p:cNvPr id="6" name="图片 5" descr="卡通人物&#10;&#10;中度可信度描述已自动生成">
            <a:extLst>
              <a:ext uri="{FF2B5EF4-FFF2-40B4-BE49-F238E27FC236}">
                <a16:creationId xmlns:a16="http://schemas.microsoft.com/office/drawing/2014/main" id="{7B58421D-35D2-45E4-A50D-D55F45BE0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22259" r="25469" b="16153"/>
          <a:stretch/>
        </p:blipFill>
        <p:spPr>
          <a:xfrm>
            <a:off x="6248400" y="1250551"/>
            <a:ext cx="5399076" cy="50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食物, 游戏机&#10;&#10;描述已自动生成">
            <a:extLst>
              <a:ext uri="{FF2B5EF4-FFF2-40B4-BE49-F238E27FC236}">
                <a16:creationId xmlns:a16="http://schemas.microsoft.com/office/drawing/2014/main" id="{A202EBBD-A655-4CE8-8E3B-04B794319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30326" r="16422" b="23691"/>
          <a:stretch/>
        </p:blipFill>
        <p:spPr>
          <a:xfrm>
            <a:off x="1" y="0"/>
            <a:ext cx="12192003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61BCA4E-6D00-4772-BF96-ECDA23643D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F8A">
              <a:alpha val="12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D060DB25-8D37-4B22-A6F9-EA420C312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50235" y="1068953"/>
            <a:ext cx="3478234" cy="5305345"/>
          </a:xfrm>
          <a:prstGeom prst="rect">
            <a:avLst/>
          </a:prstGeom>
          <a:scene3d>
            <a:camera prst="orthographicFront">
              <a:rot lat="0" lon="21599987" rev="0"/>
            </a:camera>
            <a:lightRig rig="threePt" dir="t"/>
          </a:scene3d>
        </p:spPr>
      </p:pic>
      <p:pic>
        <p:nvPicPr>
          <p:cNvPr id="8" name="图片 7" descr="卡通人物&#10;&#10;描述已自动生成">
            <a:extLst>
              <a:ext uri="{FF2B5EF4-FFF2-40B4-BE49-F238E27FC236}">
                <a16:creationId xmlns:a16="http://schemas.microsoft.com/office/drawing/2014/main" id="{7C502F49-1046-4171-AF61-3B930CF2D0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6"/>
          <a:stretch/>
        </p:blipFill>
        <p:spPr>
          <a:xfrm flipH="1">
            <a:off x="2462229" y="2994880"/>
            <a:ext cx="3161797" cy="3658420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52471815-BD8C-44BA-92AF-C6ADECC6EE6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89213" y="3229207"/>
            <a:ext cx="1445738" cy="976850"/>
          </a:xfrm>
          <a:prstGeom prst="rect">
            <a:avLst/>
          </a:prstGeom>
        </p:spPr>
      </p:pic>
      <p:pic>
        <p:nvPicPr>
          <p:cNvPr id="10" name="图片 9" descr="图片包含 游戏机, 灯&#10;&#10;描述已自动生成">
            <a:extLst>
              <a:ext uri="{FF2B5EF4-FFF2-40B4-BE49-F238E27FC236}">
                <a16:creationId xmlns:a16="http://schemas.microsoft.com/office/drawing/2014/main" id="{DB78B16E-AC06-41FC-8FEA-B393F340C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 t="28519" r="34986" b="28519"/>
          <a:stretch/>
        </p:blipFill>
        <p:spPr>
          <a:xfrm flipH="1">
            <a:off x="1486416" y="313078"/>
            <a:ext cx="1670479" cy="1598751"/>
          </a:xfrm>
          <a:prstGeom prst="rect">
            <a:avLst/>
          </a:prstGeom>
        </p:spPr>
      </p:pic>
      <p:pic>
        <p:nvPicPr>
          <p:cNvPr id="12" name="图片 11" descr="图片包含 游戏机, 物体, 灯光, 灯&#10;&#10;描述已自动生成">
            <a:extLst>
              <a:ext uri="{FF2B5EF4-FFF2-40B4-BE49-F238E27FC236}">
                <a16:creationId xmlns:a16="http://schemas.microsoft.com/office/drawing/2014/main" id="{C84B6D77-1A45-468C-84C9-CF68A950D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9" r="47033" b="33323"/>
          <a:stretch/>
        </p:blipFill>
        <p:spPr>
          <a:xfrm>
            <a:off x="10140188" y="2"/>
            <a:ext cx="2051812" cy="2205256"/>
          </a:xfrm>
          <a:custGeom>
            <a:avLst/>
            <a:gdLst>
              <a:gd name="connsiteX0" fmla="*/ 0 w 2051812"/>
              <a:gd name="connsiteY0" fmla="*/ 0 h 3423381"/>
              <a:gd name="connsiteX1" fmla="*/ 2051812 w 2051812"/>
              <a:gd name="connsiteY1" fmla="*/ 0 h 3423381"/>
              <a:gd name="connsiteX2" fmla="*/ 2051812 w 2051812"/>
              <a:gd name="connsiteY2" fmla="*/ 3423381 h 3423381"/>
              <a:gd name="connsiteX3" fmla="*/ 0 w 2051812"/>
              <a:gd name="connsiteY3" fmla="*/ 3423381 h 342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1812" h="3423381">
                <a:moveTo>
                  <a:pt x="0" y="0"/>
                </a:moveTo>
                <a:lnTo>
                  <a:pt x="2051812" y="0"/>
                </a:lnTo>
                <a:lnTo>
                  <a:pt x="2051812" y="3423381"/>
                </a:lnTo>
                <a:lnTo>
                  <a:pt x="0" y="3423381"/>
                </a:lnTo>
                <a:close/>
              </a:path>
            </a:pathLst>
          </a:cu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5B6E7BFA-5B0B-4093-AE61-E8A4FF4319C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90347" y="753096"/>
            <a:ext cx="385057" cy="605089"/>
          </a:xfrm>
          <a:prstGeom prst="rect">
            <a:avLst/>
          </a:prstGeom>
        </p:spPr>
      </p:pic>
      <p:pic>
        <p:nvPicPr>
          <p:cNvPr id="14" name="图片 13" descr="图片包含 游戏机, 灯&#10;&#10;描述已自动生成">
            <a:extLst>
              <a:ext uri="{FF2B5EF4-FFF2-40B4-BE49-F238E27FC236}">
                <a16:creationId xmlns:a16="http://schemas.microsoft.com/office/drawing/2014/main" id="{FCE12F6F-11AE-4C22-9A01-558E00464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 t="28519" r="34986" b="28519"/>
          <a:stretch/>
        </p:blipFill>
        <p:spPr>
          <a:xfrm>
            <a:off x="7718569" y="5537526"/>
            <a:ext cx="810098" cy="775312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F60F5D83-FC38-4967-9B11-F3A2CCF92C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0979122" y="2866568"/>
            <a:ext cx="385057" cy="6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3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食物, 游戏机&#10;&#10;描述已自动生成">
            <a:extLst>
              <a:ext uri="{FF2B5EF4-FFF2-40B4-BE49-F238E27FC236}">
                <a16:creationId xmlns:a16="http://schemas.microsoft.com/office/drawing/2014/main" id="{12A961BC-9C82-4679-AF67-54A936A42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30326" r="16422" b="23691"/>
          <a:stretch/>
        </p:blipFill>
        <p:spPr>
          <a:xfrm>
            <a:off x="1" y="0"/>
            <a:ext cx="12192003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78362B1-DA9C-4FA2-BED2-B876B46BED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CF8A">
              <a:alpha val="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49A3009C-EF1F-4DF6-8830-478BDE763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 r="43927" b="2608"/>
          <a:stretch/>
        </p:blipFill>
        <p:spPr>
          <a:xfrm flipH="1">
            <a:off x="1" y="0"/>
            <a:ext cx="6796715" cy="6858000"/>
          </a:xfrm>
          <a:custGeom>
            <a:avLst/>
            <a:gdLst>
              <a:gd name="connsiteX0" fmla="*/ 6796715 w 6796715"/>
              <a:gd name="connsiteY0" fmla="*/ 0 h 6858000"/>
              <a:gd name="connsiteX1" fmla="*/ 0 w 6796715"/>
              <a:gd name="connsiteY1" fmla="*/ 0 h 6858000"/>
              <a:gd name="connsiteX2" fmla="*/ 0 w 6796715"/>
              <a:gd name="connsiteY2" fmla="*/ 6858000 h 6858000"/>
              <a:gd name="connsiteX3" fmla="*/ 6796715 w 67967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6715" h="6858000">
                <a:moveTo>
                  <a:pt x="6796715" y="0"/>
                </a:moveTo>
                <a:lnTo>
                  <a:pt x="0" y="0"/>
                </a:lnTo>
                <a:lnTo>
                  <a:pt x="0" y="6858000"/>
                </a:lnTo>
                <a:lnTo>
                  <a:pt x="6796715" y="6858000"/>
                </a:lnTo>
                <a:close/>
              </a:path>
            </a:pathLst>
          </a:custGeom>
        </p:spPr>
      </p:pic>
      <p:pic>
        <p:nvPicPr>
          <p:cNvPr id="6" name="图片 5" descr="卡通人物&#10;&#10;描述已自动生成">
            <a:extLst>
              <a:ext uri="{FF2B5EF4-FFF2-40B4-BE49-F238E27FC236}">
                <a16:creationId xmlns:a16="http://schemas.microsoft.com/office/drawing/2014/main" id="{08AB4F4A-B401-4DBA-9A7D-6935A96B6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t="57608" r="2145" b="23175"/>
          <a:stretch/>
        </p:blipFill>
        <p:spPr>
          <a:xfrm flipH="1">
            <a:off x="9203775" y="4875582"/>
            <a:ext cx="2315125" cy="1558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65405C-5A86-4553-BAC9-0EE2CCB6C6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0"/>
                    </a14:imgEffect>
                  </a14:imgLayer>
                </a14:imgProps>
              </a:ext>
            </a:extLst>
          </a:blip>
          <a:srcRect t="25083" r="27237"/>
          <a:stretch>
            <a:fillRect/>
          </a:stretch>
        </p:blipFill>
        <p:spPr>
          <a:xfrm>
            <a:off x="10361338" y="1"/>
            <a:ext cx="1830663" cy="1275467"/>
          </a:xfrm>
          <a:custGeom>
            <a:avLst/>
            <a:gdLst>
              <a:gd name="connsiteX0" fmla="*/ 0 w 1830663"/>
              <a:gd name="connsiteY0" fmla="*/ 0 h 1275467"/>
              <a:gd name="connsiteX1" fmla="*/ 1830663 w 1830663"/>
              <a:gd name="connsiteY1" fmla="*/ 0 h 1275467"/>
              <a:gd name="connsiteX2" fmla="*/ 1830663 w 1830663"/>
              <a:gd name="connsiteY2" fmla="*/ 1275467 h 1275467"/>
              <a:gd name="connsiteX3" fmla="*/ 0 w 1830663"/>
              <a:gd name="connsiteY3" fmla="*/ 1275467 h 127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63" h="1275467">
                <a:moveTo>
                  <a:pt x="0" y="0"/>
                </a:moveTo>
                <a:lnTo>
                  <a:pt x="1830663" y="0"/>
                </a:lnTo>
                <a:lnTo>
                  <a:pt x="1830663" y="1275467"/>
                </a:lnTo>
                <a:lnTo>
                  <a:pt x="0" y="127546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789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形状&#10;&#10;描述已自动生成">
            <a:extLst>
              <a:ext uri="{FF2B5EF4-FFF2-40B4-BE49-F238E27FC236}">
                <a16:creationId xmlns:a16="http://schemas.microsoft.com/office/drawing/2014/main" id="{57BDCE89-3F50-4803-90A6-E2F5A52E7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t="31459" r="16387" b="234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693BDC-E90B-465A-B90A-0C8F27C2F52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60400" y="444149"/>
            <a:ext cx="10858500" cy="58455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20000"/>
              </a:lnSpc>
              <a:buNone/>
              <a:defRPr lang="zh-CN" altLang="en-US" sz="2400" b="1" i="1" kern="1200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  <a:cs typeface="+mn-cs"/>
              </a:defRPr>
            </a:lvl1pPr>
            <a:lvl2pPr marL="457200" indent="0">
              <a:buNone/>
              <a:defRPr>
                <a:latin typeface="+mj-ea"/>
                <a:ea typeface="+mj-ea"/>
              </a:defRPr>
            </a:lvl2pPr>
            <a:lvl3pPr marL="914400" indent="0">
              <a:buNone/>
              <a:defRPr>
                <a:latin typeface="+mj-ea"/>
                <a:ea typeface="+mj-ea"/>
              </a:defRPr>
            </a:lvl3pPr>
            <a:lvl4pPr marL="1371600" indent="0">
              <a:buNone/>
              <a:defRPr>
                <a:latin typeface="+mj-ea"/>
                <a:ea typeface="+mj-ea"/>
              </a:defRPr>
            </a:lvl4pPr>
            <a:lvl5pPr marL="1828800" indent="0">
              <a:buNone/>
              <a:defRPr>
                <a:latin typeface="+mj-ea"/>
                <a:ea typeface="+mj-ea"/>
              </a:defRPr>
            </a:lvl5pPr>
          </a:lstStyle>
          <a:p>
            <a:pPr lvl="0"/>
            <a:endParaRPr lang="zh-CN" altLang="en-US" dirty="0"/>
          </a:p>
        </p:txBody>
      </p:sp>
      <p:pic>
        <p:nvPicPr>
          <p:cNvPr id="7" name="图片 6" descr="图片包含 游戏机, 灯&#10;&#10;描述已自动生成">
            <a:extLst>
              <a:ext uri="{FF2B5EF4-FFF2-40B4-BE49-F238E27FC236}">
                <a16:creationId xmlns:a16="http://schemas.microsoft.com/office/drawing/2014/main" id="{11AF86DB-2A0F-432C-87DA-D51703A2F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 t="28519" r="34986" b="28519"/>
          <a:stretch/>
        </p:blipFill>
        <p:spPr>
          <a:xfrm>
            <a:off x="143516" y="489080"/>
            <a:ext cx="516884" cy="4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02F2EF0-EADC-45FE-BA5C-3C0C180F6866}"/>
              </a:ext>
            </a:extLst>
          </p:cNvPr>
          <p:cNvGrpSpPr/>
          <p:nvPr userDrawn="1"/>
        </p:nvGrpSpPr>
        <p:grpSpPr>
          <a:xfrm>
            <a:off x="0" y="0"/>
            <a:ext cx="12192004" cy="6858000"/>
            <a:chOff x="0" y="0"/>
            <a:chExt cx="12192004" cy="6858000"/>
          </a:xfrm>
        </p:grpSpPr>
        <p:pic>
          <p:nvPicPr>
            <p:cNvPr id="3" name="图片 2" descr="图片包含 食物, 游戏机&#10;&#10;描述已自动生成">
              <a:extLst>
                <a:ext uri="{FF2B5EF4-FFF2-40B4-BE49-F238E27FC236}">
                  <a16:creationId xmlns:a16="http://schemas.microsoft.com/office/drawing/2014/main" id="{B28018B3-5B4F-4A3E-B412-A051A128297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2" t="30326" r="16422" b="23691"/>
            <a:stretch/>
          </p:blipFill>
          <p:spPr>
            <a:xfrm>
              <a:off x="1" y="0"/>
              <a:ext cx="1219200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213BE11B-3CAF-4F79-85C4-FF30228C32B0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9CF8A">
                <a:alpha val="53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25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A26FEDE-D57B-454A-8A81-21DB79A277C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19A1FE-2D83-4C13-90B5-803079E0B645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89472B-53DA-4CEB-9ED8-B35B5EF5E6C0}"/>
              </a:ext>
            </a:extLst>
          </p:cNvPr>
          <p:cNvSpPr/>
          <p:nvPr userDrawn="1"/>
        </p:nvSpPr>
        <p:spPr>
          <a:xfrm>
            <a:off x="2450801" y="595724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543E7D-F508-46B2-BAAF-FA9CC22C8201}"/>
              </a:ext>
            </a:extLst>
          </p:cNvPr>
          <p:cNvSpPr/>
          <p:nvPr userDrawn="1"/>
        </p:nvSpPr>
        <p:spPr>
          <a:xfrm>
            <a:off x="4159510" y="595724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中文 微软雅黑  微软雅黑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 Light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      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英文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Arail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1.2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/>
              </a:rPr>
              <a:t>freepik.com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OfficePLUS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B36150-7BE4-4375-A4F0-83F7339C1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/>
                <a:cs typeface="Segoe UI Light"/>
              </a:rPr>
              <a:t>模板使用技巧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862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8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/>
                <a:cs typeface="Segoe UI Light"/>
              </a:rPr>
              <a:t>模板使用技巧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862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0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69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1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4" r:id="rId3"/>
    <p:sldLayoutId id="2147483660" r:id="rId4"/>
    <p:sldLayoutId id="2147483665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5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26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hyperlink" Target="http://office.msn.com.cn/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office.msn.com.cn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hyperlink" Target="http://office.msn.com.c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svg"/><Relationship Id="rId21" Type="http://schemas.openxmlformats.org/officeDocument/2006/relationships/image" Target="../media/image55.svg"/><Relationship Id="rId63" Type="http://schemas.openxmlformats.org/officeDocument/2006/relationships/image" Target="../media/image97.svg"/><Relationship Id="rId159" Type="http://schemas.openxmlformats.org/officeDocument/2006/relationships/image" Target="../media/image193.svg"/><Relationship Id="rId170" Type="http://schemas.openxmlformats.org/officeDocument/2006/relationships/image" Target="../media/image204.png"/><Relationship Id="rId226" Type="http://schemas.openxmlformats.org/officeDocument/2006/relationships/image" Target="../media/image260.png"/><Relationship Id="rId107" Type="http://schemas.openxmlformats.org/officeDocument/2006/relationships/image" Target="../media/image141.svg"/><Relationship Id="rId11" Type="http://schemas.openxmlformats.org/officeDocument/2006/relationships/image" Target="../media/image45.svg"/><Relationship Id="rId32" Type="http://schemas.openxmlformats.org/officeDocument/2006/relationships/image" Target="../media/image66.png"/><Relationship Id="rId53" Type="http://schemas.openxmlformats.org/officeDocument/2006/relationships/image" Target="../media/image87.svg"/><Relationship Id="rId74" Type="http://schemas.openxmlformats.org/officeDocument/2006/relationships/image" Target="../media/image108.png"/><Relationship Id="rId128" Type="http://schemas.openxmlformats.org/officeDocument/2006/relationships/image" Target="../media/image162.png"/><Relationship Id="rId149" Type="http://schemas.openxmlformats.org/officeDocument/2006/relationships/image" Target="../media/image183.svg"/><Relationship Id="rId5" Type="http://schemas.openxmlformats.org/officeDocument/2006/relationships/image" Target="../media/image39.svg"/><Relationship Id="rId95" Type="http://schemas.openxmlformats.org/officeDocument/2006/relationships/image" Target="../media/image129.svg"/><Relationship Id="rId160" Type="http://schemas.openxmlformats.org/officeDocument/2006/relationships/image" Target="../media/image194.png"/><Relationship Id="rId181" Type="http://schemas.openxmlformats.org/officeDocument/2006/relationships/image" Target="../media/image215.svg"/><Relationship Id="rId216" Type="http://schemas.openxmlformats.org/officeDocument/2006/relationships/image" Target="../media/image250.png"/><Relationship Id="rId237" Type="http://schemas.openxmlformats.org/officeDocument/2006/relationships/image" Target="../media/image271.svg"/><Relationship Id="rId258" Type="http://schemas.openxmlformats.org/officeDocument/2006/relationships/image" Target="../media/image292.png"/><Relationship Id="rId22" Type="http://schemas.openxmlformats.org/officeDocument/2006/relationships/image" Target="../media/image56.png"/><Relationship Id="rId43" Type="http://schemas.openxmlformats.org/officeDocument/2006/relationships/image" Target="../media/image77.svg"/><Relationship Id="rId64" Type="http://schemas.openxmlformats.org/officeDocument/2006/relationships/image" Target="../media/image98.png"/><Relationship Id="rId118" Type="http://schemas.openxmlformats.org/officeDocument/2006/relationships/image" Target="../media/image152.png"/><Relationship Id="rId139" Type="http://schemas.openxmlformats.org/officeDocument/2006/relationships/image" Target="../media/image173.svg"/><Relationship Id="rId85" Type="http://schemas.openxmlformats.org/officeDocument/2006/relationships/image" Target="../media/image119.svg"/><Relationship Id="rId150" Type="http://schemas.openxmlformats.org/officeDocument/2006/relationships/image" Target="../media/image184.png"/><Relationship Id="rId171" Type="http://schemas.openxmlformats.org/officeDocument/2006/relationships/image" Target="../media/image205.svg"/><Relationship Id="rId192" Type="http://schemas.openxmlformats.org/officeDocument/2006/relationships/image" Target="../media/image226.png"/><Relationship Id="rId206" Type="http://schemas.openxmlformats.org/officeDocument/2006/relationships/image" Target="../media/image240.png"/><Relationship Id="rId227" Type="http://schemas.openxmlformats.org/officeDocument/2006/relationships/image" Target="../media/image261.svg"/><Relationship Id="rId248" Type="http://schemas.openxmlformats.org/officeDocument/2006/relationships/image" Target="../media/image282.png"/><Relationship Id="rId12" Type="http://schemas.openxmlformats.org/officeDocument/2006/relationships/image" Target="../media/image46.png"/><Relationship Id="rId33" Type="http://schemas.openxmlformats.org/officeDocument/2006/relationships/image" Target="../media/image67.svg"/><Relationship Id="rId108" Type="http://schemas.openxmlformats.org/officeDocument/2006/relationships/image" Target="../media/image142.png"/><Relationship Id="rId129" Type="http://schemas.openxmlformats.org/officeDocument/2006/relationships/image" Target="../media/image163.svg"/><Relationship Id="rId54" Type="http://schemas.openxmlformats.org/officeDocument/2006/relationships/image" Target="../media/image88.png"/><Relationship Id="rId75" Type="http://schemas.openxmlformats.org/officeDocument/2006/relationships/image" Target="../media/image109.svg"/><Relationship Id="rId96" Type="http://schemas.openxmlformats.org/officeDocument/2006/relationships/image" Target="../media/image130.png"/><Relationship Id="rId140" Type="http://schemas.openxmlformats.org/officeDocument/2006/relationships/image" Target="../media/image174.png"/><Relationship Id="rId161" Type="http://schemas.openxmlformats.org/officeDocument/2006/relationships/image" Target="../media/image195.svg"/><Relationship Id="rId182" Type="http://schemas.openxmlformats.org/officeDocument/2006/relationships/image" Target="../media/image216.png"/><Relationship Id="rId217" Type="http://schemas.openxmlformats.org/officeDocument/2006/relationships/image" Target="../media/image251.svg"/><Relationship Id="rId6" Type="http://schemas.openxmlformats.org/officeDocument/2006/relationships/image" Target="../media/image40.png"/><Relationship Id="rId238" Type="http://schemas.openxmlformats.org/officeDocument/2006/relationships/image" Target="../media/image272.png"/><Relationship Id="rId259" Type="http://schemas.openxmlformats.org/officeDocument/2006/relationships/image" Target="../media/image293.svg"/><Relationship Id="rId23" Type="http://schemas.openxmlformats.org/officeDocument/2006/relationships/image" Target="../media/image57.svg"/><Relationship Id="rId119" Type="http://schemas.openxmlformats.org/officeDocument/2006/relationships/image" Target="../media/image153.svg"/><Relationship Id="rId44" Type="http://schemas.openxmlformats.org/officeDocument/2006/relationships/image" Target="../media/image78.png"/><Relationship Id="rId65" Type="http://schemas.openxmlformats.org/officeDocument/2006/relationships/image" Target="../media/image99.svg"/><Relationship Id="rId86" Type="http://schemas.openxmlformats.org/officeDocument/2006/relationships/image" Target="../media/image120.png"/><Relationship Id="rId130" Type="http://schemas.openxmlformats.org/officeDocument/2006/relationships/image" Target="../media/image164.png"/><Relationship Id="rId151" Type="http://schemas.openxmlformats.org/officeDocument/2006/relationships/image" Target="../media/image185.svg"/><Relationship Id="rId172" Type="http://schemas.openxmlformats.org/officeDocument/2006/relationships/image" Target="../media/image206.png"/><Relationship Id="rId193" Type="http://schemas.openxmlformats.org/officeDocument/2006/relationships/image" Target="../media/image227.svg"/><Relationship Id="rId207" Type="http://schemas.openxmlformats.org/officeDocument/2006/relationships/image" Target="../media/image241.svg"/><Relationship Id="rId228" Type="http://schemas.openxmlformats.org/officeDocument/2006/relationships/image" Target="../media/image262.png"/><Relationship Id="rId249" Type="http://schemas.openxmlformats.org/officeDocument/2006/relationships/image" Target="../media/image283.svg"/><Relationship Id="rId13" Type="http://schemas.openxmlformats.org/officeDocument/2006/relationships/image" Target="../media/image47.svg"/><Relationship Id="rId109" Type="http://schemas.openxmlformats.org/officeDocument/2006/relationships/image" Target="../media/image143.svg"/><Relationship Id="rId260" Type="http://schemas.openxmlformats.org/officeDocument/2006/relationships/image" Target="../media/image294.png"/><Relationship Id="rId34" Type="http://schemas.openxmlformats.org/officeDocument/2006/relationships/image" Target="../media/image68.png"/><Relationship Id="rId55" Type="http://schemas.openxmlformats.org/officeDocument/2006/relationships/image" Target="../media/image89.svg"/><Relationship Id="rId76" Type="http://schemas.openxmlformats.org/officeDocument/2006/relationships/image" Target="../media/image110.png"/><Relationship Id="rId97" Type="http://schemas.openxmlformats.org/officeDocument/2006/relationships/image" Target="../media/image131.svg"/><Relationship Id="rId120" Type="http://schemas.openxmlformats.org/officeDocument/2006/relationships/image" Target="../media/image154.png"/><Relationship Id="rId141" Type="http://schemas.openxmlformats.org/officeDocument/2006/relationships/image" Target="../media/image175.svg"/><Relationship Id="rId7" Type="http://schemas.openxmlformats.org/officeDocument/2006/relationships/image" Target="../media/image41.svg"/><Relationship Id="rId162" Type="http://schemas.openxmlformats.org/officeDocument/2006/relationships/image" Target="../media/image196.png"/><Relationship Id="rId183" Type="http://schemas.openxmlformats.org/officeDocument/2006/relationships/image" Target="../media/image217.svg"/><Relationship Id="rId218" Type="http://schemas.openxmlformats.org/officeDocument/2006/relationships/image" Target="../media/image252.png"/><Relationship Id="rId239" Type="http://schemas.openxmlformats.org/officeDocument/2006/relationships/image" Target="../media/image273.svg"/><Relationship Id="rId250" Type="http://schemas.openxmlformats.org/officeDocument/2006/relationships/image" Target="../media/image284.png"/><Relationship Id="rId24" Type="http://schemas.openxmlformats.org/officeDocument/2006/relationships/image" Target="../media/image58.png"/><Relationship Id="rId45" Type="http://schemas.openxmlformats.org/officeDocument/2006/relationships/image" Target="../media/image79.svg"/><Relationship Id="rId66" Type="http://schemas.openxmlformats.org/officeDocument/2006/relationships/image" Target="../media/image100.png"/><Relationship Id="rId87" Type="http://schemas.openxmlformats.org/officeDocument/2006/relationships/image" Target="../media/image121.svg"/><Relationship Id="rId110" Type="http://schemas.openxmlformats.org/officeDocument/2006/relationships/image" Target="../media/image144.png"/><Relationship Id="rId131" Type="http://schemas.openxmlformats.org/officeDocument/2006/relationships/image" Target="../media/image165.svg"/><Relationship Id="rId152" Type="http://schemas.openxmlformats.org/officeDocument/2006/relationships/image" Target="../media/image186.png"/><Relationship Id="rId173" Type="http://schemas.openxmlformats.org/officeDocument/2006/relationships/image" Target="../media/image207.svg"/><Relationship Id="rId194" Type="http://schemas.openxmlformats.org/officeDocument/2006/relationships/image" Target="../media/image228.png"/><Relationship Id="rId208" Type="http://schemas.openxmlformats.org/officeDocument/2006/relationships/image" Target="../media/image242.png"/><Relationship Id="rId229" Type="http://schemas.openxmlformats.org/officeDocument/2006/relationships/image" Target="../media/image263.svg"/><Relationship Id="rId240" Type="http://schemas.openxmlformats.org/officeDocument/2006/relationships/image" Target="../media/image274.png"/><Relationship Id="rId261" Type="http://schemas.openxmlformats.org/officeDocument/2006/relationships/image" Target="../media/image295.svg"/><Relationship Id="rId14" Type="http://schemas.openxmlformats.org/officeDocument/2006/relationships/image" Target="../media/image48.png"/><Relationship Id="rId35" Type="http://schemas.openxmlformats.org/officeDocument/2006/relationships/image" Target="../media/image69.svg"/><Relationship Id="rId56" Type="http://schemas.openxmlformats.org/officeDocument/2006/relationships/image" Target="../media/image90.png"/><Relationship Id="rId77" Type="http://schemas.openxmlformats.org/officeDocument/2006/relationships/image" Target="../media/image111.svg"/><Relationship Id="rId100" Type="http://schemas.openxmlformats.org/officeDocument/2006/relationships/image" Target="../media/image134.png"/><Relationship Id="rId8" Type="http://schemas.openxmlformats.org/officeDocument/2006/relationships/image" Target="../media/image42.png"/><Relationship Id="rId98" Type="http://schemas.openxmlformats.org/officeDocument/2006/relationships/image" Target="../media/image132.png"/><Relationship Id="rId121" Type="http://schemas.openxmlformats.org/officeDocument/2006/relationships/image" Target="../media/image155.svg"/><Relationship Id="rId142" Type="http://schemas.openxmlformats.org/officeDocument/2006/relationships/image" Target="../media/image176.png"/><Relationship Id="rId163" Type="http://schemas.openxmlformats.org/officeDocument/2006/relationships/image" Target="../media/image197.svg"/><Relationship Id="rId184" Type="http://schemas.openxmlformats.org/officeDocument/2006/relationships/image" Target="../media/image218.png"/><Relationship Id="rId219" Type="http://schemas.openxmlformats.org/officeDocument/2006/relationships/image" Target="../media/image253.svg"/><Relationship Id="rId230" Type="http://schemas.openxmlformats.org/officeDocument/2006/relationships/image" Target="../media/image264.png"/><Relationship Id="rId251" Type="http://schemas.openxmlformats.org/officeDocument/2006/relationships/image" Target="../media/image285.svg"/><Relationship Id="rId25" Type="http://schemas.openxmlformats.org/officeDocument/2006/relationships/image" Target="../media/image59.svg"/><Relationship Id="rId46" Type="http://schemas.openxmlformats.org/officeDocument/2006/relationships/image" Target="../media/image80.png"/><Relationship Id="rId67" Type="http://schemas.openxmlformats.org/officeDocument/2006/relationships/image" Target="../media/image101.svg"/><Relationship Id="rId88" Type="http://schemas.openxmlformats.org/officeDocument/2006/relationships/image" Target="../media/image122.png"/><Relationship Id="rId111" Type="http://schemas.openxmlformats.org/officeDocument/2006/relationships/image" Target="../media/image145.svg"/><Relationship Id="rId132" Type="http://schemas.openxmlformats.org/officeDocument/2006/relationships/image" Target="../media/image166.png"/><Relationship Id="rId153" Type="http://schemas.openxmlformats.org/officeDocument/2006/relationships/image" Target="../media/image187.svg"/><Relationship Id="rId174" Type="http://schemas.openxmlformats.org/officeDocument/2006/relationships/image" Target="../media/image208.png"/><Relationship Id="rId195" Type="http://schemas.openxmlformats.org/officeDocument/2006/relationships/image" Target="../media/image229.svg"/><Relationship Id="rId209" Type="http://schemas.openxmlformats.org/officeDocument/2006/relationships/image" Target="../media/image243.svg"/><Relationship Id="rId220" Type="http://schemas.openxmlformats.org/officeDocument/2006/relationships/image" Target="../media/image254.png"/><Relationship Id="rId241" Type="http://schemas.openxmlformats.org/officeDocument/2006/relationships/image" Target="../media/image275.svg"/><Relationship Id="rId15" Type="http://schemas.openxmlformats.org/officeDocument/2006/relationships/image" Target="../media/image49.svg"/><Relationship Id="rId36" Type="http://schemas.openxmlformats.org/officeDocument/2006/relationships/image" Target="../media/image70.png"/><Relationship Id="rId57" Type="http://schemas.openxmlformats.org/officeDocument/2006/relationships/image" Target="../media/image91.svg"/><Relationship Id="rId262" Type="http://schemas.openxmlformats.org/officeDocument/2006/relationships/image" Target="../media/image296.png"/><Relationship Id="rId78" Type="http://schemas.openxmlformats.org/officeDocument/2006/relationships/image" Target="../media/image112.png"/><Relationship Id="rId99" Type="http://schemas.openxmlformats.org/officeDocument/2006/relationships/image" Target="../media/image133.svg"/><Relationship Id="rId101" Type="http://schemas.openxmlformats.org/officeDocument/2006/relationships/image" Target="../media/image135.svg"/><Relationship Id="rId122" Type="http://schemas.openxmlformats.org/officeDocument/2006/relationships/image" Target="../media/image156.png"/><Relationship Id="rId143" Type="http://schemas.openxmlformats.org/officeDocument/2006/relationships/image" Target="../media/image177.svg"/><Relationship Id="rId164" Type="http://schemas.openxmlformats.org/officeDocument/2006/relationships/image" Target="../media/image198.png"/><Relationship Id="rId185" Type="http://schemas.openxmlformats.org/officeDocument/2006/relationships/image" Target="../media/image219.svg"/><Relationship Id="rId9" Type="http://schemas.openxmlformats.org/officeDocument/2006/relationships/image" Target="../media/image43.svg"/><Relationship Id="rId210" Type="http://schemas.openxmlformats.org/officeDocument/2006/relationships/image" Target="../media/image244.png"/><Relationship Id="rId26" Type="http://schemas.openxmlformats.org/officeDocument/2006/relationships/image" Target="../media/image60.png"/><Relationship Id="rId231" Type="http://schemas.openxmlformats.org/officeDocument/2006/relationships/image" Target="../media/image265.svg"/><Relationship Id="rId252" Type="http://schemas.openxmlformats.org/officeDocument/2006/relationships/image" Target="../media/image286.png"/><Relationship Id="rId47" Type="http://schemas.openxmlformats.org/officeDocument/2006/relationships/image" Target="../media/image81.svg"/><Relationship Id="rId68" Type="http://schemas.openxmlformats.org/officeDocument/2006/relationships/image" Target="../media/image102.png"/><Relationship Id="rId89" Type="http://schemas.openxmlformats.org/officeDocument/2006/relationships/image" Target="../media/image123.svg"/><Relationship Id="rId112" Type="http://schemas.openxmlformats.org/officeDocument/2006/relationships/image" Target="../media/image146.png"/><Relationship Id="rId133" Type="http://schemas.openxmlformats.org/officeDocument/2006/relationships/image" Target="../media/image167.svg"/><Relationship Id="rId154" Type="http://schemas.openxmlformats.org/officeDocument/2006/relationships/image" Target="../media/image188.png"/><Relationship Id="rId175" Type="http://schemas.openxmlformats.org/officeDocument/2006/relationships/image" Target="../media/image209.svg"/><Relationship Id="rId196" Type="http://schemas.openxmlformats.org/officeDocument/2006/relationships/image" Target="../media/image230.png"/><Relationship Id="rId200" Type="http://schemas.openxmlformats.org/officeDocument/2006/relationships/image" Target="../media/image234.png"/><Relationship Id="rId16" Type="http://schemas.openxmlformats.org/officeDocument/2006/relationships/image" Target="../media/image50.png"/><Relationship Id="rId221" Type="http://schemas.openxmlformats.org/officeDocument/2006/relationships/image" Target="../media/image255.svg"/><Relationship Id="rId242" Type="http://schemas.openxmlformats.org/officeDocument/2006/relationships/image" Target="../media/image276.png"/><Relationship Id="rId263" Type="http://schemas.openxmlformats.org/officeDocument/2006/relationships/image" Target="../media/image297.svg"/><Relationship Id="rId37" Type="http://schemas.openxmlformats.org/officeDocument/2006/relationships/image" Target="../media/image71.svg"/><Relationship Id="rId58" Type="http://schemas.openxmlformats.org/officeDocument/2006/relationships/image" Target="../media/image92.png"/><Relationship Id="rId79" Type="http://schemas.openxmlformats.org/officeDocument/2006/relationships/image" Target="../media/image113.svg"/><Relationship Id="rId102" Type="http://schemas.openxmlformats.org/officeDocument/2006/relationships/image" Target="../media/image136.png"/><Relationship Id="rId123" Type="http://schemas.openxmlformats.org/officeDocument/2006/relationships/image" Target="../media/image157.svg"/><Relationship Id="rId144" Type="http://schemas.openxmlformats.org/officeDocument/2006/relationships/image" Target="../media/image178.png"/><Relationship Id="rId90" Type="http://schemas.openxmlformats.org/officeDocument/2006/relationships/image" Target="../media/image124.png"/><Relationship Id="rId165" Type="http://schemas.openxmlformats.org/officeDocument/2006/relationships/image" Target="../media/image199.svg"/><Relationship Id="rId186" Type="http://schemas.openxmlformats.org/officeDocument/2006/relationships/image" Target="../media/image220.png"/><Relationship Id="rId211" Type="http://schemas.openxmlformats.org/officeDocument/2006/relationships/image" Target="../media/image245.svg"/><Relationship Id="rId232" Type="http://schemas.openxmlformats.org/officeDocument/2006/relationships/image" Target="../media/image266.png"/><Relationship Id="rId253" Type="http://schemas.openxmlformats.org/officeDocument/2006/relationships/image" Target="../media/image287.svg"/><Relationship Id="rId27" Type="http://schemas.openxmlformats.org/officeDocument/2006/relationships/image" Target="../media/image61.svg"/><Relationship Id="rId48" Type="http://schemas.openxmlformats.org/officeDocument/2006/relationships/image" Target="../media/image82.png"/><Relationship Id="rId69" Type="http://schemas.openxmlformats.org/officeDocument/2006/relationships/image" Target="../media/image103.svg"/><Relationship Id="rId113" Type="http://schemas.openxmlformats.org/officeDocument/2006/relationships/image" Target="../media/image147.svg"/><Relationship Id="rId134" Type="http://schemas.openxmlformats.org/officeDocument/2006/relationships/image" Target="../media/image168.png"/><Relationship Id="rId80" Type="http://schemas.openxmlformats.org/officeDocument/2006/relationships/image" Target="../media/image114.png"/><Relationship Id="rId155" Type="http://schemas.openxmlformats.org/officeDocument/2006/relationships/image" Target="../media/image189.svg"/><Relationship Id="rId176" Type="http://schemas.openxmlformats.org/officeDocument/2006/relationships/image" Target="../media/image210.png"/><Relationship Id="rId197" Type="http://schemas.openxmlformats.org/officeDocument/2006/relationships/image" Target="../media/image231.svg"/><Relationship Id="rId201" Type="http://schemas.openxmlformats.org/officeDocument/2006/relationships/image" Target="../media/image235.svg"/><Relationship Id="rId222" Type="http://schemas.openxmlformats.org/officeDocument/2006/relationships/image" Target="../media/image256.png"/><Relationship Id="rId243" Type="http://schemas.openxmlformats.org/officeDocument/2006/relationships/image" Target="../media/image277.svg"/><Relationship Id="rId264" Type="http://schemas.openxmlformats.org/officeDocument/2006/relationships/image" Target="../media/image298.png"/><Relationship Id="rId17" Type="http://schemas.openxmlformats.org/officeDocument/2006/relationships/image" Target="../media/image51.svg"/><Relationship Id="rId38" Type="http://schemas.openxmlformats.org/officeDocument/2006/relationships/image" Target="../media/image72.png"/><Relationship Id="rId59" Type="http://schemas.openxmlformats.org/officeDocument/2006/relationships/image" Target="../media/image93.svg"/><Relationship Id="rId103" Type="http://schemas.openxmlformats.org/officeDocument/2006/relationships/image" Target="../media/image137.svg"/><Relationship Id="rId124" Type="http://schemas.openxmlformats.org/officeDocument/2006/relationships/image" Target="../media/image158.png"/><Relationship Id="rId70" Type="http://schemas.openxmlformats.org/officeDocument/2006/relationships/image" Target="../media/image104.png"/><Relationship Id="rId91" Type="http://schemas.openxmlformats.org/officeDocument/2006/relationships/image" Target="../media/image125.svg"/><Relationship Id="rId145" Type="http://schemas.openxmlformats.org/officeDocument/2006/relationships/image" Target="../media/image179.svg"/><Relationship Id="rId166" Type="http://schemas.openxmlformats.org/officeDocument/2006/relationships/image" Target="../media/image200.png"/><Relationship Id="rId187" Type="http://schemas.openxmlformats.org/officeDocument/2006/relationships/image" Target="../media/image221.svg"/><Relationship Id="rId1" Type="http://schemas.openxmlformats.org/officeDocument/2006/relationships/slideLayout" Target="../slideLayouts/slideLayout4.xml"/><Relationship Id="rId212" Type="http://schemas.openxmlformats.org/officeDocument/2006/relationships/image" Target="../media/image246.png"/><Relationship Id="rId233" Type="http://schemas.openxmlformats.org/officeDocument/2006/relationships/image" Target="../media/image267.svg"/><Relationship Id="rId254" Type="http://schemas.openxmlformats.org/officeDocument/2006/relationships/image" Target="../media/image288.png"/><Relationship Id="rId28" Type="http://schemas.openxmlformats.org/officeDocument/2006/relationships/image" Target="../media/image62.png"/><Relationship Id="rId49" Type="http://schemas.openxmlformats.org/officeDocument/2006/relationships/image" Target="../media/image83.svg"/><Relationship Id="rId114" Type="http://schemas.openxmlformats.org/officeDocument/2006/relationships/image" Target="../media/image148.png"/><Relationship Id="rId60" Type="http://schemas.openxmlformats.org/officeDocument/2006/relationships/image" Target="../media/image94.png"/><Relationship Id="rId81" Type="http://schemas.openxmlformats.org/officeDocument/2006/relationships/image" Target="../media/image115.svg"/><Relationship Id="rId135" Type="http://schemas.openxmlformats.org/officeDocument/2006/relationships/image" Target="../media/image169.svg"/><Relationship Id="rId156" Type="http://schemas.openxmlformats.org/officeDocument/2006/relationships/image" Target="../media/image190.png"/><Relationship Id="rId177" Type="http://schemas.openxmlformats.org/officeDocument/2006/relationships/image" Target="../media/image211.svg"/><Relationship Id="rId198" Type="http://schemas.openxmlformats.org/officeDocument/2006/relationships/image" Target="../media/image232.png"/><Relationship Id="rId202" Type="http://schemas.openxmlformats.org/officeDocument/2006/relationships/image" Target="../media/image236.png"/><Relationship Id="rId223" Type="http://schemas.openxmlformats.org/officeDocument/2006/relationships/image" Target="../media/image257.svg"/><Relationship Id="rId244" Type="http://schemas.openxmlformats.org/officeDocument/2006/relationships/image" Target="../media/image278.png"/><Relationship Id="rId18" Type="http://schemas.openxmlformats.org/officeDocument/2006/relationships/image" Target="../media/image52.png"/><Relationship Id="rId39" Type="http://schemas.openxmlformats.org/officeDocument/2006/relationships/image" Target="../media/image73.svg"/><Relationship Id="rId265" Type="http://schemas.openxmlformats.org/officeDocument/2006/relationships/image" Target="../media/image299.svg"/><Relationship Id="rId50" Type="http://schemas.openxmlformats.org/officeDocument/2006/relationships/image" Target="../media/image84.png"/><Relationship Id="rId104" Type="http://schemas.openxmlformats.org/officeDocument/2006/relationships/image" Target="../media/image138.png"/><Relationship Id="rId125" Type="http://schemas.openxmlformats.org/officeDocument/2006/relationships/image" Target="../media/image159.svg"/><Relationship Id="rId146" Type="http://schemas.openxmlformats.org/officeDocument/2006/relationships/image" Target="../media/image180.png"/><Relationship Id="rId167" Type="http://schemas.openxmlformats.org/officeDocument/2006/relationships/image" Target="../media/image201.svg"/><Relationship Id="rId188" Type="http://schemas.openxmlformats.org/officeDocument/2006/relationships/image" Target="../media/image222.png"/><Relationship Id="rId71" Type="http://schemas.openxmlformats.org/officeDocument/2006/relationships/image" Target="../media/image105.svg"/><Relationship Id="rId92" Type="http://schemas.openxmlformats.org/officeDocument/2006/relationships/image" Target="../media/image126.png"/><Relationship Id="rId213" Type="http://schemas.openxmlformats.org/officeDocument/2006/relationships/image" Target="../media/image247.svg"/><Relationship Id="rId234" Type="http://schemas.openxmlformats.org/officeDocument/2006/relationships/image" Target="../media/image268.png"/><Relationship Id="rId2" Type="http://schemas.openxmlformats.org/officeDocument/2006/relationships/image" Target="../media/image36.png"/><Relationship Id="rId29" Type="http://schemas.openxmlformats.org/officeDocument/2006/relationships/image" Target="../media/image63.svg"/><Relationship Id="rId255" Type="http://schemas.openxmlformats.org/officeDocument/2006/relationships/image" Target="../media/image289.svg"/><Relationship Id="rId40" Type="http://schemas.openxmlformats.org/officeDocument/2006/relationships/image" Target="../media/image74.png"/><Relationship Id="rId115" Type="http://schemas.openxmlformats.org/officeDocument/2006/relationships/image" Target="../media/image149.svg"/><Relationship Id="rId136" Type="http://schemas.openxmlformats.org/officeDocument/2006/relationships/image" Target="../media/image170.png"/><Relationship Id="rId157" Type="http://schemas.openxmlformats.org/officeDocument/2006/relationships/image" Target="../media/image191.svg"/><Relationship Id="rId178" Type="http://schemas.openxmlformats.org/officeDocument/2006/relationships/image" Target="../media/image212.png"/><Relationship Id="rId61" Type="http://schemas.openxmlformats.org/officeDocument/2006/relationships/image" Target="../media/image95.svg"/><Relationship Id="rId82" Type="http://schemas.openxmlformats.org/officeDocument/2006/relationships/image" Target="../media/image116.png"/><Relationship Id="rId199" Type="http://schemas.openxmlformats.org/officeDocument/2006/relationships/image" Target="../media/image233.svg"/><Relationship Id="rId203" Type="http://schemas.openxmlformats.org/officeDocument/2006/relationships/image" Target="../media/image237.svg"/><Relationship Id="rId19" Type="http://schemas.openxmlformats.org/officeDocument/2006/relationships/image" Target="../media/image53.svg"/><Relationship Id="rId224" Type="http://schemas.openxmlformats.org/officeDocument/2006/relationships/image" Target="../media/image258.png"/><Relationship Id="rId245" Type="http://schemas.openxmlformats.org/officeDocument/2006/relationships/image" Target="../media/image279.svg"/><Relationship Id="rId266" Type="http://schemas.openxmlformats.org/officeDocument/2006/relationships/image" Target="../media/image300.png"/><Relationship Id="rId30" Type="http://schemas.openxmlformats.org/officeDocument/2006/relationships/image" Target="../media/image64.png"/><Relationship Id="rId105" Type="http://schemas.openxmlformats.org/officeDocument/2006/relationships/image" Target="../media/image139.svg"/><Relationship Id="rId126" Type="http://schemas.openxmlformats.org/officeDocument/2006/relationships/image" Target="../media/image160.png"/><Relationship Id="rId147" Type="http://schemas.openxmlformats.org/officeDocument/2006/relationships/image" Target="../media/image181.svg"/><Relationship Id="rId168" Type="http://schemas.openxmlformats.org/officeDocument/2006/relationships/image" Target="../media/image202.png"/><Relationship Id="rId51" Type="http://schemas.openxmlformats.org/officeDocument/2006/relationships/image" Target="../media/image85.svg"/><Relationship Id="rId72" Type="http://schemas.openxmlformats.org/officeDocument/2006/relationships/image" Target="../media/image106.png"/><Relationship Id="rId93" Type="http://schemas.openxmlformats.org/officeDocument/2006/relationships/image" Target="../media/image127.svg"/><Relationship Id="rId189" Type="http://schemas.openxmlformats.org/officeDocument/2006/relationships/image" Target="../media/image223.svg"/><Relationship Id="rId3" Type="http://schemas.openxmlformats.org/officeDocument/2006/relationships/image" Target="../media/image37.svg"/><Relationship Id="rId214" Type="http://schemas.openxmlformats.org/officeDocument/2006/relationships/image" Target="../media/image248.png"/><Relationship Id="rId235" Type="http://schemas.openxmlformats.org/officeDocument/2006/relationships/image" Target="../media/image269.svg"/><Relationship Id="rId256" Type="http://schemas.openxmlformats.org/officeDocument/2006/relationships/image" Target="../media/image290.png"/><Relationship Id="rId116" Type="http://schemas.openxmlformats.org/officeDocument/2006/relationships/image" Target="../media/image150.png"/><Relationship Id="rId137" Type="http://schemas.openxmlformats.org/officeDocument/2006/relationships/image" Target="../media/image171.svg"/><Relationship Id="rId158" Type="http://schemas.openxmlformats.org/officeDocument/2006/relationships/image" Target="../media/image192.png"/><Relationship Id="rId20" Type="http://schemas.openxmlformats.org/officeDocument/2006/relationships/image" Target="../media/image54.png"/><Relationship Id="rId41" Type="http://schemas.openxmlformats.org/officeDocument/2006/relationships/image" Target="../media/image75.svg"/><Relationship Id="rId62" Type="http://schemas.openxmlformats.org/officeDocument/2006/relationships/image" Target="../media/image96.png"/><Relationship Id="rId83" Type="http://schemas.openxmlformats.org/officeDocument/2006/relationships/image" Target="../media/image117.svg"/><Relationship Id="rId179" Type="http://schemas.openxmlformats.org/officeDocument/2006/relationships/image" Target="../media/image213.svg"/><Relationship Id="rId190" Type="http://schemas.openxmlformats.org/officeDocument/2006/relationships/image" Target="../media/image224.png"/><Relationship Id="rId204" Type="http://schemas.openxmlformats.org/officeDocument/2006/relationships/image" Target="../media/image238.png"/><Relationship Id="rId225" Type="http://schemas.openxmlformats.org/officeDocument/2006/relationships/image" Target="../media/image259.svg"/><Relationship Id="rId246" Type="http://schemas.openxmlformats.org/officeDocument/2006/relationships/image" Target="../media/image280.png"/><Relationship Id="rId267" Type="http://schemas.openxmlformats.org/officeDocument/2006/relationships/image" Target="../media/image301.svg"/><Relationship Id="rId106" Type="http://schemas.openxmlformats.org/officeDocument/2006/relationships/image" Target="../media/image140.png"/><Relationship Id="rId127" Type="http://schemas.openxmlformats.org/officeDocument/2006/relationships/image" Target="../media/image161.svg"/><Relationship Id="rId10" Type="http://schemas.openxmlformats.org/officeDocument/2006/relationships/image" Target="../media/image44.png"/><Relationship Id="rId31" Type="http://schemas.openxmlformats.org/officeDocument/2006/relationships/image" Target="../media/image65.svg"/><Relationship Id="rId52" Type="http://schemas.openxmlformats.org/officeDocument/2006/relationships/image" Target="../media/image86.png"/><Relationship Id="rId73" Type="http://schemas.openxmlformats.org/officeDocument/2006/relationships/image" Target="../media/image107.svg"/><Relationship Id="rId94" Type="http://schemas.openxmlformats.org/officeDocument/2006/relationships/image" Target="../media/image128.png"/><Relationship Id="rId148" Type="http://schemas.openxmlformats.org/officeDocument/2006/relationships/image" Target="../media/image182.png"/><Relationship Id="rId169" Type="http://schemas.openxmlformats.org/officeDocument/2006/relationships/image" Target="../media/image203.svg"/><Relationship Id="rId4" Type="http://schemas.openxmlformats.org/officeDocument/2006/relationships/image" Target="../media/image38.png"/><Relationship Id="rId180" Type="http://schemas.openxmlformats.org/officeDocument/2006/relationships/image" Target="../media/image214.png"/><Relationship Id="rId215" Type="http://schemas.openxmlformats.org/officeDocument/2006/relationships/image" Target="../media/image249.svg"/><Relationship Id="rId236" Type="http://schemas.openxmlformats.org/officeDocument/2006/relationships/image" Target="../media/image270.png"/><Relationship Id="rId257" Type="http://schemas.openxmlformats.org/officeDocument/2006/relationships/image" Target="../media/image291.svg"/><Relationship Id="rId42" Type="http://schemas.openxmlformats.org/officeDocument/2006/relationships/image" Target="../media/image76.png"/><Relationship Id="rId84" Type="http://schemas.openxmlformats.org/officeDocument/2006/relationships/image" Target="../media/image118.png"/><Relationship Id="rId138" Type="http://schemas.openxmlformats.org/officeDocument/2006/relationships/image" Target="../media/image172.png"/><Relationship Id="rId191" Type="http://schemas.openxmlformats.org/officeDocument/2006/relationships/image" Target="../media/image225.svg"/><Relationship Id="rId205" Type="http://schemas.openxmlformats.org/officeDocument/2006/relationships/image" Target="../media/image239.svg"/><Relationship Id="rId247" Type="http://schemas.openxmlformats.org/officeDocument/2006/relationships/image" Target="../media/image281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 descr="图片包含 室内, 餐桌, 就坐&#10;&#10;描述已自动生成">
            <a:extLst>
              <a:ext uri="{FF2B5EF4-FFF2-40B4-BE49-F238E27FC236}">
                <a16:creationId xmlns:a16="http://schemas.microsoft.com/office/drawing/2014/main" id="{C17C34D6-7BF0-4F5C-8AAB-C47E39188B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4" y="2459620"/>
            <a:ext cx="5861962" cy="2326432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D8BF186-D954-4BA1-BCA7-2A7CABE4E24B}"/>
              </a:ext>
            </a:extLst>
          </p:cNvPr>
          <p:cNvSpPr txBox="1"/>
          <p:nvPr/>
        </p:nvSpPr>
        <p:spPr>
          <a:xfrm>
            <a:off x="567802" y="1947357"/>
            <a:ext cx="316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i="1" dirty="0">
                <a:ln>
                  <a:solidFill>
                    <a:srgbClr val="760000"/>
                  </a:solidFill>
                </a:ln>
                <a:noFill/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虎虎生威</a:t>
            </a:r>
            <a:endParaRPr lang="en-US" altLang="zh-CN" sz="5400" b="1" i="1" dirty="0">
              <a:ln>
                <a:solidFill>
                  <a:srgbClr val="760000"/>
                </a:solidFill>
              </a:ln>
              <a:noFill/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32E1270-96D6-41FA-A836-B0D51A45D8FA}"/>
              </a:ext>
            </a:extLst>
          </p:cNvPr>
          <p:cNvSpPr txBox="1"/>
          <p:nvPr/>
        </p:nvSpPr>
        <p:spPr>
          <a:xfrm>
            <a:off x="567802" y="3779901"/>
            <a:ext cx="563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27000" dist="101600" dir="2700000" algn="tl" rotWithShape="0">
                    <a:prstClr val="black">
                      <a:alpha val="20000"/>
                    </a:prstClr>
                  </a:outerShdw>
                </a:effectLst>
              </a:rPr>
              <a:t>Congratulations On The New Year</a:t>
            </a:r>
            <a:endParaRPr lang="zh-CN" altLang="en-US" sz="1400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27000" dist="1016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878" name="图片 877" hidden="1">
            <a:extLst>
              <a:ext uri="{FF2B5EF4-FFF2-40B4-BE49-F238E27FC236}">
                <a16:creationId xmlns:a16="http://schemas.microsoft.com/office/drawing/2014/main" id="{B03CCD68-5B91-490C-96C7-62212911EF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1" r="-281" b="-3073"/>
          <a:stretch/>
        </p:blipFill>
        <p:spPr>
          <a:xfrm>
            <a:off x="3594563" y="3042001"/>
            <a:ext cx="5118701" cy="2346083"/>
          </a:xfrm>
          <a:prstGeom prst="rect">
            <a:avLst/>
          </a:prstGeom>
        </p:spPr>
      </p:pic>
      <p:pic>
        <p:nvPicPr>
          <p:cNvPr id="855" name="图片 854" hidden="1">
            <a:extLst>
              <a:ext uri="{FF2B5EF4-FFF2-40B4-BE49-F238E27FC236}">
                <a16:creationId xmlns:a16="http://schemas.microsoft.com/office/drawing/2014/main" id="{D07EC490-4A3E-4E5E-981B-12C7A5FA9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grainSize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621560" y="4596640"/>
            <a:ext cx="1099738" cy="638241"/>
          </a:xfrm>
          <a:custGeom>
            <a:avLst/>
            <a:gdLst>
              <a:gd name="connsiteX0" fmla="*/ 0 w 1307014"/>
              <a:gd name="connsiteY0" fmla="*/ 0 h 1033061"/>
              <a:gd name="connsiteX1" fmla="*/ 1307014 w 1307014"/>
              <a:gd name="connsiteY1" fmla="*/ 0 h 1033061"/>
              <a:gd name="connsiteX2" fmla="*/ 1307014 w 1307014"/>
              <a:gd name="connsiteY2" fmla="*/ 1033061 h 1033061"/>
              <a:gd name="connsiteX3" fmla="*/ 0 w 1307014"/>
              <a:gd name="connsiteY3" fmla="*/ 1033061 h 10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14" h="1033061">
                <a:moveTo>
                  <a:pt x="0" y="0"/>
                </a:moveTo>
                <a:lnTo>
                  <a:pt x="1307014" y="0"/>
                </a:lnTo>
                <a:lnTo>
                  <a:pt x="1307014" y="1033061"/>
                </a:lnTo>
                <a:lnTo>
                  <a:pt x="0" y="1033061"/>
                </a:lnTo>
                <a:close/>
              </a:path>
            </a:pathLst>
          </a:custGeom>
          <a:ln w="6796" cap="flat">
            <a:noFill/>
            <a:prstDash val="solid"/>
            <a:miter/>
          </a:ln>
          <a:effectLst>
            <a:outerShdw blurRad="203200" dist="2540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56" name="图片 855" hidden="1">
            <a:extLst>
              <a:ext uri="{FF2B5EF4-FFF2-40B4-BE49-F238E27FC236}">
                <a16:creationId xmlns:a16="http://schemas.microsoft.com/office/drawing/2014/main" id="{CD237D35-60B6-46E7-882A-C598BE506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grainSize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0703" y="4596640"/>
            <a:ext cx="1099738" cy="638241"/>
          </a:xfrm>
          <a:custGeom>
            <a:avLst/>
            <a:gdLst>
              <a:gd name="connsiteX0" fmla="*/ 0 w 1307014"/>
              <a:gd name="connsiteY0" fmla="*/ 0 h 1033061"/>
              <a:gd name="connsiteX1" fmla="*/ 1307014 w 1307014"/>
              <a:gd name="connsiteY1" fmla="*/ 0 h 1033061"/>
              <a:gd name="connsiteX2" fmla="*/ 1307014 w 1307014"/>
              <a:gd name="connsiteY2" fmla="*/ 1033061 h 1033061"/>
              <a:gd name="connsiteX3" fmla="*/ 0 w 1307014"/>
              <a:gd name="connsiteY3" fmla="*/ 1033061 h 10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14" h="1033061">
                <a:moveTo>
                  <a:pt x="0" y="0"/>
                </a:moveTo>
                <a:lnTo>
                  <a:pt x="1307014" y="0"/>
                </a:lnTo>
                <a:lnTo>
                  <a:pt x="1307014" y="1033061"/>
                </a:lnTo>
                <a:lnTo>
                  <a:pt x="0" y="1033061"/>
                </a:lnTo>
                <a:close/>
              </a:path>
            </a:pathLst>
          </a:custGeom>
          <a:ln w="6796" cap="flat">
            <a:noFill/>
            <a:prstDash val="solid"/>
            <a:miter/>
          </a:ln>
          <a:effectLst>
            <a:outerShdw blurRad="203200" dist="254000" dir="27000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875" name="组合 874" hidden="1">
            <a:extLst>
              <a:ext uri="{FF2B5EF4-FFF2-40B4-BE49-F238E27FC236}">
                <a16:creationId xmlns:a16="http://schemas.microsoft.com/office/drawing/2014/main" id="{C67FB3FF-0367-4FEF-AABB-BA1D407CD048}"/>
              </a:ext>
            </a:extLst>
          </p:cNvPr>
          <p:cNvGrpSpPr/>
          <p:nvPr/>
        </p:nvGrpSpPr>
        <p:grpSpPr>
          <a:xfrm>
            <a:off x="4810400" y="4959486"/>
            <a:ext cx="2571200" cy="485514"/>
            <a:chOff x="6767512" y="1299369"/>
            <a:chExt cx="4632326" cy="874712"/>
          </a:xfrm>
        </p:grpSpPr>
        <p:sp>
          <p:nvSpPr>
            <p:cNvPr id="876" name="任意多边形: 形状 875">
              <a:extLst>
                <a:ext uri="{FF2B5EF4-FFF2-40B4-BE49-F238E27FC236}">
                  <a16:creationId xmlns:a16="http://schemas.microsoft.com/office/drawing/2014/main" id="{76CBCA69-FAB6-4B2A-AD66-11A1D327EA19}"/>
                </a:ext>
              </a:extLst>
            </p:cNvPr>
            <p:cNvSpPr/>
            <p:nvPr/>
          </p:nvSpPr>
          <p:spPr>
            <a:xfrm>
              <a:off x="6767512" y="1299369"/>
              <a:ext cx="4632326" cy="874712"/>
            </a:xfrm>
            <a:custGeom>
              <a:avLst/>
              <a:gdLst>
                <a:gd name="connsiteX0" fmla="*/ 312412 w 4632326"/>
                <a:gd name="connsiteY0" fmla="*/ 0 h 874712"/>
                <a:gd name="connsiteX1" fmla="*/ 4319914 w 4632326"/>
                <a:gd name="connsiteY1" fmla="*/ 0 h 874712"/>
                <a:gd name="connsiteX2" fmla="*/ 4414838 w 4632326"/>
                <a:gd name="connsiteY2" fmla="*/ 94924 h 874712"/>
                <a:gd name="connsiteX3" fmla="*/ 4414838 w 4632326"/>
                <a:gd name="connsiteY3" fmla="*/ 189892 h 874712"/>
                <a:gd name="connsiteX4" fmla="*/ 4432051 w 4632326"/>
                <a:gd name="connsiteY4" fmla="*/ 191627 h 874712"/>
                <a:gd name="connsiteX5" fmla="*/ 4632326 w 4632326"/>
                <a:gd name="connsiteY5" fmla="*/ 437356 h 874712"/>
                <a:gd name="connsiteX6" fmla="*/ 4432051 w 4632326"/>
                <a:gd name="connsiteY6" fmla="*/ 683085 h 874712"/>
                <a:gd name="connsiteX7" fmla="*/ 4414838 w 4632326"/>
                <a:gd name="connsiteY7" fmla="*/ 684820 h 874712"/>
                <a:gd name="connsiteX8" fmla="*/ 4414838 w 4632326"/>
                <a:gd name="connsiteY8" fmla="*/ 779788 h 874712"/>
                <a:gd name="connsiteX9" fmla="*/ 4319914 w 4632326"/>
                <a:gd name="connsiteY9" fmla="*/ 874712 h 874712"/>
                <a:gd name="connsiteX10" fmla="*/ 312412 w 4632326"/>
                <a:gd name="connsiteY10" fmla="*/ 874712 h 874712"/>
                <a:gd name="connsiteX11" fmla="*/ 217488 w 4632326"/>
                <a:gd name="connsiteY11" fmla="*/ 779788 h 874712"/>
                <a:gd name="connsiteX12" fmla="*/ 217488 w 4632326"/>
                <a:gd name="connsiteY12" fmla="*/ 684820 h 874712"/>
                <a:gd name="connsiteX13" fmla="*/ 200275 w 4632326"/>
                <a:gd name="connsiteY13" fmla="*/ 683085 h 874712"/>
                <a:gd name="connsiteX14" fmla="*/ 0 w 4632326"/>
                <a:gd name="connsiteY14" fmla="*/ 437356 h 874712"/>
                <a:gd name="connsiteX15" fmla="*/ 200275 w 4632326"/>
                <a:gd name="connsiteY15" fmla="*/ 191627 h 874712"/>
                <a:gd name="connsiteX16" fmla="*/ 217488 w 4632326"/>
                <a:gd name="connsiteY16" fmla="*/ 189892 h 874712"/>
                <a:gd name="connsiteX17" fmla="*/ 217488 w 4632326"/>
                <a:gd name="connsiteY17" fmla="*/ 94924 h 874712"/>
                <a:gd name="connsiteX18" fmla="*/ 312412 w 4632326"/>
                <a:gd name="connsiteY18" fmla="*/ 0 h 8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32326" h="874712">
                  <a:moveTo>
                    <a:pt x="312412" y="0"/>
                  </a:moveTo>
                  <a:lnTo>
                    <a:pt x="4319914" y="0"/>
                  </a:lnTo>
                  <a:cubicBezTo>
                    <a:pt x="4372339" y="0"/>
                    <a:pt x="4414838" y="42499"/>
                    <a:pt x="4414838" y="94924"/>
                  </a:cubicBezTo>
                  <a:lnTo>
                    <a:pt x="4414838" y="189892"/>
                  </a:lnTo>
                  <a:lnTo>
                    <a:pt x="4432051" y="191627"/>
                  </a:lnTo>
                  <a:cubicBezTo>
                    <a:pt x="4546348" y="215015"/>
                    <a:pt x="4632326" y="316145"/>
                    <a:pt x="4632326" y="437356"/>
                  </a:cubicBezTo>
                  <a:cubicBezTo>
                    <a:pt x="4632326" y="558567"/>
                    <a:pt x="4546348" y="659697"/>
                    <a:pt x="4432051" y="683085"/>
                  </a:cubicBezTo>
                  <a:lnTo>
                    <a:pt x="4414838" y="684820"/>
                  </a:lnTo>
                  <a:lnTo>
                    <a:pt x="4414838" y="779788"/>
                  </a:lnTo>
                  <a:cubicBezTo>
                    <a:pt x="4414838" y="832213"/>
                    <a:pt x="4372339" y="874712"/>
                    <a:pt x="4319914" y="874712"/>
                  </a:cubicBezTo>
                  <a:lnTo>
                    <a:pt x="312412" y="874712"/>
                  </a:lnTo>
                  <a:cubicBezTo>
                    <a:pt x="259987" y="874712"/>
                    <a:pt x="217488" y="832213"/>
                    <a:pt x="217488" y="779788"/>
                  </a:cubicBezTo>
                  <a:lnTo>
                    <a:pt x="217488" y="684820"/>
                  </a:lnTo>
                  <a:lnTo>
                    <a:pt x="200275" y="683085"/>
                  </a:lnTo>
                  <a:cubicBezTo>
                    <a:pt x="85978" y="659697"/>
                    <a:pt x="0" y="558567"/>
                    <a:pt x="0" y="437356"/>
                  </a:cubicBezTo>
                  <a:cubicBezTo>
                    <a:pt x="0" y="316145"/>
                    <a:pt x="85978" y="215015"/>
                    <a:pt x="200275" y="191627"/>
                  </a:cubicBezTo>
                  <a:lnTo>
                    <a:pt x="217488" y="189892"/>
                  </a:lnTo>
                  <a:lnTo>
                    <a:pt x="217488" y="94924"/>
                  </a:lnTo>
                  <a:cubicBezTo>
                    <a:pt x="217488" y="42499"/>
                    <a:pt x="259987" y="0"/>
                    <a:pt x="312412" y="0"/>
                  </a:cubicBezTo>
                  <a:close/>
                </a:path>
              </a:pathLst>
            </a:custGeom>
            <a:pattFill prst="shingle">
              <a:fgClr>
                <a:srgbClr val="691122"/>
              </a:fgClr>
              <a:bgClr>
                <a:srgbClr val="831529"/>
              </a:bgClr>
            </a:pattFill>
            <a:ln w="25400">
              <a:noFill/>
            </a:ln>
            <a:effectLst>
              <a:outerShdw blurRad="114300" dist="114300" dir="27000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7" name="任意多边形: 形状 876">
              <a:extLst>
                <a:ext uri="{FF2B5EF4-FFF2-40B4-BE49-F238E27FC236}">
                  <a16:creationId xmlns:a16="http://schemas.microsoft.com/office/drawing/2014/main" id="{3F522A26-F3D2-4D36-9931-8BF3F7A3C37D}"/>
                </a:ext>
              </a:extLst>
            </p:cNvPr>
            <p:cNvSpPr/>
            <p:nvPr/>
          </p:nvSpPr>
          <p:spPr>
            <a:xfrm>
              <a:off x="6767512" y="1299369"/>
              <a:ext cx="4632326" cy="874712"/>
            </a:xfrm>
            <a:custGeom>
              <a:avLst/>
              <a:gdLst>
                <a:gd name="connsiteX0" fmla="*/ 312412 w 4632326"/>
                <a:gd name="connsiteY0" fmla="*/ 0 h 874712"/>
                <a:gd name="connsiteX1" fmla="*/ 4319914 w 4632326"/>
                <a:gd name="connsiteY1" fmla="*/ 0 h 874712"/>
                <a:gd name="connsiteX2" fmla="*/ 4414838 w 4632326"/>
                <a:gd name="connsiteY2" fmla="*/ 94924 h 874712"/>
                <a:gd name="connsiteX3" fmla="*/ 4414838 w 4632326"/>
                <a:gd name="connsiteY3" fmla="*/ 189892 h 874712"/>
                <a:gd name="connsiteX4" fmla="*/ 4432051 w 4632326"/>
                <a:gd name="connsiteY4" fmla="*/ 191627 h 874712"/>
                <a:gd name="connsiteX5" fmla="*/ 4632326 w 4632326"/>
                <a:gd name="connsiteY5" fmla="*/ 437356 h 874712"/>
                <a:gd name="connsiteX6" fmla="*/ 4432051 w 4632326"/>
                <a:gd name="connsiteY6" fmla="*/ 683085 h 874712"/>
                <a:gd name="connsiteX7" fmla="*/ 4414838 w 4632326"/>
                <a:gd name="connsiteY7" fmla="*/ 684820 h 874712"/>
                <a:gd name="connsiteX8" fmla="*/ 4414838 w 4632326"/>
                <a:gd name="connsiteY8" fmla="*/ 779788 h 874712"/>
                <a:gd name="connsiteX9" fmla="*/ 4319914 w 4632326"/>
                <a:gd name="connsiteY9" fmla="*/ 874712 h 874712"/>
                <a:gd name="connsiteX10" fmla="*/ 312412 w 4632326"/>
                <a:gd name="connsiteY10" fmla="*/ 874712 h 874712"/>
                <a:gd name="connsiteX11" fmla="*/ 217488 w 4632326"/>
                <a:gd name="connsiteY11" fmla="*/ 779788 h 874712"/>
                <a:gd name="connsiteX12" fmla="*/ 217488 w 4632326"/>
                <a:gd name="connsiteY12" fmla="*/ 684820 h 874712"/>
                <a:gd name="connsiteX13" fmla="*/ 200275 w 4632326"/>
                <a:gd name="connsiteY13" fmla="*/ 683085 h 874712"/>
                <a:gd name="connsiteX14" fmla="*/ 0 w 4632326"/>
                <a:gd name="connsiteY14" fmla="*/ 437356 h 874712"/>
                <a:gd name="connsiteX15" fmla="*/ 200275 w 4632326"/>
                <a:gd name="connsiteY15" fmla="*/ 191627 h 874712"/>
                <a:gd name="connsiteX16" fmla="*/ 217488 w 4632326"/>
                <a:gd name="connsiteY16" fmla="*/ 189892 h 874712"/>
                <a:gd name="connsiteX17" fmla="*/ 217488 w 4632326"/>
                <a:gd name="connsiteY17" fmla="*/ 94924 h 874712"/>
                <a:gd name="connsiteX18" fmla="*/ 312412 w 4632326"/>
                <a:gd name="connsiteY18" fmla="*/ 0 h 87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32326" h="874712">
                  <a:moveTo>
                    <a:pt x="312412" y="0"/>
                  </a:moveTo>
                  <a:lnTo>
                    <a:pt x="4319914" y="0"/>
                  </a:lnTo>
                  <a:cubicBezTo>
                    <a:pt x="4372339" y="0"/>
                    <a:pt x="4414838" y="42499"/>
                    <a:pt x="4414838" y="94924"/>
                  </a:cubicBezTo>
                  <a:lnTo>
                    <a:pt x="4414838" y="189892"/>
                  </a:lnTo>
                  <a:lnTo>
                    <a:pt x="4432051" y="191627"/>
                  </a:lnTo>
                  <a:cubicBezTo>
                    <a:pt x="4546348" y="215015"/>
                    <a:pt x="4632326" y="316145"/>
                    <a:pt x="4632326" y="437356"/>
                  </a:cubicBezTo>
                  <a:cubicBezTo>
                    <a:pt x="4632326" y="558567"/>
                    <a:pt x="4546348" y="659697"/>
                    <a:pt x="4432051" y="683085"/>
                  </a:cubicBezTo>
                  <a:lnTo>
                    <a:pt x="4414838" y="684820"/>
                  </a:lnTo>
                  <a:lnTo>
                    <a:pt x="4414838" y="779788"/>
                  </a:lnTo>
                  <a:cubicBezTo>
                    <a:pt x="4414838" y="832213"/>
                    <a:pt x="4372339" y="874712"/>
                    <a:pt x="4319914" y="874712"/>
                  </a:cubicBezTo>
                  <a:lnTo>
                    <a:pt x="312412" y="874712"/>
                  </a:lnTo>
                  <a:cubicBezTo>
                    <a:pt x="259987" y="874712"/>
                    <a:pt x="217488" y="832213"/>
                    <a:pt x="217488" y="779788"/>
                  </a:cubicBezTo>
                  <a:lnTo>
                    <a:pt x="217488" y="684820"/>
                  </a:lnTo>
                  <a:lnTo>
                    <a:pt x="200275" y="683085"/>
                  </a:lnTo>
                  <a:cubicBezTo>
                    <a:pt x="85978" y="659697"/>
                    <a:pt x="0" y="558567"/>
                    <a:pt x="0" y="437356"/>
                  </a:cubicBezTo>
                  <a:cubicBezTo>
                    <a:pt x="0" y="316145"/>
                    <a:pt x="85978" y="215015"/>
                    <a:pt x="200275" y="191627"/>
                  </a:cubicBezTo>
                  <a:lnTo>
                    <a:pt x="217488" y="189892"/>
                  </a:lnTo>
                  <a:lnTo>
                    <a:pt x="217488" y="94924"/>
                  </a:lnTo>
                  <a:cubicBezTo>
                    <a:pt x="217488" y="42499"/>
                    <a:pt x="259987" y="0"/>
                    <a:pt x="312412" y="0"/>
                  </a:cubicBezTo>
                  <a:close/>
                </a:path>
              </a:pathLst>
            </a:custGeom>
            <a:pattFill prst="shingle">
              <a:fgClr>
                <a:srgbClr val="AB1F25"/>
              </a:fgClr>
              <a:bgClr>
                <a:srgbClr val="AB1F25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 dist="1143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文本框 18" hidden="1">
            <a:extLst>
              <a:ext uri="{FF2B5EF4-FFF2-40B4-BE49-F238E27FC236}">
                <a16:creationId xmlns:a16="http://schemas.microsoft.com/office/drawing/2014/main" id="{A214529C-E56C-48C2-A59C-1963549B2C94}"/>
              </a:ext>
            </a:extLst>
          </p:cNvPr>
          <p:cNvSpPr txBox="1"/>
          <p:nvPr/>
        </p:nvSpPr>
        <p:spPr>
          <a:xfrm>
            <a:off x="5074921" y="5079133"/>
            <a:ext cx="2042158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8B267"/>
                </a:solidFill>
                <a:latin typeface="+mn-ea"/>
              </a:rPr>
              <a:t>汇报人：</a:t>
            </a:r>
            <a:r>
              <a:rPr lang="en-US" altLang="zh-CN" sz="1600" dirty="0" err="1">
                <a:solidFill>
                  <a:srgbClr val="F8B267"/>
                </a:solidFill>
                <a:latin typeface="+mn-ea"/>
              </a:rPr>
              <a:t>OfficePLUS</a:t>
            </a:r>
            <a:endParaRPr lang="zh-CN" altLang="en-US" sz="1600" dirty="0">
              <a:solidFill>
                <a:srgbClr val="F8B267"/>
              </a:solidFill>
              <a:latin typeface="+mn-ea"/>
            </a:endParaRPr>
          </a:p>
        </p:txBody>
      </p:sp>
      <p:pic>
        <p:nvPicPr>
          <p:cNvPr id="40" name="图片 39" descr="卡通人物&#10;&#10;描述已自动生成">
            <a:extLst>
              <a:ext uri="{FF2B5EF4-FFF2-40B4-BE49-F238E27FC236}">
                <a16:creationId xmlns:a16="http://schemas.microsoft.com/office/drawing/2014/main" id="{092DE780-FDF2-42F6-88F9-06ED0BE61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7" t="59825" r="7000" b="24852"/>
          <a:stretch/>
        </p:blipFill>
        <p:spPr>
          <a:xfrm>
            <a:off x="4664752" y="4614413"/>
            <a:ext cx="763234" cy="646393"/>
          </a:xfrm>
          <a:prstGeom prst="rect">
            <a:avLst/>
          </a:prstGeom>
        </p:spPr>
      </p:pic>
      <p:pic>
        <p:nvPicPr>
          <p:cNvPr id="41" name="图形 40">
            <a:extLst>
              <a:ext uri="{FF2B5EF4-FFF2-40B4-BE49-F238E27FC236}">
                <a16:creationId xmlns:a16="http://schemas.microsoft.com/office/drawing/2014/main" id="{9E6127B4-F624-4BEB-9265-DD640BB7A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143" y="1410030"/>
            <a:ext cx="385057" cy="605089"/>
          </a:xfrm>
          <a:prstGeom prst="rect">
            <a:avLst/>
          </a:prstGeom>
        </p:spPr>
      </p:pic>
      <p:pic>
        <p:nvPicPr>
          <p:cNvPr id="14" name="OfficePLUS.cn-14">
            <a:hlinkClick r:id="rId10"/>
            <a:extLst>
              <a:ext uri="{FF2B5EF4-FFF2-40B4-BE49-F238E27FC236}">
                <a16:creationId xmlns:a16="http://schemas.microsoft.com/office/drawing/2014/main" id="{1CB7A150-11F2-4C4E-B4AF-D064D6D997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25766"/>
            <a:ext cx="1828800" cy="2438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B3EA4AA-6DE4-47B8-82E3-2991022E5F1A}"/>
              </a:ext>
            </a:extLst>
          </p:cNvPr>
          <p:cNvSpPr txBox="1"/>
          <p:nvPr/>
        </p:nvSpPr>
        <p:spPr>
          <a:xfrm>
            <a:off x="493518" y="2772270"/>
            <a:ext cx="5680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i="1" dirty="0">
                <a:gradFill>
                  <a:gsLst>
                    <a:gs pos="41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营销方案模板</a:t>
            </a:r>
            <a:endParaRPr lang="en-US" altLang="zh-CN" sz="6600" b="1" i="1" dirty="0">
              <a:gradFill>
                <a:gsLst>
                  <a:gs pos="41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7" name="图片 16" descr="图片包含 游戏机, 灯&#10;&#10;描述已自动生成">
            <a:extLst>
              <a:ext uri="{FF2B5EF4-FFF2-40B4-BE49-F238E27FC236}">
                <a16:creationId xmlns:a16="http://schemas.microsoft.com/office/drawing/2014/main" id="{0391ACDA-5A44-4551-9383-575A989A9A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 t="28519" r="34986" b="28519"/>
          <a:stretch/>
        </p:blipFill>
        <p:spPr>
          <a:xfrm>
            <a:off x="3877726" y="1996959"/>
            <a:ext cx="810098" cy="775312"/>
          </a:xfrm>
          <a:prstGeom prst="rect">
            <a:avLst/>
          </a:prstGeom>
        </p:spPr>
      </p:pic>
      <p:pic>
        <p:nvPicPr>
          <p:cNvPr id="18" name="图片 17" descr="卡通人物&#10;&#10;描述已自动生成">
            <a:extLst>
              <a:ext uri="{FF2B5EF4-FFF2-40B4-BE49-F238E27FC236}">
                <a16:creationId xmlns:a16="http://schemas.microsoft.com/office/drawing/2014/main" id="{BD86296A-95E3-43DC-81E5-9A4CC1B486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8222" r="44050"/>
          <a:stretch/>
        </p:blipFill>
        <p:spPr>
          <a:xfrm>
            <a:off x="2895023" y="4619225"/>
            <a:ext cx="693129" cy="83548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1F18CA56-BF97-4F96-A849-AE3F1A1155F9}"/>
              </a:ext>
            </a:extLst>
          </p:cNvPr>
          <p:cNvSpPr txBox="1"/>
          <p:nvPr/>
        </p:nvSpPr>
        <p:spPr>
          <a:xfrm>
            <a:off x="567803" y="5484426"/>
            <a:ext cx="162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部门：策划部</a:t>
            </a:r>
            <a:endParaRPr lang="en-US" altLang="zh-CN" sz="1600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471175D-A620-49C1-A25F-C648972A3596}"/>
              </a:ext>
            </a:extLst>
          </p:cNvPr>
          <p:cNvCxnSpPr/>
          <p:nvPr/>
        </p:nvCxnSpPr>
        <p:spPr>
          <a:xfrm>
            <a:off x="660400" y="4087678"/>
            <a:ext cx="0" cy="1357322"/>
          </a:xfrm>
          <a:prstGeom prst="line">
            <a:avLst/>
          </a:prstGeom>
          <a:ln>
            <a:gradFill>
              <a:gsLst>
                <a:gs pos="0">
                  <a:srgbClr val="7B2E07">
                    <a:alpha val="0"/>
                  </a:srgbClr>
                </a:gs>
                <a:gs pos="80000">
                  <a:srgbClr val="760000"/>
                </a:gs>
                <a:gs pos="100000">
                  <a:srgbClr val="7B2E07">
                    <a:alpha val="1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FF524048-4D04-40A8-B2C6-F9E6FB444182}"/>
              </a:ext>
            </a:extLst>
          </p:cNvPr>
          <p:cNvSpPr txBox="1"/>
          <p:nvPr/>
        </p:nvSpPr>
        <p:spPr>
          <a:xfrm>
            <a:off x="11263783" y="198120"/>
            <a:ext cx="1181862" cy="6461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5400" b="1" dirty="0">
                <a:ln>
                  <a:gradFill>
                    <a:gsLst>
                      <a:gs pos="0">
                        <a:srgbClr val="7B2E07"/>
                      </a:gs>
                      <a:gs pos="41500">
                        <a:srgbClr val="B27E4F"/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</a:rPr>
              <a:t>Happy New Year</a:t>
            </a:r>
            <a:endParaRPr lang="zh-CN" altLang="en-US" sz="5400" b="1" dirty="0">
              <a:ln>
                <a:gradFill>
                  <a:gsLst>
                    <a:gs pos="0">
                      <a:srgbClr val="7B2E07"/>
                    </a:gs>
                    <a:gs pos="41500">
                      <a:srgbClr val="B27E4F"/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879F14D-55AE-40FC-B026-60E85EEA9EEA}"/>
              </a:ext>
            </a:extLst>
          </p:cNvPr>
          <p:cNvSpPr txBox="1"/>
          <p:nvPr/>
        </p:nvSpPr>
        <p:spPr>
          <a:xfrm>
            <a:off x="2485761" y="5484426"/>
            <a:ext cx="162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i="1" dirty="0" err="1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OfficePLUS</a:t>
            </a:r>
            <a:endParaRPr lang="en-US" altLang="zh-CN" sz="1600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2511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106FC9A2-F963-43A4-887E-A1D0B5B54E3E}"/>
              </a:ext>
            </a:extLst>
          </p:cNvPr>
          <p:cNvSpPr/>
          <p:nvPr/>
        </p:nvSpPr>
        <p:spPr>
          <a:xfrm>
            <a:off x="624818" y="1215122"/>
            <a:ext cx="3368062" cy="4809116"/>
          </a:xfrm>
          <a:prstGeom prst="roundRect">
            <a:avLst>
              <a:gd name="adj" fmla="val 11637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927B0A47-2C3C-4032-891F-491C1C500B68}"/>
              </a:ext>
            </a:extLst>
          </p:cNvPr>
          <p:cNvSpPr/>
          <p:nvPr/>
        </p:nvSpPr>
        <p:spPr>
          <a:xfrm>
            <a:off x="4411969" y="1215122"/>
            <a:ext cx="3368062" cy="4809116"/>
          </a:xfrm>
          <a:prstGeom prst="roundRect">
            <a:avLst>
              <a:gd name="adj" fmla="val 11637"/>
            </a:avLst>
          </a:prstGeom>
          <a:solidFill>
            <a:schemeClr val="bg1">
              <a:alpha val="59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EF0BF067-18BF-4246-A8F5-18C7E14299E1}"/>
              </a:ext>
            </a:extLst>
          </p:cNvPr>
          <p:cNvSpPr/>
          <p:nvPr/>
        </p:nvSpPr>
        <p:spPr>
          <a:xfrm>
            <a:off x="8199120" y="1215122"/>
            <a:ext cx="3368062" cy="4809116"/>
          </a:xfrm>
          <a:prstGeom prst="roundRect">
            <a:avLst>
              <a:gd name="adj" fmla="val 11637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6FF1E7C-3521-441F-8C1C-09A1E5660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主题策划</a:t>
            </a: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0D07DBB2-85FF-49B7-9AF6-84723BED4ADB}"/>
              </a:ext>
            </a:extLst>
          </p:cNvPr>
          <p:cNvSpPr/>
          <p:nvPr/>
        </p:nvSpPr>
        <p:spPr>
          <a:xfrm>
            <a:off x="1148027" y="2205046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F21DC30-B9B3-411F-8F20-79AC82010187}"/>
              </a:ext>
            </a:extLst>
          </p:cNvPr>
          <p:cNvSpPr txBox="1"/>
          <p:nvPr/>
        </p:nvSpPr>
        <p:spPr>
          <a:xfrm>
            <a:off x="1554480" y="1469988"/>
            <a:ext cx="150873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关键词</a:t>
            </a: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63BEA9FD-9A2F-4A8D-BD01-7052C035C069}"/>
              </a:ext>
            </a:extLst>
          </p:cNvPr>
          <p:cNvSpPr txBox="1"/>
          <p:nvPr/>
        </p:nvSpPr>
        <p:spPr>
          <a:xfrm>
            <a:off x="1148027" y="2439201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陪伴</a:t>
            </a:r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3B6E6EBD-C4B2-4D95-B534-05D4942FA3BA}"/>
              </a:ext>
            </a:extLst>
          </p:cNvPr>
          <p:cNvSpPr/>
          <p:nvPr/>
        </p:nvSpPr>
        <p:spPr>
          <a:xfrm>
            <a:off x="2519347" y="2205046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486BB567-B096-46B8-8207-5E1C8E2C8B43}"/>
              </a:ext>
            </a:extLst>
          </p:cNvPr>
          <p:cNvSpPr txBox="1"/>
          <p:nvPr/>
        </p:nvSpPr>
        <p:spPr>
          <a:xfrm>
            <a:off x="2519347" y="2439201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年味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71FD7D3-391C-4366-AD6E-5FF31DB0472D}"/>
              </a:ext>
            </a:extLst>
          </p:cNvPr>
          <p:cNvSpPr txBox="1"/>
          <p:nvPr/>
        </p:nvSpPr>
        <p:spPr>
          <a:xfrm>
            <a:off x="1201396" y="3708156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主题：陪伴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5A66A4D-79D3-401F-9298-674140BEA8A6}"/>
              </a:ext>
            </a:extLst>
          </p:cNvPr>
          <p:cNvSpPr txBox="1"/>
          <p:nvPr/>
        </p:nvSpPr>
        <p:spPr>
          <a:xfrm>
            <a:off x="806365" y="4472289"/>
            <a:ext cx="3004968" cy="1364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请在此输入相关说明，输入文字时可以直接复制，粘贴时请选择右键只保留文本。请在此输入相关说明，输入文字时可以直接复制，粘贴时请选择右键只保留文本。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92D6FF0C-6343-478C-BA10-CDC3456E7CAC}"/>
              </a:ext>
            </a:extLst>
          </p:cNvPr>
          <p:cNvCxnSpPr>
            <a:cxnSpLocks/>
          </p:cNvCxnSpPr>
          <p:nvPr/>
        </p:nvCxnSpPr>
        <p:spPr>
          <a:xfrm>
            <a:off x="1358876" y="4299324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椭圆 98">
            <a:extLst>
              <a:ext uri="{FF2B5EF4-FFF2-40B4-BE49-F238E27FC236}">
                <a16:creationId xmlns:a16="http://schemas.microsoft.com/office/drawing/2014/main" id="{D98C3949-27ED-4682-BC13-3BF6B3FEE5B7}"/>
              </a:ext>
            </a:extLst>
          </p:cNvPr>
          <p:cNvSpPr/>
          <p:nvPr/>
        </p:nvSpPr>
        <p:spPr>
          <a:xfrm>
            <a:off x="4935178" y="2205046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DF66EC32-B120-492A-8CF8-E600788394F3}"/>
              </a:ext>
            </a:extLst>
          </p:cNvPr>
          <p:cNvSpPr txBox="1"/>
          <p:nvPr/>
        </p:nvSpPr>
        <p:spPr>
          <a:xfrm>
            <a:off x="5341631" y="1469988"/>
            <a:ext cx="150873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关键词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482B0C91-3F77-4B49-9462-6287D9CA982D}"/>
              </a:ext>
            </a:extLst>
          </p:cNvPr>
          <p:cNvSpPr txBox="1"/>
          <p:nvPr/>
        </p:nvSpPr>
        <p:spPr>
          <a:xfrm>
            <a:off x="4935178" y="2439201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聚会</a:t>
            </a:r>
          </a:p>
        </p:txBody>
      </p:sp>
      <p:sp>
        <p:nvSpPr>
          <p:cNvPr id="102" name="椭圆 101">
            <a:extLst>
              <a:ext uri="{FF2B5EF4-FFF2-40B4-BE49-F238E27FC236}">
                <a16:creationId xmlns:a16="http://schemas.microsoft.com/office/drawing/2014/main" id="{E87BD709-7261-462C-82F2-C306516D5E1B}"/>
              </a:ext>
            </a:extLst>
          </p:cNvPr>
          <p:cNvSpPr/>
          <p:nvPr/>
        </p:nvSpPr>
        <p:spPr>
          <a:xfrm>
            <a:off x="6306498" y="2205046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37EDE1CA-758B-4EA0-977D-B0CFFA2BAF73}"/>
              </a:ext>
            </a:extLst>
          </p:cNvPr>
          <p:cNvSpPr txBox="1"/>
          <p:nvPr/>
        </p:nvSpPr>
        <p:spPr>
          <a:xfrm>
            <a:off x="6306498" y="2439201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朋友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64AA273-DBF3-40B4-A7CA-F95C1FA319C1}"/>
              </a:ext>
            </a:extLst>
          </p:cNvPr>
          <p:cNvSpPr txBox="1"/>
          <p:nvPr/>
        </p:nvSpPr>
        <p:spPr>
          <a:xfrm>
            <a:off x="4988547" y="3708156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主题：聚会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AF1F709-5B8F-4CCA-B948-DED845A8A804}"/>
              </a:ext>
            </a:extLst>
          </p:cNvPr>
          <p:cNvSpPr txBox="1"/>
          <p:nvPr/>
        </p:nvSpPr>
        <p:spPr>
          <a:xfrm>
            <a:off x="4593516" y="4472289"/>
            <a:ext cx="3004968" cy="1364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请在此输入相关说明，输入文字时可以直接复制，粘贴时请选择右键只保留文本。请在此输入相关说明，输入文字时可以直接复制，粘贴时请选择右键只保留文本。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D5E7F58E-DA5B-4E39-B9DD-4DB0F0A977AB}"/>
              </a:ext>
            </a:extLst>
          </p:cNvPr>
          <p:cNvCxnSpPr>
            <a:cxnSpLocks/>
          </p:cNvCxnSpPr>
          <p:nvPr/>
        </p:nvCxnSpPr>
        <p:spPr>
          <a:xfrm>
            <a:off x="5146027" y="4299324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椭圆 114">
            <a:extLst>
              <a:ext uri="{FF2B5EF4-FFF2-40B4-BE49-F238E27FC236}">
                <a16:creationId xmlns:a16="http://schemas.microsoft.com/office/drawing/2014/main" id="{A9B11B72-365B-4807-9699-567372B3B9EA}"/>
              </a:ext>
            </a:extLst>
          </p:cNvPr>
          <p:cNvSpPr/>
          <p:nvPr/>
        </p:nvSpPr>
        <p:spPr>
          <a:xfrm>
            <a:off x="8722329" y="2205046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32F22CBA-24FE-4243-8D2A-CAAC3D4F7382}"/>
              </a:ext>
            </a:extLst>
          </p:cNvPr>
          <p:cNvSpPr txBox="1"/>
          <p:nvPr/>
        </p:nvSpPr>
        <p:spPr>
          <a:xfrm>
            <a:off x="9128782" y="1469988"/>
            <a:ext cx="1508738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关键词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8F463CA-1F67-4ED6-9932-F0AB4BFFFC17}"/>
              </a:ext>
            </a:extLst>
          </p:cNvPr>
          <p:cNvSpPr txBox="1"/>
          <p:nvPr/>
        </p:nvSpPr>
        <p:spPr>
          <a:xfrm>
            <a:off x="8722329" y="2439201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回家</a:t>
            </a:r>
          </a:p>
        </p:txBody>
      </p:sp>
      <p:sp>
        <p:nvSpPr>
          <p:cNvPr id="118" name="椭圆 117">
            <a:extLst>
              <a:ext uri="{FF2B5EF4-FFF2-40B4-BE49-F238E27FC236}">
                <a16:creationId xmlns:a16="http://schemas.microsoft.com/office/drawing/2014/main" id="{5912C79B-D81D-46ED-B509-F06F6636DDAF}"/>
              </a:ext>
            </a:extLst>
          </p:cNvPr>
          <p:cNvSpPr/>
          <p:nvPr/>
        </p:nvSpPr>
        <p:spPr>
          <a:xfrm>
            <a:off x="10093649" y="2205046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D4F73931-DB72-46A3-BBB8-7ACB59384DFC}"/>
              </a:ext>
            </a:extLst>
          </p:cNvPr>
          <p:cNvSpPr txBox="1"/>
          <p:nvPr/>
        </p:nvSpPr>
        <p:spPr>
          <a:xfrm>
            <a:off x="10093649" y="2439201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亲情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93303B15-8CDC-4A49-96ED-B307741D9346}"/>
              </a:ext>
            </a:extLst>
          </p:cNvPr>
          <p:cNvSpPr txBox="1"/>
          <p:nvPr/>
        </p:nvSpPr>
        <p:spPr>
          <a:xfrm>
            <a:off x="8775698" y="3708156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主题：回家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66FDE537-1D8A-4ACB-8DB3-377C2C4F05F7}"/>
              </a:ext>
            </a:extLst>
          </p:cNvPr>
          <p:cNvSpPr txBox="1"/>
          <p:nvPr/>
        </p:nvSpPr>
        <p:spPr>
          <a:xfrm>
            <a:off x="8380667" y="4472289"/>
            <a:ext cx="3004968" cy="1364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请在此输入相关说明，输入文字时可以直接复制，粘贴时请选择右键只保留文本。请在此输入相关说明，输入文字时可以直接复制，粘贴时请选择右键只保留文本。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1532F4EF-AB9D-474B-BDF7-6F78BF6DA50D}"/>
              </a:ext>
            </a:extLst>
          </p:cNvPr>
          <p:cNvCxnSpPr>
            <a:cxnSpLocks/>
          </p:cNvCxnSpPr>
          <p:nvPr/>
        </p:nvCxnSpPr>
        <p:spPr>
          <a:xfrm>
            <a:off x="8933178" y="4299324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6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5D638389-7E0F-437F-8BB1-5746BDEA8E12}"/>
              </a:ext>
            </a:extLst>
          </p:cNvPr>
          <p:cNvSpPr/>
          <p:nvPr/>
        </p:nvSpPr>
        <p:spPr>
          <a:xfrm>
            <a:off x="2361063" y="4056581"/>
            <a:ext cx="7469876" cy="2136444"/>
          </a:xfrm>
          <a:prstGeom prst="roundRect">
            <a:avLst>
              <a:gd name="adj" fmla="val 11637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C0E5CC67-C84F-4A7C-9ECB-38A6AE836BF2}"/>
              </a:ext>
            </a:extLst>
          </p:cNvPr>
          <p:cNvSpPr/>
          <p:nvPr/>
        </p:nvSpPr>
        <p:spPr>
          <a:xfrm>
            <a:off x="495528" y="1592232"/>
            <a:ext cx="11200945" cy="2136444"/>
          </a:xfrm>
          <a:prstGeom prst="roundRect">
            <a:avLst>
              <a:gd name="adj" fmla="val 11637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DF19C81-564C-419E-AC92-C0D7AFC1D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zh-CN" altLang="en-US" dirty="0">
                <a:effectLst/>
              </a:rPr>
              <a:t>主题策划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7AAC94B-F8A8-4866-BBA6-4DC1B3D41BE4}"/>
              </a:ext>
            </a:extLst>
          </p:cNvPr>
          <p:cNvGrpSpPr/>
          <p:nvPr/>
        </p:nvGrpSpPr>
        <p:grpSpPr>
          <a:xfrm>
            <a:off x="4779776" y="1398531"/>
            <a:ext cx="2632448" cy="2724632"/>
            <a:chOff x="4464782" y="1468845"/>
            <a:chExt cx="3262436" cy="3376682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6D3FC3B-D3D7-45BA-A018-BD93A3F7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959" y="1592053"/>
              <a:ext cx="1575259" cy="2582532"/>
            </a:xfrm>
            <a:custGeom>
              <a:avLst/>
              <a:gdLst>
                <a:gd name="T0" fmla="*/ 660 w 690"/>
                <a:gd name="T1" fmla="*/ 529 h 1131"/>
                <a:gd name="T2" fmla="*/ 540 w 690"/>
                <a:gd name="T3" fmla="*/ 283 h 1131"/>
                <a:gd name="T4" fmla="*/ 327 w 690"/>
                <a:gd name="T5" fmla="*/ 95 h 1131"/>
                <a:gd name="T6" fmla="*/ 2 w 690"/>
                <a:gd name="T7" fmla="*/ 0 h 1131"/>
                <a:gd name="T8" fmla="*/ 126 w 690"/>
                <a:gd name="T9" fmla="*/ 144 h 1131"/>
                <a:gd name="T10" fmla="*/ 0 w 690"/>
                <a:gd name="T11" fmla="*/ 289 h 1131"/>
                <a:gd name="T12" fmla="*/ 183 w 690"/>
                <a:gd name="T13" fmla="*/ 345 h 1131"/>
                <a:gd name="T14" fmla="*/ 381 w 690"/>
                <a:gd name="T15" fmla="*/ 604 h 1131"/>
                <a:gd name="T16" fmla="*/ 348 w 690"/>
                <a:gd name="T17" fmla="*/ 910 h 1131"/>
                <a:gd name="T18" fmla="*/ 302 w 690"/>
                <a:gd name="T19" fmla="*/ 883 h 1131"/>
                <a:gd name="T20" fmla="*/ 387 w 690"/>
                <a:gd name="T21" fmla="*/ 1131 h 1131"/>
                <a:gd name="T22" fmla="*/ 645 w 690"/>
                <a:gd name="T23" fmla="*/ 1081 h 1131"/>
                <a:gd name="T24" fmla="*/ 598 w 690"/>
                <a:gd name="T25" fmla="*/ 1054 h 1131"/>
                <a:gd name="T26" fmla="*/ 679 w 690"/>
                <a:gd name="T27" fmla="*/ 802 h 1131"/>
                <a:gd name="T28" fmla="*/ 660 w 690"/>
                <a:gd name="T29" fmla="*/ 529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0" h="1131">
                  <a:moveTo>
                    <a:pt x="660" y="529"/>
                  </a:moveTo>
                  <a:cubicBezTo>
                    <a:pt x="636" y="439"/>
                    <a:pt x="596" y="357"/>
                    <a:pt x="540" y="283"/>
                  </a:cubicBezTo>
                  <a:cubicBezTo>
                    <a:pt x="482" y="207"/>
                    <a:pt x="411" y="144"/>
                    <a:pt x="327" y="95"/>
                  </a:cubicBezTo>
                  <a:cubicBezTo>
                    <a:pt x="228" y="38"/>
                    <a:pt x="116" y="5"/>
                    <a:pt x="2" y="0"/>
                  </a:cubicBezTo>
                  <a:cubicBezTo>
                    <a:pt x="126" y="144"/>
                    <a:pt x="126" y="144"/>
                    <a:pt x="126" y="144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64" y="294"/>
                    <a:pt x="127" y="313"/>
                    <a:pt x="183" y="345"/>
                  </a:cubicBezTo>
                  <a:cubicBezTo>
                    <a:pt x="282" y="402"/>
                    <a:pt x="352" y="494"/>
                    <a:pt x="381" y="604"/>
                  </a:cubicBezTo>
                  <a:cubicBezTo>
                    <a:pt x="409" y="707"/>
                    <a:pt x="397" y="815"/>
                    <a:pt x="348" y="910"/>
                  </a:cubicBezTo>
                  <a:cubicBezTo>
                    <a:pt x="302" y="883"/>
                    <a:pt x="302" y="883"/>
                    <a:pt x="302" y="883"/>
                  </a:cubicBezTo>
                  <a:cubicBezTo>
                    <a:pt x="387" y="1131"/>
                    <a:pt x="387" y="1131"/>
                    <a:pt x="387" y="1131"/>
                  </a:cubicBezTo>
                  <a:cubicBezTo>
                    <a:pt x="645" y="1081"/>
                    <a:pt x="645" y="1081"/>
                    <a:pt x="645" y="1081"/>
                  </a:cubicBezTo>
                  <a:cubicBezTo>
                    <a:pt x="598" y="1054"/>
                    <a:pt x="598" y="1054"/>
                    <a:pt x="598" y="1054"/>
                  </a:cubicBezTo>
                  <a:cubicBezTo>
                    <a:pt x="641" y="975"/>
                    <a:pt x="668" y="890"/>
                    <a:pt x="679" y="802"/>
                  </a:cubicBezTo>
                  <a:cubicBezTo>
                    <a:pt x="690" y="710"/>
                    <a:pt x="684" y="618"/>
                    <a:pt x="660" y="529"/>
                  </a:cubicBezTo>
                  <a:close/>
                </a:path>
              </a:pathLst>
            </a:custGeom>
            <a:gradFill flip="none" rotWithShape="1">
              <a:gsLst>
                <a:gs pos="6400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outerShdw blurRad="444500" dist="317500" dir="5400000" sx="92000" sy="92000" algn="t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2E17D474-BD8D-490C-89C8-93EEAC263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782" y="1468845"/>
              <a:ext cx="1976795" cy="2505313"/>
            </a:xfrm>
            <a:custGeom>
              <a:avLst/>
              <a:gdLst>
                <a:gd name="T0" fmla="*/ 142 w 866"/>
                <a:gd name="T1" fmla="*/ 918 h 1097"/>
                <a:gd name="T2" fmla="*/ 331 w 866"/>
                <a:gd name="T3" fmla="*/ 954 h 1097"/>
                <a:gd name="T4" fmla="*/ 288 w 866"/>
                <a:gd name="T5" fmla="*/ 768 h 1097"/>
                <a:gd name="T6" fmla="*/ 413 w 866"/>
                <a:gd name="T7" fmla="*/ 467 h 1097"/>
                <a:gd name="T8" fmla="*/ 695 w 866"/>
                <a:gd name="T9" fmla="*/ 343 h 1097"/>
                <a:gd name="T10" fmla="*/ 695 w 866"/>
                <a:gd name="T11" fmla="*/ 396 h 1097"/>
                <a:gd name="T12" fmla="*/ 866 w 866"/>
                <a:gd name="T13" fmla="*/ 198 h 1097"/>
                <a:gd name="T14" fmla="*/ 695 w 866"/>
                <a:gd name="T15" fmla="*/ 0 h 1097"/>
                <a:gd name="T16" fmla="*/ 695 w 866"/>
                <a:gd name="T17" fmla="*/ 54 h 1097"/>
                <a:gd name="T18" fmla="*/ 436 w 866"/>
                <a:gd name="T19" fmla="*/ 110 h 1097"/>
                <a:gd name="T20" fmla="*/ 209 w 866"/>
                <a:gd name="T21" fmla="*/ 263 h 1097"/>
                <a:gd name="T22" fmla="*/ 56 w 866"/>
                <a:gd name="T23" fmla="*/ 490 h 1097"/>
                <a:gd name="T24" fmla="*/ 0 w 866"/>
                <a:gd name="T25" fmla="*/ 768 h 1097"/>
                <a:gd name="T26" fmla="*/ 80 w 866"/>
                <a:gd name="T27" fmla="*/ 1097 h 1097"/>
                <a:gd name="T28" fmla="*/ 142 w 866"/>
                <a:gd name="T29" fmla="*/ 918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6" h="1097">
                  <a:moveTo>
                    <a:pt x="142" y="918"/>
                  </a:moveTo>
                  <a:cubicBezTo>
                    <a:pt x="331" y="954"/>
                    <a:pt x="331" y="954"/>
                    <a:pt x="331" y="954"/>
                  </a:cubicBezTo>
                  <a:cubicBezTo>
                    <a:pt x="303" y="896"/>
                    <a:pt x="288" y="832"/>
                    <a:pt x="288" y="768"/>
                  </a:cubicBezTo>
                  <a:cubicBezTo>
                    <a:pt x="288" y="654"/>
                    <a:pt x="332" y="547"/>
                    <a:pt x="413" y="467"/>
                  </a:cubicBezTo>
                  <a:cubicBezTo>
                    <a:pt x="489" y="391"/>
                    <a:pt x="588" y="347"/>
                    <a:pt x="695" y="343"/>
                  </a:cubicBezTo>
                  <a:cubicBezTo>
                    <a:pt x="695" y="396"/>
                    <a:pt x="695" y="396"/>
                    <a:pt x="695" y="396"/>
                  </a:cubicBezTo>
                  <a:cubicBezTo>
                    <a:pt x="866" y="198"/>
                    <a:pt x="866" y="198"/>
                    <a:pt x="866" y="198"/>
                  </a:cubicBezTo>
                  <a:cubicBezTo>
                    <a:pt x="695" y="0"/>
                    <a:pt x="695" y="0"/>
                    <a:pt x="695" y="0"/>
                  </a:cubicBezTo>
                  <a:cubicBezTo>
                    <a:pt x="695" y="54"/>
                    <a:pt x="695" y="54"/>
                    <a:pt x="695" y="54"/>
                  </a:cubicBezTo>
                  <a:cubicBezTo>
                    <a:pt x="605" y="56"/>
                    <a:pt x="518" y="75"/>
                    <a:pt x="436" y="110"/>
                  </a:cubicBezTo>
                  <a:cubicBezTo>
                    <a:pt x="351" y="146"/>
                    <a:pt x="274" y="197"/>
                    <a:pt x="209" y="263"/>
                  </a:cubicBezTo>
                  <a:cubicBezTo>
                    <a:pt x="143" y="328"/>
                    <a:pt x="92" y="405"/>
                    <a:pt x="56" y="490"/>
                  </a:cubicBezTo>
                  <a:cubicBezTo>
                    <a:pt x="19" y="578"/>
                    <a:pt x="0" y="671"/>
                    <a:pt x="0" y="768"/>
                  </a:cubicBezTo>
                  <a:cubicBezTo>
                    <a:pt x="0" y="882"/>
                    <a:pt x="28" y="996"/>
                    <a:pt x="80" y="1097"/>
                  </a:cubicBezTo>
                  <a:lnTo>
                    <a:pt x="142" y="918"/>
                  </a:lnTo>
                  <a:close/>
                </a:path>
              </a:pathLst>
            </a:custGeom>
            <a:gradFill flip="none" rotWithShape="1">
              <a:gsLst>
                <a:gs pos="6400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outerShdw blurRad="444500" dist="317500" dir="5400000" sx="92000" sy="92000" algn="t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655D811-8D21-42A2-B13E-6F9DDE765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144" y="3565415"/>
              <a:ext cx="2869099" cy="1280112"/>
            </a:xfrm>
            <a:custGeom>
              <a:avLst/>
              <a:gdLst>
                <a:gd name="T0" fmla="*/ 1070 w 1257"/>
                <a:gd name="T1" fmla="*/ 267 h 561"/>
                <a:gd name="T2" fmla="*/ 1008 w 1257"/>
                <a:gd name="T3" fmla="*/ 85 h 561"/>
                <a:gd name="T4" fmla="*/ 868 w 1257"/>
                <a:gd name="T5" fmla="*/ 215 h 561"/>
                <a:gd name="T6" fmla="*/ 656 w 1257"/>
                <a:gd name="T7" fmla="*/ 273 h 561"/>
                <a:gd name="T8" fmla="*/ 545 w 1257"/>
                <a:gd name="T9" fmla="*/ 258 h 561"/>
                <a:gd name="T10" fmla="*/ 296 w 1257"/>
                <a:gd name="T11" fmla="*/ 76 h 561"/>
                <a:gd name="T12" fmla="*/ 343 w 1257"/>
                <a:gd name="T13" fmla="*/ 49 h 561"/>
                <a:gd name="T14" fmla="*/ 85 w 1257"/>
                <a:gd name="T15" fmla="*/ 0 h 561"/>
                <a:gd name="T16" fmla="*/ 0 w 1257"/>
                <a:gd name="T17" fmla="*/ 247 h 561"/>
                <a:gd name="T18" fmla="*/ 46 w 1257"/>
                <a:gd name="T19" fmla="*/ 220 h 561"/>
                <a:gd name="T20" fmla="*/ 224 w 1257"/>
                <a:gd name="T21" fmla="*/ 416 h 561"/>
                <a:gd name="T22" fmla="*/ 470 w 1257"/>
                <a:gd name="T23" fmla="*/ 536 h 561"/>
                <a:gd name="T24" fmla="*/ 655 w 1257"/>
                <a:gd name="T25" fmla="*/ 561 h 561"/>
                <a:gd name="T26" fmla="*/ 743 w 1257"/>
                <a:gd name="T27" fmla="*/ 555 h 561"/>
                <a:gd name="T28" fmla="*/ 1012 w 1257"/>
                <a:gd name="T29" fmla="*/ 465 h 561"/>
                <a:gd name="T30" fmla="*/ 1257 w 1257"/>
                <a:gd name="T31" fmla="*/ 231 h 561"/>
                <a:gd name="T32" fmla="*/ 1070 w 1257"/>
                <a:gd name="T33" fmla="*/ 26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7" h="561">
                  <a:moveTo>
                    <a:pt x="1070" y="267"/>
                  </a:moveTo>
                  <a:cubicBezTo>
                    <a:pt x="1008" y="85"/>
                    <a:pt x="1008" y="85"/>
                    <a:pt x="1008" y="85"/>
                  </a:cubicBezTo>
                  <a:cubicBezTo>
                    <a:pt x="972" y="138"/>
                    <a:pt x="923" y="183"/>
                    <a:pt x="868" y="215"/>
                  </a:cubicBezTo>
                  <a:cubicBezTo>
                    <a:pt x="803" y="253"/>
                    <a:pt x="730" y="273"/>
                    <a:pt x="656" y="273"/>
                  </a:cubicBezTo>
                  <a:cubicBezTo>
                    <a:pt x="619" y="273"/>
                    <a:pt x="581" y="268"/>
                    <a:pt x="545" y="258"/>
                  </a:cubicBezTo>
                  <a:cubicBezTo>
                    <a:pt x="441" y="230"/>
                    <a:pt x="354" y="166"/>
                    <a:pt x="296" y="76"/>
                  </a:cubicBezTo>
                  <a:cubicBezTo>
                    <a:pt x="343" y="49"/>
                    <a:pt x="343" y="49"/>
                    <a:pt x="343" y="49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6" y="220"/>
                    <a:pt x="46" y="220"/>
                    <a:pt x="46" y="220"/>
                  </a:cubicBezTo>
                  <a:cubicBezTo>
                    <a:pt x="93" y="297"/>
                    <a:pt x="153" y="363"/>
                    <a:pt x="224" y="416"/>
                  </a:cubicBezTo>
                  <a:cubicBezTo>
                    <a:pt x="298" y="472"/>
                    <a:pt x="381" y="512"/>
                    <a:pt x="470" y="536"/>
                  </a:cubicBezTo>
                  <a:cubicBezTo>
                    <a:pt x="531" y="553"/>
                    <a:pt x="593" y="561"/>
                    <a:pt x="655" y="561"/>
                  </a:cubicBezTo>
                  <a:cubicBezTo>
                    <a:pt x="684" y="561"/>
                    <a:pt x="714" y="559"/>
                    <a:pt x="743" y="555"/>
                  </a:cubicBezTo>
                  <a:cubicBezTo>
                    <a:pt x="838" y="544"/>
                    <a:pt x="928" y="513"/>
                    <a:pt x="1012" y="465"/>
                  </a:cubicBezTo>
                  <a:cubicBezTo>
                    <a:pt x="1111" y="408"/>
                    <a:pt x="1196" y="327"/>
                    <a:pt x="1257" y="231"/>
                  </a:cubicBezTo>
                  <a:lnTo>
                    <a:pt x="1070" y="267"/>
                  </a:lnTo>
                  <a:close/>
                </a:path>
              </a:pathLst>
            </a:custGeom>
            <a:gradFill flip="none" rotWithShape="1">
              <a:gsLst>
                <a:gs pos="64000">
                  <a:schemeClr val="accent3"/>
                </a:gs>
                <a:gs pos="31000">
                  <a:schemeClr val="accent3">
                    <a:lumMod val="60000"/>
                    <a:lumOff val="4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0" dist="317500" dir="5400000" sx="92000" sy="92000" algn="t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+mn-ea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152B7376-989F-44BD-A247-B4C4025EC480}"/>
              </a:ext>
            </a:extLst>
          </p:cNvPr>
          <p:cNvSpPr txBox="1"/>
          <p:nvPr/>
        </p:nvSpPr>
        <p:spPr>
          <a:xfrm>
            <a:off x="1899922" y="1769885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品牌底蕴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7D70FFE-9D82-478C-8A17-939E59A2F7FC}"/>
              </a:ext>
            </a:extLst>
          </p:cNvPr>
          <p:cNvSpPr txBox="1"/>
          <p:nvPr/>
        </p:nvSpPr>
        <p:spPr>
          <a:xfrm>
            <a:off x="660401" y="2310908"/>
            <a:ext cx="3454428" cy="110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请在此输入相关说明，输入文字时可以直接复制，粘贴时请选择右键只保留文本请在此输入相关说明，输入文字时可以直接复制，粘贴时请选择右键只保留文本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E200BD6-BD32-4705-8CB9-746AFE7F2FC8}"/>
              </a:ext>
            </a:extLst>
          </p:cNvPr>
          <p:cNvCxnSpPr>
            <a:cxnSpLocks/>
          </p:cNvCxnSpPr>
          <p:nvPr/>
        </p:nvCxnSpPr>
        <p:spPr>
          <a:xfrm>
            <a:off x="2214882" y="2267842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1FB2128C-2A2A-4F68-A3B0-AE32325718EA}"/>
              </a:ext>
            </a:extLst>
          </p:cNvPr>
          <p:cNvSpPr txBox="1"/>
          <p:nvPr/>
        </p:nvSpPr>
        <p:spPr>
          <a:xfrm>
            <a:off x="8064471" y="1769885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价值主张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CE649E1-E577-411E-B3E5-BAC3B466A824}"/>
              </a:ext>
            </a:extLst>
          </p:cNvPr>
          <p:cNvSpPr txBox="1"/>
          <p:nvPr/>
        </p:nvSpPr>
        <p:spPr>
          <a:xfrm>
            <a:off x="8064472" y="2310908"/>
            <a:ext cx="3454428" cy="110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请在此输入相关说明，输入文字时可以直接复制，粘贴时请选择右键只保留文本请在此输入相关说明，输入文字时可以直接复制，粘贴时请选择右键只保留文本。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244C597-916D-44F0-BCD3-E2D28519D156}"/>
              </a:ext>
            </a:extLst>
          </p:cNvPr>
          <p:cNvCxnSpPr>
            <a:cxnSpLocks/>
          </p:cNvCxnSpPr>
          <p:nvPr/>
        </p:nvCxnSpPr>
        <p:spPr>
          <a:xfrm>
            <a:off x="8166072" y="2267842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F9B918CF-9815-45C7-9CF1-EA9669000BA6}"/>
              </a:ext>
            </a:extLst>
          </p:cNvPr>
          <p:cNvSpPr txBox="1"/>
          <p:nvPr/>
        </p:nvSpPr>
        <p:spPr>
          <a:xfrm>
            <a:off x="4988547" y="4599981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消费场景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A34A36E-92C3-40C8-B7B0-B18B7C20EBE2}"/>
              </a:ext>
            </a:extLst>
          </p:cNvPr>
          <p:cNvSpPr txBox="1"/>
          <p:nvPr/>
        </p:nvSpPr>
        <p:spPr>
          <a:xfrm>
            <a:off x="2214882" y="5231991"/>
            <a:ext cx="7762236" cy="58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73A0C9E-99B2-4F61-9D37-3918D5F3C224}"/>
              </a:ext>
            </a:extLst>
          </p:cNvPr>
          <p:cNvCxnSpPr>
            <a:cxnSpLocks/>
          </p:cNvCxnSpPr>
          <p:nvPr/>
        </p:nvCxnSpPr>
        <p:spPr>
          <a:xfrm>
            <a:off x="5146027" y="5097938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916BF2F9-7DB2-4FFA-9ABD-CC6691AFD43F}"/>
              </a:ext>
            </a:extLst>
          </p:cNvPr>
          <p:cNvSpPr txBox="1"/>
          <p:nvPr/>
        </p:nvSpPr>
        <p:spPr>
          <a:xfrm>
            <a:off x="4988547" y="2444254"/>
            <a:ext cx="2214907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传达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02C8412-F782-413C-9E84-E099E6464CEE}"/>
              </a:ext>
            </a:extLst>
          </p:cNvPr>
          <p:cNvSpPr/>
          <p:nvPr/>
        </p:nvSpPr>
        <p:spPr>
          <a:xfrm>
            <a:off x="858632" y="1304898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CC877E3-E4CF-4A0F-B882-78C63B62498D}"/>
              </a:ext>
            </a:extLst>
          </p:cNvPr>
          <p:cNvSpPr txBox="1"/>
          <p:nvPr/>
        </p:nvSpPr>
        <p:spPr>
          <a:xfrm>
            <a:off x="858632" y="1539053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陪伴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D075777F-8CAC-450A-B2E1-F47449BA75F1}"/>
              </a:ext>
            </a:extLst>
          </p:cNvPr>
          <p:cNvSpPr/>
          <p:nvPr/>
        </p:nvSpPr>
        <p:spPr>
          <a:xfrm>
            <a:off x="10377972" y="1304898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E9FB3BF1-3E66-4A19-A9F7-9E10287CED50}"/>
              </a:ext>
            </a:extLst>
          </p:cNvPr>
          <p:cNvSpPr txBox="1"/>
          <p:nvPr/>
        </p:nvSpPr>
        <p:spPr>
          <a:xfrm>
            <a:off x="10377972" y="1539053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陪伴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F4CD03D-3657-4A92-8AAD-AAEFD57A0153}"/>
              </a:ext>
            </a:extLst>
          </p:cNvPr>
          <p:cNvSpPr/>
          <p:nvPr/>
        </p:nvSpPr>
        <p:spPr>
          <a:xfrm>
            <a:off x="3857129" y="4205494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E950A44-BF73-4E1D-B180-2A3274E7D5B3}"/>
              </a:ext>
            </a:extLst>
          </p:cNvPr>
          <p:cNvSpPr txBox="1"/>
          <p:nvPr/>
        </p:nvSpPr>
        <p:spPr>
          <a:xfrm>
            <a:off x="3857129" y="4439649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线上</a:t>
            </a: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F8907C47-2E1E-4EAD-862D-3DD6623FA348}"/>
              </a:ext>
            </a:extLst>
          </p:cNvPr>
          <p:cNvSpPr/>
          <p:nvPr/>
        </p:nvSpPr>
        <p:spPr>
          <a:xfrm>
            <a:off x="7404897" y="4205494"/>
            <a:ext cx="929974" cy="929974"/>
          </a:xfrm>
          <a:prstGeom prst="ellipse">
            <a:avLst/>
          </a:prstGeom>
          <a:gradFill flip="none" rotWithShape="1">
            <a:gsLst>
              <a:gs pos="82000">
                <a:schemeClr val="accent1">
                  <a:alpha val="29000"/>
                </a:schemeClr>
              </a:gs>
              <a:gs pos="18000">
                <a:schemeClr val="accent1">
                  <a:alpha val="0"/>
                </a:schemeClr>
              </a:gs>
            </a:gsLst>
            <a:lin ang="2700000" scaled="1"/>
            <a:tileRect/>
          </a:gra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D0B09DF-87CB-4A91-B468-856A89BB0140}"/>
              </a:ext>
            </a:extLst>
          </p:cNvPr>
          <p:cNvSpPr txBox="1"/>
          <p:nvPr/>
        </p:nvSpPr>
        <p:spPr>
          <a:xfrm>
            <a:off x="7404897" y="4439649"/>
            <a:ext cx="92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线下</a:t>
            </a:r>
          </a:p>
        </p:txBody>
      </p:sp>
      <p:pic>
        <p:nvPicPr>
          <p:cNvPr id="62" name="图片 61" descr="卡通人物&#10;&#10;描述已自动生成">
            <a:extLst>
              <a:ext uri="{FF2B5EF4-FFF2-40B4-BE49-F238E27FC236}">
                <a16:creationId xmlns:a16="http://schemas.microsoft.com/office/drawing/2014/main" id="{AA6B76B1-9BB3-4A7A-9863-E5A548484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9018" r="46955"/>
          <a:stretch/>
        </p:blipFill>
        <p:spPr>
          <a:xfrm flipH="1">
            <a:off x="556168" y="3715242"/>
            <a:ext cx="2214906" cy="2765392"/>
          </a:xfrm>
          <a:prstGeom prst="rect">
            <a:avLst/>
          </a:prstGeom>
        </p:spPr>
      </p:pic>
      <p:pic>
        <p:nvPicPr>
          <p:cNvPr id="63" name="图片 62" descr="卡通人物&#10;&#10;描述已自动生成">
            <a:extLst>
              <a:ext uri="{FF2B5EF4-FFF2-40B4-BE49-F238E27FC236}">
                <a16:creationId xmlns:a16="http://schemas.microsoft.com/office/drawing/2014/main" id="{DFF7B2C0-3CCC-4CFF-B9F9-16CF966E1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9018" r="46955"/>
          <a:stretch/>
        </p:blipFill>
        <p:spPr>
          <a:xfrm flipH="1">
            <a:off x="9369720" y="3715242"/>
            <a:ext cx="2214906" cy="27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4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AD45F2C-2934-4E4C-81A7-075C9DFDD6FE}"/>
              </a:ext>
            </a:extLst>
          </p:cNvPr>
          <p:cNvSpPr/>
          <p:nvPr/>
        </p:nvSpPr>
        <p:spPr>
          <a:xfrm>
            <a:off x="459806" y="3801735"/>
            <a:ext cx="5478007" cy="2433965"/>
          </a:xfrm>
          <a:prstGeom prst="roundRect">
            <a:avLst>
              <a:gd name="adj" fmla="val 11637"/>
            </a:avLst>
          </a:prstGeom>
          <a:gradFill flip="none" rotWithShape="1">
            <a:gsLst>
              <a:gs pos="100000">
                <a:schemeClr val="bg1">
                  <a:alpha val="45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12DE6CBA-34A7-4083-B6B6-B7F770257811}"/>
              </a:ext>
            </a:extLst>
          </p:cNvPr>
          <p:cNvSpPr/>
          <p:nvPr/>
        </p:nvSpPr>
        <p:spPr>
          <a:xfrm>
            <a:off x="459806" y="1178307"/>
            <a:ext cx="5478007" cy="2433965"/>
          </a:xfrm>
          <a:prstGeom prst="roundRect">
            <a:avLst>
              <a:gd name="adj" fmla="val 11637"/>
            </a:avLst>
          </a:prstGeom>
          <a:gradFill flip="none" rotWithShape="1">
            <a:gsLst>
              <a:gs pos="100000">
                <a:schemeClr val="bg1">
                  <a:alpha val="45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921A0A3-3A5C-44E4-A7BB-113CAA118E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主题策划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085478A-9358-47B2-ACBF-C916B859C328}"/>
              </a:ext>
            </a:extLst>
          </p:cNvPr>
          <p:cNvGrpSpPr/>
          <p:nvPr/>
        </p:nvGrpSpPr>
        <p:grpSpPr>
          <a:xfrm>
            <a:off x="4287649" y="1904609"/>
            <a:ext cx="7444545" cy="2030333"/>
            <a:chOff x="4193734" y="1818640"/>
            <a:chExt cx="7444545" cy="203033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3C5BA1E-3925-4D45-8472-FCF45E72E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8799" y="1818640"/>
              <a:ext cx="3609480" cy="2030333"/>
            </a:xfrm>
            <a:prstGeom prst="roundRect">
              <a:avLst/>
            </a:prstGeom>
            <a:ln>
              <a:solidFill>
                <a:schemeClr val="accent2"/>
              </a:solidFill>
            </a:ln>
            <a:effectLst>
              <a:outerShdw blurRad="533400" dist="152400" algn="l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25D1BCA-1399-413D-9A8D-2BEE97E3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3734" y="1818640"/>
              <a:ext cx="3609480" cy="2030333"/>
            </a:xfrm>
            <a:prstGeom prst="roundRect">
              <a:avLst/>
            </a:prstGeom>
            <a:ln>
              <a:solidFill>
                <a:schemeClr val="accent2"/>
              </a:solidFill>
            </a:ln>
            <a:effectLst>
              <a:outerShdw blurRad="533400" dist="152400" algn="l" rotWithShape="0">
                <a:prstClr val="black">
                  <a:alpha val="10000"/>
                </a:prstClr>
              </a:outerShdw>
            </a:effectLst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16004D2F-8F52-45A6-BCC1-3C56456F5AEA}"/>
              </a:ext>
            </a:extLst>
          </p:cNvPr>
          <p:cNvGrpSpPr/>
          <p:nvPr/>
        </p:nvGrpSpPr>
        <p:grpSpPr>
          <a:xfrm>
            <a:off x="2875307" y="4177076"/>
            <a:ext cx="7444545" cy="2030333"/>
            <a:chOff x="2388993" y="4027567"/>
            <a:chExt cx="7444545" cy="203033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6B9E207-B880-4A17-8052-300E78339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4058" y="4027567"/>
              <a:ext cx="3609480" cy="2030333"/>
            </a:xfrm>
            <a:prstGeom prst="roundRect">
              <a:avLst/>
            </a:prstGeom>
            <a:ln>
              <a:solidFill>
                <a:schemeClr val="accent2"/>
              </a:solidFill>
            </a:ln>
            <a:effectLst>
              <a:outerShdw blurRad="533400" dist="152400" algn="l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4C47381-EF34-49E9-89A2-88CCDDAE1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8993" y="4027567"/>
              <a:ext cx="3609480" cy="2030333"/>
            </a:xfrm>
            <a:prstGeom prst="roundRect">
              <a:avLst/>
            </a:prstGeom>
            <a:ln>
              <a:solidFill>
                <a:schemeClr val="accent2"/>
              </a:solidFill>
            </a:ln>
            <a:effectLst>
              <a:outerShdw blurRad="533400" dist="152400" algn="l" rotWithShape="0">
                <a:prstClr val="black">
                  <a:alpha val="10000"/>
                </a:prstClr>
              </a:outerShdw>
            </a:effectLst>
          </p:spPr>
        </p:pic>
      </p:grpSp>
      <p:pic>
        <p:nvPicPr>
          <p:cNvPr id="8" name="图片 7" descr="卡通人物&#10;&#10;描述已自动生成">
            <a:extLst>
              <a:ext uri="{FF2B5EF4-FFF2-40B4-BE49-F238E27FC236}">
                <a16:creationId xmlns:a16="http://schemas.microsoft.com/office/drawing/2014/main" id="{59658E60-96FC-4148-8E08-E8BE50268A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9018" r="46955"/>
          <a:stretch/>
        </p:blipFill>
        <p:spPr>
          <a:xfrm flipH="1">
            <a:off x="9742873" y="3715242"/>
            <a:ext cx="2214906" cy="2765392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2D4EB9B9-C4FF-4B83-BFDB-47ACD84137B8}"/>
              </a:ext>
            </a:extLst>
          </p:cNvPr>
          <p:cNvGrpSpPr/>
          <p:nvPr/>
        </p:nvGrpSpPr>
        <p:grpSpPr>
          <a:xfrm>
            <a:off x="5230054" y="-367857"/>
            <a:ext cx="7444545" cy="2030333"/>
            <a:chOff x="4193734" y="1818640"/>
            <a:chExt cx="7444545" cy="203033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63199DC-FA32-4A79-BCFA-89400AD41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8799" y="1818640"/>
              <a:ext cx="3609480" cy="2030333"/>
            </a:xfrm>
            <a:prstGeom prst="roundRect">
              <a:avLst/>
            </a:prstGeom>
            <a:ln>
              <a:solidFill>
                <a:schemeClr val="accent2"/>
              </a:solidFill>
            </a:ln>
            <a:effectLst>
              <a:outerShdw blurRad="533400" dist="152400" algn="l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33C7ADB-0840-4869-AEF5-E333F63D5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3734" y="1818640"/>
              <a:ext cx="3609480" cy="2030333"/>
            </a:xfrm>
            <a:prstGeom prst="roundRect">
              <a:avLst/>
            </a:prstGeom>
            <a:ln>
              <a:solidFill>
                <a:schemeClr val="accent2"/>
              </a:solidFill>
            </a:ln>
            <a:effectLst>
              <a:outerShdw blurRad="533400" dist="152400" algn="l" rotWithShape="0">
                <a:prstClr val="black">
                  <a:alpha val="10000"/>
                </a:prstClr>
              </a:outerShdw>
            </a:effectLst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3D61D08-C370-4DA1-9235-F8BE99E7CD68}"/>
              </a:ext>
            </a:extLst>
          </p:cNvPr>
          <p:cNvSpPr txBox="1"/>
          <p:nvPr/>
        </p:nvSpPr>
        <p:spPr>
          <a:xfrm>
            <a:off x="660400" y="1442507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海报推广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7DB2E9-1726-47D8-AC3A-D3B00DBCEF2B}"/>
              </a:ext>
            </a:extLst>
          </p:cNvPr>
          <p:cNvSpPr txBox="1"/>
          <p:nvPr/>
        </p:nvSpPr>
        <p:spPr>
          <a:xfrm>
            <a:off x="660401" y="1983530"/>
            <a:ext cx="3210559" cy="1364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请在此输入相关说明，输入文字时可以直接复制，粘贴时请选择右键只保留文本请在此输入相关说明，输入文字时可以直接复制，粘贴时请选择右键只保留文本。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225C911D-9F1B-4042-87FE-C3CA96C1C715}"/>
              </a:ext>
            </a:extLst>
          </p:cNvPr>
          <p:cNvCxnSpPr>
            <a:cxnSpLocks/>
          </p:cNvCxnSpPr>
          <p:nvPr/>
        </p:nvCxnSpPr>
        <p:spPr>
          <a:xfrm>
            <a:off x="762001" y="1940464"/>
            <a:ext cx="127406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B194700-2C98-4EC4-88F0-CB8C51026BC9}"/>
              </a:ext>
            </a:extLst>
          </p:cNvPr>
          <p:cNvSpPr txBox="1"/>
          <p:nvPr/>
        </p:nvSpPr>
        <p:spPr>
          <a:xfrm>
            <a:off x="660400" y="3935227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H5</a:t>
            </a: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推广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A4BAAF8-8DCB-436F-A1A6-20489FCE8756}"/>
              </a:ext>
            </a:extLst>
          </p:cNvPr>
          <p:cNvSpPr txBox="1"/>
          <p:nvPr/>
        </p:nvSpPr>
        <p:spPr>
          <a:xfrm>
            <a:off x="660401" y="4476250"/>
            <a:ext cx="2001547" cy="162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5200908-36E8-4E36-993E-FBB523ED7361}"/>
              </a:ext>
            </a:extLst>
          </p:cNvPr>
          <p:cNvCxnSpPr>
            <a:cxnSpLocks/>
          </p:cNvCxnSpPr>
          <p:nvPr/>
        </p:nvCxnSpPr>
        <p:spPr>
          <a:xfrm>
            <a:off x="762001" y="4433184"/>
            <a:ext cx="111759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6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>
            <a:extLst>
              <a:ext uri="{FF2B5EF4-FFF2-40B4-BE49-F238E27FC236}">
                <a16:creationId xmlns:a16="http://schemas.microsoft.com/office/drawing/2014/main" id="{07BC39F9-1064-419B-A04E-9B2BD077E107}"/>
              </a:ext>
            </a:extLst>
          </p:cNvPr>
          <p:cNvSpPr/>
          <p:nvPr/>
        </p:nvSpPr>
        <p:spPr>
          <a:xfrm>
            <a:off x="-1005840" y="-243840"/>
            <a:ext cx="14203680" cy="14203680"/>
          </a:xfrm>
          <a:prstGeom prst="ellipse">
            <a:avLst/>
          </a:prstGeom>
          <a:gradFill flip="none" rotWithShape="1">
            <a:gsLst>
              <a:gs pos="29000">
                <a:srgbClr val="FCDDBB">
                  <a:lumMod val="86000"/>
                </a:srgbClr>
              </a:gs>
              <a:gs pos="100000">
                <a:schemeClr val="accent3">
                  <a:lumMod val="79000"/>
                </a:schemeClr>
              </a:gs>
              <a:gs pos="0">
                <a:schemeClr val="accent3">
                  <a:lumMod val="69000"/>
                  <a:lumOff val="3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  <a:effectLst>
            <a:outerShdw blurRad="12700" dist="12700" dir="5400000" algn="ctr" rotWithShape="0">
              <a:srgbClr val="000000">
                <a:alpha val="43137"/>
              </a:srgb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CDFD0-54D1-4883-AFD5-0CADBE1E5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533612"/>
            <a:ext cx="10858500" cy="405624"/>
          </a:xfrm>
        </p:spPr>
        <p:txBody>
          <a:bodyPr wrap="square">
            <a:spAutoFit/>
          </a:bodyPr>
          <a:lstStyle/>
          <a:p>
            <a:r>
              <a:rPr lang="zh-CN" altLang="en-US" dirty="0">
                <a:effectLst/>
              </a:rPr>
              <a:t>主题策划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8641D77-523E-457C-B8D3-EC24B4F95B23}"/>
              </a:ext>
            </a:extLst>
          </p:cNvPr>
          <p:cNvSpPr/>
          <p:nvPr/>
        </p:nvSpPr>
        <p:spPr>
          <a:xfrm>
            <a:off x="995682" y="1792127"/>
            <a:ext cx="4353558" cy="4008370"/>
          </a:xfrm>
          <a:prstGeom prst="roundRect">
            <a:avLst>
              <a:gd name="adj" fmla="val 11637"/>
            </a:avLst>
          </a:prstGeom>
          <a:gradFill flip="none" rotWithShape="1">
            <a:gsLst>
              <a:gs pos="100000">
                <a:schemeClr val="accent3">
                  <a:lumMod val="86000"/>
                  <a:lumOff val="14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097662-274E-4045-9FFA-6E8BE12E6869}"/>
              </a:ext>
            </a:extLst>
          </p:cNvPr>
          <p:cNvSpPr txBox="1"/>
          <p:nvPr/>
        </p:nvSpPr>
        <p:spPr>
          <a:xfrm>
            <a:off x="2065008" y="2755037"/>
            <a:ext cx="2214907" cy="49795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阶段主题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05AC30F-80FC-4AAC-B784-56EDC3A86F81}"/>
              </a:ext>
            </a:extLst>
          </p:cNvPr>
          <p:cNvSpPr txBox="1"/>
          <p:nvPr/>
        </p:nvSpPr>
        <p:spPr>
          <a:xfrm>
            <a:off x="1353111" y="3345537"/>
            <a:ext cx="3638700" cy="65986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请在此输入相关说明，输入文字时可以直接复制，粘贴时选择右键只保留文本。</a:t>
            </a:r>
            <a:endParaRPr lang="en-US" altLang="zh-CN" sz="16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BAE31E0-38D9-4CF3-AEEE-67ACE985B908}"/>
              </a:ext>
            </a:extLst>
          </p:cNvPr>
          <p:cNvCxnSpPr>
            <a:cxnSpLocks/>
          </p:cNvCxnSpPr>
          <p:nvPr/>
        </p:nvCxnSpPr>
        <p:spPr>
          <a:xfrm>
            <a:off x="2535429" y="3299265"/>
            <a:ext cx="127406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卡通人物&#10;&#10;描述已自动生成">
            <a:extLst>
              <a:ext uri="{FF2B5EF4-FFF2-40B4-BE49-F238E27FC236}">
                <a16:creationId xmlns:a16="http://schemas.microsoft.com/office/drawing/2014/main" id="{22310307-759C-4B17-BE2F-5F2D53AE9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9018" r="46955"/>
          <a:stretch/>
        </p:blipFill>
        <p:spPr>
          <a:xfrm flipH="1">
            <a:off x="2395741" y="903112"/>
            <a:ext cx="1553440" cy="193952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E8FC1D9E-FC41-489D-B8FD-A22482BA5057}"/>
              </a:ext>
            </a:extLst>
          </p:cNvPr>
          <p:cNvSpPr txBox="1"/>
          <p:nvPr/>
        </p:nvSpPr>
        <p:spPr>
          <a:xfrm>
            <a:off x="2065008" y="4216042"/>
            <a:ext cx="2214907" cy="497957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重要节点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6812AF7-227D-44C5-942F-A8C24E226ED7}"/>
              </a:ext>
            </a:extLst>
          </p:cNvPr>
          <p:cNvSpPr txBox="1"/>
          <p:nvPr/>
        </p:nvSpPr>
        <p:spPr>
          <a:xfrm>
            <a:off x="1353111" y="4806542"/>
            <a:ext cx="3638700" cy="65986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请在此输入相关说明，输入文字时可以直接复制，粘贴时选择右键只保留文本。</a:t>
            </a:r>
            <a:endParaRPr lang="en-US" altLang="zh-CN" sz="16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C4B4B1A-635A-40B4-B6D6-53DACC43F0F4}"/>
              </a:ext>
            </a:extLst>
          </p:cNvPr>
          <p:cNvCxnSpPr>
            <a:cxnSpLocks/>
          </p:cNvCxnSpPr>
          <p:nvPr/>
        </p:nvCxnSpPr>
        <p:spPr>
          <a:xfrm>
            <a:off x="2535429" y="4760270"/>
            <a:ext cx="127406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E5B3735-EEEA-4F3F-977F-BE14ABDFE9DD}"/>
              </a:ext>
            </a:extLst>
          </p:cNvPr>
          <p:cNvSpPr/>
          <p:nvPr/>
        </p:nvSpPr>
        <p:spPr>
          <a:xfrm>
            <a:off x="6703072" y="1792127"/>
            <a:ext cx="4353558" cy="4008370"/>
          </a:xfrm>
          <a:prstGeom prst="roundRect">
            <a:avLst>
              <a:gd name="adj" fmla="val 11637"/>
            </a:avLst>
          </a:prstGeom>
          <a:gradFill flip="none" rotWithShape="1">
            <a:gsLst>
              <a:gs pos="100000">
                <a:schemeClr val="accent3">
                  <a:lumMod val="86000"/>
                  <a:lumOff val="14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5D73F67-656F-4E8E-A29C-7F7B7B917242}"/>
              </a:ext>
            </a:extLst>
          </p:cNvPr>
          <p:cNvSpPr txBox="1"/>
          <p:nvPr/>
        </p:nvSpPr>
        <p:spPr>
          <a:xfrm>
            <a:off x="7772398" y="2755037"/>
            <a:ext cx="2214907" cy="49795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创意内容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85D0128-6ADD-428C-87AE-EC5858FE687A}"/>
              </a:ext>
            </a:extLst>
          </p:cNvPr>
          <p:cNvSpPr txBox="1"/>
          <p:nvPr/>
        </p:nvSpPr>
        <p:spPr>
          <a:xfrm>
            <a:off x="7060501" y="3345537"/>
            <a:ext cx="3638700" cy="65986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请在此输入相关说明，输入文字时可以直接复制，粘贴时选择右键只保留文本。</a:t>
            </a:r>
            <a:endParaRPr lang="en-US" altLang="zh-CN" sz="16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A1F39F2-011A-4645-A5DC-27EB656E1C34}"/>
              </a:ext>
            </a:extLst>
          </p:cNvPr>
          <p:cNvCxnSpPr>
            <a:cxnSpLocks/>
          </p:cNvCxnSpPr>
          <p:nvPr/>
        </p:nvCxnSpPr>
        <p:spPr>
          <a:xfrm>
            <a:off x="8242819" y="3299265"/>
            <a:ext cx="127406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2" descr="卡通人物&#10;&#10;描述已自动生成">
            <a:extLst>
              <a:ext uri="{FF2B5EF4-FFF2-40B4-BE49-F238E27FC236}">
                <a16:creationId xmlns:a16="http://schemas.microsoft.com/office/drawing/2014/main" id="{5CAACD57-45A7-410A-BE09-942916ED2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19018" r="46955"/>
          <a:stretch/>
        </p:blipFill>
        <p:spPr>
          <a:xfrm flipH="1">
            <a:off x="8103131" y="903112"/>
            <a:ext cx="1553440" cy="1939528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C6DB62A7-F333-4665-A0F2-05062AC5F003}"/>
              </a:ext>
            </a:extLst>
          </p:cNvPr>
          <p:cNvSpPr txBox="1"/>
          <p:nvPr/>
        </p:nvSpPr>
        <p:spPr>
          <a:xfrm>
            <a:off x="7772398" y="4216042"/>
            <a:ext cx="2214907" cy="49795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资源推广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82A30E7-5FAB-4178-BA83-2E5DE1EC3C47}"/>
              </a:ext>
            </a:extLst>
          </p:cNvPr>
          <p:cNvSpPr txBox="1"/>
          <p:nvPr/>
        </p:nvSpPr>
        <p:spPr>
          <a:xfrm>
            <a:off x="7060501" y="4806542"/>
            <a:ext cx="3638700" cy="659861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请在此输入相关说明，输入文字时可以直接复制，粘贴时选择右键只保留文本。</a:t>
            </a:r>
            <a:endParaRPr lang="en-US" altLang="zh-CN" sz="16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9BE9E7B-EEB1-4FC1-AB8C-E37EDDDE3375}"/>
              </a:ext>
            </a:extLst>
          </p:cNvPr>
          <p:cNvCxnSpPr>
            <a:cxnSpLocks/>
          </p:cNvCxnSpPr>
          <p:nvPr/>
        </p:nvCxnSpPr>
        <p:spPr>
          <a:xfrm>
            <a:off x="8242819" y="4760270"/>
            <a:ext cx="1274064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形 21">
            <a:extLst>
              <a:ext uri="{FF2B5EF4-FFF2-40B4-BE49-F238E27FC236}">
                <a16:creationId xmlns:a16="http://schemas.microsoft.com/office/drawing/2014/main" id="{0190ABBA-3218-4A06-A2B0-3AFCBE746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555735" y="5073282"/>
            <a:ext cx="1539747" cy="1040370"/>
          </a:xfrm>
          <a:prstGeom prst="rect">
            <a:avLst/>
          </a:prstGeom>
        </p:spPr>
      </p:pic>
      <p:pic>
        <p:nvPicPr>
          <p:cNvPr id="23" name="图形 22">
            <a:extLst>
              <a:ext uri="{FF2B5EF4-FFF2-40B4-BE49-F238E27FC236}">
                <a16:creationId xmlns:a16="http://schemas.microsoft.com/office/drawing/2014/main" id="{22A90E49-A120-4B24-82B2-88CD2E00D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611379" y="1489582"/>
            <a:ext cx="385057" cy="605089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AFAE93DA-45FF-4040-85CD-CCBBC0EC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163325" y="5447359"/>
            <a:ext cx="986113" cy="666293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51282CF1-F6AA-42FD-8375-EDC4BA37E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1750" y="1837374"/>
            <a:ext cx="525930" cy="8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F1E170C2-F88F-4900-8AD5-916ADA6657D9}"/>
              </a:ext>
            </a:extLst>
          </p:cNvPr>
          <p:cNvSpPr txBox="1"/>
          <p:nvPr/>
        </p:nvSpPr>
        <p:spPr>
          <a:xfrm>
            <a:off x="5755647" y="1667599"/>
            <a:ext cx="5506869" cy="156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8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03</a:t>
            </a:r>
            <a:endParaRPr lang="zh-CN" altLang="en-US" sz="88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14E8E48-5850-4977-AD31-2A0753081781}"/>
              </a:ext>
            </a:extLst>
          </p:cNvPr>
          <p:cNvCxnSpPr>
            <a:cxnSpLocks/>
          </p:cNvCxnSpPr>
          <p:nvPr/>
        </p:nvCxnSpPr>
        <p:spPr>
          <a:xfrm>
            <a:off x="5574841" y="3262866"/>
            <a:ext cx="59440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78B2745-6BA0-446E-AA80-DF9FB4A1FF2E}"/>
              </a:ext>
            </a:extLst>
          </p:cNvPr>
          <p:cNvSpPr txBox="1"/>
          <p:nvPr/>
        </p:nvSpPr>
        <p:spPr>
          <a:xfrm>
            <a:off x="5755647" y="3235593"/>
            <a:ext cx="5506869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8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落地执行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E077EA-B4BA-4D7A-A1A8-CD4284574F4F}"/>
              </a:ext>
            </a:extLst>
          </p:cNvPr>
          <p:cNvSpPr txBox="1"/>
          <p:nvPr/>
        </p:nvSpPr>
        <p:spPr>
          <a:xfrm>
            <a:off x="5755647" y="4583484"/>
            <a:ext cx="550686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Landing execution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035FC52-8B4C-4148-9C78-DEA4DEDB949F}"/>
              </a:ext>
            </a:extLst>
          </p:cNvPr>
          <p:cNvCxnSpPr>
            <a:cxnSpLocks/>
          </p:cNvCxnSpPr>
          <p:nvPr/>
        </p:nvCxnSpPr>
        <p:spPr>
          <a:xfrm>
            <a:off x="5574841" y="5190400"/>
            <a:ext cx="59440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3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276F1C1D-05D0-4FF2-AFA5-DB3A5BAD7AC8}"/>
              </a:ext>
            </a:extLst>
          </p:cNvPr>
          <p:cNvSpPr/>
          <p:nvPr/>
        </p:nvSpPr>
        <p:spPr>
          <a:xfrm>
            <a:off x="4345502" y="1468222"/>
            <a:ext cx="6467623" cy="2283315"/>
          </a:xfrm>
          <a:prstGeom prst="roundRect">
            <a:avLst>
              <a:gd name="adj" fmla="val 11637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5E18DD0E-5823-4724-A708-5E0BCC3EF89E}"/>
              </a:ext>
            </a:extLst>
          </p:cNvPr>
          <p:cNvSpPr/>
          <p:nvPr/>
        </p:nvSpPr>
        <p:spPr>
          <a:xfrm>
            <a:off x="3832687" y="4056580"/>
            <a:ext cx="7686213" cy="2179119"/>
          </a:xfrm>
          <a:prstGeom prst="roundRect">
            <a:avLst>
              <a:gd name="adj" fmla="val 11637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20940F4-E694-40BD-9D06-A131BF771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落地执行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1C9A85A-803B-4112-9744-A088732170C8}"/>
              </a:ext>
            </a:extLst>
          </p:cNvPr>
          <p:cNvGrpSpPr/>
          <p:nvPr/>
        </p:nvGrpSpPr>
        <p:grpSpPr>
          <a:xfrm>
            <a:off x="660400" y="1445055"/>
            <a:ext cx="3591692" cy="6959768"/>
            <a:chOff x="469051" y="1445055"/>
            <a:chExt cx="3591692" cy="695976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1A8288D-D2FD-495A-927A-ECADA082CBDB}"/>
                </a:ext>
              </a:extLst>
            </p:cNvPr>
            <p:cNvGrpSpPr/>
            <p:nvPr/>
          </p:nvGrpSpPr>
          <p:grpSpPr>
            <a:xfrm>
              <a:off x="499531" y="1755686"/>
              <a:ext cx="3316362" cy="6247042"/>
              <a:chOff x="6158465" y="4655845"/>
              <a:chExt cx="751181" cy="1415003"/>
            </a:xfrm>
          </p:grpSpPr>
          <p:sp>
            <p:nvSpPr>
              <p:cNvPr id="18" name="图形 4">
                <a:extLst>
                  <a:ext uri="{FF2B5EF4-FFF2-40B4-BE49-F238E27FC236}">
                    <a16:creationId xmlns:a16="http://schemas.microsoft.com/office/drawing/2014/main" id="{F928F7C6-5F2C-4291-85DC-A4F8373791A0}"/>
                  </a:ext>
                </a:extLst>
              </p:cNvPr>
              <p:cNvSpPr/>
              <p:nvPr/>
            </p:nvSpPr>
            <p:spPr>
              <a:xfrm>
                <a:off x="6225579" y="5083417"/>
                <a:ext cx="93230" cy="41771"/>
              </a:xfrm>
              <a:prstGeom prst="roundRect">
                <a:avLst>
                  <a:gd name="adj" fmla="val 50000"/>
                </a:avLst>
              </a:prstGeom>
              <a:solidFill>
                <a:srgbClr val="FFE4E3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5" name="图形 4">
                <a:extLst>
                  <a:ext uri="{FF2B5EF4-FFF2-40B4-BE49-F238E27FC236}">
                    <a16:creationId xmlns:a16="http://schemas.microsoft.com/office/drawing/2014/main" id="{567064D3-720A-4B46-AB4F-E31F928358B0}"/>
                  </a:ext>
                </a:extLst>
              </p:cNvPr>
              <p:cNvSpPr/>
              <p:nvPr/>
            </p:nvSpPr>
            <p:spPr>
              <a:xfrm>
                <a:off x="6383104" y="5083417"/>
                <a:ext cx="93230" cy="41771"/>
              </a:xfrm>
              <a:prstGeom prst="roundRect">
                <a:avLst>
                  <a:gd name="adj" fmla="val 50000"/>
                </a:avLst>
              </a:prstGeom>
              <a:solidFill>
                <a:srgbClr val="FFE4E3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6" name="图形 4">
                <a:extLst>
                  <a:ext uri="{FF2B5EF4-FFF2-40B4-BE49-F238E27FC236}">
                    <a16:creationId xmlns:a16="http://schemas.microsoft.com/office/drawing/2014/main" id="{94E6182A-2A54-4BEE-AB90-FD6EFBF90D9E}"/>
                  </a:ext>
                </a:extLst>
              </p:cNvPr>
              <p:cNvSpPr/>
              <p:nvPr/>
            </p:nvSpPr>
            <p:spPr>
              <a:xfrm>
                <a:off x="6540632" y="5083417"/>
                <a:ext cx="93230" cy="41771"/>
              </a:xfrm>
              <a:prstGeom prst="roundRect">
                <a:avLst>
                  <a:gd name="adj" fmla="val 50000"/>
                </a:avLst>
              </a:prstGeom>
              <a:solidFill>
                <a:srgbClr val="FFE4E3"/>
              </a:solidFill>
              <a:ln w="9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7" name="图形 6">
                <a:extLst>
                  <a:ext uri="{FF2B5EF4-FFF2-40B4-BE49-F238E27FC236}">
                    <a16:creationId xmlns:a16="http://schemas.microsoft.com/office/drawing/2014/main" id="{E5DA83CD-3F7E-403E-A8C0-885788C0B7CB}"/>
                  </a:ext>
                </a:extLst>
              </p:cNvPr>
              <p:cNvSpPr/>
              <p:nvPr/>
            </p:nvSpPr>
            <p:spPr>
              <a:xfrm>
                <a:off x="6204421" y="4655845"/>
                <a:ext cx="705225" cy="1415003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8463" cap="flat">
                <a:noFill/>
                <a:prstDash val="solid"/>
                <a:miter/>
              </a:ln>
              <a:effectLst>
                <a:outerShdw blurRad="1270000" dist="254000" dir="5400000" algn="t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" name="图形 6">
                <a:extLst>
                  <a:ext uri="{FF2B5EF4-FFF2-40B4-BE49-F238E27FC236}">
                    <a16:creationId xmlns:a16="http://schemas.microsoft.com/office/drawing/2014/main" id="{51DB17CF-1F2D-4F03-99AF-95D47488CA0D}"/>
                  </a:ext>
                </a:extLst>
              </p:cNvPr>
              <p:cNvSpPr/>
              <p:nvPr/>
            </p:nvSpPr>
            <p:spPr>
              <a:xfrm>
                <a:off x="6243959" y="4897795"/>
                <a:ext cx="626149" cy="352209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/>
                </a:stretch>
              </a:blipFill>
              <a:ln w="8463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46AC73A7-0D09-4D8B-B80D-22DBC829071B}"/>
                  </a:ext>
                </a:extLst>
              </p:cNvPr>
              <p:cNvSpPr txBox="1"/>
              <p:nvPr/>
            </p:nvSpPr>
            <p:spPr>
              <a:xfrm>
                <a:off x="6158465" y="4681221"/>
                <a:ext cx="460757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E64A19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OfficePLUS</a:t>
                </a:r>
                <a:endParaRPr kumimoji="0" lang="zh-CN" altLang="en-US" sz="300" b="1" i="0" u="none" strike="noStrike" kern="1200" cap="none" spc="0" normalizeH="0" baseline="0" noProof="0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1" name="图形 6">
                <a:extLst>
                  <a:ext uri="{FF2B5EF4-FFF2-40B4-BE49-F238E27FC236}">
                    <a16:creationId xmlns:a16="http://schemas.microsoft.com/office/drawing/2014/main" id="{CFEADA22-EF2B-48FF-8D3E-101C9F8B249A}"/>
                  </a:ext>
                </a:extLst>
              </p:cNvPr>
              <p:cNvSpPr/>
              <p:nvPr/>
            </p:nvSpPr>
            <p:spPr>
              <a:xfrm>
                <a:off x="6243959" y="5279826"/>
                <a:ext cx="626149" cy="352209"/>
              </a:xfrm>
              <a:prstGeom prst="roundRect">
                <a:avLst>
                  <a:gd name="adj" fmla="val 0"/>
                </a:avLst>
              </a:prstGeom>
              <a:blipFill>
                <a:blip r:embed="rId3"/>
                <a:stretch>
                  <a:fillRect/>
                </a:stretch>
              </a:blipFill>
              <a:ln w="8463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2" name="图形 6">
                <a:extLst>
                  <a:ext uri="{FF2B5EF4-FFF2-40B4-BE49-F238E27FC236}">
                    <a16:creationId xmlns:a16="http://schemas.microsoft.com/office/drawing/2014/main" id="{31EBCC42-C1A1-42D9-9253-93220AA30F8C}"/>
                  </a:ext>
                </a:extLst>
              </p:cNvPr>
              <p:cNvSpPr/>
              <p:nvPr/>
            </p:nvSpPr>
            <p:spPr>
              <a:xfrm>
                <a:off x="6243959" y="5661857"/>
                <a:ext cx="626149" cy="352209"/>
              </a:xfrm>
              <a:prstGeom prst="roundRect">
                <a:avLst>
                  <a:gd name="adj" fmla="val 0"/>
                </a:avLst>
              </a:prstGeom>
              <a:blipFill>
                <a:blip r:embed="rId4"/>
                <a:stretch>
                  <a:fillRect/>
                </a:stretch>
              </a:blipFill>
              <a:ln w="8463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18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ADAEAC55-3470-4D17-BFD4-D5195B0179C8}"/>
                  </a:ext>
                </a:extLst>
              </p:cNvPr>
              <p:cNvSpPr/>
              <p:nvPr/>
            </p:nvSpPr>
            <p:spPr>
              <a:xfrm>
                <a:off x="6243959" y="4788556"/>
                <a:ext cx="533818" cy="62885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7436EF40-4202-483E-904C-98C1C3BDD9BA}"/>
                  </a:ext>
                </a:extLst>
              </p:cNvPr>
              <p:cNvSpPr/>
              <p:nvPr/>
            </p:nvSpPr>
            <p:spPr>
              <a:xfrm>
                <a:off x="6314301" y="4799090"/>
                <a:ext cx="443799" cy="41817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5" name="magnifiying-glass_93642">
                <a:extLst>
                  <a:ext uri="{FF2B5EF4-FFF2-40B4-BE49-F238E27FC236}">
                    <a16:creationId xmlns:a16="http://schemas.microsoft.com/office/drawing/2014/main" id="{732707B0-A2B9-4743-AC81-14B5FB44C0C3}"/>
                  </a:ext>
                </a:extLst>
              </p:cNvPr>
              <p:cNvSpPr/>
              <p:nvPr/>
            </p:nvSpPr>
            <p:spPr>
              <a:xfrm>
                <a:off x="6260487" y="4804015"/>
                <a:ext cx="32141" cy="31969"/>
              </a:xfrm>
              <a:custGeom>
                <a:avLst/>
                <a:gdLst>
                  <a:gd name="T0" fmla="*/ 88862 h 440259"/>
                  <a:gd name="T1" fmla="*/ 88862 h 440259"/>
                  <a:gd name="T2" fmla="*/ 278945 h 440259"/>
                  <a:gd name="T3" fmla="*/ 278945 h 440259"/>
                  <a:gd name="T4" fmla="*/ 278945 h 440259"/>
                  <a:gd name="T5" fmla="*/ 278945 h 440259"/>
                  <a:gd name="T6" fmla="*/ 278945 h 440259"/>
                  <a:gd name="T7" fmla="*/ 278945 h 440259"/>
                  <a:gd name="T8" fmla="*/ 278945 h 440259"/>
                  <a:gd name="T9" fmla="*/ 278945 h 440259"/>
                  <a:gd name="T10" fmla="*/ 278945 h 440259"/>
                  <a:gd name="T11" fmla="*/ 278945 h 440259"/>
                  <a:gd name="T12" fmla="*/ 278945 h 440259"/>
                  <a:gd name="T13" fmla="*/ 278945 h 440259"/>
                  <a:gd name="T14" fmla="*/ 278945 h 440259"/>
                  <a:gd name="T15" fmla="*/ 278945 h 440259"/>
                  <a:gd name="T16" fmla="*/ 278945 h 440259"/>
                  <a:gd name="T17" fmla="*/ 278945 h 440259"/>
                  <a:gd name="T18" fmla="*/ 278945 h 440259"/>
                  <a:gd name="T19" fmla="*/ 278945 h 440259"/>
                  <a:gd name="T20" fmla="*/ 278945 h 440259"/>
                  <a:gd name="T21" fmla="*/ 278945 h 440259"/>
                  <a:gd name="T22" fmla="*/ 88862 h 440259"/>
                  <a:gd name="T23" fmla="*/ 88862 h 440259"/>
                  <a:gd name="T24" fmla="*/ 278945 h 440259"/>
                  <a:gd name="T25" fmla="*/ 278945 h 440259"/>
                  <a:gd name="T26" fmla="*/ 278945 h 440259"/>
                  <a:gd name="T27" fmla="*/ 278945 h 440259"/>
                  <a:gd name="T28" fmla="*/ 278945 h 440259"/>
                  <a:gd name="T29" fmla="*/ 278945 h 440259"/>
                  <a:gd name="T30" fmla="*/ 278945 h 440259"/>
                  <a:gd name="T31" fmla="*/ 278945 h 440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2" h="2572">
                    <a:moveTo>
                      <a:pt x="2543" y="2401"/>
                    </a:moveTo>
                    <a:lnTo>
                      <a:pt x="1915" y="1774"/>
                    </a:lnTo>
                    <a:cubicBezTo>
                      <a:pt x="2071" y="1586"/>
                      <a:pt x="2165" y="1345"/>
                      <a:pt x="2165" y="1083"/>
                    </a:cubicBezTo>
                    <a:cubicBezTo>
                      <a:pt x="2165" y="486"/>
                      <a:pt x="1679" y="0"/>
                      <a:pt x="1083" y="0"/>
                    </a:cubicBezTo>
                    <a:cubicBezTo>
                      <a:pt x="486" y="0"/>
                      <a:pt x="0" y="486"/>
                      <a:pt x="0" y="1083"/>
                    </a:cubicBezTo>
                    <a:cubicBezTo>
                      <a:pt x="0" y="1679"/>
                      <a:pt x="486" y="2165"/>
                      <a:pt x="1083" y="2165"/>
                    </a:cubicBezTo>
                    <a:cubicBezTo>
                      <a:pt x="1345" y="2165"/>
                      <a:pt x="1586" y="2071"/>
                      <a:pt x="1774" y="1915"/>
                    </a:cubicBezTo>
                    <a:lnTo>
                      <a:pt x="2401" y="2543"/>
                    </a:lnTo>
                    <a:cubicBezTo>
                      <a:pt x="2421" y="2562"/>
                      <a:pt x="2446" y="2572"/>
                      <a:pt x="2472" y="2572"/>
                    </a:cubicBezTo>
                    <a:cubicBezTo>
                      <a:pt x="2498" y="2572"/>
                      <a:pt x="2523" y="2562"/>
                      <a:pt x="2543" y="2543"/>
                    </a:cubicBezTo>
                    <a:cubicBezTo>
                      <a:pt x="2582" y="2504"/>
                      <a:pt x="2582" y="2440"/>
                      <a:pt x="2543" y="2401"/>
                    </a:cubicBezTo>
                    <a:close/>
                    <a:moveTo>
                      <a:pt x="200" y="1083"/>
                    </a:moveTo>
                    <a:cubicBezTo>
                      <a:pt x="200" y="596"/>
                      <a:pt x="596" y="200"/>
                      <a:pt x="1083" y="200"/>
                    </a:cubicBezTo>
                    <a:cubicBezTo>
                      <a:pt x="1569" y="200"/>
                      <a:pt x="1965" y="596"/>
                      <a:pt x="1965" y="1083"/>
                    </a:cubicBezTo>
                    <a:cubicBezTo>
                      <a:pt x="1965" y="1569"/>
                      <a:pt x="1569" y="1965"/>
                      <a:pt x="1083" y="1965"/>
                    </a:cubicBezTo>
                    <a:cubicBezTo>
                      <a:pt x="596" y="1965"/>
                      <a:pt x="200" y="1569"/>
                      <a:pt x="200" y="108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5317CA4-605B-40E4-82A1-2FCF4915A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51" y="1445055"/>
              <a:ext cx="3591692" cy="6959768"/>
            </a:xfrm>
            <a:prstGeom prst="rect">
              <a:avLst/>
            </a:prstGeom>
          </p:spPr>
        </p:pic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A90FB9D9-B47C-4755-9007-69F54DCBC573}"/>
              </a:ext>
            </a:extLst>
          </p:cNvPr>
          <p:cNvSpPr txBox="1"/>
          <p:nvPr/>
        </p:nvSpPr>
        <p:spPr>
          <a:xfrm>
            <a:off x="4562643" y="1598266"/>
            <a:ext cx="252395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创意互动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C930F33-0986-465B-9759-1A9BA27F3E73}"/>
              </a:ext>
            </a:extLst>
          </p:cNvPr>
          <p:cNvSpPr txBox="1"/>
          <p:nvPr/>
        </p:nvSpPr>
        <p:spPr>
          <a:xfrm>
            <a:off x="4562643" y="2269187"/>
            <a:ext cx="2599179" cy="1250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6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023DE9E-A5F6-4061-9F7C-488996B03E08}"/>
              </a:ext>
            </a:extLst>
          </p:cNvPr>
          <p:cNvCxnSpPr>
            <a:cxnSpLocks/>
          </p:cNvCxnSpPr>
          <p:nvPr/>
        </p:nvCxnSpPr>
        <p:spPr>
          <a:xfrm>
            <a:off x="4562643" y="2189434"/>
            <a:ext cx="153335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8DB00F78-91EB-40AA-BD8A-68F3B0D53FAC}"/>
              </a:ext>
            </a:extLst>
          </p:cNvPr>
          <p:cNvSpPr txBox="1"/>
          <p:nvPr/>
        </p:nvSpPr>
        <p:spPr>
          <a:xfrm>
            <a:off x="4562643" y="4386132"/>
            <a:ext cx="284399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内容属性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05C2A91-9D9B-4951-99CF-CFCACBD04AF6}"/>
              </a:ext>
            </a:extLst>
          </p:cNvPr>
          <p:cNvSpPr txBox="1"/>
          <p:nvPr/>
        </p:nvSpPr>
        <p:spPr>
          <a:xfrm>
            <a:off x="4562643" y="5058670"/>
            <a:ext cx="6561033" cy="847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请在此输入相关说明，输入文字时可以直接复制，粘贴时请选择右键只保留文本。请在此输入相关说明，输入文字时可以直接复制，粘贴时请选择右键只保留文本。</a:t>
            </a:r>
            <a:endParaRPr lang="en-US" altLang="zh-CN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475E74C7-DBA6-4E59-A473-6CA7E7ED75F9}"/>
              </a:ext>
            </a:extLst>
          </p:cNvPr>
          <p:cNvCxnSpPr>
            <a:cxnSpLocks/>
          </p:cNvCxnSpPr>
          <p:nvPr/>
        </p:nvCxnSpPr>
        <p:spPr>
          <a:xfrm>
            <a:off x="4562643" y="4977300"/>
            <a:ext cx="144191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D83419C5-8A13-4037-A63B-E233D7831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372" y="1468222"/>
            <a:ext cx="4059227" cy="2283315"/>
          </a:xfrm>
          <a:prstGeom prst="roundRect">
            <a:avLst/>
          </a:prstGeom>
          <a:effectLst>
            <a:outerShdw blurRad="533400" dist="152400" algn="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39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矩形: 圆角 164">
            <a:extLst>
              <a:ext uri="{FF2B5EF4-FFF2-40B4-BE49-F238E27FC236}">
                <a16:creationId xmlns:a16="http://schemas.microsoft.com/office/drawing/2014/main" id="{C2C3638E-735A-4129-8059-06EDBAA4819C}"/>
              </a:ext>
            </a:extLst>
          </p:cNvPr>
          <p:cNvSpPr/>
          <p:nvPr/>
        </p:nvSpPr>
        <p:spPr>
          <a:xfrm>
            <a:off x="665960" y="3949614"/>
            <a:ext cx="5505485" cy="1717295"/>
          </a:xfrm>
          <a:prstGeom prst="roundRect">
            <a:avLst>
              <a:gd name="adj" fmla="val 11637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58" name="矩形: 圆角 157">
            <a:extLst>
              <a:ext uri="{FF2B5EF4-FFF2-40B4-BE49-F238E27FC236}">
                <a16:creationId xmlns:a16="http://schemas.microsoft.com/office/drawing/2014/main" id="{864DD1E1-B0A7-4041-B1F6-5977904853C1}"/>
              </a:ext>
            </a:extLst>
          </p:cNvPr>
          <p:cNvSpPr/>
          <p:nvPr/>
        </p:nvSpPr>
        <p:spPr>
          <a:xfrm>
            <a:off x="665960" y="1513811"/>
            <a:ext cx="4308589" cy="1717295"/>
          </a:xfrm>
          <a:prstGeom prst="roundRect">
            <a:avLst>
              <a:gd name="adj" fmla="val 11637"/>
            </a:avLst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E630F767-82AA-4A7A-B3D0-066F641D1DDF}"/>
              </a:ext>
            </a:extLst>
          </p:cNvPr>
          <p:cNvSpPr txBox="1"/>
          <p:nvPr/>
        </p:nvSpPr>
        <p:spPr>
          <a:xfrm>
            <a:off x="835504" y="1707067"/>
            <a:ext cx="252395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宣传海报</a:t>
            </a: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AA6BDD24-571A-4746-9FEF-E6E3FB959B6A}"/>
              </a:ext>
            </a:extLst>
          </p:cNvPr>
          <p:cNvSpPr txBox="1"/>
          <p:nvPr/>
        </p:nvSpPr>
        <p:spPr>
          <a:xfrm>
            <a:off x="835504" y="2377988"/>
            <a:ext cx="3649644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请在此输入相关说明，输入文字时可以直接复制，粘贴时选择右键只保留文本。</a:t>
            </a:r>
          </a:p>
        </p:txBody>
      </p: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25840D71-31AC-49D3-B0F7-3623CF494346}"/>
              </a:ext>
            </a:extLst>
          </p:cNvPr>
          <p:cNvCxnSpPr>
            <a:cxnSpLocks/>
          </p:cNvCxnSpPr>
          <p:nvPr/>
        </p:nvCxnSpPr>
        <p:spPr>
          <a:xfrm>
            <a:off x="835504" y="2298235"/>
            <a:ext cx="229535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6F07BE-A110-4D16-B09C-3A22263E8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落地执行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5C29210-B40D-417E-B588-40BA20FE231E}"/>
              </a:ext>
            </a:extLst>
          </p:cNvPr>
          <p:cNvGrpSpPr/>
          <p:nvPr/>
        </p:nvGrpSpPr>
        <p:grpSpPr>
          <a:xfrm rot="20700000">
            <a:off x="12859308" y="3852280"/>
            <a:ext cx="2145691" cy="4305233"/>
            <a:chOff x="6204422" y="4655831"/>
            <a:chExt cx="705225" cy="1414999"/>
          </a:xfrm>
        </p:grpSpPr>
        <p:sp>
          <p:nvSpPr>
            <p:cNvPr id="9" name="图形 4">
              <a:extLst>
                <a:ext uri="{FF2B5EF4-FFF2-40B4-BE49-F238E27FC236}">
                  <a16:creationId xmlns:a16="http://schemas.microsoft.com/office/drawing/2014/main" id="{53EC67CA-6780-47CC-B7EB-A63544247182}"/>
                </a:ext>
              </a:extLst>
            </p:cNvPr>
            <p:cNvSpPr/>
            <p:nvPr/>
          </p:nvSpPr>
          <p:spPr>
            <a:xfrm>
              <a:off x="6225582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图形 4">
              <a:extLst>
                <a:ext uri="{FF2B5EF4-FFF2-40B4-BE49-F238E27FC236}">
                  <a16:creationId xmlns:a16="http://schemas.microsoft.com/office/drawing/2014/main" id="{440D4EA2-20F3-475C-BC5B-D8346E2C83DB}"/>
                </a:ext>
              </a:extLst>
            </p:cNvPr>
            <p:cNvSpPr/>
            <p:nvPr/>
          </p:nvSpPr>
          <p:spPr>
            <a:xfrm>
              <a:off x="6383107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图形 4">
              <a:extLst>
                <a:ext uri="{FF2B5EF4-FFF2-40B4-BE49-F238E27FC236}">
                  <a16:creationId xmlns:a16="http://schemas.microsoft.com/office/drawing/2014/main" id="{571B0C7F-8AED-4626-812D-A925D8167B7C}"/>
                </a:ext>
              </a:extLst>
            </p:cNvPr>
            <p:cNvSpPr/>
            <p:nvPr/>
          </p:nvSpPr>
          <p:spPr>
            <a:xfrm>
              <a:off x="6540635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图形 6">
              <a:extLst>
                <a:ext uri="{FF2B5EF4-FFF2-40B4-BE49-F238E27FC236}">
                  <a16:creationId xmlns:a16="http://schemas.microsoft.com/office/drawing/2014/main" id="{E0591C76-D216-4ECE-A3EE-ACF6B774A41C}"/>
                </a:ext>
              </a:extLst>
            </p:cNvPr>
            <p:cNvSpPr/>
            <p:nvPr/>
          </p:nvSpPr>
          <p:spPr>
            <a:xfrm>
              <a:off x="6204422" y="4655831"/>
              <a:ext cx="705225" cy="14149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8463" cap="flat">
              <a:noFill/>
              <a:prstDash val="solid"/>
              <a:miter/>
            </a:ln>
            <a:effectLst>
              <a:outerShdw blurRad="1270000" dist="2540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图形 6">
              <a:extLst>
                <a:ext uri="{FF2B5EF4-FFF2-40B4-BE49-F238E27FC236}">
                  <a16:creationId xmlns:a16="http://schemas.microsoft.com/office/drawing/2014/main" id="{603A02E7-6DF2-4898-B401-8300E5863BB8}"/>
                </a:ext>
              </a:extLst>
            </p:cNvPr>
            <p:cNvSpPr/>
            <p:nvPr/>
          </p:nvSpPr>
          <p:spPr>
            <a:xfrm>
              <a:off x="6243960" y="489778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504844C-1503-4078-B800-63555FE36888}"/>
                </a:ext>
              </a:extLst>
            </p:cNvPr>
            <p:cNvSpPr txBox="1"/>
            <p:nvPr/>
          </p:nvSpPr>
          <p:spPr>
            <a:xfrm>
              <a:off x="6228354" y="4708310"/>
              <a:ext cx="460757" cy="7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OfficePLUS</a:t>
              </a: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E64A1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图形 6">
              <a:extLst>
                <a:ext uri="{FF2B5EF4-FFF2-40B4-BE49-F238E27FC236}">
                  <a16:creationId xmlns:a16="http://schemas.microsoft.com/office/drawing/2014/main" id="{ADDA976E-F689-4A31-A93D-965067C1AF4D}"/>
                </a:ext>
              </a:extLst>
            </p:cNvPr>
            <p:cNvSpPr/>
            <p:nvPr/>
          </p:nvSpPr>
          <p:spPr>
            <a:xfrm>
              <a:off x="6243960" y="527981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图形 6">
              <a:extLst>
                <a:ext uri="{FF2B5EF4-FFF2-40B4-BE49-F238E27FC236}">
                  <a16:creationId xmlns:a16="http://schemas.microsoft.com/office/drawing/2014/main" id="{31C00845-6BE2-469F-B6B1-F3E6926346CF}"/>
                </a:ext>
              </a:extLst>
            </p:cNvPr>
            <p:cNvSpPr/>
            <p:nvPr/>
          </p:nvSpPr>
          <p:spPr>
            <a:xfrm>
              <a:off x="6243960" y="566184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5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D9189E1-DF46-4B22-B421-EC7B4A41CB76}"/>
                </a:ext>
              </a:extLst>
            </p:cNvPr>
            <p:cNvSpPr/>
            <p:nvPr/>
          </p:nvSpPr>
          <p:spPr>
            <a:xfrm>
              <a:off x="6243960" y="4788548"/>
              <a:ext cx="533818" cy="628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A1855DF8-5290-4D22-986F-7AA96FDAFEC1}"/>
                </a:ext>
              </a:extLst>
            </p:cNvPr>
            <p:cNvSpPr/>
            <p:nvPr/>
          </p:nvSpPr>
          <p:spPr>
            <a:xfrm>
              <a:off x="6314304" y="4799072"/>
              <a:ext cx="443799" cy="418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magnifiying-glass_93642">
              <a:extLst>
                <a:ext uri="{FF2B5EF4-FFF2-40B4-BE49-F238E27FC236}">
                  <a16:creationId xmlns:a16="http://schemas.microsoft.com/office/drawing/2014/main" id="{F3227C78-0E3E-430A-ACD6-40EE9E5AF11A}"/>
                </a:ext>
              </a:extLst>
            </p:cNvPr>
            <p:cNvSpPr/>
            <p:nvPr/>
          </p:nvSpPr>
          <p:spPr>
            <a:xfrm>
              <a:off x="6260487" y="4804015"/>
              <a:ext cx="32141" cy="3196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88862 h 440259"/>
                <a:gd name="T23" fmla="*/ 88862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2" h="2572">
                  <a:moveTo>
                    <a:pt x="2543" y="2401"/>
                  </a:moveTo>
                  <a:lnTo>
                    <a:pt x="1915" y="1774"/>
                  </a:lnTo>
                  <a:cubicBezTo>
                    <a:pt x="2071" y="1586"/>
                    <a:pt x="2165" y="1345"/>
                    <a:pt x="2165" y="1083"/>
                  </a:cubicBezTo>
                  <a:cubicBezTo>
                    <a:pt x="2165" y="486"/>
                    <a:pt x="1679" y="0"/>
                    <a:pt x="1083" y="0"/>
                  </a:cubicBezTo>
                  <a:cubicBezTo>
                    <a:pt x="486" y="0"/>
                    <a:pt x="0" y="486"/>
                    <a:pt x="0" y="1083"/>
                  </a:cubicBezTo>
                  <a:cubicBezTo>
                    <a:pt x="0" y="1679"/>
                    <a:pt x="486" y="2165"/>
                    <a:pt x="1083" y="2165"/>
                  </a:cubicBezTo>
                  <a:cubicBezTo>
                    <a:pt x="1345" y="2165"/>
                    <a:pt x="1586" y="2071"/>
                    <a:pt x="1774" y="1915"/>
                  </a:cubicBezTo>
                  <a:lnTo>
                    <a:pt x="2401" y="2543"/>
                  </a:lnTo>
                  <a:cubicBezTo>
                    <a:pt x="2421" y="2562"/>
                    <a:pt x="2446" y="2572"/>
                    <a:pt x="2472" y="2572"/>
                  </a:cubicBezTo>
                  <a:cubicBezTo>
                    <a:pt x="2498" y="2572"/>
                    <a:pt x="2523" y="2562"/>
                    <a:pt x="2543" y="2543"/>
                  </a:cubicBezTo>
                  <a:cubicBezTo>
                    <a:pt x="2582" y="2504"/>
                    <a:pt x="2582" y="2440"/>
                    <a:pt x="2543" y="2401"/>
                  </a:cubicBezTo>
                  <a:close/>
                  <a:moveTo>
                    <a:pt x="200" y="1083"/>
                  </a:moveTo>
                  <a:cubicBezTo>
                    <a:pt x="200" y="596"/>
                    <a:pt x="596" y="200"/>
                    <a:pt x="1083" y="200"/>
                  </a:cubicBezTo>
                  <a:cubicBezTo>
                    <a:pt x="1569" y="200"/>
                    <a:pt x="1965" y="596"/>
                    <a:pt x="1965" y="1083"/>
                  </a:cubicBezTo>
                  <a:cubicBezTo>
                    <a:pt x="1965" y="1569"/>
                    <a:pt x="1569" y="1965"/>
                    <a:pt x="1083" y="1965"/>
                  </a:cubicBezTo>
                  <a:cubicBezTo>
                    <a:pt x="596" y="1965"/>
                    <a:pt x="200" y="1569"/>
                    <a:pt x="200" y="1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EDEF6E5-E623-4DDC-9048-328D8A54D7D8}"/>
              </a:ext>
            </a:extLst>
          </p:cNvPr>
          <p:cNvGrpSpPr/>
          <p:nvPr/>
        </p:nvGrpSpPr>
        <p:grpSpPr>
          <a:xfrm rot="20700000">
            <a:off x="10189834" y="3197361"/>
            <a:ext cx="2145691" cy="4305233"/>
            <a:chOff x="6204422" y="4655831"/>
            <a:chExt cx="705225" cy="1414999"/>
          </a:xfrm>
        </p:grpSpPr>
        <p:sp>
          <p:nvSpPr>
            <p:cNvPr id="21" name="图形 4">
              <a:extLst>
                <a:ext uri="{FF2B5EF4-FFF2-40B4-BE49-F238E27FC236}">
                  <a16:creationId xmlns:a16="http://schemas.microsoft.com/office/drawing/2014/main" id="{A64CAD59-7C59-45C6-BB77-D8528D9144C4}"/>
                </a:ext>
              </a:extLst>
            </p:cNvPr>
            <p:cNvSpPr/>
            <p:nvPr/>
          </p:nvSpPr>
          <p:spPr>
            <a:xfrm>
              <a:off x="6225582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图形 4">
              <a:extLst>
                <a:ext uri="{FF2B5EF4-FFF2-40B4-BE49-F238E27FC236}">
                  <a16:creationId xmlns:a16="http://schemas.microsoft.com/office/drawing/2014/main" id="{7704250B-F751-4049-942A-229A04379482}"/>
                </a:ext>
              </a:extLst>
            </p:cNvPr>
            <p:cNvSpPr/>
            <p:nvPr/>
          </p:nvSpPr>
          <p:spPr>
            <a:xfrm>
              <a:off x="6383107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图形 4">
              <a:extLst>
                <a:ext uri="{FF2B5EF4-FFF2-40B4-BE49-F238E27FC236}">
                  <a16:creationId xmlns:a16="http://schemas.microsoft.com/office/drawing/2014/main" id="{4F0D0605-640C-4F62-BEBE-E8AAC7C40C9C}"/>
                </a:ext>
              </a:extLst>
            </p:cNvPr>
            <p:cNvSpPr/>
            <p:nvPr/>
          </p:nvSpPr>
          <p:spPr>
            <a:xfrm>
              <a:off x="6540635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图形 6">
              <a:extLst>
                <a:ext uri="{FF2B5EF4-FFF2-40B4-BE49-F238E27FC236}">
                  <a16:creationId xmlns:a16="http://schemas.microsoft.com/office/drawing/2014/main" id="{C1C68DD0-E216-49C0-A0E9-1B213DB5B344}"/>
                </a:ext>
              </a:extLst>
            </p:cNvPr>
            <p:cNvSpPr/>
            <p:nvPr/>
          </p:nvSpPr>
          <p:spPr>
            <a:xfrm>
              <a:off x="6204422" y="4655831"/>
              <a:ext cx="705225" cy="14149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8463" cap="flat">
              <a:noFill/>
              <a:prstDash val="solid"/>
              <a:miter/>
            </a:ln>
            <a:effectLst>
              <a:outerShdw blurRad="1270000" dist="2540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图形 6">
              <a:extLst>
                <a:ext uri="{FF2B5EF4-FFF2-40B4-BE49-F238E27FC236}">
                  <a16:creationId xmlns:a16="http://schemas.microsoft.com/office/drawing/2014/main" id="{129589D6-E1B8-4A3A-B25D-2FFC15B20E63}"/>
                </a:ext>
              </a:extLst>
            </p:cNvPr>
            <p:cNvSpPr/>
            <p:nvPr/>
          </p:nvSpPr>
          <p:spPr>
            <a:xfrm>
              <a:off x="6243960" y="489778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1EF7517-E6BB-4B77-9BF5-5D597C2D9390}"/>
                </a:ext>
              </a:extLst>
            </p:cNvPr>
            <p:cNvSpPr txBox="1"/>
            <p:nvPr/>
          </p:nvSpPr>
          <p:spPr>
            <a:xfrm>
              <a:off x="6228354" y="4708310"/>
              <a:ext cx="460757" cy="7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OfficePLUS</a:t>
              </a: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E64A1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图形 6">
              <a:extLst>
                <a:ext uri="{FF2B5EF4-FFF2-40B4-BE49-F238E27FC236}">
                  <a16:creationId xmlns:a16="http://schemas.microsoft.com/office/drawing/2014/main" id="{5FFD29F1-9C55-469C-A43E-4DE88537886F}"/>
                </a:ext>
              </a:extLst>
            </p:cNvPr>
            <p:cNvSpPr/>
            <p:nvPr/>
          </p:nvSpPr>
          <p:spPr>
            <a:xfrm>
              <a:off x="6243960" y="527981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8" name="图形 6">
              <a:extLst>
                <a:ext uri="{FF2B5EF4-FFF2-40B4-BE49-F238E27FC236}">
                  <a16:creationId xmlns:a16="http://schemas.microsoft.com/office/drawing/2014/main" id="{E37C3E52-29C3-4184-979C-2C160518EA26}"/>
                </a:ext>
              </a:extLst>
            </p:cNvPr>
            <p:cNvSpPr/>
            <p:nvPr/>
          </p:nvSpPr>
          <p:spPr>
            <a:xfrm>
              <a:off x="6243960" y="566184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5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2DCEDBE9-20FC-4806-AD54-E06F6027D57A}"/>
                </a:ext>
              </a:extLst>
            </p:cNvPr>
            <p:cNvSpPr/>
            <p:nvPr/>
          </p:nvSpPr>
          <p:spPr>
            <a:xfrm>
              <a:off x="6243960" y="4788548"/>
              <a:ext cx="533818" cy="628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32B0BD9D-BAB5-4B72-B93D-29E592AD385E}"/>
                </a:ext>
              </a:extLst>
            </p:cNvPr>
            <p:cNvSpPr/>
            <p:nvPr/>
          </p:nvSpPr>
          <p:spPr>
            <a:xfrm>
              <a:off x="6314304" y="4799072"/>
              <a:ext cx="443799" cy="418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1" name="magnifiying-glass_93642">
              <a:extLst>
                <a:ext uri="{FF2B5EF4-FFF2-40B4-BE49-F238E27FC236}">
                  <a16:creationId xmlns:a16="http://schemas.microsoft.com/office/drawing/2014/main" id="{CD33698B-E0F1-4072-A437-5F555BE57520}"/>
                </a:ext>
              </a:extLst>
            </p:cNvPr>
            <p:cNvSpPr/>
            <p:nvPr/>
          </p:nvSpPr>
          <p:spPr>
            <a:xfrm>
              <a:off x="6260487" y="4804015"/>
              <a:ext cx="32141" cy="3196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88862 h 440259"/>
                <a:gd name="T23" fmla="*/ 88862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2" h="2572">
                  <a:moveTo>
                    <a:pt x="2543" y="2401"/>
                  </a:moveTo>
                  <a:lnTo>
                    <a:pt x="1915" y="1774"/>
                  </a:lnTo>
                  <a:cubicBezTo>
                    <a:pt x="2071" y="1586"/>
                    <a:pt x="2165" y="1345"/>
                    <a:pt x="2165" y="1083"/>
                  </a:cubicBezTo>
                  <a:cubicBezTo>
                    <a:pt x="2165" y="486"/>
                    <a:pt x="1679" y="0"/>
                    <a:pt x="1083" y="0"/>
                  </a:cubicBezTo>
                  <a:cubicBezTo>
                    <a:pt x="486" y="0"/>
                    <a:pt x="0" y="486"/>
                    <a:pt x="0" y="1083"/>
                  </a:cubicBezTo>
                  <a:cubicBezTo>
                    <a:pt x="0" y="1679"/>
                    <a:pt x="486" y="2165"/>
                    <a:pt x="1083" y="2165"/>
                  </a:cubicBezTo>
                  <a:cubicBezTo>
                    <a:pt x="1345" y="2165"/>
                    <a:pt x="1586" y="2071"/>
                    <a:pt x="1774" y="1915"/>
                  </a:cubicBezTo>
                  <a:lnTo>
                    <a:pt x="2401" y="2543"/>
                  </a:lnTo>
                  <a:cubicBezTo>
                    <a:pt x="2421" y="2562"/>
                    <a:pt x="2446" y="2572"/>
                    <a:pt x="2472" y="2572"/>
                  </a:cubicBezTo>
                  <a:cubicBezTo>
                    <a:pt x="2498" y="2572"/>
                    <a:pt x="2523" y="2562"/>
                    <a:pt x="2543" y="2543"/>
                  </a:cubicBezTo>
                  <a:cubicBezTo>
                    <a:pt x="2582" y="2504"/>
                    <a:pt x="2582" y="2440"/>
                    <a:pt x="2543" y="2401"/>
                  </a:cubicBezTo>
                  <a:close/>
                  <a:moveTo>
                    <a:pt x="200" y="1083"/>
                  </a:moveTo>
                  <a:cubicBezTo>
                    <a:pt x="200" y="596"/>
                    <a:pt x="596" y="200"/>
                    <a:pt x="1083" y="200"/>
                  </a:cubicBezTo>
                  <a:cubicBezTo>
                    <a:pt x="1569" y="200"/>
                    <a:pt x="1965" y="596"/>
                    <a:pt x="1965" y="1083"/>
                  </a:cubicBezTo>
                  <a:cubicBezTo>
                    <a:pt x="1965" y="1569"/>
                    <a:pt x="1569" y="1965"/>
                    <a:pt x="1083" y="1965"/>
                  </a:cubicBezTo>
                  <a:cubicBezTo>
                    <a:pt x="596" y="1965"/>
                    <a:pt x="200" y="1569"/>
                    <a:pt x="200" y="1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0147341-A162-483A-8010-953EF09D333F}"/>
              </a:ext>
            </a:extLst>
          </p:cNvPr>
          <p:cNvGrpSpPr/>
          <p:nvPr/>
        </p:nvGrpSpPr>
        <p:grpSpPr>
          <a:xfrm rot="20700000">
            <a:off x="7699251" y="2982963"/>
            <a:ext cx="2145691" cy="4305233"/>
            <a:chOff x="6204422" y="4655831"/>
            <a:chExt cx="705225" cy="1414999"/>
          </a:xfrm>
        </p:grpSpPr>
        <p:sp>
          <p:nvSpPr>
            <p:cNvPr id="33" name="图形 4">
              <a:extLst>
                <a:ext uri="{FF2B5EF4-FFF2-40B4-BE49-F238E27FC236}">
                  <a16:creationId xmlns:a16="http://schemas.microsoft.com/office/drawing/2014/main" id="{F7CA7625-FE2C-4121-821C-61E588FA6444}"/>
                </a:ext>
              </a:extLst>
            </p:cNvPr>
            <p:cNvSpPr/>
            <p:nvPr/>
          </p:nvSpPr>
          <p:spPr>
            <a:xfrm>
              <a:off x="6225582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4" name="图形 4">
              <a:extLst>
                <a:ext uri="{FF2B5EF4-FFF2-40B4-BE49-F238E27FC236}">
                  <a16:creationId xmlns:a16="http://schemas.microsoft.com/office/drawing/2014/main" id="{4C5B439D-1868-49AB-9A03-105E037A06DE}"/>
                </a:ext>
              </a:extLst>
            </p:cNvPr>
            <p:cNvSpPr/>
            <p:nvPr/>
          </p:nvSpPr>
          <p:spPr>
            <a:xfrm>
              <a:off x="6383107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图形 4">
              <a:extLst>
                <a:ext uri="{FF2B5EF4-FFF2-40B4-BE49-F238E27FC236}">
                  <a16:creationId xmlns:a16="http://schemas.microsoft.com/office/drawing/2014/main" id="{A76699CD-4580-4DB9-9486-1E153F121540}"/>
                </a:ext>
              </a:extLst>
            </p:cNvPr>
            <p:cNvSpPr/>
            <p:nvPr/>
          </p:nvSpPr>
          <p:spPr>
            <a:xfrm>
              <a:off x="6540635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图形 6">
              <a:extLst>
                <a:ext uri="{FF2B5EF4-FFF2-40B4-BE49-F238E27FC236}">
                  <a16:creationId xmlns:a16="http://schemas.microsoft.com/office/drawing/2014/main" id="{3ECFAAEE-4298-496C-9A14-4DCC5B07897A}"/>
                </a:ext>
              </a:extLst>
            </p:cNvPr>
            <p:cNvSpPr/>
            <p:nvPr/>
          </p:nvSpPr>
          <p:spPr>
            <a:xfrm>
              <a:off x="6204422" y="4655831"/>
              <a:ext cx="705225" cy="14149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8463" cap="flat">
              <a:noFill/>
              <a:prstDash val="solid"/>
              <a:miter/>
            </a:ln>
            <a:effectLst>
              <a:outerShdw blurRad="1270000" dist="2540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7" name="图形 6">
              <a:extLst>
                <a:ext uri="{FF2B5EF4-FFF2-40B4-BE49-F238E27FC236}">
                  <a16:creationId xmlns:a16="http://schemas.microsoft.com/office/drawing/2014/main" id="{9EF637DF-FF5A-457C-833B-2AEB5D4CB4F6}"/>
                </a:ext>
              </a:extLst>
            </p:cNvPr>
            <p:cNvSpPr/>
            <p:nvPr/>
          </p:nvSpPr>
          <p:spPr>
            <a:xfrm>
              <a:off x="6243960" y="489778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955C124-F0D4-4775-9B9A-5C4ED2795D10}"/>
                </a:ext>
              </a:extLst>
            </p:cNvPr>
            <p:cNvSpPr txBox="1"/>
            <p:nvPr/>
          </p:nvSpPr>
          <p:spPr>
            <a:xfrm>
              <a:off x="6228354" y="4708310"/>
              <a:ext cx="460757" cy="7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OfficePLUS</a:t>
              </a: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E64A1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9" name="图形 6">
              <a:extLst>
                <a:ext uri="{FF2B5EF4-FFF2-40B4-BE49-F238E27FC236}">
                  <a16:creationId xmlns:a16="http://schemas.microsoft.com/office/drawing/2014/main" id="{69C6BC84-6B70-4DD6-A4DE-5889F2E10130}"/>
                </a:ext>
              </a:extLst>
            </p:cNvPr>
            <p:cNvSpPr/>
            <p:nvPr/>
          </p:nvSpPr>
          <p:spPr>
            <a:xfrm>
              <a:off x="6243960" y="527981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0" name="图形 6">
              <a:extLst>
                <a:ext uri="{FF2B5EF4-FFF2-40B4-BE49-F238E27FC236}">
                  <a16:creationId xmlns:a16="http://schemas.microsoft.com/office/drawing/2014/main" id="{3227A6C6-B254-41EE-B3ED-CE6C5ACFB394}"/>
                </a:ext>
              </a:extLst>
            </p:cNvPr>
            <p:cNvSpPr/>
            <p:nvPr/>
          </p:nvSpPr>
          <p:spPr>
            <a:xfrm>
              <a:off x="6243960" y="566184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5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AE2DBC15-584E-46B5-8C01-724126E1E1A0}"/>
                </a:ext>
              </a:extLst>
            </p:cNvPr>
            <p:cNvSpPr/>
            <p:nvPr/>
          </p:nvSpPr>
          <p:spPr>
            <a:xfrm>
              <a:off x="6243960" y="4788548"/>
              <a:ext cx="533818" cy="628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F2EC5F4A-1815-4A98-9F65-7510F8BBF675}"/>
                </a:ext>
              </a:extLst>
            </p:cNvPr>
            <p:cNvSpPr/>
            <p:nvPr/>
          </p:nvSpPr>
          <p:spPr>
            <a:xfrm>
              <a:off x="6314304" y="4799072"/>
              <a:ext cx="443799" cy="418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3" name="magnifiying-glass_93642">
              <a:extLst>
                <a:ext uri="{FF2B5EF4-FFF2-40B4-BE49-F238E27FC236}">
                  <a16:creationId xmlns:a16="http://schemas.microsoft.com/office/drawing/2014/main" id="{6F0340D7-84C0-4C22-B940-BE9A0CB4A472}"/>
                </a:ext>
              </a:extLst>
            </p:cNvPr>
            <p:cNvSpPr/>
            <p:nvPr/>
          </p:nvSpPr>
          <p:spPr>
            <a:xfrm>
              <a:off x="6260487" y="4804015"/>
              <a:ext cx="32141" cy="3196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88862 h 440259"/>
                <a:gd name="T23" fmla="*/ 88862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2" h="2572">
                  <a:moveTo>
                    <a:pt x="2543" y="2401"/>
                  </a:moveTo>
                  <a:lnTo>
                    <a:pt x="1915" y="1774"/>
                  </a:lnTo>
                  <a:cubicBezTo>
                    <a:pt x="2071" y="1586"/>
                    <a:pt x="2165" y="1345"/>
                    <a:pt x="2165" y="1083"/>
                  </a:cubicBezTo>
                  <a:cubicBezTo>
                    <a:pt x="2165" y="486"/>
                    <a:pt x="1679" y="0"/>
                    <a:pt x="1083" y="0"/>
                  </a:cubicBezTo>
                  <a:cubicBezTo>
                    <a:pt x="486" y="0"/>
                    <a:pt x="0" y="486"/>
                    <a:pt x="0" y="1083"/>
                  </a:cubicBezTo>
                  <a:cubicBezTo>
                    <a:pt x="0" y="1679"/>
                    <a:pt x="486" y="2165"/>
                    <a:pt x="1083" y="2165"/>
                  </a:cubicBezTo>
                  <a:cubicBezTo>
                    <a:pt x="1345" y="2165"/>
                    <a:pt x="1586" y="2071"/>
                    <a:pt x="1774" y="1915"/>
                  </a:cubicBezTo>
                  <a:lnTo>
                    <a:pt x="2401" y="2543"/>
                  </a:lnTo>
                  <a:cubicBezTo>
                    <a:pt x="2421" y="2562"/>
                    <a:pt x="2446" y="2572"/>
                    <a:pt x="2472" y="2572"/>
                  </a:cubicBezTo>
                  <a:cubicBezTo>
                    <a:pt x="2498" y="2572"/>
                    <a:pt x="2523" y="2562"/>
                    <a:pt x="2543" y="2543"/>
                  </a:cubicBezTo>
                  <a:cubicBezTo>
                    <a:pt x="2582" y="2504"/>
                    <a:pt x="2582" y="2440"/>
                    <a:pt x="2543" y="2401"/>
                  </a:cubicBezTo>
                  <a:close/>
                  <a:moveTo>
                    <a:pt x="200" y="1083"/>
                  </a:moveTo>
                  <a:cubicBezTo>
                    <a:pt x="200" y="596"/>
                    <a:pt x="596" y="200"/>
                    <a:pt x="1083" y="200"/>
                  </a:cubicBezTo>
                  <a:cubicBezTo>
                    <a:pt x="1569" y="200"/>
                    <a:pt x="1965" y="596"/>
                    <a:pt x="1965" y="1083"/>
                  </a:cubicBezTo>
                  <a:cubicBezTo>
                    <a:pt x="1965" y="1569"/>
                    <a:pt x="1569" y="1965"/>
                    <a:pt x="1083" y="1965"/>
                  </a:cubicBezTo>
                  <a:cubicBezTo>
                    <a:pt x="596" y="1965"/>
                    <a:pt x="200" y="1569"/>
                    <a:pt x="200" y="1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47CF475-C0DA-460F-8D72-417F15F0D14F}"/>
              </a:ext>
            </a:extLst>
          </p:cNvPr>
          <p:cNvGrpSpPr/>
          <p:nvPr/>
        </p:nvGrpSpPr>
        <p:grpSpPr>
          <a:xfrm rot="20700000">
            <a:off x="5592765" y="4429142"/>
            <a:ext cx="2145691" cy="4305233"/>
            <a:chOff x="6204422" y="4655831"/>
            <a:chExt cx="705225" cy="1414999"/>
          </a:xfrm>
        </p:grpSpPr>
        <p:sp>
          <p:nvSpPr>
            <p:cNvPr id="45" name="图形 4">
              <a:extLst>
                <a:ext uri="{FF2B5EF4-FFF2-40B4-BE49-F238E27FC236}">
                  <a16:creationId xmlns:a16="http://schemas.microsoft.com/office/drawing/2014/main" id="{51D1DF69-5916-499E-91D3-96490683EFF5}"/>
                </a:ext>
              </a:extLst>
            </p:cNvPr>
            <p:cNvSpPr/>
            <p:nvPr/>
          </p:nvSpPr>
          <p:spPr>
            <a:xfrm>
              <a:off x="6225582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6" name="图形 4">
              <a:extLst>
                <a:ext uri="{FF2B5EF4-FFF2-40B4-BE49-F238E27FC236}">
                  <a16:creationId xmlns:a16="http://schemas.microsoft.com/office/drawing/2014/main" id="{0143B342-483C-443B-BFAC-EBD7A5E9D72A}"/>
                </a:ext>
              </a:extLst>
            </p:cNvPr>
            <p:cNvSpPr/>
            <p:nvPr/>
          </p:nvSpPr>
          <p:spPr>
            <a:xfrm>
              <a:off x="6383107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图形 4">
              <a:extLst>
                <a:ext uri="{FF2B5EF4-FFF2-40B4-BE49-F238E27FC236}">
                  <a16:creationId xmlns:a16="http://schemas.microsoft.com/office/drawing/2014/main" id="{21F43798-F537-4272-821B-36DE4FE63373}"/>
                </a:ext>
              </a:extLst>
            </p:cNvPr>
            <p:cNvSpPr/>
            <p:nvPr/>
          </p:nvSpPr>
          <p:spPr>
            <a:xfrm>
              <a:off x="6540635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8" name="图形 6">
              <a:extLst>
                <a:ext uri="{FF2B5EF4-FFF2-40B4-BE49-F238E27FC236}">
                  <a16:creationId xmlns:a16="http://schemas.microsoft.com/office/drawing/2014/main" id="{B04A0D39-DC7C-48C8-8E57-FDFF6C09EB21}"/>
                </a:ext>
              </a:extLst>
            </p:cNvPr>
            <p:cNvSpPr/>
            <p:nvPr/>
          </p:nvSpPr>
          <p:spPr>
            <a:xfrm>
              <a:off x="6204422" y="4655831"/>
              <a:ext cx="705225" cy="14149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8463" cap="flat">
              <a:noFill/>
              <a:prstDash val="solid"/>
              <a:miter/>
            </a:ln>
            <a:effectLst>
              <a:outerShdw blurRad="1270000" dist="2540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9" name="图形 6">
              <a:extLst>
                <a:ext uri="{FF2B5EF4-FFF2-40B4-BE49-F238E27FC236}">
                  <a16:creationId xmlns:a16="http://schemas.microsoft.com/office/drawing/2014/main" id="{A90630A5-FE86-4F33-A089-0C3C7C4535C5}"/>
                </a:ext>
              </a:extLst>
            </p:cNvPr>
            <p:cNvSpPr/>
            <p:nvPr/>
          </p:nvSpPr>
          <p:spPr>
            <a:xfrm>
              <a:off x="6243960" y="489778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18D85E8-3345-4D61-88EC-46BFBB41EF2F}"/>
                </a:ext>
              </a:extLst>
            </p:cNvPr>
            <p:cNvSpPr txBox="1"/>
            <p:nvPr/>
          </p:nvSpPr>
          <p:spPr>
            <a:xfrm>
              <a:off x="6228354" y="4708310"/>
              <a:ext cx="460757" cy="7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OfficePLUS</a:t>
              </a: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E64A1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3" name="图形 6">
              <a:extLst>
                <a:ext uri="{FF2B5EF4-FFF2-40B4-BE49-F238E27FC236}">
                  <a16:creationId xmlns:a16="http://schemas.microsoft.com/office/drawing/2014/main" id="{1B0E5C1F-4E31-4DC0-B3E2-BD44408373C2}"/>
                </a:ext>
              </a:extLst>
            </p:cNvPr>
            <p:cNvSpPr/>
            <p:nvPr/>
          </p:nvSpPr>
          <p:spPr>
            <a:xfrm>
              <a:off x="6243960" y="527981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4" name="图形 6">
              <a:extLst>
                <a:ext uri="{FF2B5EF4-FFF2-40B4-BE49-F238E27FC236}">
                  <a16:creationId xmlns:a16="http://schemas.microsoft.com/office/drawing/2014/main" id="{37E93C23-6DC9-428A-BB0B-2D86B1621D6D}"/>
                </a:ext>
              </a:extLst>
            </p:cNvPr>
            <p:cNvSpPr/>
            <p:nvPr/>
          </p:nvSpPr>
          <p:spPr>
            <a:xfrm>
              <a:off x="6243960" y="566184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5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C20217AE-5D99-43DA-8B30-3CB8A2F7B3C5}"/>
                </a:ext>
              </a:extLst>
            </p:cNvPr>
            <p:cNvSpPr/>
            <p:nvPr/>
          </p:nvSpPr>
          <p:spPr>
            <a:xfrm>
              <a:off x="6243960" y="4788548"/>
              <a:ext cx="533818" cy="628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F95AF427-BB7D-4914-8E3D-3F2607DBEBE9}"/>
                </a:ext>
              </a:extLst>
            </p:cNvPr>
            <p:cNvSpPr/>
            <p:nvPr/>
          </p:nvSpPr>
          <p:spPr>
            <a:xfrm>
              <a:off x="6314304" y="4799072"/>
              <a:ext cx="443799" cy="418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7" name="magnifiying-glass_93642">
              <a:extLst>
                <a:ext uri="{FF2B5EF4-FFF2-40B4-BE49-F238E27FC236}">
                  <a16:creationId xmlns:a16="http://schemas.microsoft.com/office/drawing/2014/main" id="{476C6BF4-F9B5-4E2C-A1B1-139D2817B2E2}"/>
                </a:ext>
              </a:extLst>
            </p:cNvPr>
            <p:cNvSpPr/>
            <p:nvPr/>
          </p:nvSpPr>
          <p:spPr>
            <a:xfrm>
              <a:off x="6260487" y="4804015"/>
              <a:ext cx="32141" cy="3196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88862 h 440259"/>
                <a:gd name="T23" fmla="*/ 88862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2" h="2572">
                  <a:moveTo>
                    <a:pt x="2543" y="2401"/>
                  </a:moveTo>
                  <a:lnTo>
                    <a:pt x="1915" y="1774"/>
                  </a:lnTo>
                  <a:cubicBezTo>
                    <a:pt x="2071" y="1586"/>
                    <a:pt x="2165" y="1345"/>
                    <a:pt x="2165" y="1083"/>
                  </a:cubicBezTo>
                  <a:cubicBezTo>
                    <a:pt x="2165" y="486"/>
                    <a:pt x="1679" y="0"/>
                    <a:pt x="1083" y="0"/>
                  </a:cubicBezTo>
                  <a:cubicBezTo>
                    <a:pt x="486" y="0"/>
                    <a:pt x="0" y="486"/>
                    <a:pt x="0" y="1083"/>
                  </a:cubicBezTo>
                  <a:cubicBezTo>
                    <a:pt x="0" y="1679"/>
                    <a:pt x="486" y="2165"/>
                    <a:pt x="1083" y="2165"/>
                  </a:cubicBezTo>
                  <a:cubicBezTo>
                    <a:pt x="1345" y="2165"/>
                    <a:pt x="1586" y="2071"/>
                    <a:pt x="1774" y="1915"/>
                  </a:cubicBezTo>
                  <a:lnTo>
                    <a:pt x="2401" y="2543"/>
                  </a:lnTo>
                  <a:cubicBezTo>
                    <a:pt x="2421" y="2562"/>
                    <a:pt x="2446" y="2572"/>
                    <a:pt x="2472" y="2572"/>
                  </a:cubicBezTo>
                  <a:cubicBezTo>
                    <a:pt x="2498" y="2572"/>
                    <a:pt x="2523" y="2562"/>
                    <a:pt x="2543" y="2543"/>
                  </a:cubicBezTo>
                  <a:cubicBezTo>
                    <a:pt x="2582" y="2504"/>
                    <a:pt x="2582" y="2440"/>
                    <a:pt x="2543" y="2401"/>
                  </a:cubicBezTo>
                  <a:close/>
                  <a:moveTo>
                    <a:pt x="200" y="1083"/>
                  </a:moveTo>
                  <a:cubicBezTo>
                    <a:pt x="200" y="596"/>
                    <a:pt x="596" y="200"/>
                    <a:pt x="1083" y="200"/>
                  </a:cubicBezTo>
                  <a:cubicBezTo>
                    <a:pt x="1569" y="200"/>
                    <a:pt x="1965" y="596"/>
                    <a:pt x="1965" y="1083"/>
                  </a:cubicBezTo>
                  <a:cubicBezTo>
                    <a:pt x="1965" y="1569"/>
                    <a:pt x="1569" y="1965"/>
                    <a:pt x="1083" y="1965"/>
                  </a:cubicBezTo>
                  <a:cubicBezTo>
                    <a:pt x="596" y="1965"/>
                    <a:pt x="200" y="1569"/>
                    <a:pt x="200" y="1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6A1CCA56-2E42-48B9-8C76-DA2CEE0F5199}"/>
              </a:ext>
            </a:extLst>
          </p:cNvPr>
          <p:cNvGrpSpPr/>
          <p:nvPr/>
        </p:nvGrpSpPr>
        <p:grpSpPr>
          <a:xfrm rot="20700000">
            <a:off x="11664702" y="-606051"/>
            <a:ext cx="2145691" cy="4305233"/>
            <a:chOff x="6204422" y="4655831"/>
            <a:chExt cx="705225" cy="1414999"/>
          </a:xfrm>
        </p:grpSpPr>
        <p:sp>
          <p:nvSpPr>
            <p:cNvPr id="146" name="图形 4">
              <a:extLst>
                <a:ext uri="{FF2B5EF4-FFF2-40B4-BE49-F238E27FC236}">
                  <a16:creationId xmlns:a16="http://schemas.microsoft.com/office/drawing/2014/main" id="{7493062F-275D-40CE-96AA-5A159325B762}"/>
                </a:ext>
              </a:extLst>
            </p:cNvPr>
            <p:cNvSpPr/>
            <p:nvPr/>
          </p:nvSpPr>
          <p:spPr>
            <a:xfrm>
              <a:off x="6225582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7" name="图形 4">
              <a:extLst>
                <a:ext uri="{FF2B5EF4-FFF2-40B4-BE49-F238E27FC236}">
                  <a16:creationId xmlns:a16="http://schemas.microsoft.com/office/drawing/2014/main" id="{28CD5559-3281-4F56-B73D-303CA1EF6CCF}"/>
                </a:ext>
              </a:extLst>
            </p:cNvPr>
            <p:cNvSpPr/>
            <p:nvPr/>
          </p:nvSpPr>
          <p:spPr>
            <a:xfrm>
              <a:off x="6383107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8" name="图形 4">
              <a:extLst>
                <a:ext uri="{FF2B5EF4-FFF2-40B4-BE49-F238E27FC236}">
                  <a16:creationId xmlns:a16="http://schemas.microsoft.com/office/drawing/2014/main" id="{EF894D51-C335-45A3-9514-CB323F77CA30}"/>
                </a:ext>
              </a:extLst>
            </p:cNvPr>
            <p:cNvSpPr/>
            <p:nvPr/>
          </p:nvSpPr>
          <p:spPr>
            <a:xfrm>
              <a:off x="6540635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9" name="图形 6">
              <a:extLst>
                <a:ext uri="{FF2B5EF4-FFF2-40B4-BE49-F238E27FC236}">
                  <a16:creationId xmlns:a16="http://schemas.microsoft.com/office/drawing/2014/main" id="{7465CD2D-3625-4767-AF88-82A07DC78691}"/>
                </a:ext>
              </a:extLst>
            </p:cNvPr>
            <p:cNvSpPr/>
            <p:nvPr/>
          </p:nvSpPr>
          <p:spPr>
            <a:xfrm>
              <a:off x="6204422" y="4655831"/>
              <a:ext cx="705225" cy="14149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8463" cap="flat">
              <a:noFill/>
              <a:prstDash val="solid"/>
              <a:miter/>
            </a:ln>
            <a:effectLst>
              <a:outerShdw blurRad="1270000" dist="2540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0" name="图形 6">
              <a:extLst>
                <a:ext uri="{FF2B5EF4-FFF2-40B4-BE49-F238E27FC236}">
                  <a16:creationId xmlns:a16="http://schemas.microsoft.com/office/drawing/2014/main" id="{59D2163C-6DA9-456F-ABDF-51C84E5321A2}"/>
                </a:ext>
              </a:extLst>
            </p:cNvPr>
            <p:cNvSpPr/>
            <p:nvPr/>
          </p:nvSpPr>
          <p:spPr>
            <a:xfrm>
              <a:off x="6243960" y="489778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1" name="文本框 150">
              <a:extLst>
                <a:ext uri="{FF2B5EF4-FFF2-40B4-BE49-F238E27FC236}">
                  <a16:creationId xmlns:a16="http://schemas.microsoft.com/office/drawing/2014/main" id="{23FC9ED0-CF1B-43B3-A0F7-2D3AC13A0EDF}"/>
                </a:ext>
              </a:extLst>
            </p:cNvPr>
            <p:cNvSpPr txBox="1"/>
            <p:nvPr/>
          </p:nvSpPr>
          <p:spPr>
            <a:xfrm>
              <a:off x="6228354" y="4708310"/>
              <a:ext cx="460757" cy="7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OfficePLUS</a:t>
              </a: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E64A1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2" name="图形 6">
              <a:extLst>
                <a:ext uri="{FF2B5EF4-FFF2-40B4-BE49-F238E27FC236}">
                  <a16:creationId xmlns:a16="http://schemas.microsoft.com/office/drawing/2014/main" id="{5993D58E-F7EA-4E93-AD8E-AF2414C37DCE}"/>
                </a:ext>
              </a:extLst>
            </p:cNvPr>
            <p:cNvSpPr/>
            <p:nvPr/>
          </p:nvSpPr>
          <p:spPr>
            <a:xfrm>
              <a:off x="6243960" y="527981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3" name="图形 6">
              <a:extLst>
                <a:ext uri="{FF2B5EF4-FFF2-40B4-BE49-F238E27FC236}">
                  <a16:creationId xmlns:a16="http://schemas.microsoft.com/office/drawing/2014/main" id="{1C03834C-4BCE-4B37-871C-52B4AA89ABD9}"/>
                </a:ext>
              </a:extLst>
            </p:cNvPr>
            <p:cNvSpPr/>
            <p:nvPr/>
          </p:nvSpPr>
          <p:spPr>
            <a:xfrm>
              <a:off x="6243960" y="566184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5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4" name="矩形: 圆角 153">
              <a:extLst>
                <a:ext uri="{FF2B5EF4-FFF2-40B4-BE49-F238E27FC236}">
                  <a16:creationId xmlns:a16="http://schemas.microsoft.com/office/drawing/2014/main" id="{010A9F63-9E64-4012-8924-5601EB91B4E6}"/>
                </a:ext>
              </a:extLst>
            </p:cNvPr>
            <p:cNvSpPr/>
            <p:nvPr/>
          </p:nvSpPr>
          <p:spPr>
            <a:xfrm>
              <a:off x="6243960" y="4788548"/>
              <a:ext cx="533818" cy="628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5" name="矩形: 圆角 154">
              <a:extLst>
                <a:ext uri="{FF2B5EF4-FFF2-40B4-BE49-F238E27FC236}">
                  <a16:creationId xmlns:a16="http://schemas.microsoft.com/office/drawing/2014/main" id="{B930BF32-A8F0-4078-9580-5D45925F0144}"/>
                </a:ext>
              </a:extLst>
            </p:cNvPr>
            <p:cNvSpPr/>
            <p:nvPr/>
          </p:nvSpPr>
          <p:spPr>
            <a:xfrm>
              <a:off x="6314304" y="4799072"/>
              <a:ext cx="443799" cy="418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6" name="magnifiying-glass_93642">
              <a:extLst>
                <a:ext uri="{FF2B5EF4-FFF2-40B4-BE49-F238E27FC236}">
                  <a16:creationId xmlns:a16="http://schemas.microsoft.com/office/drawing/2014/main" id="{734ED869-42FE-476A-B641-2A66FFA08AD7}"/>
                </a:ext>
              </a:extLst>
            </p:cNvPr>
            <p:cNvSpPr/>
            <p:nvPr/>
          </p:nvSpPr>
          <p:spPr>
            <a:xfrm>
              <a:off x="6260487" y="4804015"/>
              <a:ext cx="32141" cy="3196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88862 h 440259"/>
                <a:gd name="T23" fmla="*/ 88862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2" h="2572">
                  <a:moveTo>
                    <a:pt x="2543" y="2401"/>
                  </a:moveTo>
                  <a:lnTo>
                    <a:pt x="1915" y="1774"/>
                  </a:lnTo>
                  <a:cubicBezTo>
                    <a:pt x="2071" y="1586"/>
                    <a:pt x="2165" y="1345"/>
                    <a:pt x="2165" y="1083"/>
                  </a:cubicBezTo>
                  <a:cubicBezTo>
                    <a:pt x="2165" y="486"/>
                    <a:pt x="1679" y="0"/>
                    <a:pt x="1083" y="0"/>
                  </a:cubicBezTo>
                  <a:cubicBezTo>
                    <a:pt x="486" y="0"/>
                    <a:pt x="0" y="486"/>
                    <a:pt x="0" y="1083"/>
                  </a:cubicBezTo>
                  <a:cubicBezTo>
                    <a:pt x="0" y="1679"/>
                    <a:pt x="486" y="2165"/>
                    <a:pt x="1083" y="2165"/>
                  </a:cubicBezTo>
                  <a:cubicBezTo>
                    <a:pt x="1345" y="2165"/>
                    <a:pt x="1586" y="2071"/>
                    <a:pt x="1774" y="1915"/>
                  </a:cubicBezTo>
                  <a:lnTo>
                    <a:pt x="2401" y="2543"/>
                  </a:lnTo>
                  <a:cubicBezTo>
                    <a:pt x="2421" y="2562"/>
                    <a:pt x="2446" y="2572"/>
                    <a:pt x="2472" y="2572"/>
                  </a:cubicBezTo>
                  <a:cubicBezTo>
                    <a:pt x="2498" y="2572"/>
                    <a:pt x="2523" y="2562"/>
                    <a:pt x="2543" y="2543"/>
                  </a:cubicBezTo>
                  <a:cubicBezTo>
                    <a:pt x="2582" y="2504"/>
                    <a:pt x="2582" y="2440"/>
                    <a:pt x="2543" y="2401"/>
                  </a:cubicBezTo>
                  <a:close/>
                  <a:moveTo>
                    <a:pt x="200" y="1083"/>
                  </a:moveTo>
                  <a:cubicBezTo>
                    <a:pt x="200" y="596"/>
                    <a:pt x="596" y="200"/>
                    <a:pt x="1083" y="200"/>
                  </a:cubicBezTo>
                  <a:cubicBezTo>
                    <a:pt x="1569" y="200"/>
                    <a:pt x="1965" y="596"/>
                    <a:pt x="1965" y="1083"/>
                  </a:cubicBezTo>
                  <a:cubicBezTo>
                    <a:pt x="1965" y="1569"/>
                    <a:pt x="1569" y="1965"/>
                    <a:pt x="1083" y="1965"/>
                  </a:cubicBezTo>
                  <a:cubicBezTo>
                    <a:pt x="596" y="1965"/>
                    <a:pt x="200" y="1569"/>
                    <a:pt x="200" y="1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CFCC2945-6551-4AF3-9F02-D5C5FDC03EE1}"/>
              </a:ext>
            </a:extLst>
          </p:cNvPr>
          <p:cNvGrpSpPr/>
          <p:nvPr/>
        </p:nvGrpSpPr>
        <p:grpSpPr>
          <a:xfrm rot="20700000">
            <a:off x="8995228" y="-1260970"/>
            <a:ext cx="2145691" cy="4305233"/>
            <a:chOff x="6204422" y="4655831"/>
            <a:chExt cx="705225" cy="1414999"/>
          </a:xfrm>
        </p:grpSpPr>
        <p:sp>
          <p:nvSpPr>
            <p:cNvPr id="135" name="图形 4">
              <a:extLst>
                <a:ext uri="{FF2B5EF4-FFF2-40B4-BE49-F238E27FC236}">
                  <a16:creationId xmlns:a16="http://schemas.microsoft.com/office/drawing/2014/main" id="{865EBECF-C9ED-4A46-A45C-B08D1225FB38}"/>
                </a:ext>
              </a:extLst>
            </p:cNvPr>
            <p:cNvSpPr/>
            <p:nvPr/>
          </p:nvSpPr>
          <p:spPr>
            <a:xfrm>
              <a:off x="6225582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6" name="图形 4">
              <a:extLst>
                <a:ext uri="{FF2B5EF4-FFF2-40B4-BE49-F238E27FC236}">
                  <a16:creationId xmlns:a16="http://schemas.microsoft.com/office/drawing/2014/main" id="{DAF2C5AE-0369-45F4-939A-050D962A8E91}"/>
                </a:ext>
              </a:extLst>
            </p:cNvPr>
            <p:cNvSpPr/>
            <p:nvPr/>
          </p:nvSpPr>
          <p:spPr>
            <a:xfrm>
              <a:off x="6383107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7" name="图形 4">
              <a:extLst>
                <a:ext uri="{FF2B5EF4-FFF2-40B4-BE49-F238E27FC236}">
                  <a16:creationId xmlns:a16="http://schemas.microsoft.com/office/drawing/2014/main" id="{160BDB07-AFFF-4602-AEA6-97583CFE0437}"/>
                </a:ext>
              </a:extLst>
            </p:cNvPr>
            <p:cNvSpPr/>
            <p:nvPr/>
          </p:nvSpPr>
          <p:spPr>
            <a:xfrm>
              <a:off x="6540635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8" name="图形 6">
              <a:extLst>
                <a:ext uri="{FF2B5EF4-FFF2-40B4-BE49-F238E27FC236}">
                  <a16:creationId xmlns:a16="http://schemas.microsoft.com/office/drawing/2014/main" id="{57914822-968A-4B92-89CA-E901B02B1938}"/>
                </a:ext>
              </a:extLst>
            </p:cNvPr>
            <p:cNvSpPr/>
            <p:nvPr/>
          </p:nvSpPr>
          <p:spPr>
            <a:xfrm>
              <a:off x="6204422" y="4655831"/>
              <a:ext cx="705225" cy="14149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8463" cap="flat">
              <a:noFill/>
              <a:prstDash val="solid"/>
              <a:miter/>
            </a:ln>
            <a:effectLst>
              <a:outerShdw blurRad="1270000" dist="2540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9" name="图形 6">
              <a:extLst>
                <a:ext uri="{FF2B5EF4-FFF2-40B4-BE49-F238E27FC236}">
                  <a16:creationId xmlns:a16="http://schemas.microsoft.com/office/drawing/2014/main" id="{CC6A6851-A8A2-4488-8290-20BBC6DB429B}"/>
                </a:ext>
              </a:extLst>
            </p:cNvPr>
            <p:cNvSpPr/>
            <p:nvPr/>
          </p:nvSpPr>
          <p:spPr>
            <a:xfrm>
              <a:off x="6243960" y="489778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66856C62-EB24-4CCF-BCFB-BA6A8B7FBC49}"/>
                </a:ext>
              </a:extLst>
            </p:cNvPr>
            <p:cNvSpPr txBox="1"/>
            <p:nvPr/>
          </p:nvSpPr>
          <p:spPr>
            <a:xfrm>
              <a:off x="6228354" y="4708310"/>
              <a:ext cx="460757" cy="7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OfficePLUS</a:t>
              </a: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E64A1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1" name="图形 6">
              <a:extLst>
                <a:ext uri="{FF2B5EF4-FFF2-40B4-BE49-F238E27FC236}">
                  <a16:creationId xmlns:a16="http://schemas.microsoft.com/office/drawing/2014/main" id="{A18B07DD-6EAB-4358-93AB-EA751A9696F3}"/>
                </a:ext>
              </a:extLst>
            </p:cNvPr>
            <p:cNvSpPr/>
            <p:nvPr/>
          </p:nvSpPr>
          <p:spPr>
            <a:xfrm>
              <a:off x="6243960" y="527981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2" name="图形 6">
              <a:extLst>
                <a:ext uri="{FF2B5EF4-FFF2-40B4-BE49-F238E27FC236}">
                  <a16:creationId xmlns:a16="http://schemas.microsoft.com/office/drawing/2014/main" id="{FB570263-4AB4-4462-9658-3A7CD3F36190}"/>
                </a:ext>
              </a:extLst>
            </p:cNvPr>
            <p:cNvSpPr/>
            <p:nvPr/>
          </p:nvSpPr>
          <p:spPr>
            <a:xfrm>
              <a:off x="6243960" y="566184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5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3" name="矩形: 圆角 142">
              <a:extLst>
                <a:ext uri="{FF2B5EF4-FFF2-40B4-BE49-F238E27FC236}">
                  <a16:creationId xmlns:a16="http://schemas.microsoft.com/office/drawing/2014/main" id="{2B6E3B2D-BA99-40E1-BD43-5DDC1046F169}"/>
                </a:ext>
              </a:extLst>
            </p:cNvPr>
            <p:cNvSpPr/>
            <p:nvPr/>
          </p:nvSpPr>
          <p:spPr>
            <a:xfrm>
              <a:off x="6243960" y="4788548"/>
              <a:ext cx="533818" cy="628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4" name="矩形: 圆角 143">
              <a:extLst>
                <a:ext uri="{FF2B5EF4-FFF2-40B4-BE49-F238E27FC236}">
                  <a16:creationId xmlns:a16="http://schemas.microsoft.com/office/drawing/2014/main" id="{6C315221-0023-414F-A402-3577F0E13E64}"/>
                </a:ext>
              </a:extLst>
            </p:cNvPr>
            <p:cNvSpPr/>
            <p:nvPr/>
          </p:nvSpPr>
          <p:spPr>
            <a:xfrm>
              <a:off x="6314304" y="4799072"/>
              <a:ext cx="443799" cy="418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5" name="magnifiying-glass_93642">
              <a:extLst>
                <a:ext uri="{FF2B5EF4-FFF2-40B4-BE49-F238E27FC236}">
                  <a16:creationId xmlns:a16="http://schemas.microsoft.com/office/drawing/2014/main" id="{3422490E-62D2-4A81-91E5-8CCF267C26B3}"/>
                </a:ext>
              </a:extLst>
            </p:cNvPr>
            <p:cNvSpPr/>
            <p:nvPr/>
          </p:nvSpPr>
          <p:spPr>
            <a:xfrm>
              <a:off x="6260487" y="4804015"/>
              <a:ext cx="32141" cy="3196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88862 h 440259"/>
                <a:gd name="T23" fmla="*/ 88862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2" h="2572">
                  <a:moveTo>
                    <a:pt x="2543" y="2401"/>
                  </a:moveTo>
                  <a:lnTo>
                    <a:pt x="1915" y="1774"/>
                  </a:lnTo>
                  <a:cubicBezTo>
                    <a:pt x="2071" y="1586"/>
                    <a:pt x="2165" y="1345"/>
                    <a:pt x="2165" y="1083"/>
                  </a:cubicBezTo>
                  <a:cubicBezTo>
                    <a:pt x="2165" y="486"/>
                    <a:pt x="1679" y="0"/>
                    <a:pt x="1083" y="0"/>
                  </a:cubicBezTo>
                  <a:cubicBezTo>
                    <a:pt x="486" y="0"/>
                    <a:pt x="0" y="486"/>
                    <a:pt x="0" y="1083"/>
                  </a:cubicBezTo>
                  <a:cubicBezTo>
                    <a:pt x="0" y="1679"/>
                    <a:pt x="486" y="2165"/>
                    <a:pt x="1083" y="2165"/>
                  </a:cubicBezTo>
                  <a:cubicBezTo>
                    <a:pt x="1345" y="2165"/>
                    <a:pt x="1586" y="2071"/>
                    <a:pt x="1774" y="1915"/>
                  </a:cubicBezTo>
                  <a:lnTo>
                    <a:pt x="2401" y="2543"/>
                  </a:lnTo>
                  <a:cubicBezTo>
                    <a:pt x="2421" y="2562"/>
                    <a:pt x="2446" y="2572"/>
                    <a:pt x="2472" y="2572"/>
                  </a:cubicBezTo>
                  <a:cubicBezTo>
                    <a:pt x="2498" y="2572"/>
                    <a:pt x="2523" y="2562"/>
                    <a:pt x="2543" y="2543"/>
                  </a:cubicBezTo>
                  <a:cubicBezTo>
                    <a:pt x="2582" y="2504"/>
                    <a:pt x="2582" y="2440"/>
                    <a:pt x="2543" y="2401"/>
                  </a:cubicBezTo>
                  <a:close/>
                  <a:moveTo>
                    <a:pt x="200" y="1083"/>
                  </a:moveTo>
                  <a:cubicBezTo>
                    <a:pt x="200" y="596"/>
                    <a:pt x="596" y="200"/>
                    <a:pt x="1083" y="200"/>
                  </a:cubicBezTo>
                  <a:cubicBezTo>
                    <a:pt x="1569" y="200"/>
                    <a:pt x="1965" y="596"/>
                    <a:pt x="1965" y="1083"/>
                  </a:cubicBezTo>
                  <a:cubicBezTo>
                    <a:pt x="1965" y="1569"/>
                    <a:pt x="1569" y="1965"/>
                    <a:pt x="1083" y="1965"/>
                  </a:cubicBezTo>
                  <a:cubicBezTo>
                    <a:pt x="596" y="1965"/>
                    <a:pt x="200" y="1569"/>
                    <a:pt x="200" y="1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3F9CD4F1-059F-486B-BBAD-109B6B9FE1CD}"/>
              </a:ext>
            </a:extLst>
          </p:cNvPr>
          <p:cNvGrpSpPr/>
          <p:nvPr/>
        </p:nvGrpSpPr>
        <p:grpSpPr>
          <a:xfrm rot="20700000">
            <a:off x="6504645" y="-1475368"/>
            <a:ext cx="2145691" cy="4305233"/>
            <a:chOff x="6204422" y="4655831"/>
            <a:chExt cx="705225" cy="1414999"/>
          </a:xfrm>
        </p:grpSpPr>
        <p:sp>
          <p:nvSpPr>
            <p:cNvPr id="124" name="图形 4">
              <a:extLst>
                <a:ext uri="{FF2B5EF4-FFF2-40B4-BE49-F238E27FC236}">
                  <a16:creationId xmlns:a16="http://schemas.microsoft.com/office/drawing/2014/main" id="{09B60838-29F3-4A36-A78E-72D2814E6671}"/>
                </a:ext>
              </a:extLst>
            </p:cNvPr>
            <p:cNvSpPr/>
            <p:nvPr/>
          </p:nvSpPr>
          <p:spPr>
            <a:xfrm>
              <a:off x="6225582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5" name="图形 4">
              <a:extLst>
                <a:ext uri="{FF2B5EF4-FFF2-40B4-BE49-F238E27FC236}">
                  <a16:creationId xmlns:a16="http://schemas.microsoft.com/office/drawing/2014/main" id="{87BA1BEA-B40C-4BDA-AB29-DA6100DAD5F4}"/>
                </a:ext>
              </a:extLst>
            </p:cNvPr>
            <p:cNvSpPr/>
            <p:nvPr/>
          </p:nvSpPr>
          <p:spPr>
            <a:xfrm>
              <a:off x="6383107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6" name="图形 4">
              <a:extLst>
                <a:ext uri="{FF2B5EF4-FFF2-40B4-BE49-F238E27FC236}">
                  <a16:creationId xmlns:a16="http://schemas.microsoft.com/office/drawing/2014/main" id="{0B89C8BA-8641-4F90-9C74-B2D3E84DBF33}"/>
                </a:ext>
              </a:extLst>
            </p:cNvPr>
            <p:cNvSpPr/>
            <p:nvPr/>
          </p:nvSpPr>
          <p:spPr>
            <a:xfrm>
              <a:off x="6540635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7" name="图形 6">
              <a:extLst>
                <a:ext uri="{FF2B5EF4-FFF2-40B4-BE49-F238E27FC236}">
                  <a16:creationId xmlns:a16="http://schemas.microsoft.com/office/drawing/2014/main" id="{40B768C1-5806-4F05-929E-4B16AD7F3CE1}"/>
                </a:ext>
              </a:extLst>
            </p:cNvPr>
            <p:cNvSpPr/>
            <p:nvPr/>
          </p:nvSpPr>
          <p:spPr>
            <a:xfrm>
              <a:off x="6204422" y="4655831"/>
              <a:ext cx="705225" cy="14149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8463" cap="flat">
              <a:noFill/>
              <a:prstDash val="solid"/>
              <a:miter/>
            </a:ln>
            <a:effectLst>
              <a:outerShdw blurRad="1270000" dist="2540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8" name="图形 6">
              <a:extLst>
                <a:ext uri="{FF2B5EF4-FFF2-40B4-BE49-F238E27FC236}">
                  <a16:creationId xmlns:a16="http://schemas.microsoft.com/office/drawing/2014/main" id="{D40450B9-E882-41B5-BAC7-CC70E7E65BEB}"/>
                </a:ext>
              </a:extLst>
            </p:cNvPr>
            <p:cNvSpPr/>
            <p:nvPr/>
          </p:nvSpPr>
          <p:spPr>
            <a:xfrm>
              <a:off x="6243960" y="489778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5F1127C7-74C8-4040-8406-221D430F91B0}"/>
                </a:ext>
              </a:extLst>
            </p:cNvPr>
            <p:cNvSpPr txBox="1"/>
            <p:nvPr/>
          </p:nvSpPr>
          <p:spPr>
            <a:xfrm>
              <a:off x="6228354" y="4708310"/>
              <a:ext cx="460757" cy="7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OfficePLUS</a:t>
              </a: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E64A1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0" name="图形 6">
              <a:extLst>
                <a:ext uri="{FF2B5EF4-FFF2-40B4-BE49-F238E27FC236}">
                  <a16:creationId xmlns:a16="http://schemas.microsoft.com/office/drawing/2014/main" id="{3A7FB37E-AE40-49A1-8688-5C68A5985D26}"/>
                </a:ext>
              </a:extLst>
            </p:cNvPr>
            <p:cNvSpPr/>
            <p:nvPr/>
          </p:nvSpPr>
          <p:spPr>
            <a:xfrm>
              <a:off x="6243960" y="527981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1" name="图形 6">
              <a:extLst>
                <a:ext uri="{FF2B5EF4-FFF2-40B4-BE49-F238E27FC236}">
                  <a16:creationId xmlns:a16="http://schemas.microsoft.com/office/drawing/2014/main" id="{7352EFEF-8287-4C30-A3A9-3B45975C92A3}"/>
                </a:ext>
              </a:extLst>
            </p:cNvPr>
            <p:cNvSpPr/>
            <p:nvPr/>
          </p:nvSpPr>
          <p:spPr>
            <a:xfrm>
              <a:off x="6243960" y="566184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5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2" name="矩形: 圆角 131">
              <a:extLst>
                <a:ext uri="{FF2B5EF4-FFF2-40B4-BE49-F238E27FC236}">
                  <a16:creationId xmlns:a16="http://schemas.microsoft.com/office/drawing/2014/main" id="{E8566EAC-4E61-4D3E-91D9-4670F9498997}"/>
                </a:ext>
              </a:extLst>
            </p:cNvPr>
            <p:cNvSpPr/>
            <p:nvPr/>
          </p:nvSpPr>
          <p:spPr>
            <a:xfrm>
              <a:off x="6243960" y="4788548"/>
              <a:ext cx="533818" cy="628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3" name="矩形: 圆角 132">
              <a:extLst>
                <a:ext uri="{FF2B5EF4-FFF2-40B4-BE49-F238E27FC236}">
                  <a16:creationId xmlns:a16="http://schemas.microsoft.com/office/drawing/2014/main" id="{B81F6A4D-BEF8-4EC1-9365-E48A46AE24AA}"/>
                </a:ext>
              </a:extLst>
            </p:cNvPr>
            <p:cNvSpPr/>
            <p:nvPr/>
          </p:nvSpPr>
          <p:spPr>
            <a:xfrm>
              <a:off x="6314304" y="4799072"/>
              <a:ext cx="443799" cy="418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4" name="magnifiying-glass_93642">
              <a:extLst>
                <a:ext uri="{FF2B5EF4-FFF2-40B4-BE49-F238E27FC236}">
                  <a16:creationId xmlns:a16="http://schemas.microsoft.com/office/drawing/2014/main" id="{520D614F-8663-45F1-8A69-5B18CE900CB5}"/>
                </a:ext>
              </a:extLst>
            </p:cNvPr>
            <p:cNvSpPr/>
            <p:nvPr/>
          </p:nvSpPr>
          <p:spPr>
            <a:xfrm>
              <a:off x="6260487" y="4804015"/>
              <a:ext cx="32141" cy="3196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88862 h 440259"/>
                <a:gd name="T23" fmla="*/ 88862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2" h="2572">
                  <a:moveTo>
                    <a:pt x="2543" y="2401"/>
                  </a:moveTo>
                  <a:lnTo>
                    <a:pt x="1915" y="1774"/>
                  </a:lnTo>
                  <a:cubicBezTo>
                    <a:pt x="2071" y="1586"/>
                    <a:pt x="2165" y="1345"/>
                    <a:pt x="2165" y="1083"/>
                  </a:cubicBezTo>
                  <a:cubicBezTo>
                    <a:pt x="2165" y="486"/>
                    <a:pt x="1679" y="0"/>
                    <a:pt x="1083" y="0"/>
                  </a:cubicBezTo>
                  <a:cubicBezTo>
                    <a:pt x="486" y="0"/>
                    <a:pt x="0" y="486"/>
                    <a:pt x="0" y="1083"/>
                  </a:cubicBezTo>
                  <a:cubicBezTo>
                    <a:pt x="0" y="1679"/>
                    <a:pt x="486" y="2165"/>
                    <a:pt x="1083" y="2165"/>
                  </a:cubicBezTo>
                  <a:cubicBezTo>
                    <a:pt x="1345" y="2165"/>
                    <a:pt x="1586" y="2071"/>
                    <a:pt x="1774" y="1915"/>
                  </a:cubicBezTo>
                  <a:lnTo>
                    <a:pt x="2401" y="2543"/>
                  </a:lnTo>
                  <a:cubicBezTo>
                    <a:pt x="2421" y="2562"/>
                    <a:pt x="2446" y="2572"/>
                    <a:pt x="2472" y="2572"/>
                  </a:cubicBezTo>
                  <a:cubicBezTo>
                    <a:pt x="2498" y="2572"/>
                    <a:pt x="2523" y="2562"/>
                    <a:pt x="2543" y="2543"/>
                  </a:cubicBezTo>
                  <a:cubicBezTo>
                    <a:pt x="2582" y="2504"/>
                    <a:pt x="2582" y="2440"/>
                    <a:pt x="2543" y="2401"/>
                  </a:cubicBezTo>
                  <a:close/>
                  <a:moveTo>
                    <a:pt x="200" y="1083"/>
                  </a:moveTo>
                  <a:cubicBezTo>
                    <a:pt x="200" y="596"/>
                    <a:pt x="596" y="200"/>
                    <a:pt x="1083" y="200"/>
                  </a:cubicBezTo>
                  <a:cubicBezTo>
                    <a:pt x="1569" y="200"/>
                    <a:pt x="1965" y="596"/>
                    <a:pt x="1965" y="1083"/>
                  </a:cubicBezTo>
                  <a:cubicBezTo>
                    <a:pt x="1965" y="1569"/>
                    <a:pt x="1569" y="1965"/>
                    <a:pt x="1083" y="1965"/>
                  </a:cubicBezTo>
                  <a:cubicBezTo>
                    <a:pt x="596" y="1965"/>
                    <a:pt x="200" y="1569"/>
                    <a:pt x="200" y="1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774BDCC8-69A4-4A8D-B6AD-61EA3BEA3700}"/>
              </a:ext>
            </a:extLst>
          </p:cNvPr>
          <p:cNvGrpSpPr/>
          <p:nvPr/>
        </p:nvGrpSpPr>
        <p:grpSpPr>
          <a:xfrm rot="20700000">
            <a:off x="4398159" y="-29189"/>
            <a:ext cx="2145691" cy="4305233"/>
            <a:chOff x="6204422" y="4655831"/>
            <a:chExt cx="705225" cy="1414999"/>
          </a:xfrm>
        </p:grpSpPr>
        <p:sp>
          <p:nvSpPr>
            <p:cNvPr id="113" name="图形 4">
              <a:extLst>
                <a:ext uri="{FF2B5EF4-FFF2-40B4-BE49-F238E27FC236}">
                  <a16:creationId xmlns:a16="http://schemas.microsoft.com/office/drawing/2014/main" id="{87C3B7A3-8842-418C-B435-72008FD9CA93}"/>
                </a:ext>
              </a:extLst>
            </p:cNvPr>
            <p:cNvSpPr/>
            <p:nvPr/>
          </p:nvSpPr>
          <p:spPr>
            <a:xfrm>
              <a:off x="6225582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4" name="图形 4">
              <a:extLst>
                <a:ext uri="{FF2B5EF4-FFF2-40B4-BE49-F238E27FC236}">
                  <a16:creationId xmlns:a16="http://schemas.microsoft.com/office/drawing/2014/main" id="{D97D6EA9-6EBD-4CBA-A41E-A56202B6A764}"/>
                </a:ext>
              </a:extLst>
            </p:cNvPr>
            <p:cNvSpPr/>
            <p:nvPr/>
          </p:nvSpPr>
          <p:spPr>
            <a:xfrm>
              <a:off x="6383107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5" name="图形 4">
              <a:extLst>
                <a:ext uri="{FF2B5EF4-FFF2-40B4-BE49-F238E27FC236}">
                  <a16:creationId xmlns:a16="http://schemas.microsoft.com/office/drawing/2014/main" id="{8BB200EC-53F1-4A55-BB65-BE0C18B3F54E}"/>
                </a:ext>
              </a:extLst>
            </p:cNvPr>
            <p:cNvSpPr/>
            <p:nvPr/>
          </p:nvSpPr>
          <p:spPr>
            <a:xfrm>
              <a:off x="6540635" y="5083402"/>
              <a:ext cx="93230" cy="41771"/>
            </a:xfrm>
            <a:prstGeom prst="roundRect">
              <a:avLst>
                <a:gd name="adj" fmla="val 50000"/>
              </a:avLst>
            </a:prstGeom>
            <a:solidFill>
              <a:srgbClr val="FFE4E3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6" name="图形 6">
              <a:extLst>
                <a:ext uri="{FF2B5EF4-FFF2-40B4-BE49-F238E27FC236}">
                  <a16:creationId xmlns:a16="http://schemas.microsoft.com/office/drawing/2014/main" id="{09A9CF8A-E11F-46F2-A2E6-D224E744627F}"/>
                </a:ext>
              </a:extLst>
            </p:cNvPr>
            <p:cNvSpPr/>
            <p:nvPr/>
          </p:nvSpPr>
          <p:spPr>
            <a:xfrm>
              <a:off x="6204422" y="4655831"/>
              <a:ext cx="705225" cy="141499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8463" cap="flat">
              <a:noFill/>
              <a:prstDash val="solid"/>
              <a:miter/>
            </a:ln>
            <a:effectLst>
              <a:outerShdw blurRad="1270000" dist="254000" dir="5400000" algn="t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7" name="图形 6">
              <a:extLst>
                <a:ext uri="{FF2B5EF4-FFF2-40B4-BE49-F238E27FC236}">
                  <a16:creationId xmlns:a16="http://schemas.microsoft.com/office/drawing/2014/main" id="{27D57F23-082A-42AF-A04F-AEBEF452579A}"/>
                </a:ext>
              </a:extLst>
            </p:cNvPr>
            <p:cNvSpPr/>
            <p:nvPr/>
          </p:nvSpPr>
          <p:spPr>
            <a:xfrm>
              <a:off x="6243960" y="489778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3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94FD9F77-5BD0-46EF-99C2-28883F1C3FE1}"/>
                </a:ext>
              </a:extLst>
            </p:cNvPr>
            <p:cNvSpPr txBox="1"/>
            <p:nvPr/>
          </p:nvSpPr>
          <p:spPr>
            <a:xfrm>
              <a:off x="6228354" y="4708310"/>
              <a:ext cx="460757" cy="73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err="1">
                  <a:ln>
                    <a:noFill/>
                  </a:ln>
                  <a:solidFill>
                    <a:srgbClr val="E64A19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OfficePLUS</a:t>
              </a:r>
              <a:endParaRPr kumimoji="0" lang="zh-CN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E64A19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9" name="图形 6">
              <a:extLst>
                <a:ext uri="{FF2B5EF4-FFF2-40B4-BE49-F238E27FC236}">
                  <a16:creationId xmlns:a16="http://schemas.microsoft.com/office/drawing/2014/main" id="{9B2FEBC7-DB3A-4FED-B07F-2A3EC839E61C}"/>
                </a:ext>
              </a:extLst>
            </p:cNvPr>
            <p:cNvSpPr/>
            <p:nvPr/>
          </p:nvSpPr>
          <p:spPr>
            <a:xfrm>
              <a:off x="6243960" y="527981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4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0" name="图形 6">
              <a:extLst>
                <a:ext uri="{FF2B5EF4-FFF2-40B4-BE49-F238E27FC236}">
                  <a16:creationId xmlns:a16="http://schemas.microsoft.com/office/drawing/2014/main" id="{5C24F3DE-29C0-4385-AA41-FF1AA6CBCB63}"/>
                </a:ext>
              </a:extLst>
            </p:cNvPr>
            <p:cNvSpPr/>
            <p:nvPr/>
          </p:nvSpPr>
          <p:spPr>
            <a:xfrm>
              <a:off x="6243960" y="5661841"/>
              <a:ext cx="626149" cy="352208"/>
            </a:xfrm>
            <a:prstGeom prst="roundRect">
              <a:avLst>
                <a:gd name="adj" fmla="val 0"/>
              </a:avLst>
            </a:prstGeom>
            <a:blipFill>
              <a:blip r:embed="rId5"/>
              <a:stretch>
                <a:fillRect/>
              </a:stretch>
            </a:blipFill>
            <a:ln w="8463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18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1" name="矩形: 圆角 120">
              <a:extLst>
                <a:ext uri="{FF2B5EF4-FFF2-40B4-BE49-F238E27FC236}">
                  <a16:creationId xmlns:a16="http://schemas.microsoft.com/office/drawing/2014/main" id="{67726E0B-48AF-4E57-9C35-D592BB7C3B6D}"/>
                </a:ext>
              </a:extLst>
            </p:cNvPr>
            <p:cNvSpPr/>
            <p:nvPr/>
          </p:nvSpPr>
          <p:spPr>
            <a:xfrm>
              <a:off x="6243960" y="4788548"/>
              <a:ext cx="533818" cy="6288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2" name="矩形: 圆角 121">
              <a:extLst>
                <a:ext uri="{FF2B5EF4-FFF2-40B4-BE49-F238E27FC236}">
                  <a16:creationId xmlns:a16="http://schemas.microsoft.com/office/drawing/2014/main" id="{3EE555C3-2691-4BC0-95D6-1866CB2BB68D}"/>
                </a:ext>
              </a:extLst>
            </p:cNvPr>
            <p:cNvSpPr/>
            <p:nvPr/>
          </p:nvSpPr>
          <p:spPr>
            <a:xfrm>
              <a:off x="6314304" y="4799072"/>
              <a:ext cx="443799" cy="4181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3" name="magnifiying-glass_93642">
              <a:extLst>
                <a:ext uri="{FF2B5EF4-FFF2-40B4-BE49-F238E27FC236}">
                  <a16:creationId xmlns:a16="http://schemas.microsoft.com/office/drawing/2014/main" id="{1F1146DC-F795-491C-953B-8E5F33902EF9}"/>
                </a:ext>
              </a:extLst>
            </p:cNvPr>
            <p:cNvSpPr/>
            <p:nvPr/>
          </p:nvSpPr>
          <p:spPr>
            <a:xfrm>
              <a:off x="6260487" y="4804015"/>
              <a:ext cx="32141" cy="31969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88862 h 440259"/>
                <a:gd name="T23" fmla="*/ 88862 h 440259"/>
                <a:gd name="T24" fmla="*/ 278945 h 440259"/>
                <a:gd name="T25" fmla="*/ 278945 h 440259"/>
                <a:gd name="T26" fmla="*/ 278945 h 440259"/>
                <a:gd name="T27" fmla="*/ 278945 h 440259"/>
                <a:gd name="T28" fmla="*/ 278945 h 440259"/>
                <a:gd name="T29" fmla="*/ 278945 h 440259"/>
                <a:gd name="T30" fmla="*/ 278945 h 440259"/>
                <a:gd name="T31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82" h="2572">
                  <a:moveTo>
                    <a:pt x="2543" y="2401"/>
                  </a:moveTo>
                  <a:lnTo>
                    <a:pt x="1915" y="1774"/>
                  </a:lnTo>
                  <a:cubicBezTo>
                    <a:pt x="2071" y="1586"/>
                    <a:pt x="2165" y="1345"/>
                    <a:pt x="2165" y="1083"/>
                  </a:cubicBezTo>
                  <a:cubicBezTo>
                    <a:pt x="2165" y="486"/>
                    <a:pt x="1679" y="0"/>
                    <a:pt x="1083" y="0"/>
                  </a:cubicBezTo>
                  <a:cubicBezTo>
                    <a:pt x="486" y="0"/>
                    <a:pt x="0" y="486"/>
                    <a:pt x="0" y="1083"/>
                  </a:cubicBezTo>
                  <a:cubicBezTo>
                    <a:pt x="0" y="1679"/>
                    <a:pt x="486" y="2165"/>
                    <a:pt x="1083" y="2165"/>
                  </a:cubicBezTo>
                  <a:cubicBezTo>
                    <a:pt x="1345" y="2165"/>
                    <a:pt x="1586" y="2071"/>
                    <a:pt x="1774" y="1915"/>
                  </a:cubicBezTo>
                  <a:lnTo>
                    <a:pt x="2401" y="2543"/>
                  </a:lnTo>
                  <a:cubicBezTo>
                    <a:pt x="2421" y="2562"/>
                    <a:pt x="2446" y="2572"/>
                    <a:pt x="2472" y="2572"/>
                  </a:cubicBezTo>
                  <a:cubicBezTo>
                    <a:pt x="2498" y="2572"/>
                    <a:pt x="2523" y="2562"/>
                    <a:pt x="2543" y="2543"/>
                  </a:cubicBezTo>
                  <a:cubicBezTo>
                    <a:pt x="2582" y="2504"/>
                    <a:pt x="2582" y="2440"/>
                    <a:pt x="2543" y="2401"/>
                  </a:cubicBezTo>
                  <a:close/>
                  <a:moveTo>
                    <a:pt x="200" y="1083"/>
                  </a:moveTo>
                  <a:cubicBezTo>
                    <a:pt x="200" y="596"/>
                    <a:pt x="596" y="200"/>
                    <a:pt x="1083" y="200"/>
                  </a:cubicBezTo>
                  <a:cubicBezTo>
                    <a:pt x="1569" y="200"/>
                    <a:pt x="1965" y="596"/>
                    <a:pt x="1965" y="1083"/>
                  </a:cubicBezTo>
                  <a:cubicBezTo>
                    <a:pt x="1965" y="1569"/>
                    <a:pt x="1569" y="1965"/>
                    <a:pt x="1083" y="1965"/>
                  </a:cubicBezTo>
                  <a:cubicBezTo>
                    <a:pt x="596" y="1965"/>
                    <a:pt x="200" y="1569"/>
                    <a:pt x="200" y="10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7933174-1359-4A8F-9C71-E46D9A64F54B}"/>
              </a:ext>
            </a:extLst>
          </p:cNvPr>
          <p:cNvSpPr txBox="1"/>
          <p:nvPr/>
        </p:nvSpPr>
        <p:spPr>
          <a:xfrm>
            <a:off x="835504" y="4142870"/>
            <a:ext cx="252395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推广方案</a:t>
            </a: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F0203868-819A-4C95-A40D-AE73EAFAF575}"/>
              </a:ext>
            </a:extLst>
          </p:cNvPr>
          <p:cNvSpPr txBox="1"/>
          <p:nvPr/>
        </p:nvSpPr>
        <p:spPr>
          <a:xfrm>
            <a:off x="835504" y="4813791"/>
            <a:ext cx="3649644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请在此输入相关说明，输入文字时可以直接复制，粘贴时选择右键只保留文本。</a:t>
            </a:r>
          </a:p>
        </p:txBody>
      </p: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90C7E6F5-83C0-48BF-8126-B49E2F35F497}"/>
              </a:ext>
            </a:extLst>
          </p:cNvPr>
          <p:cNvCxnSpPr>
            <a:cxnSpLocks/>
          </p:cNvCxnSpPr>
          <p:nvPr/>
        </p:nvCxnSpPr>
        <p:spPr>
          <a:xfrm>
            <a:off x="835504" y="4734038"/>
            <a:ext cx="229535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00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5D103AC-2B0D-487B-96DA-05AA1C302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落地执行</a:t>
            </a:r>
          </a:p>
        </p:txBody>
      </p:sp>
      <p:graphicFrame>
        <p:nvGraphicFramePr>
          <p:cNvPr id="113" name="表格 113">
            <a:extLst>
              <a:ext uri="{FF2B5EF4-FFF2-40B4-BE49-F238E27FC236}">
                <a16:creationId xmlns:a16="http://schemas.microsoft.com/office/drawing/2014/main" id="{A7CA7BDF-7D5A-43FD-A2E4-D2F69F198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96812"/>
              </p:ext>
            </p:extLst>
          </p:nvPr>
        </p:nvGraphicFramePr>
        <p:xfrm>
          <a:off x="666750" y="1653540"/>
          <a:ext cx="10858499" cy="4582160"/>
        </p:xfrm>
        <a:graphic>
          <a:graphicData uri="http://schemas.openxmlformats.org/drawingml/2006/table">
            <a:tbl>
              <a:tblPr firstRow="1" bandRow="1">
                <a:effectLst>
                  <a:outerShdw blurRad="1270000" dist="254000" dir="5400000" algn="t" rotWithShape="0">
                    <a:prstClr val="black">
                      <a:alpha val="20000"/>
                    </a:prstClr>
                  </a:outerShdw>
                </a:effectLst>
                <a:tableStyleId>{073A0DAA-6AF3-43AB-8588-CEC1D06C72B9}</a:tableStyleId>
              </a:tblPr>
              <a:tblGrid>
                <a:gridCol w="762816">
                  <a:extLst>
                    <a:ext uri="{9D8B030D-6E8A-4147-A177-3AD203B41FA5}">
                      <a16:colId xmlns:a16="http://schemas.microsoft.com/office/drawing/2014/main" val="1031806416"/>
                    </a:ext>
                  </a:extLst>
                </a:gridCol>
                <a:gridCol w="1022711">
                  <a:extLst>
                    <a:ext uri="{9D8B030D-6E8A-4147-A177-3AD203B41FA5}">
                      <a16:colId xmlns:a16="http://schemas.microsoft.com/office/drawing/2014/main" val="704280817"/>
                    </a:ext>
                  </a:extLst>
                </a:gridCol>
                <a:gridCol w="762816">
                  <a:extLst>
                    <a:ext uri="{9D8B030D-6E8A-4147-A177-3AD203B41FA5}">
                      <a16:colId xmlns:a16="http://schemas.microsoft.com/office/drawing/2014/main" val="2801863526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2521634447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1155701631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2212099267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406556843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3501693841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3099193827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2646398915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3815385021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3640639464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3560540306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1483657516"/>
                    </a:ext>
                  </a:extLst>
                </a:gridCol>
                <a:gridCol w="692513">
                  <a:extLst>
                    <a:ext uri="{9D8B030D-6E8A-4147-A177-3AD203B41FA5}">
                      <a16:colId xmlns:a16="http://schemas.microsoft.com/office/drawing/2014/main" val="1058160373"/>
                    </a:ext>
                  </a:extLst>
                </a:gridCol>
              </a:tblGrid>
              <a:tr h="57277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序号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项目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日期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8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11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altLang="en-US" sz="1400" b="0" dirty="0">
                          <a:latin typeface="+mn-ea"/>
                          <a:ea typeface="+mn-ea"/>
                        </a:rPr>
                        <a:t>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01634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</a:t>
                      </a:r>
                      <a:endParaRPr lang="zh-CN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产品更新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1-2</a:t>
                      </a:r>
                      <a:r>
                        <a:rPr lang="zh-CN" altLang="en-US" sz="1100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626366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2</a:t>
                      </a:r>
                      <a:endParaRPr lang="zh-CN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用户增长</a:t>
                      </a:r>
                      <a:endParaRPr lang="en-US" altLang="zh-CN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2-4</a:t>
                      </a:r>
                      <a:r>
                        <a:rPr lang="zh-CN" altLang="en-US" sz="1100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26237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3</a:t>
                      </a:r>
                      <a:endParaRPr lang="zh-CN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市场调研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3-5</a:t>
                      </a:r>
                      <a:r>
                        <a:rPr lang="zh-CN" altLang="en-US" sz="1100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463476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4</a:t>
                      </a:r>
                      <a:endParaRPr lang="zh-CN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团队管理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4-8</a:t>
                      </a:r>
                      <a:r>
                        <a:rPr lang="zh-CN" altLang="en-US" sz="1100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830305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5</a:t>
                      </a:r>
                      <a:endParaRPr lang="zh-CN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绩效考核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5-7</a:t>
                      </a:r>
                      <a:r>
                        <a:rPr lang="zh-CN" altLang="en-US" sz="1100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82119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6</a:t>
                      </a:r>
                      <a:endParaRPr lang="zh-CN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市场开拓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6-12</a:t>
                      </a:r>
                      <a:r>
                        <a:rPr lang="zh-CN" altLang="en-US" sz="1100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750767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7</a:t>
                      </a:r>
                      <a:endParaRPr lang="zh-CN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/>
                        <a:t>媒体运营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7-12</a:t>
                      </a:r>
                      <a:r>
                        <a:rPr lang="zh-CN" altLang="en-US" sz="1100" dirty="0"/>
                        <a:t>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991139"/>
                  </a:ext>
                </a:extLst>
              </a:tr>
            </a:tbl>
          </a:graphicData>
        </a:graphic>
      </p:graphicFrame>
      <p:sp>
        <p:nvSpPr>
          <p:cNvPr id="3" name="矩形: 圆角 2">
            <a:extLst>
              <a:ext uri="{FF2B5EF4-FFF2-40B4-BE49-F238E27FC236}">
                <a16:creationId xmlns:a16="http://schemas.microsoft.com/office/drawing/2014/main" id="{9ADBEFB5-C262-481E-AB6A-AA1977AD9E3C}"/>
              </a:ext>
            </a:extLst>
          </p:cNvPr>
          <p:cNvSpPr/>
          <p:nvPr/>
        </p:nvSpPr>
        <p:spPr>
          <a:xfrm>
            <a:off x="3266440" y="2332355"/>
            <a:ext cx="2606040" cy="350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08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04EF7A6-57E0-41ED-B33D-54F952E24192}"/>
              </a:ext>
            </a:extLst>
          </p:cNvPr>
          <p:cNvSpPr/>
          <p:nvPr/>
        </p:nvSpPr>
        <p:spPr>
          <a:xfrm>
            <a:off x="4038600" y="2906078"/>
            <a:ext cx="2606040" cy="350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08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97B20E0-A5A0-4213-BEFA-438C5E937818}"/>
              </a:ext>
            </a:extLst>
          </p:cNvPr>
          <p:cNvSpPr/>
          <p:nvPr/>
        </p:nvSpPr>
        <p:spPr>
          <a:xfrm>
            <a:off x="5341620" y="3479801"/>
            <a:ext cx="1929414" cy="350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08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B2F554E-715C-4890-9DCA-C8100E89DEBA}"/>
              </a:ext>
            </a:extLst>
          </p:cNvPr>
          <p:cNvSpPr/>
          <p:nvPr/>
        </p:nvSpPr>
        <p:spPr>
          <a:xfrm>
            <a:off x="5341620" y="4053523"/>
            <a:ext cx="3284220" cy="350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08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3607A48-6EFD-4B77-809C-C99E0446B002}"/>
              </a:ext>
            </a:extLst>
          </p:cNvPr>
          <p:cNvSpPr/>
          <p:nvPr/>
        </p:nvSpPr>
        <p:spPr>
          <a:xfrm>
            <a:off x="4038600" y="4627245"/>
            <a:ext cx="6405880" cy="350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08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34F3FA2-F257-4D3E-93C9-7AA02FBF6BE6}"/>
              </a:ext>
            </a:extLst>
          </p:cNvPr>
          <p:cNvSpPr/>
          <p:nvPr/>
        </p:nvSpPr>
        <p:spPr>
          <a:xfrm>
            <a:off x="6769593" y="5200967"/>
            <a:ext cx="3986814" cy="350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08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CAF5CCAD-F632-4157-8FCF-10DD814B283C}"/>
              </a:ext>
            </a:extLst>
          </p:cNvPr>
          <p:cNvSpPr/>
          <p:nvPr/>
        </p:nvSpPr>
        <p:spPr>
          <a:xfrm>
            <a:off x="6096000" y="5774690"/>
            <a:ext cx="5334000" cy="35052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10800000" scaled="1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E6E02B4-CF01-4CB5-9FE3-B2E10288CE1F}"/>
              </a:ext>
            </a:extLst>
          </p:cNvPr>
          <p:cNvSpPr txBox="1"/>
          <p:nvPr/>
        </p:nvSpPr>
        <p:spPr>
          <a:xfrm>
            <a:off x="4834022" y="1049782"/>
            <a:ext cx="252395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项目排期表</a:t>
            </a:r>
          </a:p>
        </p:txBody>
      </p:sp>
    </p:spTree>
    <p:extLst>
      <p:ext uri="{BB962C8B-B14F-4D97-AF65-F5344CB8AC3E}">
        <p14:creationId xmlns:p14="http://schemas.microsoft.com/office/powerpoint/2010/main" val="125679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F1E170C2-F88F-4900-8AD5-916ADA6657D9}"/>
              </a:ext>
            </a:extLst>
          </p:cNvPr>
          <p:cNvSpPr txBox="1"/>
          <p:nvPr/>
        </p:nvSpPr>
        <p:spPr>
          <a:xfrm>
            <a:off x="5755647" y="1667599"/>
            <a:ext cx="5506869" cy="156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8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04</a:t>
            </a:r>
            <a:endParaRPr lang="zh-CN" altLang="en-US" sz="88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14E8E48-5850-4977-AD31-2A0753081781}"/>
              </a:ext>
            </a:extLst>
          </p:cNvPr>
          <p:cNvCxnSpPr>
            <a:cxnSpLocks/>
          </p:cNvCxnSpPr>
          <p:nvPr/>
        </p:nvCxnSpPr>
        <p:spPr>
          <a:xfrm>
            <a:off x="5574841" y="3262866"/>
            <a:ext cx="59440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78B2745-6BA0-446E-AA80-DF9FB4A1FF2E}"/>
              </a:ext>
            </a:extLst>
          </p:cNvPr>
          <p:cNvSpPr txBox="1"/>
          <p:nvPr/>
        </p:nvSpPr>
        <p:spPr>
          <a:xfrm>
            <a:off x="5755647" y="3235593"/>
            <a:ext cx="5506869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8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团队介绍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E077EA-B4BA-4D7A-A1A8-CD4284574F4F}"/>
              </a:ext>
            </a:extLst>
          </p:cNvPr>
          <p:cNvSpPr txBox="1"/>
          <p:nvPr/>
        </p:nvSpPr>
        <p:spPr>
          <a:xfrm>
            <a:off x="5755647" y="4583484"/>
            <a:ext cx="550686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Team Introduction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035FC52-8B4C-4148-9C78-DEA4DEDB949F}"/>
              </a:ext>
            </a:extLst>
          </p:cNvPr>
          <p:cNvCxnSpPr>
            <a:cxnSpLocks/>
          </p:cNvCxnSpPr>
          <p:nvPr/>
        </p:nvCxnSpPr>
        <p:spPr>
          <a:xfrm>
            <a:off x="5574841" y="5190400"/>
            <a:ext cx="59440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2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20940F4-E694-40BD-9D06-A131BF771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团队介绍</a:t>
            </a:r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0E1C002E-9FDC-4F13-98C5-11C087B00B6C}"/>
              </a:ext>
            </a:extLst>
          </p:cNvPr>
          <p:cNvSpPr/>
          <p:nvPr/>
        </p:nvSpPr>
        <p:spPr>
          <a:xfrm rot="16200000">
            <a:off x="5932565" y="-195572"/>
            <a:ext cx="351346" cy="6575592"/>
          </a:xfrm>
          <a:prstGeom prst="rightBrace">
            <a:avLst>
              <a:gd name="adj1" fmla="val 40735"/>
              <a:gd name="adj2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7" name="右大括号 26">
            <a:extLst>
              <a:ext uri="{FF2B5EF4-FFF2-40B4-BE49-F238E27FC236}">
                <a16:creationId xmlns:a16="http://schemas.microsoft.com/office/drawing/2014/main" id="{21974AB7-E6D2-479C-A200-00427833DF33}"/>
              </a:ext>
            </a:extLst>
          </p:cNvPr>
          <p:cNvSpPr/>
          <p:nvPr/>
        </p:nvSpPr>
        <p:spPr>
          <a:xfrm rot="16200000">
            <a:off x="5935230" y="1477210"/>
            <a:ext cx="346016" cy="3224697"/>
          </a:xfrm>
          <a:prstGeom prst="rightBrace">
            <a:avLst>
              <a:gd name="adj1" fmla="val 40735"/>
              <a:gd name="adj2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8" name="右大括号 27">
            <a:extLst>
              <a:ext uri="{FF2B5EF4-FFF2-40B4-BE49-F238E27FC236}">
                <a16:creationId xmlns:a16="http://schemas.microsoft.com/office/drawing/2014/main" id="{A008D708-6DAE-44C4-9C09-393E137629A8}"/>
              </a:ext>
            </a:extLst>
          </p:cNvPr>
          <p:cNvSpPr/>
          <p:nvPr/>
        </p:nvSpPr>
        <p:spPr>
          <a:xfrm rot="16200000">
            <a:off x="5932563" y="-1719443"/>
            <a:ext cx="351346" cy="9623332"/>
          </a:xfrm>
          <a:prstGeom prst="rightBrace">
            <a:avLst>
              <a:gd name="adj1" fmla="val 40735"/>
              <a:gd name="adj2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738A4BB3-9ACE-457A-B1D6-E4FFAE35904C}"/>
              </a:ext>
            </a:extLst>
          </p:cNvPr>
          <p:cNvSpPr/>
          <p:nvPr/>
        </p:nvSpPr>
        <p:spPr>
          <a:xfrm>
            <a:off x="5573027" y="1062799"/>
            <a:ext cx="1071942" cy="1071943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lumMod val="93000"/>
                  <a:lumOff val="7000"/>
                  <a:alpha val="10000"/>
                </a:schemeClr>
              </a:gs>
              <a:gs pos="1000">
                <a:schemeClr val="accent1">
                  <a:lumMod val="72000"/>
                  <a:lumOff val="28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E0C238F-9F40-452F-AED6-B6C1B64BCCFA}"/>
              </a:ext>
            </a:extLst>
          </p:cNvPr>
          <p:cNvSpPr/>
          <p:nvPr/>
        </p:nvSpPr>
        <p:spPr>
          <a:xfrm>
            <a:off x="5372373" y="2270566"/>
            <a:ext cx="1471724" cy="454754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lumMod val="93000"/>
                  <a:lumOff val="7000"/>
                  <a:alpha val="10000"/>
                </a:schemeClr>
              </a:gs>
              <a:gs pos="1000">
                <a:schemeClr val="accent1">
                  <a:lumMod val="72000"/>
                  <a:lumOff val="28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3EA6A00-310B-404A-86B4-A5737BA977E5}"/>
              </a:ext>
            </a:extLst>
          </p:cNvPr>
          <p:cNvSpPr/>
          <p:nvPr/>
        </p:nvSpPr>
        <p:spPr>
          <a:xfrm>
            <a:off x="5482932" y="2274232"/>
            <a:ext cx="1250606" cy="447423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88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j-ea"/>
                <a:ea typeface="+mj-ea"/>
              </a:rPr>
              <a:t>副导演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DC00F6E5-A7DF-465C-A863-487CA840414A}"/>
              </a:ext>
            </a:extLst>
          </p:cNvPr>
          <p:cNvSpPr/>
          <p:nvPr/>
        </p:nvSpPr>
        <p:spPr>
          <a:xfrm>
            <a:off x="618586" y="3462790"/>
            <a:ext cx="1328276" cy="4121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86000"/>
                  <a:lumOff val="14000"/>
                </a:schemeClr>
              </a:gs>
              <a:gs pos="11000">
                <a:schemeClr val="accent3">
                  <a:lumMod val="37000"/>
                  <a:lumOff val="6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执行导演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2F30C7D3-E9D2-4E3B-8356-BC2C0F3E94BD}"/>
              </a:ext>
            </a:extLst>
          </p:cNvPr>
          <p:cNvSpPr/>
          <p:nvPr/>
        </p:nvSpPr>
        <p:spPr>
          <a:xfrm>
            <a:off x="8640713" y="3462790"/>
            <a:ext cx="1328276" cy="4121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86000"/>
                  <a:lumOff val="14000"/>
                </a:schemeClr>
              </a:gs>
              <a:gs pos="11000">
                <a:schemeClr val="accent3">
                  <a:lumMod val="37000"/>
                  <a:lumOff val="6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现场</a:t>
            </a: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7926461A-8BA9-4DB4-BA97-49E43D0E2696}"/>
              </a:ext>
            </a:extLst>
          </p:cNvPr>
          <p:cNvSpPr/>
          <p:nvPr/>
        </p:nvSpPr>
        <p:spPr>
          <a:xfrm>
            <a:off x="10245138" y="3462790"/>
            <a:ext cx="1328276" cy="4121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86000"/>
                  <a:lumOff val="14000"/>
                </a:schemeClr>
              </a:gs>
              <a:gs pos="11000">
                <a:schemeClr val="accent3">
                  <a:lumMod val="37000"/>
                  <a:lumOff val="6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后期</a:t>
            </a: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80AF902C-6451-4C75-898B-2C92774AF034}"/>
              </a:ext>
            </a:extLst>
          </p:cNvPr>
          <p:cNvSpPr/>
          <p:nvPr/>
        </p:nvSpPr>
        <p:spPr>
          <a:xfrm>
            <a:off x="2223011" y="3462790"/>
            <a:ext cx="1328276" cy="4121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86000"/>
                  <a:lumOff val="14000"/>
                </a:schemeClr>
              </a:gs>
              <a:gs pos="11000">
                <a:schemeClr val="accent3">
                  <a:lumMod val="37000"/>
                  <a:lumOff val="6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执行导演</a:t>
            </a: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7A81EABC-EF58-481D-B8A6-E94C1EED0F07}"/>
              </a:ext>
            </a:extLst>
          </p:cNvPr>
          <p:cNvSpPr/>
          <p:nvPr/>
        </p:nvSpPr>
        <p:spPr>
          <a:xfrm>
            <a:off x="657421" y="4023527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EBC25A9E-3245-4116-8BB6-EEDADFAA6EDE}"/>
              </a:ext>
            </a:extLst>
          </p:cNvPr>
          <p:cNvSpPr/>
          <p:nvPr/>
        </p:nvSpPr>
        <p:spPr>
          <a:xfrm>
            <a:off x="657421" y="4477564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77FC3432-333F-4825-BBA8-8222CCDAA560}"/>
              </a:ext>
            </a:extLst>
          </p:cNvPr>
          <p:cNvSpPr/>
          <p:nvPr/>
        </p:nvSpPr>
        <p:spPr>
          <a:xfrm>
            <a:off x="2261846" y="4023527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433472AA-0CD7-4B6C-A1FA-5D1A6BC84882}"/>
              </a:ext>
            </a:extLst>
          </p:cNvPr>
          <p:cNvSpPr/>
          <p:nvPr/>
        </p:nvSpPr>
        <p:spPr>
          <a:xfrm>
            <a:off x="2261846" y="4477564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E168C5A1-4774-4CB4-834E-1893B1106866}"/>
              </a:ext>
            </a:extLst>
          </p:cNvPr>
          <p:cNvSpPr/>
          <p:nvPr/>
        </p:nvSpPr>
        <p:spPr>
          <a:xfrm>
            <a:off x="2261846" y="4913455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034FA395-0E80-4771-B335-C8C4ACBF10F6}"/>
              </a:ext>
            </a:extLst>
          </p:cNvPr>
          <p:cNvSpPr/>
          <p:nvPr/>
        </p:nvSpPr>
        <p:spPr>
          <a:xfrm>
            <a:off x="3827437" y="3462790"/>
            <a:ext cx="1328276" cy="4121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86000"/>
                  <a:lumOff val="14000"/>
                </a:schemeClr>
              </a:gs>
              <a:gs pos="11000">
                <a:schemeClr val="accent3">
                  <a:lumMod val="37000"/>
                  <a:lumOff val="6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制片人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E7B2704E-6D63-45BF-821A-32B87FCBA448}"/>
              </a:ext>
            </a:extLst>
          </p:cNvPr>
          <p:cNvSpPr/>
          <p:nvPr/>
        </p:nvSpPr>
        <p:spPr>
          <a:xfrm>
            <a:off x="5431862" y="3462790"/>
            <a:ext cx="1328276" cy="4121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86000"/>
                  <a:lumOff val="14000"/>
                </a:schemeClr>
              </a:gs>
              <a:gs pos="11000">
                <a:schemeClr val="accent3">
                  <a:lumMod val="37000"/>
                  <a:lumOff val="6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制片人</a:t>
            </a:r>
          </a:p>
        </p:txBody>
      </p: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8FE70E6B-6CDB-4C9B-BE46-2AA7E877E804}"/>
              </a:ext>
            </a:extLst>
          </p:cNvPr>
          <p:cNvSpPr/>
          <p:nvPr/>
        </p:nvSpPr>
        <p:spPr>
          <a:xfrm>
            <a:off x="7036288" y="3462790"/>
            <a:ext cx="1328276" cy="4121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accent2">
                  <a:lumMod val="86000"/>
                  <a:lumOff val="14000"/>
                </a:schemeClr>
              </a:gs>
              <a:gs pos="11000">
                <a:schemeClr val="accent3">
                  <a:lumMod val="37000"/>
                  <a:lumOff val="63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+mn-ea"/>
              </a:rPr>
              <a:t>道具</a:t>
            </a:r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F64AE099-1857-4CFD-B7F1-7416B3D339AF}"/>
              </a:ext>
            </a:extLst>
          </p:cNvPr>
          <p:cNvSpPr/>
          <p:nvPr/>
        </p:nvSpPr>
        <p:spPr>
          <a:xfrm>
            <a:off x="5704027" y="1193800"/>
            <a:ext cx="809941" cy="809941"/>
          </a:xfrm>
          <a:prstGeom prst="ellipse">
            <a:avLst/>
          </a:prstGeom>
          <a:gradFill flip="none" rotWithShape="1">
            <a:gsLst>
              <a:gs pos="91000">
                <a:schemeClr val="accent2"/>
              </a:gs>
              <a:gs pos="1000">
                <a:schemeClr val="accent1">
                  <a:lumMod val="47000"/>
                  <a:lumOff val="53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203200" dist="88900" dir="2700000" sx="98000" sy="98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+mj-ea"/>
              <a:ea typeface="+mj-ea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1DEB8D29-72EF-46BA-B651-8709A44D56F1}"/>
              </a:ext>
            </a:extLst>
          </p:cNvPr>
          <p:cNvSpPr txBox="1"/>
          <p:nvPr/>
        </p:nvSpPr>
        <p:spPr>
          <a:xfrm>
            <a:off x="5747360" y="1444882"/>
            <a:ext cx="7232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</a:rPr>
              <a:t>总导演</a:t>
            </a:r>
          </a:p>
        </p:txBody>
      </p: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21738499-633B-4A4C-9CC5-CEC27E43CC41}"/>
              </a:ext>
            </a:extLst>
          </p:cNvPr>
          <p:cNvSpPr/>
          <p:nvPr/>
        </p:nvSpPr>
        <p:spPr>
          <a:xfrm>
            <a:off x="3866272" y="4023527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62007BC4-2837-4B3D-8A19-9C7F3A1280C4}"/>
              </a:ext>
            </a:extLst>
          </p:cNvPr>
          <p:cNvSpPr/>
          <p:nvPr/>
        </p:nvSpPr>
        <p:spPr>
          <a:xfrm>
            <a:off x="3866272" y="4477564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DE1ECDF3-95B7-42E1-B4C6-93DA843FF54A}"/>
              </a:ext>
            </a:extLst>
          </p:cNvPr>
          <p:cNvSpPr/>
          <p:nvPr/>
        </p:nvSpPr>
        <p:spPr>
          <a:xfrm>
            <a:off x="5470697" y="4023527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13BA188D-E298-4DBC-899B-ED2DA84025F4}"/>
              </a:ext>
            </a:extLst>
          </p:cNvPr>
          <p:cNvSpPr/>
          <p:nvPr/>
        </p:nvSpPr>
        <p:spPr>
          <a:xfrm>
            <a:off x="5470697" y="4477564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93" name="矩形: 圆角 92">
            <a:extLst>
              <a:ext uri="{FF2B5EF4-FFF2-40B4-BE49-F238E27FC236}">
                <a16:creationId xmlns:a16="http://schemas.microsoft.com/office/drawing/2014/main" id="{06B840B1-06C6-424A-949A-48BB36304D07}"/>
              </a:ext>
            </a:extLst>
          </p:cNvPr>
          <p:cNvSpPr/>
          <p:nvPr/>
        </p:nvSpPr>
        <p:spPr>
          <a:xfrm>
            <a:off x="5470697" y="4913455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830C0D95-4B34-4D02-8E69-A58A958A67C6}"/>
              </a:ext>
            </a:extLst>
          </p:cNvPr>
          <p:cNvSpPr/>
          <p:nvPr/>
        </p:nvSpPr>
        <p:spPr>
          <a:xfrm>
            <a:off x="7075123" y="4023527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202CA783-4B2A-49D7-9843-F4236E44CD92}"/>
              </a:ext>
            </a:extLst>
          </p:cNvPr>
          <p:cNvSpPr/>
          <p:nvPr/>
        </p:nvSpPr>
        <p:spPr>
          <a:xfrm>
            <a:off x="8679548" y="4023527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99" name="矩形: 圆角 98">
            <a:extLst>
              <a:ext uri="{FF2B5EF4-FFF2-40B4-BE49-F238E27FC236}">
                <a16:creationId xmlns:a16="http://schemas.microsoft.com/office/drawing/2014/main" id="{0292D2CA-2AAE-4EF8-AF3F-5EA60E205BFC}"/>
              </a:ext>
            </a:extLst>
          </p:cNvPr>
          <p:cNvSpPr/>
          <p:nvPr/>
        </p:nvSpPr>
        <p:spPr>
          <a:xfrm>
            <a:off x="8679548" y="4477564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100" name="矩形: 圆角 99">
            <a:extLst>
              <a:ext uri="{FF2B5EF4-FFF2-40B4-BE49-F238E27FC236}">
                <a16:creationId xmlns:a16="http://schemas.microsoft.com/office/drawing/2014/main" id="{081A6513-7927-430D-8D6B-C20D7E228928}"/>
              </a:ext>
            </a:extLst>
          </p:cNvPr>
          <p:cNvSpPr/>
          <p:nvPr/>
        </p:nvSpPr>
        <p:spPr>
          <a:xfrm>
            <a:off x="8679548" y="4913455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F7E934FF-D4E5-4DAE-B379-F4620689DDF3}"/>
              </a:ext>
            </a:extLst>
          </p:cNvPr>
          <p:cNvSpPr/>
          <p:nvPr/>
        </p:nvSpPr>
        <p:spPr>
          <a:xfrm>
            <a:off x="10283973" y="4023527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103" name="矩形: 圆角 102">
            <a:extLst>
              <a:ext uri="{FF2B5EF4-FFF2-40B4-BE49-F238E27FC236}">
                <a16:creationId xmlns:a16="http://schemas.microsoft.com/office/drawing/2014/main" id="{656D7D10-8804-4F87-A4C3-96C8FE12330B}"/>
              </a:ext>
            </a:extLst>
          </p:cNvPr>
          <p:cNvSpPr/>
          <p:nvPr/>
        </p:nvSpPr>
        <p:spPr>
          <a:xfrm>
            <a:off x="10283973" y="4477564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>
            <a:outerShdw blurRad="279400" dist="88900" dir="2700000" sx="98000" sy="98000" algn="tl" rotWithShape="0">
              <a:schemeClr val="accent1">
                <a:lumMod val="50000"/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108" name="矩形: 圆角 107">
            <a:extLst>
              <a:ext uri="{FF2B5EF4-FFF2-40B4-BE49-F238E27FC236}">
                <a16:creationId xmlns:a16="http://schemas.microsoft.com/office/drawing/2014/main" id="{6CC3EA00-E724-44DE-9C40-4692C267C5DF}"/>
              </a:ext>
            </a:extLst>
          </p:cNvPr>
          <p:cNvSpPr/>
          <p:nvPr/>
        </p:nvSpPr>
        <p:spPr>
          <a:xfrm>
            <a:off x="2261846" y="5349346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109" name="矩形: 圆角 108">
            <a:extLst>
              <a:ext uri="{FF2B5EF4-FFF2-40B4-BE49-F238E27FC236}">
                <a16:creationId xmlns:a16="http://schemas.microsoft.com/office/drawing/2014/main" id="{DB4DCBE1-32FB-483E-B59D-5591E20005C5}"/>
              </a:ext>
            </a:extLst>
          </p:cNvPr>
          <p:cNvSpPr/>
          <p:nvPr/>
        </p:nvSpPr>
        <p:spPr>
          <a:xfrm>
            <a:off x="8679548" y="5349346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1399295F-ED8A-4B6C-9CF0-CB4DAA5CA716}"/>
              </a:ext>
            </a:extLst>
          </p:cNvPr>
          <p:cNvSpPr/>
          <p:nvPr/>
        </p:nvSpPr>
        <p:spPr>
          <a:xfrm>
            <a:off x="8679548" y="5785237"/>
            <a:ext cx="1250606" cy="33185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奥菲斯</a:t>
            </a:r>
          </a:p>
        </p:txBody>
      </p:sp>
    </p:spTree>
    <p:extLst>
      <p:ext uri="{BB962C8B-B14F-4D97-AF65-F5344CB8AC3E}">
        <p14:creationId xmlns:p14="http://schemas.microsoft.com/office/powerpoint/2010/main" val="105337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 hidden="1">
            <a:extLst>
              <a:ext uri="{FF2B5EF4-FFF2-40B4-BE49-F238E27FC236}">
                <a16:creationId xmlns:a16="http://schemas.microsoft.com/office/drawing/2014/main" id="{36D8000E-A889-4140-B8F6-AD0DB29F47F6}"/>
              </a:ext>
            </a:extLst>
          </p:cNvPr>
          <p:cNvSpPr txBox="1"/>
          <p:nvPr/>
        </p:nvSpPr>
        <p:spPr>
          <a:xfrm>
            <a:off x="5375739" y="788560"/>
            <a:ext cx="615553" cy="810478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+mj-ea"/>
                <a:ea typeface="+mj-ea"/>
              </a:rPr>
              <a:t>目录</a:t>
            </a:r>
          </a:p>
        </p:txBody>
      </p:sp>
      <p:grpSp>
        <p:nvGrpSpPr>
          <p:cNvPr id="114" name="组合 113" hidden="1">
            <a:extLst>
              <a:ext uri="{FF2B5EF4-FFF2-40B4-BE49-F238E27FC236}">
                <a16:creationId xmlns:a16="http://schemas.microsoft.com/office/drawing/2014/main" id="{495BA8E1-2E9F-46E0-852D-BBD679C2ABC7}"/>
              </a:ext>
            </a:extLst>
          </p:cNvPr>
          <p:cNvGrpSpPr/>
          <p:nvPr/>
        </p:nvGrpSpPr>
        <p:grpSpPr>
          <a:xfrm>
            <a:off x="4892061" y="488967"/>
            <a:ext cx="2404545" cy="1079466"/>
            <a:chOff x="5347485" y="692672"/>
            <a:chExt cx="1497027" cy="67205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C815515-D3CB-4DDE-A63F-AFA9382B1B71}"/>
                </a:ext>
              </a:extLst>
            </p:cNvPr>
            <p:cNvSpPr/>
            <p:nvPr/>
          </p:nvSpPr>
          <p:spPr>
            <a:xfrm rot="18844376">
              <a:off x="6172456" y="692671"/>
              <a:ext cx="672056" cy="672057"/>
            </a:xfrm>
            <a:prstGeom prst="rect">
              <a:avLst/>
            </a:prstGeom>
            <a:gradFill>
              <a:gsLst>
                <a:gs pos="0">
                  <a:srgbClr val="A32D1D"/>
                </a:gs>
                <a:gs pos="63000">
                  <a:schemeClr val="accent1"/>
                </a:gs>
              </a:gsLst>
              <a:lin ang="5400000" scaled="1"/>
            </a:gradFill>
            <a:ln>
              <a:solidFill>
                <a:srgbClr val="D8AF5B"/>
              </a:solidFill>
            </a:ln>
            <a:effectLst>
              <a:outerShdw blurRad="1143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 sz="3600"/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5C38563E-7FDB-4B3A-9650-76D30FF41CFC}"/>
                </a:ext>
              </a:extLst>
            </p:cNvPr>
            <p:cNvGrpSpPr/>
            <p:nvPr/>
          </p:nvGrpSpPr>
          <p:grpSpPr>
            <a:xfrm>
              <a:off x="5347485" y="692672"/>
              <a:ext cx="672057" cy="672056"/>
              <a:chOff x="5347485" y="692672"/>
              <a:chExt cx="672057" cy="672056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D6EAFA7-0C17-48C5-AB3C-C834B9ED03B2}"/>
                  </a:ext>
                </a:extLst>
              </p:cNvPr>
              <p:cNvSpPr/>
              <p:nvPr/>
            </p:nvSpPr>
            <p:spPr>
              <a:xfrm rot="18844376">
                <a:off x="5347486" y="692671"/>
                <a:ext cx="672056" cy="672057"/>
              </a:xfrm>
              <a:prstGeom prst="rect">
                <a:avLst/>
              </a:prstGeom>
              <a:gradFill>
                <a:gsLst>
                  <a:gs pos="0">
                    <a:srgbClr val="A32D1D"/>
                  </a:gs>
                  <a:gs pos="63000">
                    <a:schemeClr val="accent1"/>
                  </a:gs>
                </a:gsLst>
                <a:lin ang="5400000" scaled="1"/>
              </a:gradFill>
              <a:ln>
                <a:solidFill>
                  <a:srgbClr val="D8AF5B"/>
                </a:solidFill>
              </a:ln>
              <a:effectLst>
                <a:outerShdw blurRad="1143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zh-CN" altLang="en-US" sz="3600"/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07A4FBB4-BA43-443A-B179-72A50FE21764}"/>
                  </a:ext>
                </a:extLst>
              </p:cNvPr>
              <p:cNvSpPr txBox="1"/>
              <p:nvPr/>
            </p:nvSpPr>
            <p:spPr>
              <a:xfrm>
                <a:off x="5396090" y="808340"/>
                <a:ext cx="574849" cy="440717"/>
              </a:xfrm>
              <a:prstGeom prst="rect">
                <a:avLst/>
              </a:prstGeom>
              <a:noFill/>
            </p:spPr>
            <p:txBody>
              <a:bodyPr vert="eaVert" wrap="none" rtlCol="0" anchor="ctr">
                <a:spAutoFit/>
              </a:bodyPr>
              <a:lstStyle/>
              <a:p>
                <a:pPr algn="ctr"/>
                <a:r>
                  <a:rPr lang="zh-CN" altLang="en-US" sz="480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</a:t>
                </a:r>
                <a:endParaRPr lang="zh-CN" altLang="en-US" sz="48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CFFCCF91-0D46-495B-B6DA-2481D95401DD}"/>
                </a:ext>
              </a:extLst>
            </p:cNvPr>
            <p:cNvSpPr txBox="1"/>
            <p:nvPr/>
          </p:nvSpPr>
          <p:spPr>
            <a:xfrm>
              <a:off x="6221060" y="808340"/>
              <a:ext cx="574849" cy="440717"/>
            </a:xfrm>
            <a:prstGeom prst="rect">
              <a:avLst/>
            </a:prstGeom>
            <a:noFill/>
          </p:spPr>
          <p:txBody>
            <a:bodyPr vert="eaVert" wrap="none" rtlCol="0" anchor="ctr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</p:grpSp>
      <p:grpSp>
        <p:nvGrpSpPr>
          <p:cNvPr id="27" name="组合 26" hidden="1">
            <a:extLst>
              <a:ext uri="{FF2B5EF4-FFF2-40B4-BE49-F238E27FC236}">
                <a16:creationId xmlns:a16="http://schemas.microsoft.com/office/drawing/2014/main" id="{996C0E87-180E-49B2-B0BD-FF37CB5C1C2F}"/>
              </a:ext>
            </a:extLst>
          </p:cNvPr>
          <p:cNvGrpSpPr/>
          <p:nvPr/>
        </p:nvGrpSpPr>
        <p:grpSpPr>
          <a:xfrm>
            <a:off x="1839932" y="2205257"/>
            <a:ext cx="1288500" cy="3538318"/>
            <a:chOff x="8302307" y="1028699"/>
            <a:chExt cx="1562736" cy="4689524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138E346-0C0F-4290-9EC8-C9C3B986B9FC}"/>
                </a:ext>
              </a:extLst>
            </p:cNvPr>
            <p:cNvSpPr/>
            <p:nvPr/>
          </p:nvSpPr>
          <p:spPr>
            <a:xfrm>
              <a:off x="8302307" y="1028699"/>
              <a:ext cx="1562736" cy="4689524"/>
            </a:xfrm>
            <a:custGeom>
              <a:avLst/>
              <a:gdLst/>
              <a:ahLst/>
              <a:cxnLst/>
              <a:rect l="l" t="t" r="r" b="b"/>
              <a:pathLst>
                <a:path w="1562736" h="4689524">
                  <a:moveTo>
                    <a:pt x="126678" y="0"/>
                  </a:moveTo>
                  <a:lnTo>
                    <a:pt x="1420816" y="0"/>
                  </a:lnTo>
                  <a:cubicBezTo>
                    <a:pt x="1475523" y="0"/>
                    <a:pt x="1519872" y="44349"/>
                    <a:pt x="1519872" y="99056"/>
                  </a:cubicBezTo>
                  <a:lnTo>
                    <a:pt x="1519872" y="3845398"/>
                  </a:lnTo>
                  <a:lnTo>
                    <a:pt x="1539282" y="3881158"/>
                  </a:lnTo>
                  <a:cubicBezTo>
                    <a:pt x="1554385" y="3916865"/>
                    <a:pt x="1562736" y="3956122"/>
                    <a:pt x="1562736" y="3997329"/>
                  </a:cubicBezTo>
                  <a:cubicBezTo>
                    <a:pt x="1562736" y="4162159"/>
                    <a:pt x="1429114" y="4295781"/>
                    <a:pt x="1264283" y="4295781"/>
                  </a:cubicBezTo>
                  <a:lnTo>
                    <a:pt x="1239144" y="4291981"/>
                  </a:lnTo>
                  <a:lnTo>
                    <a:pt x="1228383" y="4328923"/>
                  </a:lnTo>
                  <a:cubicBezTo>
                    <a:pt x="1208865" y="4376579"/>
                    <a:pt x="1176849" y="4424055"/>
                    <a:pt x="1126854" y="4463774"/>
                  </a:cubicBezTo>
                  <a:cubicBezTo>
                    <a:pt x="1079513" y="4501386"/>
                    <a:pt x="1026243" y="4529897"/>
                    <a:pt x="968188" y="4549006"/>
                  </a:cubicBezTo>
                  <a:lnTo>
                    <a:pt x="878838" y="4562747"/>
                  </a:lnTo>
                  <a:lnTo>
                    <a:pt x="865770" y="4603501"/>
                  </a:lnTo>
                  <a:cubicBezTo>
                    <a:pt x="849247" y="4634467"/>
                    <a:pt x="819849" y="4665339"/>
                    <a:pt x="781368" y="4689524"/>
                  </a:cubicBezTo>
                  <a:cubicBezTo>
                    <a:pt x="742888" y="4665339"/>
                    <a:pt x="713489" y="4634467"/>
                    <a:pt x="696967" y="4603501"/>
                  </a:cubicBezTo>
                  <a:lnTo>
                    <a:pt x="686458" y="4570729"/>
                  </a:lnTo>
                  <a:lnTo>
                    <a:pt x="681430" y="4570351"/>
                  </a:lnTo>
                  <a:cubicBezTo>
                    <a:pt x="585530" y="4555467"/>
                    <a:pt x="500550" y="4518507"/>
                    <a:pt x="430652" y="4460983"/>
                  </a:cubicBezTo>
                  <a:cubicBezTo>
                    <a:pt x="381908" y="4420867"/>
                    <a:pt x="351200" y="4373592"/>
                    <a:pt x="332677" y="4326509"/>
                  </a:cubicBezTo>
                  <a:lnTo>
                    <a:pt x="323081" y="4292057"/>
                  </a:lnTo>
                  <a:lnTo>
                    <a:pt x="298452" y="4295780"/>
                  </a:lnTo>
                  <a:cubicBezTo>
                    <a:pt x="133622" y="4295780"/>
                    <a:pt x="0" y="4162159"/>
                    <a:pt x="0" y="3997329"/>
                  </a:cubicBezTo>
                  <a:cubicBezTo>
                    <a:pt x="0" y="3956122"/>
                    <a:pt x="8351" y="3916865"/>
                    <a:pt x="23454" y="3881159"/>
                  </a:cubicBezTo>
                  <a:lnTo>
                    <a:pt x="27622" y="3873480"/>
                  </a:lnTo>
                  <a:lnTo>
                    <a:pt x="27622" y="99056"/>
                  </a:lnTo>
                  <a:cubicBezTo>
                    <a:pt x="27622" y="44349"/>
                    <a:pt x="71971" y="0"/>
                    <a:pt x="126678" y="0"/>
                  </a:cubicBezTo>
                  <a:close/>
                </a:path>
              </a:pathLst>
            </a:custGeom>
            <a:pattFill prst="shingle">
              <a:fgClr>
                <a:srgbClr val="691122"/>
              </a:fgClr>
              <a:bgClr>
                <a:srgbClr val="831529"/>
              </a:bgClr>
            </a:pattFill>
            <a:ln w="25400">
              <a:noFill/>
            </a:ln>
            <a:effectLst>
              <a:outerShdw blurRad="114300" dist="114300" dir="27000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974EFC1-46C1-4456-A3C2-7AF2B5B97910}"/>
                </a:ext>
              </a:extLst>
            </p:cNvPr>
            <p:cNvSpPr/>
            <p:nvPr/>
          </p:nvSpPr>
          <p:spPr>
            <a:xfrm>
              <a:off x="8302307" y="1028699"/>
              <a:ext cx="1562736" cy="4689524"/>
            </a:xfrm>
            <a:custGeom>
              <a:avLst/>
              <a:gdLst/>
              <a:ahLst/>
              <a:cxnLst/>
              <a:rect l="l" t="t" r="r" b="b"/>
              <a:pathLst>
                <a:path w="1562736" h="4689524">
                  <a:moveTo>
                    <a:pt x="126678" y="0"/>
                  </a:moveTo>
                  <a:lnTo>
                    <a:pt x="1420816" y="0"/>
                  </a:lnTo>
                  <a:cubicBezTo>
                    <a:pt x="1475523" y="0"/>
                    <a:pt x="1519872" y="44349"/>
                    <a:pt x="1519872" y="99056"/>
                  </a:cubicBezTo>
                  <a:lnTo>
                    <a:pt x="1519872" y="3845398"/>
                  </a:lnTo>
                  <a:lnTo>
                    <a:pt x="1539282" y="3881158"/>
                  </a:lnTo>
                  <a:cubicBezTo>
                    <a:pt x="1554385" y="3916865"/>
                    <a:pt x="1562736" y="3956122"/>
                    <a:pt x="1562736" y="3997329"/>
                  </a:cubicBezTo>
                  <a:cubicBezTo>
                    <a:pt x="1562736" y="4162159"/>
                    <a:pt x="1429114" y="4295781"/>
                    <a:pt x="1264283" y="4295781"/>
                  </a:cubicBezTo>
                  <a:lnTo>
                    <a:pt x="1239144" y="4291981"/>
                  </a:lnTo>
                  <a:lnTo>
                    <a:pt x="1228383" y="4328923"/>
                  </a:lnTo>
                  <a:cubicBezTo>
                    <a:pt x="1208865" y="4376579"/>
                    <a:pt x="1176849" y="4424055"/>
                    <a:pt x="1126854" y="4463774"/>
                  </a:cubicBezTo>
                  <a:cubicBezTo>
                    <a:pt x="1079513" y="4501386"/>
                    <a:pt x="1026243" y="4529897"/>
                    <a:pt x="968188" y="4549006"/>
                  </a:cubicBezTo>
                  <a:lnTo>
                    <a:pt x="878838" y="4562747"/>
                  </a:lnTo>
                  <a:lnTo>
                    <a:pt x="865770" y="4603501"/>
                  </a:lnTo>
                  <a:cubicBezTo>
                    <a:pt x="849247" y="4634467"/>
                    <a:pt x="819849" y="4665339"/>
                    <a:pt x="781368" y="4689524"/>
                  </a:cubicBezTo>
                  <a:cubicBezTo>
                    <a:pt x="742888" y="4665339"/>
                    <a:pt x="713489" y="4634467"/>
                    <a:pt x="696967" y="4603501"/>
                  </a:cubicBezTo>
                  <a:lnTo>
                    <a:pt x="686458" y="4570729"/>
                  </a:lnTo>
                  <a:lnTo>
                    <a:pt x="681430" y="4570351"/>
                  </a:lnTo>
                  <a:cubicBezTo>
                    <a:pt x="585530" y="4555467"/>
                    <a:pt x="500550" y="4518507"/>
                    <a:pt x="430652" y="4460983"/>
                  </a:cubicBezTo>
                  <a:cubicBezTo>
                    <a:pt x="381908" y="4420867"/>
                    <a:pt x="351200" y="4373592"/>
                    <a:pt x="332677" y="4326509"/>
                  </a:cubicBezTo>
                  <a:lnTo>
                    <a:pt x="323081" y="4292057"/>
                  </a:lnTo>
                  <a:lnTo>
                    <a:pt x="298452" y="4295780"/>
                  </a:lnTo>
                  <a:cubicBezTo>
                    <a:pt x="133622" y="4295780"/>
                    <a:pt x="0" y="4162159"/>
                    <a:pt x="0" y="3997329"/>
                  </a:cubicBezTo>
                  <a:cubicBezTo>
                    <a:pt x="0" y="3956122"/>
                    <a:pt x="8351" y="3916865"/>
                    <a:pt x="23454" y="3881159"/>
                  </a:cubicBezTo>
                  <a:lnTo>
                    <a:pt x="27622" y="3873480"/>
                  </a:lnTo>
                  <a:lnTo>
                    <a:pt x="27622" y="99056"/>
                  </a:lnTo>
                  <a:cubicBezTo>
                    <a:pt x="27622" y="44349"/>
                    <a:pt x="71971" y="0"/>
                    <a:pt x="126678" y="0"/>
                  </a:cubicBezTo>
                  <a:close/>
                </a:path>
              </a:pathLst>
            </a:custGeom>
            <a:pattFill prst="shingle">
              <a:fgClr>
                <a:schemeClr val="accent1"/>
              </a:fgClr>
              <a:bgClr>
                <a:schemeClr val="accent1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 dist="1143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 hidden="1">
            <a:extLst>
              <a:ext uri="{FF2B5EF4-FFF2-40B4-BE49-F238E27FC236}">
                <a16:creationId xmlns:a16="http://schemas.microsoft.com/office/drawing/2014/main" id="{16A7F896-70F0-4727-8632-6A4DDCF4F8C7}"/>
              </a:ext>
            </a:extLst>
          </p:cNvPr>
          <p:cNvSpPr txBox="1"/>
          <p:nvPr/>
        </p:nvSpPr>
        <p:spPr>
          <a:xfrm>
            <a:off x="2025447" y="2633972"/>
            <a:ext cx="639955" cy="2472779"/>
          </a:xfrm>
          <a:prstGeom prst="rect">
            <a:avLst/>
          </a:prstGeom>
          <a:noFill/>
        </p:spPr>
        <p:txBody>
          <a:bodyPr vert="eaVert" wrap="none" numCol="2" rtlCol="0" anchor="ctr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2"/>
                </a:solidFill>
                <a:effectLst>
                  <a:outerShdw blurRad="190500" dist="127000" dir="2700000" algn="tl">
                    <a:srgbClr val="000000">
                      <a:alpha val="20000"/>
                    </a:srgbClr>
                  </a:outerShdw>
                </a:effectLst>
                <a:latin typeface="+mn-ea"/>
              </a:rPr>
              <a:t>年度工作概述</a:t>
            </a:r>
          </a:p>
        </p:txBody>
      </p:sp>
      <p:sp>
        <p:nvSpPr>
          <p:cNvPr id="36" name="文本框 35" hidden="1">
            <a:extLst>
              <a:ext uri="{FF2B5EF4-FFF2-40B4-BE49-F238E27FC236}">
                <a16:creationId xmlns:a16="http://schemas.microsoft.com/office/drawing/2014/main" id="{8012609D-7F72-4947-97D3-2B56F2259649}"/>
              </a:ext>
            </a:extLst>
          </p:cNvPr>
          <p:cNvSpPr txBox="1"/>
          <p:nvPr/>
        </p:nvSpPr>
        <p:spPr>
          <a:xfrm>
            <a:off x="2694358" y="2633972"/>
            <a:ext cx="289559" cy="2059779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accent2"/>
                </a:solidFill>
                <a:latin typeface="+mn-ea"/>
              </a:rPr>
              <a:t>Overview of annual work</a:t>
            </a:r>
            <a:endParaRPr lang="zh-CN" altLang="en-US" sz="1200" dirty="0">
              <a:solidFill>
                <a:schemeClr val="accent2"/>
              </a:solidFill>
              <a:latin typeface="+mn-ea"/>
            </a:endParaRPr>
          </a:p>
        </p:txBody>
      </p:sp>
      <p:grpSp>
        <p:nvGrpSpPr>
          <p:cNvPr id="54" name="组合 53" hidden="1">
            <a:extLst>
              <a:ext uri="{FF2B5EF4-FFF2-40B4-BE49-F238E27FC236}">
                <a16:creationId xmlns:a16="http://schemas.microsoft.com/office/drawing/2014/main" id="{FF503C13-0C14-45A9-8CC5-5E5FC5909F0D}"/>
              </a:ext>
            </a:extLst>
          </p:cNvPr>
          <p:cNvGrpSpPr/>
          <p:nvPr/>
        </p:nvGrpSpPr>
        <p:grpSpPr>
          <a:xfrm>
            <a:off x="4247811" y="2205257"/>
            <a:ext cx="1288500" cy="3538318"/>
            <a:chOff x="8302307" y="1028699"/>
            <a:chExt cx="1562736" cy="4689524"/>
          </a:xfrm>
        </p:grpSpPr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94CE5635-04CD-4A09-92B8-4A676FCA77B1}"/>
                </a:ext>
              </a:extLst>
            </p:cNvPr>
            <p:cNvSpPr/>
            <p:nvPr/>
          </p:nvSpPr>
          <p:spPr>
            <a:xfrm>
              <a:off x="8302307" y="1028699"/>
              <a:ext cx="1562736" cy="4689524"/>
            </a:xfrm>
            <a:custGeom>
              <a:avLst/>
              <a:gdLst/>
              <a:ahLst/>
              <a:cxnLst/>
              <a:rect l="l" t="t" r="r" b="b"/>
              <a:pathLst>
                <a:path w="1562736" h="4689524">
                  <a:moveTo>
                    <a:pt x="126678" y="0"/>
                  </a:moveTo>
                  <a:lnTo>
                    <a:pt x="1420816" y="0"/>
                  </a:lnTo>
                  <a:cubicBezTo>
                    <a:pt x="1475523" y="0"/>
                    <a:pt x="1519872" y="44349"/>
                    <a:pt x="1519872" y="99056"/>
                  </a:cubicBezTo>
                  <a:lnTo>
                    <a:pt x="1519872" y="3845398"/>
                  </a:lnTo>
                  <a:lnTo>
                    <a:pt x="1539282" y="3881158"/>
                  </a:lnTo>
                  <a:cubicBezTo>
                    <a:pt x="1554385" y="3916865"/>
                    <a:pt x="1562736" y="3956122"/>
                    <a:pt x="1562736" y="3997329"/>
                  </a:cubicBezTo>
                  <a:cubicBezTo>
                    <a:pt x="1562736" y="4162159"/>
                    <a:pt x="1429114" y="4295781"/>
                    <a:pt x="1264283" y="4295781"/>
                  </a:cubicBezTo>
                  <a:lnTo>
                    <a:pt x="1239144" y="4291981"/>
                  </a:lnTo>
                  <a:lnTo>
                    <a:pt x="1228383" y="4328923"/>
                  </a:lnTo>
                  <a:cubicBezTo>
                    <a:pt x="1208865" y="4376579"/>
                    <a:pt x="1176849" y="4424055"/>
                    <a:pt x="1126854" y="4463774"/>
                  </a:cubicBezTo>
                  <a:cubicBezTo>
                    <a:pt x="1079513" y="4501386"/>
                    <a:pt x="1026243" y="4529897"/>
                    <a:pt x="968188" y="4549006"/>
                  </a:cubicBezTo>
                  <a:lnTo>
                    <a:pt x="878838" y="4562747"/>
                  </a:lnTo>
                  <a:lnTo>
                    <a:pt x="865770" y="4603501"/>
                  </a:lnTo>
                  <a:cubicBezTo>
                    <a:pt x="849247" y="4634467"/>
                    <a:pt x="819849" y="4665339"/>
                    <a:pt x="781368" y="4689524"/>
                  </a:cubicBezTo>
                  <a:cubicBezTo>
                    <a:pt x="742888" y="4665339"/>
                    <a:pt x="713489" y="4634467"/>
                    <a:pt x="696967" y="4603501"/>
                  </a:cubicBezTo>
                  <a:lnTo>
                    <a:pt x="686458" y="4570729"/>
                  </a:lnTo>
                  <a:lnTo>
                    <a:pt x="681430" y="4570351"/>
                  </a:lnTo>
                  <a:cubicBezTo>
                    <a:pt x="585530" y="4555467"/>
                    <a:pt x="500550" y="4518507"/>
                    <a:pt x="430652" y="4460983"/>
                  </a:cubicBezTo>
                  <a:cubicBezTo>
                    <a:pt x="381908" y="4420867"/>
                    <a:pt x="351200" y="4373592"/>
                    <a:pt x="332677" y="4326509"/>
                  </a:cubicBezTo>
                  <a:lnTo>
                    <a:pt x="323081" y="4292057"/>
                  </a:lnTo>
                  <a:lnTo>
                    <a:pt x="298452" y="4295780"/>
                  </a:lnTo>
                  <a:cubicBezTo>
                    <a:pt x="133622" y="4295780"/>
                    <a:pt x="0" y="4162159"/>
                    <a:pt x="0" y="3997329"/>
                  </a:cubicBezTo>
                  <a:cubicBezTo>
                    <a:pt x="0" y="3956122"/>
                    <a:pt x="8351" y="3916865"/>
                    <a:pt x="23454" y="3881159"/>
                  </a:cubicBezTo>
                  <a:lnTo>
                    <a:pt x="27622" y="3873480"/>
                  </a:lnTo>
                  <a:lnTo>
                    <a:pt x="27622" y="99056"/>
                  </a:lnTo>
                  <a:cubicBezTo>
                    <a:pt x="27622" y="44349"/>
                    <a:pt x="71971" y="0"/>
                    <a:pt x="126678" y="0"/>
                  </a:cubicBezTo>
                  <a:close/>
                </a:path>
              </a:pathLst>
            </a:custGeom>
            <a:pattFill prst="shingle">
              <a:fgClr>
                <a:srgbClr val="691122"/>
              </a:fgClr>
              <a:bgClr>
                <a:srgbClr val="831529"/>
              </a:bgClr>
            </a:pattFill>
            <a:ln w="25400">
              <a:noFill/>
            </a:ln>
            <a:effectLst>
              <a:outerShdw blurRad="114300" dist="114300" dir="27000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16B7E950-F032-4173-A8EC-FAA8DD3C1A9F}"/>
                </a:ext>
              </a:extLst>
            </p:cNvPr>
            <p:cNvSpPr/>
            <p:nvPr/>
          </p:nvSpPr>
          <p:spPr>
            <a:xfrm>
              <a:off x="8302307" y="1028699"/>
              <a:ext cx="1562736" cy="4689524"/>
            </a:xfrm>
            <a:custGeom>
              <a:avLst/>
              <a:gdLst/>
              <a:ahLst/>
              <a:cxnLst/>
              <a:rect l="l" t="t" r="r" b="b"/>
              <a:pathLst>
                <a:path w="1562736" h="4689524">
                  <a:moveTo>
                    <a:pt x="126678" y="0"/>
                  </a:moveTo>
                  <a:lnTo>
                    <a:pt x="1420816" y="0"/>
                  </a:lnTo>
                  <a:cubicBezTo>
                    <a:pt x="1475523" y="0"/>
                    <a:pt x="1519872" y="44349"/>
                    <a:pt x="1519872" y="99056"/>
                  </a:cubicBezTo>
                  <a:lnTo>
                    <a:pt x="1519872" y="3845398"/>
                  </a:lnTo>
                  <a:lnTo>
                    <a:pt x="1539282" y="3881158"/>
                  </a:lnTo>
                  <a:cubicBezTo>
                    <a:pt x="1554385" y="3916865"/>
                    <a:pt x="1562736" y="3956122"/>
                    <a:pt x="1562736" y="3997329"/>
                  </a:cubicBezTo>
                  <a:cubicBezTo>
                    <a:pt x="1562736" y="4162159"/>
                    <a:pt x="1429114" y="4295781"/>
                    <a:pt x="1264283" y="4295781"/>
                  </a:cubicBezTo>
                  <a:lnTo>
                    <a:pt x="1239144" y="4291981"/>
                  </a:lnTo>
                  <a:lnTo>
                    <a:pt x="1228383" y="4328923"/>
                  </a:lnTo>
                  <a:cubicBezTo>
                    <a:pt x="1208865" y="4376579"/>
                    <a:pt x="1176849" y="4424055"/>
                    <a:pt x="1126854" y="4463774"/>
                  </a:cubicBezTo>
                  <a:cubicBezTo>
                    <a:pt x="1079513" y="4501386"/>
                    <a:pt x="1026243" y="4529897"/>
                    <a:pt x="968188" y="4549006"/>
                  </a:cubicBezTo>
                  <a:lnTo>
                    <a:pt x="878838" y="4562747"/>
                  </a:lnTo>
                  <a:lnTo>
                    <a:pt x="865770" y="4603501"/>
                  </a:lnTo>
                  <a:cubicBezTo>
                    <a:pt x="849247" y="4634467"/>
                    <a:pt x="819849" y="4665339"/>
                    <a:pt x="781368" y="4689524"/>
                  </a:cubicBezTo>
                  <a:cubicBezTo>
                    <a:pt x="742888" y="4665339"/>
                    <a:pt x="713489" y="4634467"/>
                    <a:pt x="696967" y="4603501"/>
                  </a:cubicBezTo>
                  <a:lnTo>
                    <a:pt x="686458" y="4570729"/>
                  </a:lnTo>
                  <a:lnTo>
                    <a:pt x="681430" y="4570351"/>
                  </a:lnTo>
                  <a:cubicBezTo>
                    <a:pt x="585530" y="4555467"/>
                    <a:pt x="500550" y="4518507"/>
                    <a:pt x="430652" y="4460983"/>
                  </a:cubicBezTo>
                  <a:cubicBezTo>
                    <a:pt x="381908" y="4420867"/>
                    <a:pt x="351200" y="4373592"/>
                    <a:pt x="332677" y="4326509"/>
                  </a:cubicBezTo>
                  <a:lnTo>
                    <a:pt x="323081" y="4292057"/>
                  </a:lnTo>
                  <a:lnTo>
                    <a:pt x="298452" y="4295780"/>
                  </a:lnTo>
                  <a:cubicBezTo>
                    <a:pt x="133622" y="4295780"/>
                    <a:pt x="0" y="4162159"/>
                    <a:pt x="0" y="3997329"/>
                  </a:cubicBezTo>
                  <a:cubicBezTo>
                    <a:pt x="0" y="3956122"/>
                    <a:pt x="8351" y="3916865"/>
                    <a:pt x="23454" y="3881159"/>
                  </a:cubicBezTo>
                  <a:lnTo>
                    <a:pt x="27622" y="3873480"/>
                  </a:lnTo>
                  <a:lnTo>
                    <a:pt x="27622" y="99056"/>
                  </a:lnTo>
                  <a:cubicBezTo>
                    <a:pt x="27622" y="44349"/>
                    <a:pt x="71971" y="0"/>
                    <a:pt x="126678" y="0"/>
                  </a:cubicBezTo>
                  <a:close/>
                </a:path>
              </a:pathLst>
            </a:custGeom>
            <a:pattFill prst="shingle">
              <a:fgClr>
                <a:schemeClr val="accent1"/>
              </a:fgClr>
              <a:bgClr>
                <a:schemeClr val="accent1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 dist="1143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9" name="文本框 58" hidden="1">
            <a:extLst>
              <a:ext uri="{FF2B5EF4-FFF2-40B4-BE49-F238E27FC236}">
                <a16:creationId xmlns:a16="http://schemas.microsoft.com/office/drawing/2014/main" id="{16A31921-F24E-4DA3-BA4E-43BDFEFE8F67}"/>
              </a:ext>
            </a:extLst>
          </p:cNvPr>
          <p:cNvSpPr txBox="1"/>
          <p:nvPr/>
        </p:nvSpPr>
        <p:spPr>
          <a:xfrm>
            <a:off x="4433326" y="2633972"/>
            <a:ext cx="639955" cy="2472779"/>
          </a:xfrm>
          <a:prstGeom prst="rect">
            <a:avLst/>
          </a:prstGeom>
          <a:noFill/>
        </p:spPr>
        <p:txBody>
          <a:bodyPr vert="eaVert" wrap="none" numCol="2" rtlCol="0" anchor="ctr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2"/>
                </a:solidFill>
                <a:effectLst>
                  <a:outerShdw blurRad="190500" dist="127000" dir="2700000" algn="tl">
                    <a:srgbClr val="000000">
                      <a:alpha val="20000"/>
                    </a:srgbClr>
                  </a:outerShdw>
                </a:effectLst>
                <a:latin typeface="+mn-ea"/>
              </a:rPr>
              <a:t>工作业绩概况</a:t>
            </a:r>
          </a:p>
        </p:txBody>
      </p:sp>
      <p:sp>
        <p:nvSpPr>
          <p:cNvPr id="60" name="文本框 59" hidden="1">
            <a:extLst>
              <a:ext uri="{FF2B5EF4-FFF2-40B4-BE49-F238E27FC236}">
                <a16:creationId xmlns:a16="http://schemas.microsoft.com/office/drawing/2014/main" id="{F5734C5B-1E80-4BAB-8A19-BB2D2DAD79F1}"/>
              </a:ext>
            </a:extLst>
          </p:cNvPr>
          <p:cNvSpPr txBox="1"/>
          <p:nvPr/>
        </p:nvSpPr>
        <p:spPr>
          <a:xfrm>
            <a:off x="5102237" y="2633972"/>
            <a:ext cx="289559" cy="2282099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accent2"/>
                </a:solidFill>
                <a:latin typeface="+mn-ea"/>
              </a:rPr>
              <a:t>Overview of job performance</a:t>
            </a:r>
          </a:p>
        </p:txBody>
      </p:sp>
      <p:grpSp>
        <p:nvGrpSpPr>
          <p:cNvPr id="64" name="组合 63" hidden="1">
            <a:extLst>
              <a:ext uri="{FF2B5EF4-FFF2-40B4-BE49-F238E27FC236}">
                <a16:creationId xmlns:a16="http://schemas.microsoft.com/office/drawing/2014/main" id="{57BB1FDF-E210-4A57-AA4E-204E8F48C9A8}"/>
              </a:ext>
            </a:extLst>
          </p:cNvPr>
          <p:cNvGrpSpPr/>
          <p:nvPr/>
        </p:nvGrpSpPr>
        <p:grpSpPr>
          <a:xfrm>
            <a:off x="6655690" y="2205257"/>
            <a:ext cx="1288500" cy="3538318"/>
            <a:chOff x="8302307" y="1028699"/>
            <a:chExt cx="1562736" cy="4689524"/>
          </a:xfrm>
        </p:grpSpPr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2D2B3EF5-EF16-42F5-9F14-1BA4E11AE134}"/>
                </a:ext>
              </a:extLst>
            </p:cNvPr>
            <p:cNvSpPr/>
            <p:nvPr/>
          </p:nvSpPr>
          <p:spPr>
            <a:xfrm>
              <a:off x="8302307" y="1028699"/>
              <a:ext cx="1562736" cy="4689524"/>
            </a:xfrm>
            <a:custGeom>
              <a:avLst/>
              <a:gdLst/>
              <a:ahLst/>
              <a:cxnLst/>
              <a:rect l="l" t="t" r="r" b="b"/>
              <a:pathLst>
                <a:path w="1562736" h="4689524">
                  <a:moveTo>
                    <a:pt x="126678" y="0"/>
                  </a:moveTo>
                  <a:lnTo>
                    <a:pt x="1420816" y="0"/>
                  </a:lnTo>
                  <a:cubicBezTo>
                    <a:pt x="1475523" y="0"/>
                    <a:pt x="1519872" y="44349"/>
                    <a:pt x="1519872" y="99056"/>
                  </a:cubicBezTo>
                  <a:lnTo>
                    <a:pt x="1519872" y="3845398"/>
                  </a:lnTo>
                  <a:lnTo>
                    <a:pt x="1539282" y="3881158"/>
                  </a:lnTo>
                  <a:cubicBezTo>
                    <a:pt x="1554385" y="3916865"/>
                    <a:pt x="1562736" y="3956122"/>
                    <a:pt x="1562736" y="3997329"/>
                  </a:cubicBezTo>
                  <a:cubicBezTo>
                    <a:pt x="1562736" y="4162159"/>
                    <a:pt x="1429114" y="4295781"/>
                    <a:pt x="1264283" y="4295781"/>
                  </a:cubicBezTo>
                  <a:lnTo>
                    <a:pt x="1239144" y="4291981"/>
                  </a:lnTo>
                  <a:lnTo>
                    <a:pt x="1228383" y="4328923"/>
                  </a:lnTo>
                  <a:cubicBezTo>
                    <a:pt x="1208865" y="4376579"/>
                    <a:pt x="1176849" y="4424055"/>
                    <a:pt x="1126854" y="4463774"/>
                  </a:cubicBezTo>
                  <a:cubicBezTo>
                    <a:pt x="1079513" y="4501386"/>
                    <a:pt x="1026243" y="4529897"/>
                    <a:pt x="968188" y="4549006"/>
                  </a:cubicBezTo>
                  <a:lnTo>
                    <a:pt x="878838" y="4562747"/>
                  </a:lnTo>
                  <a:lnTo>
                    <a:pt x="865770" y="4603501"/>
                  </a:lnTo>
                  <a:cubicBezTo>
                    <a:pt x="849247" y="4634467"/>
                    <a:pt x="819849" y="4665339"/>
                    <a:pt x="781368" y="4689524"/>
                  </a:cubicBezTo>
                  <a:cubicBezTo>
                    <a:pt x="742888" y="4665339"/>
                    <a:pt x="713489" y="4634467"/>
                    <a:pt x="696967" y="4603501"/>
                  </a:cubicBezTo>
                  <a:lnTo>
                    <a:pt x="686458" y="4570729"/>
                  </a:lnTo>
                  <a:lnTo>
                    <a:pt x="681430" y="4570351"/>
                  </a:lnTo>
                  <a:cubicBezTo>
                    <a:pt x="585530" y="4555467"/>
                    <a:pt x="500550" y="4518507"/>
                    <a:pt x="430652" y="4460983"/>
                  </a:cubicBezTo>
                  <a:cubicBezTo>
                    <a:pt x="381908" y="4420867"/>
                    <a:pt x="351200" y="4373592"/>
                    <a:pt x="332677" y="4326509"/>
                  </a:cubicBezTo>
                  <a:lnTo>
                    <a:pt x="323081" y="4292057"/>
                  </a:lnTo>
                  <a:lnTo>
                    <a:pt x="298452" y="4295780"/>
                  </a:lnTo>
                  <a:cubicBezTo>
                    <a:pt x="133622" y="4295780"/>
                    <a:pt x="0" y="4162159"/>
                    <a:pt x="0" y="3997329"/>
                  </a:cubicBezTo>
                  <a:cubicBezTo>
                    <a:pt x="0" y="3956122"/>
                    <a:pt x="8351" y="3916865"/>
                    <a:pt x="23454" y="3881159"/>
                  </a:cubicBezTo>
                  <a:lnTo>
                    <a:pt x="27622" y="3873480"/>
                  </a:lnTo>
                  <a:lnTo>
                    <a:pt x="27622" y="99056"/>
                  </a:lnTo>
                  <a:cubicBezTo>
                    <a:pt x="27622" y="44349"/>
                    <a:pt x="71971" y="0"/>
                    <a:pt x="126678" y="0"/>
                  </a:cubicBezTo>
                  <a:close/>
                </a:path>
              </a:pathLst>
            </a:custGeom>
            <a:pattFill prst="shingle">
              <a:fgClr>
                <a:srgbClr val="691122"/>
              </a:fgClr>
              <a:bgClr>
                <a:srgbClr val="831529"/>
              </a:bgClr>
            </a:pattFill>
            <a:ln w="25400">
              <a:noFill/>
            </a:ln>
            <a:effectLst>
              <a:outerShdw blurRad="114300" dist="114300" dir="27000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6C8FF6CA-065F-41F4-9C86-D1672A15FD92}"/>
                </a:ext>
              </a:extLst>
            </p:cNvPr>
            <p:cNvSpPr/>
            <p:nvPr/>
          </p:nvSpPr>
          <p:spPr>
            <a:xfrm>
              <a:off x="8302307" y="1028699"/>
              <a:ext cx="1562736" cy="4689524"/>
            </a:xfrm>
            <a:custGeom>
              <a:avLst/>
              <a:gdLst/>
              <a:ahLst/>
              <a:cxnLst/>
              <a:rect l="l" t="t" r="r" b="b"/>
              <a:pathLst>
                <a:path w="1562736" h="4689524">
                  <a:moveTo>
                    <a:pt x="126678" y="0"/>
                  </a:moveTo>
                  <a:lnTo>
                    <a:pt x="1420816" y="0"/>
                  </a:lnTo>
                  <a:cubicBezTo>
                    <a:pt x="1475523" y="0"/>
                    <a:pt x="1519872" y="44349"/>
                    <a:pt x="1519872" y="99056"/>
                  </a:cubicBezTo>
                  <a:lnTo>
                    <a:pt x="1519872" y="3845398"/>
                  </a:lnTo>
                  <a:lnTo>
                    <a:pt x="1539282" y="3881158"/>
                  </a:lnTo>
                  <a:cubicBezTo>
                    <a:pt x="1554385" y="3916865"/>
                    <a:pt x="1562736" y="3956122"/>
                    <a:pt x="1562736" y="3997329"/>
                  </a:cubicBezTo>
                  <a:cubicBezTo>
                    <a:pt x="1562736" y="4162159"/>
                    <a:pt x="1429114" y="4295781"/>
                    <a:pt x="1264283" y="4295781"/>
                  </a:cubicBezTo>
                  <a:lnTo>
                    <a:pt x="1239144" y="4291981"/>
                  </a:lnTo>
                  <a:lnTo>
                    <a:pt x="1228383" y="4328923"/>
                  </a:lnTo>
                  <a:cubicBezTo>
                    <a:pt x="1208865" y="4376579"/>
                    <a:pt x="1176849" y="4424055"/>
                    <a:pt x="1126854" y="4463774"/>
                  </a:cubicBezTo>
                  <a:cubicBezTo>
                    <a:pt x="1079513" y="4501386"/>
                    <a:pt x="1026243" y="4529897"/>
                    <a:pt x="968188" y="4549006"/>
                  </a:cubicBezTo>
                  <a:lnTo>
                    <a:pt x="878838" y="4562747"/>
                  </a:lnTo>
                  <a:lnTo>
                    <a:pt x="865770" y="4603501"/>
                  </a:lnTo>
                  <a:cubicBezTo>
                    <a:pt x="849247" y="4634467"/>
                    <a:pt x="819849" y="4665339"/>
                    <a:pt x="781368" y="4689524"/>
                  </a:cubicBezTo>
                  <a:cubicBezTo>
                    <a:pt x="742888" y="4665339"/>
                    <a:pt x="713489" y="4634467"/>
                    <a:pt x="696967" y="4603501"/>
                  </a:cubicBezTo>
                  <a:lnTo>
                    <a:pt x="686458" y="4570729"/>
                  </a:lnTo>
                  <a:lnTo>
                    <a:pt x="681430" y="4570351"/>
                  </a:lnTo>
                  <a:cubicBezTo>
                    <a:pt x="585530" y="4555467"/>
                    <a:pt x="500550" y="4518507"/>
                    <a:pt x="430652" y="4460983"/>
                  </a:cubicBezTo>
                  <a:cubicBezTo>
                    <a:pt x="381908" y="4420867"/>
                    <a:pt x="351200" y="4373592"/>
                    <a:pt x="332677" y="4326509"/>
                  </a:cubicBezTo>
                  <a:lnTo>
                    <a:pt x="323081" y="4292057"/>
                  </a:lnTo>
                  <a:lnTo>
                    <a:pt x="298452" y="4295780"/>
                  </a:lnTo>
                  <a:cubicBezTo>
                    <a:pt x="133622" y="4295780"/>
                    <a:pt x="0" y="4162159"/>
                    <a:pt x="0" y="3997329"/>
                  </a:cubicBezTo>
                  <a:cubicBezTo>
                    <a:pt x="0" y="3956122"/>
                    <a:pt x="8351" y="3916865"/>
                    <a:pt x="23454" y="3881159"/>
                  </a:cubicBezTo>
                  <a:lnTo>
                    <a:pt x="27622" y="3873480"/>
                  </a:lnTo>
                  <a:lnTo>
                    <a:pt x="27622" y="99056"/>
                  </a:lnTo>
                  <a:cubicBezTo>
                    <a:pt x="27622" y="44349"/>
                    <a:pt x="71971" y="0"/>
                    <a:pt x="126678" y="0"/>
                  </a:cubicBezTo>
                  <a:close/>
                </a:path>
              </a:pathLst>
            </a:custGeom>
            <a:pattFill prst="shingle">
              <a:fgClr>
                <a:schemeClr val="accent1"/>
              </a:fgClr>
              <a:bgClr>
                <a:schemeClr val="accent1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 dist="1143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9" name="文本框 68" hidden="1">
            <a:extLst>
              <a:ext uri="{FF2B5EF4-FFF2-40B4-BE49-F238E27FC236}">
                <a16:creationId xmlns:a16="http://schemas.microsoft.com/office/drawing/2014/main" id="{B9DA80F2-CF51-4C64-809C-B5A5E8C3A90A}"/>
              </a:ext>
            </a:extLst>
          </p:cNvPr>
          <p:cNvSpPr txBox="1"/>
          <p:nvPr/>
        </p:nvSpPr>
        <p:spPr>
          <a:xfrm>
            <a:off x="6841205" y="2633972"/>
            <a:ext cx="639955" cy="2472779"/>
          </a:xfrm>
          <a:prstGeom prst="rect">
            <a:avLst/>
          </a:prstGeom>
          <a:noFill/>
        </p:spPr>
        <p:txBody>
          <a:bodyPr vert="eaVert" wrap="none" numCol="2" rtlCol="0" anchor="ctr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2"/>
                </a:solidFill>
                <a:effectLst>
                  <a:outerShdw blurRad="190500" dist="127000" dir="2700000" algn="tl">
                    <a:srgbClr val="000000">
                      <a:alpha val="20000"/>
                    </a:srgbClr>
                  </a:outerShdw>
                </a:effectLst>
                <a:latin typeface="+mn-ea"/>
              </a:rPr>
              <a:t>问题改进计划</a:t>
            </a:r>
          </a:p>
        </p:txBody>
      </p:sp>
      <p:sp>
        <p:nvSpPr>
          <p:cNvPr id="70" name="文本框 69" hidden="1">
            <a:extLst>
              <a:ext uri="{FF2B5EF4-FFF2-40B4-BE49-F238E27FC236}">
                <a16:creationId xmlns:a16="http://schemas.microsoft.com/office/drawing/2014/main" id="{F9152CD6-E4C4-4637-AB41-95E89B23CD42}"/>
              </a:ext>
            </a:extLst>
          </p:cNvPr>
          <p:cNvSpPr txBox="1"/>
          <p:nvPr/>
        </p:nvSpPr>
        <p:spPr>
          <a:xfrm>
            <a:off x="7510116" y="2633972"/>
            <a:ext cx="289559" cy="2059779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accent2"/>
                </a:solidFill>
                <a:latin typeface="+mn-ea"/>
              </a:rPr>
              <a:t>Problem improvement plan</a:t>
            </a:r>
          </a:p>
        </p:txBody>
      </p:sp>
      <p:grpSp>
        <p:nvGrpSpPr>
          <p:cNvPr id="74" name="组合 73" hidden="1">
            <a:extLst>
              <a:ext uri="{FF2B5EF4-FFF2-40B4-BE49-F238E27FC236}">
                <a16:creationId xmlns:a16="http://schemas.microsoft.com/office/drawing/2014/main" id="{3A3B40E5-D496-49B7-ABC6-4FEEE21F3FEC}"/>
              </a:ext>
            </a:extLst>
          </p:cNvPr>
          <p:cNvGrpSpPr/>
          <p:nvPr/>
        </p:nvGrpSpPr>
        <p:grpSpPr>
          <a:xfrm>
            <a:off x="9063569" y="2205257"/>
            <a:ext cx="1288500" cy="3538318"/>
            <a:chOff x="8302307" y="1028699"/>
            <a:chExt cx="1562736" cy="4689524"/>
          </a:xfrm>
        </p:grpSpPr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2F213598-0DA6-434A-9B71-26EB237CA48A}"/>
                </a:ext>
              </a:extLst>
            </p:cNvPr>
            <p:cNvSpPr/>
            <p:nvPr/>
          </p:nvSpPr>
          <p:spPr>
            <a:xfrm>
              <a:off x="8302307" y="1028699"/>
              <a:ext cx="1562736" cy="4689524"/>
            </a:xfrm>
            <a:custGeom>
              <a:avLst/>
              <a:gdLst/>
              <a:ahLst/>
              <a:cxnLst/>
              <a:rect l="l" t="t" r="r" b="b"/>
              <a:pathLst>
                <a:path w="1562736" h="4689524">
                  <a:moveTo>
                    <a:pt x="126678" y="0"/>
                  </a:moveTo>
                  <a:lnTo>
                    <a:pt x="1420816" y="0"/>
                  </a:lnTo>
                  <a:cubicBezTo>
                    <a:pt x="1475523" y="0"/>
                    <a:pt x="1519872" y="44349"/>
                    <a:pt x="1519872" y="99056"/>
                  </a:cubicBezTo>
                  <a:lnTo>
                    <a:pt x="1519872" y="3845398"/>
                  </a:lnTo>
                  <a:lnTo>
                    <a:pt x="1539282" y="3881158"/>
                  </a:lnTo>
                  <a:cubicBezTo>
                    <a:pt x="1554385" y="3916865"/>
                    <a:pt x="1562736" y="3956122"/>
                    <a:pt x="1562736" y="3997329"/>
                  </a:cubicBezTo>
                  <a:cubicBezTo>
                    <a:pt x="1562736" y="4162159"/>
                    <a:pt x="1429114" y="4295781"/>
                    <a:pt x="1264283" y="4295781"/>
                  </a:cubicBezTo>
                  <a:lnTo>
                    <a:pt x="1239144" y="4291981"/>
                  </a:lnTo>
                  <a:lnTo>
                    <a:pt x="1228383" y="4328923"/>
                  </a:lnTo>
                  <a:cubicBezTo>
                    <a:pt x="1208865" y="4376579"/>
                    <a:pt x="1176849" y="4424055"/>
                    <a:pt x="1126854" y="4463774"/>
                  </a:cubicBezTo>
                  <a:cubicBezTo>
                    <a:pt x="1079513" y="4501386"/>
                    <a:pt x="1026243" y="4529897"/>
                    <a:pt x="968188" y="4549006"/>
                  </a:cubicBezTo>
                  <a:lnTo>
                    <a:pt x="878838" y="4562747"/>
                  </a:lnTo>
                  <a:lnTo>
                    <a:pt x="865770" y="4603501"/>
                  </a:lnTo>
                  <a:cubicBezTo>
                    <a:pt x="849247" y="4634467"/>
                    <a:pt x="819849" y="4665339"/>
                    <a:pt x="781368" y="4689524"/>
                  </a:cubicBezTo>
                  <a:cubicBezTo>
                    <a:pt x="742888" y="4665339"/>
                    <a:pt x="713489" y="4634467"/>
                    <a:pt x="696967" y="4603501"/>
                  </a:cubicBezTo>
                  <a:lnTo>
                    <a:pt x="686458" y="4570729"/>
                  </a:lnTo>
                  <a:lnTo>
                    <a:pt x="681430" y="4570351"/>
                  </a:lnTo>
                  <a:cubicBezTo>
                    <a:pt x="585530" y="4555467"/>
                    <a:pt x="500550" y="4518507"/>
                    <a:pt x="430652" y="4460983"/>
                  </a:cubicBezTo>
                  <a:cubicBezTo>
                    <a:pt x="381908" y="4420867"/>
                    <a:pt x="351200" y="4373592"/>
                    <a:pt x="332677" y="4326509"/>
                  </a:cubicBezTo>
                  <a:lnTo>
                    <a:pt x="323081" y="4292057"/>
                  </a:lnTo>
                  <a:lnTo>
                    <a:pt x="298452" y="4295780"/>
                  </a:lnTo>
                  <a:cubicBezTo>
                    <a:pt x="133622" y="4295780"/>
                    <a:pt x="0" y="4162159"/>
                    <a:pt x="0" y="3997329"/>
                  </a:cubicBezTo>
                  <a:cubicBezTo>
                    <a:pt x="0" y="3956122"/>
                    <a:pt x="8351" y="3916865"/>
                    <a:pt x="23454" y="3881159"/>
                  </a:cubicBezTo>
                  <a:lnTo>
                    <a:pt x="27622" y="3873480"/>
                  </a:lnTo>
                  <a:lnTo>
                    <a:pt x="27622" y="99056"/>
                  </a:lnTo>
                  <a:cubicBezTo>
                    <a:pt x="27622" y="44349"/>
                    <a:pt x="71971" y="0"/>
                    <a:pt x="126678" y="0"/>
                  </a:cubicBezTo>
                  <a:close/>
                </a:path>
              </a:pathLst>
            </a:custGeom>
            <a:pattFill prst="shingle">
              <a:fgClr>
                <a:srgbClr val="691122"/>
              </a:fgClr>
              <a:bgClr>
                <a:srgbClr val="831529"/>
              </a:bgClr>
            </a:pattFill>
            <a:ln w="25400">
              <a:noFill/>
            </a:ln>
            <a:effectLst>
              <a:outerShdw blurRad="114300" dist="114300" dir="2700000" algn="tl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60BD720F-DB0A-460C-ADEE-BEE179E38FC8}"/>
                </a:ext>
              </a:extLst>
            </p:cNvPr>
            <p:cNvSpPr/>
            <p:nvPr/>
          </p:nvSpPr>
          <p:spPr>
            <a:xfrm>
              <a:off x="8302307" y="1028699"/>
              <a:ext cx="1562736" cy="4689524"/>
            </a:xfrm>
            <a:custGeom>
              <a:avLst/>
              <a:gdLst/>
              <a:ahLst/>
              <a:cxnLst/>
              <a:rect l="l" t="t" r="r" b="b"/>
              <a:pathLst>
                <a:path w="1562736" h="4689524">
                  <a:moveTo>
                    <a:pt x="126678" y="0"/>
                  </a:moveTo>
                  <a:lnTo>
                    <a:pt x="1420816" y="0"/>
                  </a:lnTo>
                  <a:cubicBezTo>
                    <a:pt x="1475523" y="0"/>
                    <a:pt x="1519872" y="44349"/>
                    <a:pt x="1519872" y="99056"/>
                  </a:cubicBezTo>
                  <a:lnTo>
                    <a:pt x="1519872" y="3845398"/>
                  </a:lnTo>
                  <a:lnTo>
                    <a:pt x="1539282" y="3881158"/>
                  </a:lnTo>
                  <a:cubicBezTo>
                    <a:pt x="1554385" y="3916865"/>
                    <a:pt x="1562736" y="3956122"/>
                    <a:pt x="1562736" y="3997329"/>
                  </a:cubicBezTo>
                  <a:cubicBezTo>
                    <a:pt x="1562736" y="4162159"/>
                    <a:pt x="1429114" y="4295781"/>
                    <a:pt x="1264283" y="4295781"/>
                  </a:cubicBezTo>
                  <a:lnTo>
                    <a:pt x="1239144" y="4291981"/>
                  </a:lnTo>
                  <a:lnTo>
                    <a:pt x="1228383" y="4328923"/>
                  </a:lnTo>
                  <a:cubicBezTo>
                    <a:pt x="1208865" y="4376579"/>
                    <a:pt x="1176849" y="4424055"/>
                    <a:pt x="1126854" y="4463774"/>
                  </a:cubicBezTo>
                  <a:cubicBezTo>
                    <a:pt x="1079513" y="4501386"/>
                    <a:pt x="1026243" y="4529897"/>
                    <a:pt x="968188" y="4549006"/>
                  </a:cubicBezTo>
                  <a:lnTo>
                    <a:pt x="878838" y="4562747"/>
                  </a:lnTo>
                  <a:lnTo>
                    <a:pt x="865770" y="4603501"/>
                  </a:lnTo>
                  <a:cubicBezTo>
                    <a:pt x="849247" y="4634467"/>
                    <a:pt x="819849" y="4665339"/>
                    <a:pt x="781368" y="4689524"/>
                  </a:cubicBezTo>
                  <a:cubicBezTo>
                    <a:pt x="742888" y="4665339"/>
                    <a:pt x="713489" y="4634467"/>
                    <a:pt x="696967" y="4603501"/>
                  </a:cubicBezTo>
                  <a:lnTo>
                    <a:pt x="686458" y="4570729"/>
                  </a:lnTo>
                  <a:lnTo>
                    <a:pt x="681430" y="4570351"/>
                  </a:lnTo>
                  <a:cubicBezTo>
                    <a:pt x="585530" y="4555467"/>
                    <a:pt x="500550" y="4518507"/>
                    <a:pt x="430652" y="4460983"/>
                  </a:cubicBezTo>
                  <a:cubicBezTo>
                    <a:pt x="381908" y="4420867"/>
                    <a:pt x="351200" y="4373592"/>
                    <a:pt x="332677" y="4326509"/>
                  </a:cubicBezTo>
                  <a:lnTo>
                    <a:pt x="323081" y="4292057"/>
                  </a:lnTo>
                  <a:lnTo>
                    <a:pt x="298452" y="4295780"/>
                  </a:lnTo>
                  <a:cubicBezTo>
                    <a:pt x="133622" y="4295780"/>
                    <a:pt x="0" y="4162159"/>
                    <a:pt x="0" y="3997329"/>
                  </a:cubicBezTo>
                  <a:cubicBezTo>
                    <a:pt x="0" y="3956122"/>
                    <a:pt x="8351" y="3916865"/>
                    <a:pt x="23454" y="3881159"/>
                  </a:cubicBezTo>
                  <a:lnTo>
                    <a:pt x="27622" y="3873480"/>
                  </a:lnTo>
                  <a:lnTo>
                    <a:pt x="27622" y="99056"/>
                  </a:lnTo>
                  <a:cubicBezTo>
                    <a:pt x="27622" y="44349"/>
                    <a:pt x="71971" y="0"/>
                    <a:pt x="126678" y="0"/>
                  </a:cubicBezTo>
                  <a:close/>
                </a:path>
              </a:pathLst>
            </a:custGeom>
            <a:pattFill prst="shingle">
              <a:fgClr>
                <a:schemeClr val="accent1"/>
              </a:fgClr>
              <a:bgClr>
                <a:schemeClr val="accent1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 dist="114300" dir="13500000">
                <a:prstClr val="black">
                  <a:alpha val="3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0" name="文本框 79" hidden="1">
            <a:extLst>
              <a:ext uri="{FF2B5EF4-FFF2-40B4-BE49-F238E27FC236}">
                <a16:creationId xmlns:a16="http://schemas.microsoft.com/office/drawing/2014/main" id="{71BE558A-0006-44A3-9E64-7B88DBC98321}"/>
              </a:ext>
            </a:extLst>
          </p:cNvPr>
          <p:cNvSpPr txBox="1"/>
          <p:nvPr/>
        </p:nvSpPr>
        <p:spPr>
          <a:xfrm>
            <a:off x="9917995" y="2633972"/>
            <a:ext cx="289559" cy="2059779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accent2"/>
                </a:solidFill>
                <a:latin typeface="+mn-ea"/>
              </a:rPr>
              <a:t>Work plan for next year</a:t>
            </a:r>
          </a:p>
        </p:txBody>
      </p:sp>
      <p:sp>
        <p:nvSpPr>
          <p:cNvPr id="79" name="文本框 78" hidden="1">
            <a:extLst>
              <a:ext uri="{FF2B5EF4-FFF2-40B4-BE49-F238E27FC236}">
                <a16:creationId xmlns:a16="http://schemas.microsoft.com/office/drawing/2014/main" id="{9E85DED4-A410-418D-A51C-7240F9186D6F}"/>
              </a:ext>
            </a:extLst>
          </p:cNvPr>
          <p:cNvSpPr txBox="1"/>
          <p:nvPr/>
        </p:nvSpPr>
        <p:spPr>
          <a:xfrm>
            <a:off x="9249084" y="2633972"/>
            <a:ext cx="639955" cy="2472779"/>
          </a:xfrm>
          <a:prstGeom prst="rect">
            <a:avLst/>
          </a:prstGeom>
          <a:noFill/>
        </p:spPr>
        <p:txBody>
          <a:bodyPr vert="eaVert" wrap="none" numCol="2" rtlCol="0" anchor="ctr">
            <a:noAutofit/>
          </a:bodyPr>
          <a:lstStyle/>
          <a:p>
            <a:pPr algn="dist"/>
            <a:r>
              <a:rPr lang="zh-CN" altLang="en-US" sz="2800" dirty="0">
                <a:solidFill>
                  <a:schemeClr val="accent2"/>
                </a:solidFill>
                <a:effectLst>
                  <a:outerShdw blurRad="190500" dist="127000" dir="2700000" algn="tl">
                    <a:srgbClr val="000000">
                      <a:alpha val="20000"/>
                    </a:srgbClr>
                  </a:outerShdw>
                </a:effectLst>
                <a:latin typeface="+mn-ea"/>
              </a:rPr>
              <a:t>明年工作计划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E2EF37-F155-42CD-84D4-EE22D5FFC6DD}"/>
              </a:ext>
            </a:extLst>
          </p:cNvPr>
          <p:cNvSpPr txBox="1"/>
          <p:nvPr/>
        </p:nvSpPr>
        <p:spPr>
          <a:xfrm>
            <a:off x="4686440" y="1752346"/>
            <a:ext cx="2597824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01</a:t>
            </a:r>
            <a:endParaRPr lang="zh-CN" altLang="en-US" sz="36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6870BB4-CC29-4960-8518-671C4958A07A}"/>
              </a:ext>
            </a:extLst>
          </p:cNvPr>
          <p:cNvCxnSpPr>
            <a:cxnSpLocks/>
          </p:cNvCxnSpPr>
          <p:nvPr/>
        </p:nvCxnSpPr>
        <p:spPr>
          <a:xfrm>
            <a:off x="4601146" y="2397491"/>
            <a:ext cx="280406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B6BA0758-8F47-46BF-978F-7CF477DAE81E}"/>
              </a:ext>
            </a:extLst>
          </p:cNvPr>
          <p:cNvSpPr txBox="1"/>
          <p:nvPr/>
        </p:nvSpPr>
        <p:spPr>
          <a:xfrm>
            <a:off x="4686440" y="2367814"/>
            <a:ext cx="259782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2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背景调研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AB503C3C-EC7D-4453-BF26-2412B71D2084}"/>
              </a:ext>
            </a:extLst>
          </p:cNvPr>
          <p:cNvSpPr txBox="1"/>
          <p:nvPr/>
        </p:nvSpPr>
        <p:spPr>
          <a:xfrm>
            <a:off x="4686440" y="2892306"/>
            <a:ext cx="2597824" cy="26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5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Background research</a:t>
            </a:r>
            <a:endParaRPr lang="zh-CN" altLang="en-US" sz="16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EDBD5DB-A658-4909-AFD9-54F49A1E4DA6}"/>
              </a:ext>
            </a:extLst>
          </p:cNvPr>
          <p:cNvCxnSpPr>
            <a:cxnSpLocks/>
          </p:cNvCxnSpPr>
          <p:nvPr/>
        </p:nvCxnSpPr>
        <p:spPr>
          <a:xfrm>
            <a:off x="4601146" y="3179038"/>
            <a:ext cx="280406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0119DECD-7DF4-472B-8C5B-E8F58DB2BF03}"/>
              </a:ext>
            </a:extLst>
          </p:cNvPr>
          <p:cNvSpPr txBox="1"/>
          <p:nvPr/>
        </p:nvSpPr>
        <p:spPr>
          <a:xfrm>
            <a:off x="7889720" y="1752346"/>
            <a:ext cx="2597824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02</a:t>
            </a:r>
            <a:endParaRPr lang="zh-CN" altLang="en-US" sz="36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DF500374-4D86-4556-8A0D-E0F6DB1E8A81}"/>
              </a:ext>
            </a:extLst>
          </p:cNvPr>
          <p:cNvCxnSpPr>
            <a:cxnSpLocks/>
          </p:cNvCxnSpPr>
          <p:nvPr/>
        </p:nvCxnSpPr>
        <p:spPr>
          <a:xfrm>
            <a:off x="7804426" y="2397491"/>
            <a:ext cx="280406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9C8B3351-0BDB-426D-A79A-7A1AC26A749B}"/>
              </a:ext>
            </a:extLst>
          </p:cNvPr>
          <p:cNvSpPr txBox="1"/>
          <p:nvPr/>
        </p:nvSpPr>
        <p:spPr>
          <a:xfrm>
            <a:off x="7889720" y="2367814"/>
            <a:ext cx="259782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2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主题策划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D9B1CF55-2D0D-45A5-9512-D514B801E28F}"/>
              </a:ext>
            </a:extLst>
          </p:cNvPr>
          <p:cNvSpPr txBox="1"/>
          <p:nvPr/>
        </p:nvSpPr>
        <p:spPr>
          <a:xfrm>
            <a:off x="7889720" y="2892306"/>
            <a:ext cx="2597824" cy="4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5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Theme planning
</a:t>
            </a:r>
            <a:endParaRPr lang="zh-CN" altLang="en-US" sz="16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0F80287E-901C-4C09-96A5-45FFC2DF5544}"/>
              </a:ext>
            </a:extLst>
          </p:cNvPr>
          <p:cNvCxnSpPr>
            <a:cxnSpLocks/>
          </p:cNvCxnSpPr>
          <p:nvPr/>
        </p:nvCxnSpPr>
        <p:spPr>
          <a:xfrm>
            <a:off x="7804426" y="3179038"/>
            <a:ext cx="280406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0FBD699-7508-4F71-85AF-CD918A1C428F}"/>
              </a:ext>
            </a:extLst>
          </p:cNvPr>
          <p:cNvSpPr txBox="1"/>
          <p:nvPr/>
        </p:nvSpPr>
        <p:spPr>
          <a:xfrm>
            <a:off x="5589110" y="3717825"/>
            <a:ext cx="2597824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03</a:t>
            </a:r>
            <a:endParaRPr lang="zh-CN" altLang="en-US" sz="36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0737D646-B217-4FF9-9032-D4C5BDE0649E}"/>
              </a:ext>
            </a:extLst>
          </p:cNvPr>
          <p:cNvCxnSpPr>
            <a:cxnSpLocks/>
          </p:cNvCxnSpPr>
          <p:nvPr/>
        </p:nvCxnSpPr>
        <p:spPr>
          <a:xfrm>
            <a:off x="5503816" y="4362970"/>
            <a:ext cx="280406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>
            <a:extLst>
              <a:ext uri="{FF2B5EF4-FFF2-40B4-BE49-F238E27FC236}">
                <a16:creationId xmlns:a16="http://schemas.microsoft.com/office/drawing/2014/main" id="{A8EB2B1A-484E-4956-A31B-67F938C0F822}"/>
              </a:ext>
            </a:extLst>
          </p:cNvPr>
          <p:cNvSpPr txBox="1"/>
          <p:nvPr/>
        </p:nvSpPr>
        <p:spPr>
          <a:xfrm>
            <a:off x="5589110" y="4333293"/>
            <a:ext cx="259782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2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落地执行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00DD9130-F0DC-4D25-B7D2-A45136E2B7BD}"/>
              </a:ext>
            </a:extLst>
          </p:cNvPr>
          <p:cNvSpPr txBox="1"/>
          <p:nvPr/>
        </p:nvSpPr>
        <p:spPr>
          <a:xfrm>
            <a:off x="5589110" y="4857785"/>
            <a:ext cx="2597824" cy="4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5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Landing execution
</a:t>
            </a:r>
            <a:endParaRPr lang="zh-CN" altLang="en-US" sz="16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458C5AE7-5B80-4BAC-B980-2524269B2E09}"/>
              </a:ext>
            </a:extLst>
          </p:cNvPr>
          <p:cNvCxnSpPr>
            <a:cxnSpLocks/>
          </p:cNvCxnSpPr>
          <p:nvPr/>
        </p:nvCxnSpPr>
        <p:spPr>
          <a:xfrm>
            <a:off x="5503816" y="5144517"/>
            <a:ext cx="280406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>
            <a:extLst>
              <a:ext uri="{FF2B5EF4-FFF2-40B4-BE49-F238E27FC236}">
                <a16:creationId xmlns:a16="http://schemas.microsoft.com/office/drawing/2014/main" id="{F8CA29A5-3F5E-40FF-A2C3-36AB62AC3742}"/>
              </a:ext>
            </a:extLst>
          </p:cNvPr>
          <p:cNvSpPr txBox="1"/>
          <p:nvPr/>
        </p:nvSpPr>
        <p:spPr>
          <a:xfrm>
            <a:off x="8792390" y="3717825"/>
            <a:ext cx="2597824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04</a:t>
            </a:r>
            <a:endParaRPr lang="zh-CN" altLang="en-US" sz="36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27E5C84D-AF5F-41CE-A52D-5465548B0ADF}"/>
              </a:ext>
            </a:extLst>
          </p:cNvPr>
          <p:cNvCxnSpPr>
            <a:cxnSpLocks/>
          </p:cNvCxnSpPr>
          <p:nvPr/>
        </p:nvCxnSpPr>
        <p:spPr>
          <a:xfrm>
            <a:off x="8707096" y="4362970"/>
            <a:ext cx="280406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文本框 97">
            <a:extLst>
              <a:ext uri="{FF2B5EF4-FFF2-40B4-BE49-F238E27FC236}">
                <a16:creationId xmlns:a16="http://schemas.microsoft.com/office/drawing/2014/main" id="{2637811C-B70B-452D-B70E-8AA5197DFBA0}"/>
              </a:ext>
            </a:extLst>
          </p:cNvPr>
          <p:cNvSpPr txBox="1"/>
          <p:nvPr/>
        </p:nvSpPr>
        <p:spPr>
          <a:xfrm>
            <a:off x="8792390" y="4333293"/>
            <a:ext cx="2597824" cy="6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32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团队介绍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2E593B9B-CD2E-4960-8ACC-60FD6E6B89B9}"/>
              </a:ext>
            </a:extLst>
          </p:cNvPr>
          <p:cNvSpPr txBox="1"/>
          <p:nvPr/>
        </p:nvSpPr>
        <p:spPr>
          <a:xfrm>
            <a:off x="8792390" y="4857785"/>
            <a:ext cx="2597824" cy="46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05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Team Introduction
</a:t>
            </a:r>
            <a:endParaRPr lang="zh-CN" altLang="en-US" sz="16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E2F08F68-E93C-49F7-B4C8-7102B267AD50}"/>
              </a:ext>
            </a:extLst>
          </p:cNvPr>
          <p:cNvCxnSpPr>
            <a:cxnSpLocks/>
          </p:cNvCxnSpPr>
          <p:nvPr/>
        </p:nvCxnSpPr>
        <p:spPr>
          <a:xfrm>
            <a:off x="8707096" y="5144517"/>
            <a:ext cx="280406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6BB91A7-7DBA-42BA-9EBC-3C045114EFCB}"/>
              </a:ext>
            </a:extLst>
          </p:cNvPr>
          <p:cNvSpPr txBox="1"/>
          <p:nvPr/>
        </p:nvSpPr>
        <p:spPr>
          <a:xfrm flipH="1">
            <a:off x="1631769" y="1801143"/>
            <a:ext cx="1139333" cy="320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800" b="1" i="1" dirty="0">
                <a:solidFill>
                  <a:srgbClr val="F8D592"/>
                </a:solidFill>
                <a:latin typeface="+mj-ea"/>
                <a:ea typeface="+mj-ea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76451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椭圆 50">
            <a:extLst>
              <a:ext uri="{FF2B5EF4-FFF2-40B4-BE49-F238E27FC236}">
                <a16:creationId xmlns:a16="http://schemas.microsoft.com/office/drawing/2014/main" id="{23F70C76-A488-4D0F-AC6B-2A253EBE188E}"/>
              </a:ext>
            </a:extLst>
          </p:cNvPr>
          <p:cNvSpPr/>
          <p:nvPr/>
        </p:nvSpPr>
        <p:spPr>
          <a:xfrm>
            <a:off x="-1005840" y="-1600200"/>
            <a:ext cx="14203680" cy="14203680"/>
          </a:xfrm>
          <a:prstGeom prst="ellipse">
            <a:avLst/>
          </a:prstGeom>
          <a:gradFill flip="none" rotWithShape="1">
            <a:gsLst>
              <a:gs pos="43000">
                <a:srgbClr val="FCDDBB">
                  <a:lumMod val="97000"/>
                </a:srgbClr>
              </a:gs>
              <a:gs pos="100000">
                <a:schemeClr val="accent3">
                  <a:lumMod val="79000"/>
                </a:schemeClr>
              </a:gs>
              <a:gs pos="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  <a:effectLst>
            <a:outerShdw blurRad="12700" dist="12700" dir="5400000" algn="ctr" rotWithShape="0">
              <a:srgbClr val="000000">
                <a:alpha val="43137"/>
              </a:srgbClr>
            </a:outerShdw>
          </a:effectLst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20940F4-E694-40BD-9D06-A131BF771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团队介绍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D934288-778F-49F0-8478-1396B22404A7}"/>
              </a:ext>
            </a:extLst>
          </p:cNvPr>
          <p:cNvSpPr/>
          <p:nvPr/>
        </p:nvSpPr>
        <p:spPr>
          <a:xfrm>
            <a:off x="940585" y="2649530"/>
            <a:ext cx="3058160" cy="3264161"/>
          </a:xfrm>
          <a:prstGeom prst="roundRect">
            <a:avLst>
              <a:gd name="adj" fmla="val 14445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3668C07-3266-457F-ACC8-E53E064D12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1234926" y="3015244"/>
            <a:ext cx="747982" cy="747980"/>
          </a:xfrm>
          <a:custGeom>
            <a:avLst/>
            <a:gdLst>
              <a:gd name="connsiteX0" fmla="*/ 953928 w 1907856"/>
              <a:gd name="connsiteY0" fmla="*/ 0 h 1825124"/>
              <a:gd name="connsiteX1" fmla="*/ 1907856 w 1907856"/>
              <a:gd name="connsiteY1" fmla="*/ 912562 h 1825124"/>
              <a:gd name="connsiteX2" fmla="*/ 953928 w 1907856"/>
              <a:gd name="connsiteY2" fmla="*/ 1825124 h 1825124"/>
              <a:gd name="connsiteX3" fmla="*/ 0 w 1907856"/>
              <a:gd name="connsiteY3" fmla="*/ 912562 h 1825124"/>
              <a:gd name="connsiteX4" fmla="*/ 953928 w 1907856"/>
              <a:gd name="connsiteY4" fmla="*/ 0 h 182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856" h="1825124">
                <a:moveTo>
                  <a:pt x="953928" y="0"/>
                </a:moveTo>
                <a:cubicBezTo>
                  <a:pt x="1480768" y="0"/>
                  <a:pt x="1907856" y="408568"/>
                  <a:pt x="1907856" y="912562"/>
                </a:cubicBezTo>
                <a:cubicBezTo>
                  <a:pt x="1907856" y="1416556"/>
                  <a:pt x="1480768" y="1825124"/>
                  <a:pt x="953928" y="1825124"/>
                </a:cubicBezTo>
                <a:cubicBezTo>
                  <a:pt x="427088" y="1825124"/>
                  <a:pt x="0" y="1416556"/>
                  <a:pt x="0" y="912562"/>
                </a:cubicBezTo>
                <a:cubicBezTo>
                  <a:pt x="0" y="408568"/>
                  <a:pt x="427088" y="0"/>
                  <a:pt x="953928" y="0"/>
                </a:cubicBezTo>
                <a:close/>
              </a:path>
            </a:pathLst>
          </a:cu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59FE749-AD6F-4D91-952C-860DFC881565}"/>
              </a:ext>
            </a:extLst>
          </p:cNvPr>
          <p:cNvSpPr txBox="1"/>
          <p:nvPr/>
        </p:nvSpPr>
        <p:spPr>
          <a:xfrm>
            <a:off x="1234926" y="3980667"/>
            <a:ext cx="2469478" cy="162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请在此输入相关说明，输入文字时可以直接复制，粘贴时请选择右键只保留文本请在此输入相关说明，输入文字时可以直接复制，粘贴时请选择右键只保留文本。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4826E0B-118B-44B0-96B5-ABC5021F0645}"/>
              </a:ext>
            </a:extLst>
          </p:cNvPr>
          <p:cNvSpPr txBox="1"/>
          <p:nvPr/>
        </p:nvSpPr>
        <p:spPr>
          <a:xfrm>
            <a:off x="2035559" y="3025816"/>
            <a:ext cx="1107996" cy="39658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代言明星</a:t>
            </a:r>
            <a:endParaRPr lang="en-US" altLang="zh-CN" sz="20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4A2A1DE-A109-4578-868D-5FAEB23887F0}"/>
              </a:ext>
            </a:extLst>
          </p:cNvPr>
          <p:cNvSpPr txBox="1"/>
          <p:nvPr/>
        </p:nvSpPr>
        <p:spPr>
          <a:xfrm>
            <a:off x="2035559" y="3422399"/>
            <a:ext cx="1620957" cy="330411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0E301D"/>
                </a:solidFill>
                <a:latin typeface="+mn-ea"/>
              </a:rPr>
              <a:t>XXX</a:t>
            </a:r>
            <a:r>
              <a:rPr lang="zh-CN" altLang="en-US" sz="1400" dirty="0">
                <a:solidFill>
                  <a:srgbClr val="0E301D"/>
                </a:solidFill>
                <a:latin typeface="+mn-ea"/>
              </a:rPr>
              <a:t>广告代言人</a:t>
            </a:r>
            <a:endParaRPr lang="en-US" altLang="zh-CN" sz="1400" dirty="0">
              <a:solidFill>
                <a:srgbClr val="0E301D"/>
              </a:solidFill>
              <a:latin typeface="+mn-ea"/>
            </a:endParaRP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5C563891-351C-4EF6-9BE7-49CFBE573C84}"/>
              </a:ext>
            </a:extLst>
          </p:cNvPr>
          <p:cNvSpPr/>
          <p:nvPr/>
        </p:nvSpPr>
        <p:spPr>
          <a:xfrm>
            <a:off x="4566920" y="2649530"/>
            <a:ext cx="3058160" cy="3264161"/>
          </a:xfrm>
          <a:prstGeom prst="roundRect">
            <a:avLst>
              <a:gd name="adj" fmla="val 14445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DE7EA649-EE6D-4B93-893F-043BF71DA9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4861261" y="3015244"/>
            <a:ext cx="747982" cy="747980"/>
          </a:xfrm>
          <a:custGeom>
            <a:avLst/>
            <a:gdLst>
              <a:gd name="connsiteX0" fmla="*/ 953928 w 1907856"/>
              <a:gd name="connsiteY0" fmla="*/ 0 h 1825124"/>
              <a:gd name="connsiteX1" fmla="*/ 1907856 w 1907856"/>
              <a:gd name="connsiteY1" fmla="*/ 912562 h 1825124"/>
              <a:gd name="connsiteX2" fmla="*/ 953928 w 1907856"/>
              <a:gd name="connsiteY2" fmla="*/ 1825124 h 1825124"/>
              <a:gd name="connsiteX3" fmla="*/ 0 w 1907856"/>
              <a:gd name="connsiteY3" fmla="*/ 912562 h 1825124"/>
              <a:gd name="connsiteX4" fmla="*/ 953928 w 1907856"/>
              <a:gd name="connsiteY4" fmla="*/ 0 h 182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856" h="1825124">
                <a:moveTo>
                  <a:pt x="953928" y="0"/>
                </a:moveTo>
                <a:cubicBezTo>
                  <a:pt x="1480768" y="0"/>
                  <a:pt x="1907856" y="408568"/>
                  <a:pt x="1907856" y="912562"/>
                </a:cubicBezTo>
                <a:cubicBezTo>
                  <a:pt x="1907856" y="1416556"/>
                  <a:pt x="1480768" y="1825124"/>
                  <a:pt x="953928" y="1825124"/>
                </a:cubicBezTo>
                <a:cubicBezTo>
                  <a:pt x="427088" y="1825124"/>
                  <a:pt x="0" y="1416556"/>
                  <a:pt x="0" y="912562"/>
                </a:cubicBezTo>
                <a:cubicBezTo>
                  <a:pt x="0" y="408568"/>
                  <a:pt x="427088" y="0"/>
                  <a:pt x="953928" y="0"/>
                </a:cubicBezTo>
                <a:close/>
              </a:path>
            </a:pathLst>
          </a:cu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0B2165C1-EF28-4B30-B206-8A039B870D5D}"/>
              </a:ext>
            </a:extLst>
          </p:cNvPr>
          <p:cNvSpPr txBox="1"/>
          <p:nvPr/>
        </p:nvSpPr>
        <p:spPr>
          <a:xfrm>
            <a:off x="4861261" y="3980667"/>
            <a:ext cx="2469478" cy="162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请在此输入相关说明，输入文字时可以直接复制，粘贴时请选择右键只保留文本请在此输入相关说明，输入文字时可以直接复制，粘贴时请选择右键只保留文本。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8DD8B84E-B5C2-4735-BA03-E33DE73E082E}"/>
              </a:ext>
            </a:extLst>
          </p:cNvPr>
          <p:cNvSpPr txBox="1"/>
          <p:nvPr/>
        </p:nvSpPr>
        <p:spPr>
          <a:xfrm>
            <a:off x="5661894" y="3025816"/>
            <a:ext cx="1107996" cy="39658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代言明星</a:t>
            </a:r>
            <a:endParaRPr lang="en-US" altLang="zh-CN" sz="20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0607C46-0C1F-4774-A366-8E2787DACCF9}"/>
              </a:ext>
            </a:extLst>
          </p:cNvPr>
          <p:cNvSpPr txBox="1"/>
          <p:nvPr/>
        </p:nvSpPr>
        <p:spPr>
          <a:xfrm>
            <a:off x="5661894" y="3422399"/>
            <a:ext cx="1620957" cy="330411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0E301D"/>
                </a:solidFill>
                <a:latin typeface="+mn-ea"/>
              </a:rPr>
              <a:t>XXX</a:t>
            </a:r>
            <a:r>
              <a:rPr lang="zh-CN" altLang="en-US" sz="1400" dirty="0">
                <a:solidFill>
                  <a:srgbClr val="0E301D"/>
                </a:solidFill>
                <a:latin typeface="+mn-ea"/>
              </a:rPr>
              <a:t>广告代言人</a:t>
            </a:r>
            <a:endParaRPr lang="en-US" altLang="zh-CN" sz="1400" dirty="0">
              <a:solidFill>
                <a:srgbClr val="0E301D"/>
              </a:solidFill>
              <a:latin typeface="+mn-ea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390F92B5-2DC6-44DA-ADA7-6C58F314AFB9}"/>
              </a:ext>
            </a:extLst>
          </p:cNvPr>
          <p:cNvSpPr/>
          <p:nvPr/>
        </p:nvSpPr>
        <p:spPr>
          <a:xfrm>
            <a:off x="8193256" y="2649530"/>
            <a:ext cx="3058160" cy="3264161"/>
          </a:xfrm>
          <a:prstGeom prst="roundRect">
            <a:avLst>
              <a:gd name="adj" fmla="val 14445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F2055073-EBC7-4BB6-A192-729AA0856E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/>
        </p:blipFill>
        <p:spPr>
          <a:xfrm>
            <a:off x="8487597" y="3015244"/>
            <a:ext cx="747982" cy="747980"/>
          </a:xfrm>
          <a:custGeom>
            <a:avLst/>
            <a:gdLst>
              <a:gd name="connsiteX0" fmla="*/ 953928 w 1907856"/>
              <a:gd name="connsiteY0" fmla="*/ 0 h 1825124"/>
              <a:gd name="connsiteX1" fmla="*/ 1907856 w 1907856"/>
              <a:gd name="connsiteY1" fmla="*/ 912562 h 1825124"/>
              <a:gd name="connsiteX2" fmla="*/ 953928 w 1907856"/>
              <a:gd name="connsiteY2" fmla="*/ 1825124 h 1825124"/>
              <a:gd name="connsiteX3" fmla="*/ 0 w 1907856"/>
              <a:gd name="connsiteY3" fmla="*/ 912562 h 1825124"/>
              <a:gd name="connsiteX4" fmla="*/ 953928 w 1907856"/>
              <a:gd name="connsiteY4" fmla="*/ 0 h 182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856" h="1825124">
                <a:moveTo>
                  <a:pt x="953928" y="0"/>
                </a:moveTo>
                <a:cubicBezTo>
                  <a:pt x="1480768" y="0"/>
                  <a:pt x="1907856" y="408568"/>
                  <a:pt x="1907856" y="912562"/>
                </a:cubicBezTo>
                <a:cubicBezTo>
                  <a:pt x="1907856" y="1416556"/>
                  <a:pt x="1480768" y="1825124"/>
                  <a:pt x="953928" y="1825124"/>
                </a:cubicBezTo>
                <a:cubicBezTo>
                  <a:pt x="427088" y="1825124"/>
                  <a:pt x="0" y="1416556"/>
                  <a:pt x="0" y="912562"/>
                </a:cubicBezTo>
                <a:cubicBezTo>
                  <a:pt x="0" y="408568"/>
                  <a:pt x="427088" y="0"/>
                  <a:pt x="953928" y="0"/>
                </a:cubicBezTo>
                <a:close/>
              </a:path>
            </a:pathLst>
          </a:cu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C28B4B08-1B6D-4188-A85F-88B8546B5D8F}"/>
              </a:ext>
            </a:extLst>
          </p:cNvPr>
          <p:cNvSpPr txBox="1"/>
          <p:nvPr/>
        </p:nvSpPr>
        <p:spPr>
          <a:xfrm>
            <a:off x="8487597" y="3980667"/>
            <a:ext cx="2469478" cy="162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请在此输入相关说明，输入文字时可以直接复制，粘贴时请选择右键只保留文本请在此输入相关说明，输入文字时可以直接复制，粘贴时请选择右键只保留文本。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706113A-6A58-44E9-90B2-DB9B511B089A}"/>
              </a:ext>
            </a:extLst>
          </p:cNvPr>
          <p:cNvSpPr txBox="1"/>
          <p:nvPr/>
        </p:nvSpPr>
        <p:spPr>
          <a:xfrm>
            <a:off x="9288230" y="3025816"/>
            <a:ext cx="1107996" cy="39658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代言明星</a:t>
            </a:r>
            <a:endParaRPr lang="en-US" altLang="zh-CN" sz="20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A8CD92A-A1EF-4082-9223-827B00983B82}"/>
              </a:ext>
            </a:extLst>
          </p:cNvPr>
          <p:cNvSpPr txBox="1"/>
          <p:nvPr/>
        </p:nvSpPr>
        <p:spPr>
          <a:xfrm>
            <a:off x="9288230" y="3422399"/>
            <a:ext cx="1620957" cy="330411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400" dirty="0">
                <a:solidFill>
                  <a:srgbClr val="0E301D"/>
                </a:solidFill>
                <a:latin typeface="+mn-ea"/>
              </a:rPr>
              <a:t>XXX</a:t>
            </a:r>
            <a:r>
              <a:rPr lang="zh-CN" altLang="en-US" sz="1400" dirty="0">
                <a:solidFill>
                  <a:srgbClr val="0E301D"/>
                </a:solidFill>
                <a:latin typeface="+mn-ea"/>
              </a:rPr>
              <a:t>广告代言人</a:t>
            </a:r>
            <a:endParaRPr lang="en-US" altLang="zh-CN" sz="1400" dirty="0">
              <a:solidFill>
                <a:srgbClr val="0E301D"/>
              </a:solidFill>
              <a:latin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0D88C87A-C4CC-4E7D-8306-F0CE940BD881}"/>
              </a:ext>
            </a:extLst>
          </p:cNvPr>
          <p:cNvSpPr txBox="1"/>
          <p:nvPr/>
        </p:nvSpPr>
        <p:spPr>
          <a:xfrm>
            <a:off x="940585" y="1370556"/>
            <a:ext cx="2469478" cy="39658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方案一</a:t>
            </a:r>
            <a:endParaRPr lang="en-US" altLang="zh-CN" sz="24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907169A-1CC4-41C8-91A0-FB09246893F4}"/>
              </a:ext>
            </a:extLst>
          </p:cNvPr>
          <p:cNvSpPr txBox="1"/>
          <p:nvPr/>
        </p:nvSpPr>
        <p:spPr>
          <a:xfrm>
            <a:off x="940585" y="1939271"/>
            <a:ext cx="3058159" cy="51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240A03DD-1004-4391-BC90-A8F743A07812}"/>
              </a:ext>
            </a:extLst>
          </p:cNvPr>
          <p:cNvCxnSpPr>
            <a:cxnSpLocks/>
          </p:cNvCxnSpPr>
          <p:nvPr/>
        </p:nvCxnSpPr>
        <p:spPr>
          <a:xfrm>
            <a:off x="940585" y="1896205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B43C89DA-9DC1-49DE-A969-EDB86542898F}"/>
              </a:ext>
            </a:extLst>
          </p:cNvPr>
          <p:cNvSpPr txBox="1"/>
          <p:nvPr/>
        </p:nvSpPr>
        <p:spPr>
          <a:xfrm>
            <a:off x="4566921" y="1370556"/>
            <a:ext cx="2469478" cy="39658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方案二</a:t>
            </a:r>
            <a:endParaRPr lang="en-US" altLang="zh-CN" sz="24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36B203F-ACA5-4587-80EA-74FF404994B9}"/>
              </a:ext>
            </a:extLst>
          </p:cNvPr>
          <p:cNvSpPr txBox="1"/>
          <p:nvPr/>
        </p:nvSpPr>
        <p:spPr>
          <a:xfrm>
            <a:off x="4566921" y="1939271"/>
            <a:ext cx="3058159" cy="51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8489363A-B4F0-400E-9919-FE6DDF0E1133}"/>
              </a:ext>
            </a:extLst>
          </p:cNvPr>
          <p:cNvCxnSpPr>
            <a:cxnSpLocks/>
          </p:cNvCxnSpPr>
          <p:nvPr/>
        </p:nvCxnSpPr>
        <p:spPr>
          <a:xfrm>
            <a:off x="4566921" y="1896205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19301D5D-D60F-422E-BDFB-A65864276950}"/>
              </a:ext>
            </a:extLst>
          </p:cNvPr>
          <p:cNvSpPr txBox="1"/>
          <p:nvPr/>
        </p:nvSpPr>
        <p:spPr>
          <a:xfrm>
            <a:off x="8193257" y="1370556"/>
            <a:ext cx="2469478" cy="39658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方案三</a:t>
            </a:r>
            <a:endParaRPr lang="en-US" altLang="zh-CN" sz="24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C973D1E0-10E2-4896-9C4A-FC922000DA28}"/>
              </a:ext>
            </a:extLst>
          </p:cNvPr>
          <p:cNvSpPr txBox="1"/>
          <p:nvPr/>
        </p:nvSpPr>
        <p:spPr>
          <a:xfrm>
            <a:off x="8193257" y="1939271"/>
            <a:ext cx="3058159" cy="51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B84F67F8-0A3E-483C-9410-7B9EEF9EA5AC}"/>
              </a:ext>
            </a:extLst>
          </p:cNvPr>
          <p:cNvCxnSpPr>
            <a:cxnSpLocks/>
          </p:cNvCxnSpPr>
          <p:nvPr/>
        </p:nvCxnSpPr>
        <p:spPr>
          <a:xfrm>
            <a:off x="8193257" y="1896205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21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20940F4-E694-40BD-9D06-A131BF771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团队介绍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F7D8E29-CB92-496A-B583-7698C4FD5EBD}"/>
              </a:ext>
            </a:extLst>
          </p:cNvPr>
          <p:cNvSpPr/>
          <p:nvPr/>
        </p:nvSpPr>
        <p:spPr>
          <a:xfrm>
            <a:off x="2534920" y="1385135"/>
            <a:ext cx="9098280" cy="1378836"/>
          </a:xfrm>
          <a:prstGeom prst="rect">
            <a:avLst/>
          </a:prstGeom>
          <a:solidFill>
            <a:schemeClr val="bg1">
              <a:alpha val="2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957EE655-DAEE-48B4-9216-C9D527C483A4}"/>
              </a:ext>
            </a:extLst>
          </p:cNvPr>
          <p:cNvSpPr/>
          <p:nvPr/>
        </p:nvSpPr>
        <p:spPr>
          <a:xfrm>
            <a:off x="558800" y="1385135"/>
            <a:ext cx="1976120" cy="1378836"/>
          </a:xfrm>
          <a:custGeom>
            <a:avLst/>
            <a:gdLst>
              <a:gd name="connsiteX0" fmla="*/ 501386 w 1976120"/>
              <a:gd name="connsiteY0" fmla="*/ 0 h 1002772"/>
              <a:gd name="connsiteX1" fmla="*/ 1976120 w 1976120"/>
              <a:gd name="connsiteY1" fmla="*/ 0 h 1002772"/>
              <a:gd name="connsiteX2" fmla="*/ 1976120 w 1976120"/>
              <a:gd name="connsiteY2" fmla="*/ 1002772 h 1002772"/>
              <a:gd name="connsiteX3" fmla="*/ 501386 w 1976120"/>
              <a:gd name="connsiteY3" fmla="*/ 1002772 h 1002772"/>
              <a:gd name="connsiteX4" fmla="*/ 0 w 1976120"/>
              <a:gd name="connsiteY4" fmla="*/ 501386 h 1002772"/>
              <a:gd name="connsiteX5" fmla="*/ 501386 w 1976120"/>
              <a:gd name="connsiteY5" fmla="*/ 0 h 100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6120" h="1002772">
                <a:moveTo>
                  <a:pt x="501386" y="0"/>
                </a:moveTo>
                <a:lnTo>
                  <a:pt x="1976120" y="0"/>
                </a:lnTo>
                <a:lnTo>
                  <a:pt x="1976120" y="1002772"/>
                </a:lnTo>
                <a:lnTo>
                  <a:pt x="501386" y="1002772"/>
                </a:lnTo>
                <a:cubicBezTo>
                  <a:pt x="224478" y="1002772"/>
                  <a:pt x="0" y="778294"/>
                  <a:pt x="0" y="501386"/>
                </a:cubicBezTo>
                <a:cubicBezTo>
                  <a:pt x="0" y="224478"/>
                  <a:pt x="224478" y="0"/>
                  <a:pt x="501386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79000"/>
                </a:schemeClr>
              </a:gs>
              <a:gs pos="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2A35FE4-0BB4-4D20-9D39-B218A30B7D03}"/>
              </a:ext>
            </a:extLst>
          </p:cNvPr>
          <p:cNvSpPr txBox="1"/>
          <p:nvPr/>
        </p:nvSpPr>
        <p:spPr>
          <a:xfrm>
            <a:off x="790125" y="1859366"/>
            <a:ext cx="151347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latin typeface="+mj-ea"/>
                <a:ea typeface="+mj-ea"/>
              </a:rPr>
              <a:t>时尚类客户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C285BE04-A537-46DD-B14E-46848598BDBA}"/>
              </a:ext>
            </a:extLst>
          </p:cNvPr>
          <p:cNvSpPr/>
          <p:nvPr/>
        </p:nvSpPr>
        <p:spPr>
          <a:xfrm>
            <a:off x="2534920" y="3120999"/>
            <a:ext cx="9098280" cy="1378836"/>
          </a:xfrm>
          <a:prstGeom prst="rect">
            <a:avLst/>
          </a:prstGeom>
          <a:solidFill>
            <a:schemeClr val="bg1">
              <a:alpha val="2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40D6C9E1-B59A-476C-AC07-E93C0B3F186D}"/>
              </a:ext>
            </a:extLst>
          </p:cNvPr>
          <p:cNvSpPr/>
          <p:nvPr/>
        </p:nvSpPr>
        <p:spPr>
          <a:xfrm>
            <a:off x="558800" y="3120999"/>
            <a:ext cx="1976120" cy="1378836"/>
          </a:xfrm>
          <a:custGeom>
            <a:avLst/>
            <a:gdLst>
              <a:gd name="connsiteX0" fmla="*/ 501386 w 1976120"/>
              <a:gd name="connsiteY0" fmla="*/ 0 h 1002772"/>
              <a:gd name="connsiteX1" fmla="*/ 1976120 w 1976120"/>
              <a:gd name="connsiteY1" fmla="*/ 0 h 1002772"/>
              <a:gd name="connsiteX2" fmla="*/ 1976120 w 1976120"/>
              <a:gd name="connsiteY2" fmla="*/ 1002772 h 1002772"/>
              <a:gd name="connsiteX3" fmla="*/ 501386 w 1976120"/>
              <a:gd name="connsiteY3" fmla="*/ 1002772 h 1002772"/>
              <a:gd name="connsiteX4" fmla="*/ 0 w 1976120"/>
              <a:gd name="connsiteY4" fmla="*/ 501386 h 1002772"/>
              <a:gd name="connsiteX5" fmla="*/ 501386 w 1976120"/>
              <a:gd name="connsiteY5" fmla="*/ 0 h 100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6120" h="1002772">
                <a:moveTo>
                  <a:pt x="501386" y="0"/>
                </a:moveTo>
                <a:lnTo>
                  <a:pt x="1976120" y="0"/>
                </a:lnTo>
                <a:lnTo>
                  <a:pt x="1976120" y="1002772"/>
                </a:lnTo>
                <a:lnTo>
                  <a:pt x="501386" y="1002772"/>
                </a:lnTo>
                <a:cubicBezTo>
                  <a:pt x="224478" y="1002772"/>
                  <a:pt x="0" y="778294"/>
                  <a:pt x="0" y="501386"/>
                </a:cubicBezTo>
                <a:cubicBezTo>
                  <a:pt x="0" y="224478"/>
                  <a:pt x="224478" y="0"/>
                  <a:pt x="501386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79000"/>
                </a:schemeClr>
              </a:gs>
              <a:gs pos="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6A2BFBC-CEBC-4993-AA9B-B066053AFEC8}"/>
              </a:ext>
            </a:extLst>
          </p:cNvPr>
          <p:cNvSpPr txBox="1"/>
          <p:nvPr/>
        </p:nvSpPr>
        <p:spPr>
          <a:xfrm>
            <a:off x="790125" y="3595230"/>
            <a:ext cx="151347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latin typeface="+mj-ea"/>
                <a:ea typeface="+mj-ea"/>
              </a:rPr>
              <a:t>商业类客户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15E94AD-759C-4299-80E3-4EB9BF6BFD5B}"/>
              </a:ext>
            </a:extLst>
          </p:cNvPr>
          <p:cNvSpPr/>
          <p:nvPr/>
        </p:nvSpPr>
        <p:spPr>
          <a:xfrm>
            <a:off x="2534920" y="4856864"/>
            <a:ext cx="9098280" cy="1378836"/>
          </a:xfrm>
          <a:prstGeom prst="rect">
            <a:avLst/>
          </a:prstGeom>
          <a:solidFill>
            <a:schemeClr val="bg1">
              <a:alpha val="2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0EDA8865-1C93-4293-B6EC-B852FF6D42CE}"/>
              </a:ext>
            </a:extLst>
          </p:cNvPr>
          <p:cNvSpPr/>
          <p:nvPr/>
        </p:nvSpPr>
        <p:spPr>
          <a:xfrm>
            <a:off x="558800" y="4856864"/>
            <a:ext cx="1976120" cy="1378836"/>
          </a:xfrm>
          <a:custGeom>
            <a:avLst/>
            <a:gdLst>
              <a:gd name="connsiteX0" fmla="*/ 501386 w 1976120"/>
              <a:gd name="connsiteY0" fmla="*/ 0 h 1002772"/>
              <a:gd name="connsiteX1" fmla="*/ 1976120 w 1976120"/>
              <a:gd name="connsiteY1" fmla="*/ 0 h 1002772"/>
              <a:gd name="connsiteX2" fmla="*/ 1976120 w 1976120"/>
              <a:gd name="connsiteY2" fmla="*/ 1002772 h 1002772"/>
              <a:gd name="connsiteX3" fmla="*/ 501386 w 1976120"/>
              <a:gd name="connsiteY3" fmla="*/ 1002772 h 1002772"/>
              <a:gd name="connsiteX4" fmla="*/ 0 w 1976120"/>
              <a:gd name="connsiteY4" fmla="*/ 501386 h 1002772"/>
              <a:gd name="connsiteX5" fmla="*/ 501386 w 1976120"/>
              <a:gd name="connsiteY5" fmla="*/ 0 h 100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6120" h="1002772">
                <a:moveTo>
                  <a:pt x="501386" y="0"/>
                </a:moveTo>
                <a:lnTo>
                  <a:pt x="1976120" y="0"/>
                </a:lnTo>
                <a:lnTo>
                  <a:pt x="1976120" y="1002772"/>
                </a:lnTo>
                <a:lnTo>
                  <a:pt x="501386" y="1002772"/>
                </a:lnTo>
                <a:cubicBezTo>
                  <a:pt x="224478" y="1002772"/>
                  <a:pt x="0" y="778294"/>
                  <a:pt x="0" y="501386"/>
                </a:cubicBezTo>
                <a:cubicBezTo>
                  <a:pt x="0" y="224478"/>
                  <a:pt x="224478" y="0"/>
                  <a:pt x="501386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lumMod val="79000"/>
                </a:schemeClr>
              </a:gs>
              <a:gs pos="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A05AE5C-F33A-4A33-BD20-C5805DD1E35A}"/>
              </a:ext>
            </a:extLst>
          </p:cNvPr>
          <p:cNvSpPr txBox="1"/>
          <p:nvPr/>
        </p:nvSpPr>
        <p:spPr>
          <a:xfrm>
            <a:off x="790125" y="5331095"/>
            <a:ext cx="1513470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latin typeface="+mj-ea"/>
                <a:ea typeface="+mj-ea"/>
              </a:rPr>
              <a:t>汽车类客户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DFC7B32-8CB7-42F3-B93B-41BBF900CC32}"/>
              </a:ext>
            </a:extLst>
          </p:cNvPr>
          <p:cNvSpPr/>
          <p:nvPr/>
        </p:nvSpPr>
        <p:spPr>
          <a:xfrm>
            <a:off x="2984783" y="1707798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6" name="OfficePLUS.cn-14">
            <a:hlinkClick r:id="rId2"/>
            <a:extLst>
              <a:ext uri="{FF2B5EF4-FFF2-40B4-BE49-F238E27FC236}">
                <a16:creationId xmlns:a16="http://schemas.microsoft.com/office/drawing/2014/main" id="{03444D0D-734D-4CF9-8E87-A13515B62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5" y="1985371"/>
            <a:ext cx="1337734" cy="178364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284B6D8-0738-4053-BD18-88908B1EBB3E}"/>
              </a:ext>
            </a:extLst>
          </p:cNvPr>
          <p:cNvSpPr/>
          <p:nvPr/>
        </p:nvSpPr>
        <p:spPr>
          <a:xfrm>
            <a:off x="2984783" y="3443662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8" name="OfficePLUS.cn-14">
            <a:hlinkClick r:id="rId2"/>
            <a:extLst>
              <a:ext uri="{FF2B5EF4-FFF2-40B4-BE49-F238E27FC236}">
                <a16:creationId xmlns:a16="http://schemas.microsoft.com/office/drawing/2014/main" id="{16A85B35-8BC9-4010-A41B-F851D65B3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5" y="3721235"/>
            <a:ext cx="1337734" cy="178364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CF7C0C95-BD63-4D1E-A542-2543F10CA191}"/>
              </a:ext>
            </a:extLst>
          </p:cNvPr>
          <p:cNvSpPr/>
          <p:nvPr/>
        </p:nvSpPr>
        <p:spPr>
          <a:xfrm>
            <a:off x="2984783" y="5179527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10" name="OfficePLUS.cn-14">
            <a:hlinkClick r:id="rId2"/>
            <a:extLst>
              <a:ext uri="{FF2B5EF4-FFF2-40B4-BE49-F238E27FC236}">
                <a16:creationId xmlns:a16="http://schemas.microsoft.com/office/drawing/2014/main" id="{26C727DA-DD3F-4326-87B0-AF1857784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15" y="5457100"/>
            <a:ext cx="1337734" cy="178364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56D0E3E-555C-4FD9-907D-E3D32747E569}"/>
              </a:ext>
            </a:extLst>
          </p:cNvPr>
          <p:cNvSpPr/>
          <p:nvPr/>
        </p:nvSpPr>
        <p:spPr>
          <a:xfrm>
            <a:off x="7231287" y="1707798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12" name="OfficePLUS.cn-14">
            <a:hlinkClick r:id="rId2"/>
            <a:extLst>
              <a:ext uri="{FF2B5EF4-FFF2-40B4-BE49-F238E27FC236}">
                <a16:creationId xmlns:a16="http://schemas.microsoft.com/office/drawing/2014/main" id="{7432EECE-50D9-43B2-8915-5B357E4DC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19" y="1985371"/>
            <a:ext cx="1337734" cy="178364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76612DF-420A-4558-9F07-63FAFF2B6208}"/>
              </a:ext>
            </a:extLst>
          </p:cNvPr>
          <p:cNvSpPr/>
          <p:nvPr/>
        </p:nvSpPr>
        <p:spPr>
          <a:xfrm>
            <a:off x="7231287" y="3443662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14" name="OfficePLUS.cn-14">
            <a:hlinkClick r:id="rId2"/>
            <a:extLst>
              <a:ext uri="{FF2B5EF4-FFF2-40B4-BE49-F238E27FC236}">
                <a16:creationId xmlns:a16="http://schemas.microsoft.com/office/drawing/2014/main" id="{C92CEEC2-2FBF-42A5-89C3-4F6B97F13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19" y="3721235"/>
            <a:ext cx="1337734" cy="178364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7EF541C-AC02-4858-B961-50ED328205DB}"/>
              </a:ext>
            </a:extLst>
          </p:cNvPr>
          <p:cNvSpPr/>
          <p:nvPr/>
        </p:nvSpPr>
        <p:spPr>
          <a:xfrm>
            <a:off x="7231287" y="5179527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16" name="OfficePLUS.cn-14">
            <a:hlinkClick r:id="rId2"/>
            <a:extLst>
              <a:ext uri="{FF2B5EF4-FFF2-40B4-BE49-F238E27FC236}">
                <a16:creationId xmlns:a16="http://schemas.microsoft.com/office/drawing/2014/main" id="{FD0542F1-885D-4D13-B0D3-2DA63073D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819" y="5457100"/>
            <a:ext cx="1337734" cy="178364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A83EAD6-5FE2-43A8-8322-0C2DC96EAA99}"/>
              </a:ext>
            </a:extLst>
          </p:cNvPr>
          <p:cNvSpPr/>
          <p:nvPr/>
        </p:nvSpPr>
        <p:spPr>
          <a:xfrm>
            <a:off x="9354538" y="1707798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18" name="OfficePLUS.cn-14">
            <a:hlinkClick r:id="rId2"/>
            <a:extLst>
              <a:ext uri="{FF2B5EF4-FFF2-40B4-BE49-F238E27FC236}">
                <a16:creationId xmlns:a16="http://schemas.microsoft.com/office/drawing/2014/main" id="{00530B19-9CBE-4180-B79E-67A8784FD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70" y="1985371"/>
            <a:ext cx="1337734" cy="178364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C2AB1599-62A3-44D8-898C-51CD53284A50}"/>
              </a:ext>
            </a:extLst>
          </p:cNvPr>
          <p:cNvSpPr/>
          <p:nvPr/>
        </p:nvSpPr>
        <p:spPr>
          <a:xfrm>
            <a:off x="9354538" y="3443662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20" name="OfficePLUS.cn-14">
            <a:hlinkClick r:id="rId2"/>
            <a:extLst>
              <a:ext uri="{FF2B5EF4-FFF2-40B4-BE49-F238E27FC236}">
                <a16:creationId xmlns:a16="http://schemas.microsoft.com/office/drawing/2014/main" id="{CC276B2D-AA91-47F2-96D2-F4DF49198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70" y="3721235"/>
            <a:ext cx="1337734" cy="178364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30FDBAF-6462-4041-B568-CA11E9FF918D}"/>
              </a:ext>
            </a:extLst>
          </p:cNvPr>
          <p:cNvSpPr/>
          <p:nvPr/>
        </p:nvSpPr>
        <p:spPr>
          <a:xfrm>
            <a:off x="9354538" y="5179527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22" name="OfficePLUS.cn-14">
            <a:hlinkClick r:id="rId2"/>
            <a:extLst>
              <a:ext uri="{FF2B5EF4-FFF2-40B4-BE49-F238E27FC236}">
                <a16:creationId xmlns:a16="http://schemas.microsoft.com/office/drawing/2014/main" id="{1042FCD6-B2FB-4C51-BCD9-451C9372C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70" y="5457100"/>
            <a:ext cx="1337734" cy="178364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46F89D56-3AC5-4DE7-9F44-F6A5F378F264}"/>
              </a:ext>
            </a:extLst>
          </p:cNvPr>
          <p:cNvSpPr/>
          <p:nvPr/>
        </p:nvSpPr>
        <p:spPr>
          <a:xfrm>
            <a:off x="5108035" y="1707798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39" name="OfficePLUS.cn-14">
            <a:hlinkClick r:id="rId2"/>
            <a:extLst>
              <a:ext uri="{FF2B5EF4-FFF2-40B4-BE49-F238E27FC236}">
                <a16:creationId xmlns:a16="http://schemas.microsoft.com/office/drawing/2014/main" id="{9709FB5E-E72A-4C5C-88AA-91A0387CE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67" y="1985371"/>
            <a:ext cx="1337734" cy="178364"/>
          </a:xfrm>
          <a:prstGeom prst="rect">
            <a:avLst/>
          </a:prstGeom>
        </p:spPr>
      </p:pic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A666A504-D3DD-463A-82CF-E6EBE94EF02C}"/>
              </a:ext>
            </a:extLst>
          </p:cNvPr>
          <p:cNvSpPr/>
          <p:nvPr/>
        </p:nvSpPr>
        <p:spPr>
          <a:xfrm>
            <a:off x="5108035" y="3443662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44" name="OfficePLUS.cn-14">
            <a:hlinkClick r:id="rId2"/>
            <a:extLst>
              <a:ext uri="{FF2B5EF4-FFF2-40B4-BE49-F238E27FC236}">
                <a16:creationId xmlns:a16="http://schemas.microsoft.com/office/drawing/2014/main" id="{4662FF9C-51D0-4685-A7D6-8FE62F742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67" y="3721235"/>
            <a:ext cx="1337734" cy="178364"/>
          </a:xfrm>
          <a:prstGeom prst="rect">
            <a:avLst/>
          </a:prstGeom>
        </p:spPr>
      </p:pic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AC528A5B-E8A2-4487-9FA7-8D5DAD5B8BF0}"/>
              </a:ext>
            </a:extLst>
          </p:cNvPr>
          <p:cNvSpPr/>
          <p:nvPr/>
        </p:nvSpPr>
        <p:spPr>
          <a:xfrm>
            <a:off x="5108035" y="5179527"/>
            <a:ext cx="1828800" cy="73351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>
                  <a:lumMod val="0"/>
                  <a:lumOff val="100000"/>
                  <a:alpha val="25000"/>
                </a:schemeClr>
              </a:gs>
              <a:gs pos="57109">
                <a:srgbClr val="FDEBD7"/>
              </a:gs>
              <a:gs pos="98000">
                <a:schemeClr val="accent3">
                  <a:lumMod val="53000"/>
                  <a:lumOff val="47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49" name="OfficePLUS.cn-14">
            <a:hlinkClick r:id="rId2"/>
            <a:extLst>
              <a:ext uri="{FF2B5EF4-FFF2-40B4-BE49-F238E27FC236}">
                <a16:creationId xmlns:a16="http://schemas.microsoft.com/office/drawing/2014/main" id="{723F4BA4-5569-4451-8B17-8A85D0907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67" y="5457100"/>
            <a:ext cx="1337734" cy="1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20940F4-E694-40BD-9D06-A131BF771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团队介绍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0A9A26A-DC96-4C35-B287-916636611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60572"/>
              </p:ext>
            </p:extLst>
          </p:nvPr>
        </p:nvGraphicFramePr>
        <p:xfrm>
          <a:off x="660401" y="1641901"/>
          <a:ext cx="7218679" cy="4361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907">
                  <a:extLst>
                    <a:ext uri="{9D8B030D-6E8A-4147-A177-3AD203B41FA5}">
                      <a16:colId xmlns:a16="http://schemas.microsoft.com/office/drawing/2014/main" val="3593138077"/>
                    </a:ext>
                  </a:extLst>
                </a:gridCol>
                <a:gridCol w="1022084">
                  <a:extLst>
                    <a:ext uri="{9D8B030D-6E8A-4147-A177-3AD203B41FA5}">
                      <a16:colId xmlns:a16="http://schemas.microsoft.com/office/drawing/2014/main" val="932209740"/>
                    </a:ext>
                  </a:extLst>
                </a:gridCol>
                <a:gridCol w="1244716">
                  <a:extLst>
                    <a:ext uri="{9D8B030D-6E8A-4147-A177-3AD203B41FA5}">
                      <a16:colId xmlns:a16="http://schemas.microsoft.com/office/drawing/2014/main" val="540237950"/>
                    </a:ext>
                  </a:extLst>
                </a:gridCol>
                <a:gridCol w="1425746">
                  <a:extLst>
                    <a:ext uri="{9D8B030D-6E8A-4147-A177-3AD203B41FA5}">
                      <a16:colId xmlns:a16="http://schemas.microsoft.com/office/drawing/2014/main" val="477706469"/>
                    </a:ext>
                  </a:extLst>
                </a:gridCol>
                <a:gridCol w="1203113">
                  <a:extLst>
                    <a:ext uri="{9D8B030D-6E8A-4147-A177-3AD203B41FA5}">
                      <a16:colId xmlns:a16="http://schemas.microsoft.com/office/drawing/2014/main" val="817978461"/>
                    </a:ext>
                  </a:extLst>
                </a:gridCol>
                <a:gridCol w="1203113">
                  <a:extLst>
                    <a:ext uri="{9D8B030D-6E8A-4147-A177-3AD203B41FA5}">
                      <a16:colId xmlns:a16="http://schemas.microsoft.com/office/drawing/2014/main" val="3054146414"/>
                    </a:ext>
                  </a:extLst>
                </a:gridCol>
              </a:tblGrid>
              <a:tr h="545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3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sym typeface="苹方 粗体" panose="020B0600000000000000" pitchFamily="34" charset="-122"/>
                        </a:rPr>
                        <a:t>项目</a:t>
                      </a:r>
                    </a:p>
                  </a:txBody>
                  <a:tcPr marL="89632" marR="89632" marT="0" marB="0" anchor="ctr">
                    <a:lnT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费用</a:t>
                      </a:r>
                    </a:p>
                  </a:txBody>
                  <a:tcPr marL="89632" marR="89632" marT="0" marB="0" anchor="ctr">
                    <a:lnT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细项</a:t>
                      </a:r>
                    </a:p>
                  </a:txBody>
                  <a:tcPr marL="89632" marR="89632" marT="0" marB="0" anchor="ctr">
                    <a:lnT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细项</a:t>
                      </a:r>
                    </a:p>
                  </a:txBody>
                  <a:tcPr marL="89632" marR="89632" marT="0" marB="0" anchor="ctr">
                    <a:lnT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细项</a:t>
                      </a:r>
                    </a:p>
                  </a:txBody>
                  <a:tcPr marL="89632" marR="89632" marT="0" marB="0" anchor="ctr">
                    <a:lnT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细项</a:t>
                      </a:r>
                    </a:p>
                  </a:txBody>
                  <a:tcPr marL="89632" marR="89632" marT="0" marB="0" anchor="ctr">
                    <a:lnT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866423"/>
                  </a:ext>
                </a:extLst>
              </a:tr>
              <a:tr h="545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300" dirty="0">
                          <a:latin typeface="+mn-ea"/>
                          <a:ea typeface="+mn-ea"/>
                        </a:rPr>
                        <a:t>营销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altLang="zh-CN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600</a:t>
                      </a: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064475"/>
                  </a:ext>
                </a:extLst>
              </a:tr>
              <a:tr h="545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300" dirty="0">
                          <a:latin typeface="+mn-ea"/>
                          <a:ea typeface="+mn-ea"/>
                        </a:rPr>
                        <a:t>代言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300</a:t>
                      </a: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49756"/>
                  </a:ext>
                </a:extLst>
              </a:tr>
              <a:tr h="545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300" dirty="0">
                          <a:latin typeface="+mn-ea"/>
                          <a:ea typeface="+mn-ea"/>
                        </a:rPr>
                        <a:t>物料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50</a:t>
                      </a: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38720"/>
                  </a:ext>
                </a:extLst>
              </a:tr>
              <a:tr h="545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dirty="0">
                          <a:latin typeface="+mn-ea"/>
                          <a:ea typeface="+mn-ea"/>
                        </a:rPr>
                        <a:t>广告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200</a:t>
                      </a: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475782"/>
                  </a:ext>
                </a:extLst>
              </a:tr>
              <a:tr h="545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dirty="0">
                          <a:latin typeface="+mn-ea"/>
                          <a:ea typeface="+mn-ea"/>
                        </a:rPr>
                        <a:t>广告赞助商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1000</a:t>
                      </a: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675486"/>
                  </a:ext>
                </a:extLst>
              </a:tr>
              <a:tr h="545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dirty="0">
                          <a:latin typeface="+mn-ea"/>
                          <a:ea typeface="+mn-ea"/>
                        </a:rPr>
                        <a:t>线下活动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977285"/>
                  </a:ext>
                </a:extLst>
              </a:tr>
              <a:tr h="5451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300" dirty="0">
                          <a:latin typeface="+mn-ea"/>
                          <a:ea typeface="+mn-ea"/>
                        </a:rPr>
                        <a:t>后期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120</a:t>
                      </a: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万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3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奥菲斯</a:t>
                      </a:r>
                    </a:p>
                  </a:txBody>
                  <a:tcPr marL="89632" marR="89632" marT="0" marB="0" anchor="ctr">
                    <a:lnT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324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352527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4D44DDAF-7F6E-4ADB-9A5B-55BC4C9060E0}"/>
              </a:ext>
            </a:extLst>
          </p:cNvPr>
          <p:cNvSpPr txBox="1"/>
          <p:nvPr/>
        </p:nvSpPr>
        <p:spPr>
          <a:xfrm>
            <a:off x="9220968" y="1965567"/>
            <a:ext cx="1107996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项目预算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17A7F1-318F-4A39-BB67-6ED6F8354579}"/>
              </a:ext>
            </a:extLst>
          </p:cNvPr>
          <p:cNvSpPr txBox="1"/>
          <p:nvPr/>
        </p:nvSpPr>
        <p:spPr>
          <a:xfrm>
            <a:off x="8870614" y="2212678"/>
            <a:ext cx="1808704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1000</a:t>
            </a: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万</a:t>
            </a:r>
            <a:endParaRPr lang="zh-CN" altLang="en-US" sz="36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E3BEF09-EBB9-47BD-A47C-E5D8DD726E23}"/>
              </a:ext>
            </a:extLst>
          </p:cNvPr>
          <p:cNvSpPr txBox="1"/>
          <p:nvPr/>
        </p:nvSpPr>
        <p:spPr>
          <a:xfrm>
            <a:off x="9220968" y="4668127"/>
            <a:ext cx="1107996" cy="39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预计回报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F3FD040-789F-45CA-9A9D-2D02098156B9}"/>
              </a:ext>
            </a:extLst>
          </p:cNvPr>
          <p:cNvSpPr txBox="1"/>
          <p:nvPr/>
        </p:nvSpPr>
        <p:spPr>
          <a:xfrm>
            <a:off x="8870614" y="4915238"/>
            <a:ext cx="1808704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5000</a:t>
            </a: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万</a:t>
            </a:r>
            <a:endParaRPr lang="zh-CN" altLang="en-US" sz="36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3178DC5F-C674-4180-B38F-8CA83DC3C418}"/>
              </a:ext>
            </a:extLst>
          </p:cNvPr>
          <p:cNvGrpSpPr/>
          <p:nvPr/>
        </p:nvGrpSpPr>
        <p:grpSpPr>
          <a:xfrm>
            <a:off x="8477412" y="1595820"/>
            <a:ext cx="2595108" cy="1750786"/>
            <a:chOff x="8477412" y="1595820"/>
            <a:chExt cx="2595108" cy="175078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1616D81-8996-43A0-A36F-C665AA0AB8A9}"/>
                </a:ext>
              </a:extLst>
            </p:cNvPr>
            <p:cNvGrpSpPr/>
            <p:nvPr/>
          </p:nvGrpSpPr>
          <p:grpSpPr>
            <a:xfrm>
              <a:off x="8477412" y="1595820"/>
              <a:ext cx="936220" cy="1750786"/>
              <a:chOff x="6384925" y="868363"/>
              <a:chExt cx="561975" cy="1050925"/>
            </a:xfrm>
            <a:gradFill flip="none" rotWithShape="1">
              <a:gsLst>
                <a:gs pos="0">
                  <a:schemeClr val="accent3">
                    <a:lumMod val="65000"/>
                    <a:lumOff val="35000"/>
                  </a:schemeClr>
                </a:gs>
                <a:gs pos="95000">
                  <a:schemeClr val="accent3"/>
                </a:gs>
              </a:gsLst>
              <a:lin ang="5400000" scaled="1"/>
              <a:tileRect/>
            </a:gradFill>
          </p:grpSpPr>
          <p:sp>
            <p:nvSpPr>
              <p:cNvPr id="37" name="Freeform 48">
                <a:extLst>
                  <a:ext uri="{FF2B5EF4-FFF2-40B4-BE49-F238E27FC236}">
                    <a16:creationId xmlns:a16="http://schemas.microsoft.com/office/drawing/2014/main" id="{8FC91B71-49B8-459A-AAA2-C0C937049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0" y="868363"/>
                <a:ext cx="476250" cy="1031875"/>
              </a:xfrm>
              <a:custGeom>
                <a:avLst/>
                <a:gdLst>
                  <a:gd name="T0" fmla="*/ 247 w 761"/>
                  <a:gd name="T1" fmla="*/ 232 h 1644"/>
                  <a:gd name="T2" fmla="*/ 188 w 761"/>
                  <a:gd name="T3" fmla="*/ 304 h 1644"/>
                  <a:gd name="T4" fmla="*/ 86 w 761"/>
                  <a:gd name="T5" fmla="*/ 452 h 1644"/>
                  <a:gd name="T6" fmla="*/ 19 w 761"/>
                  <a:gd name="T7" fmla="*/ 660 h 1644"/>
                  <a:gd name="T8" fmla="*/ 12 w 761"/>
                  <a:gd name="T9" fmla="*/ 784 h 1644"/>
                  <a:gd name="T10" fmla="*/ 108 w 761"/>
                  <a:gd name="T11" fmla="*/ 1185 h 1644"/>
                  <a:gd name="T12" fmla="*/ 223 w 761"/>
                  <a:gd name="T13" fmla="*/ 1345 h 1644"/>
                  <a:gd name="T14" fmla="*/ 446 w 761"/>
                  <a:gd name="T15" fmla="*/ 1510 h 1644"/>
                  <a:gd name="T16" fmla="*/ 713 w 761"/>
                  <a:gd name="T17" fmla="*/ 1604 h 1644"/>
                  <a:gd name="T18" fmla="*/ 727 w 761"/>
                  <a:gd name="T19" fmla="*/ 1601 h 1644"/>
                  <a:gd name="T20" fmla="*/ 737 w 761"/>
                  <a:gd name="T21" fmla="*/ 1600 h 1644"/>
                  <a:gd name="T22" fmla="*/ 760 w 761"/>
                  <a:gd name="T23" fmla="*/ 1633 h 1644"/>
                  <a:gd name="T24" fmla="*/ 749 w 761"/>
                  <a:gd name="T25" fmla="*/ 1642 h 1644"/>
                  <a:gd name="T26" fmla="*/ 747 w 761"/>
                  <a:gd name="T27" fmla="*/ 1641 h 1644"/>
                  <a:gd name="T28" fmla="*/ 687 w 761"/>
                  <a:gd name="T29" fmla="*/ 1621 h 1644"/>
                  <a:gd name="T30" fmla="*/ 490 w 761"/>
                  <a:gd name="T31" fmla="*/ 1554 h 1644"/>
                  <a:gd name="T32" fmla="*/ 483 w 761"/>
                  <a:gd name="T33" fmla="*/ 1551 h 1644"/>
                  <a:gd name="T34" fmla="*/ 471 w 761"/>
                  <a:gd name="T35" fmla="*/ 1574 h 1644"/>
                  <a:gd name="T36" fmla="*/ 406 w 761"/>
                  <a:gd name="T37" fmla="*/ 1602 h 1644"/>
                  <a:gd name="T38" fmla="*/ 382 w 761"/>
                  <a:gd name="T39" fmla="*/ 1597 h 1644"/>
                  <a:gd name="T40" fmla="*/ 335 w 761"/>
                  <a:gd name="T41" fmla="*/ 1598 h 1644"/>
                  <a:gd name="T42" fmla="*/ 302 w 761"/>
                  <a:gd name="T43" fmla="*/ 1605 h 1644"/>
                  <a:gd name="T44" fmla="*/ 289 w 761"/>
                  <a:gd name="T45" fmla="*/ 1603 h 1644"/>
                  <a:gd name="T46" fmla="*/ 467 w 761"/>
                  <a:gd name="T47" fmla="*/ 1544 h 1644"/>
                  <a:gd name="T48" fmla="*/ 279 w 761"/>
                  <a:gd name="T49" fmla="*/ 1422 h 1644"/>
                  <a:gd name="T50" fmla="*/ 275 w 761"/>
                  <a:gd name="T51" fmla="*/ 1427 h 1644"/>
                  <a:gd name="T52" fmla="*/ 196 w 761"/>
                  <a:gd name="T53" fmla="*/ 1453 h 1644"/>
                  <a:gd name="T54" fmla="*/ 164 w 761"/>
                  <a:gd name="T55" fmla="*/ 1438 h 1644"/>
                  <a:gd name="T56" fmla="*/ 141 w 761"/>
                  <a:gd name="T57" fmla="*/ 1432 h 1644"/>
                  <a:gd name="T58" fmla="*/ 97 w 761"/>
                  <a:gd name="T59" fmla="*/ 1431 h 1644"/>
                  <a:gd name="T60" fmla="*/ 77 w 761"/>
                  <a:gd name="T61" fmla="*/ 1427 h 1644"/>
                  <a:gd name="T62" fmla="*/ 263 w 761"/>
                  <a:gd name="T63" fmla="*/ 1413 h 1644"/>
                  <a:gd name="T64" fmla="*/ 250 w 761"/>
                  <a:gd name="T65" fmla="*/ 1396 h 1644"/>
                  <a:gd name="T66" fmla="*/ 40 w 761"/>
                  <a:gd name="T67" fmla="*/ 1053 h 1644"/>
                  <a:gd name="T68" fmla="*/ 4 w 761"/>
                  <a:gd name="T69" fmla="*/ 840 h 1644"/>
                  <a:gd name="T70" fmla="*/ 22 w 761"/>
                  <a:gd name="T71" fmla="*/ 597 h 1644"/>
                  <a:gd name="T72" fmla="*/ 122 w 761"/>
                  <a:gd name="T73" fmla="*/ 385 h 1644"/>
                  <a:gd name="T74" fmla="*/ 297 w 761"/>
                  <a:gd name="T75" fmla="*/ 175 h 1644"/>
                  <a:gd name="T76" fmla="*/ 325 w 761"/>
                  <a:gd name="T77" fmla="*/ 149 h 1644"/>
                  <a:gd name="T78" fmla="*/ 331 w 761"/>
                  <a:gd name="T79" fmla="*/ 135 h 1644"/>
                  <a:gd name="T80" fmla="*/ 332 w 761"/>
                  <a:gd name="T81" fmla="*/ 76 h 1644"/>
                  <a:gd name="T82" fmla="*/ 367 w 761"/>
                  <a:gd name="T83" fmla="*/ 25 h 1644"/>
                  <a:gd name="T84" fmla="*/ 417 w 761"/>
                  <a:gd name="T85" fmla="*/ 3 h 1644"/>
                  <a:gd name="T86" fmla="*/ 429 w 761"/>
                  <a:gd name="T87" fmla="*/ 10 h 1644"/>
                  <a:gd name="T88" fmla="*/ 426 w 761"/>
                  <a:gd name="T89" fmla="*/ 74 h 1644"/>
                  <a:gd name="T90" fmla="*/ 368 w 761"/>
                  <a:gd name="T91" fmla="*/ 134 h 1644"/>
                  <a:gd name="T92" fmla="*/ 360 w 761"/>
                  <a:gd name="T93" fmla="*/ 137 h 1644"/>
                  <a:gd name="T94" fmla="*/ 312 w 761"/>
                  <a:gd name="T95" fmla="*/ 165 h 1644"/>
                  <a:gd name="T96" fmla="*/ 247 w 761"/>
                  <a:gd name="T97" fmla="*/ 232 h 1644"/>
                  <a:gd name="T98" fmla="*/ 247 w 761"/>
                  <a:gd name="T99" fmla="*/ 232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1" h="1644">
                    <a:moveTo>
                      <a:pt x="247" y="232"/>
                    </a:moveTo>
                    <a:cubicBezTo>
                      <a:pt x="228" y="256"/>
                      <a:pt x="207" y="280"/>
                      <a:pt x="188" y="304"/>
                    </a:cubicBezTo>
                    <a:cubicBezTo>
                      <a:pt x="151" y="351"/>
                      <a:pt x="116" y="400"/>
                      <a:pt x="86" y="452"/>
                    </a:cubicBezTo>
                    <a:cubicBezTo>
                      <a:pt x="50" y="517"/>
                      <a:pt x="27" y="586"/>
                      <a:pt x="19" y="660"/>
                    </a:cubicBezTo>
                    <a:cubicBezTo>
                      <a:pt x="15" y="701"/>
                      <a:pt x="12" y="742"/>
                      <a:pt x="12" y="784"/>
                    </a:cubicBezTo>
                    <a:cubicBezTo>
                      <a:pt x="14" y="924"/>
                      <a:pt x="42" y="1059"/>
                      <a:pt x="108" y="1185"/>
                    </a:cubicBezTo>
                    <a:cubicBezTo>
                      <a:pt x="139" y="1244"/>
                      <a:pt x="177" y="1297"/>
                      <a:pt x="223" y="1345"/>
                    </a:cubicBezTo>
                    <a:cubicBezTo>
                      <a:pt x="287" y="1414"/>
                      <a:pt x="362" y="1468"/>
                      <a:pt x="446" y="1510"/>
                    </a:cubicBezTo>
                    <a:cubicBezTo>
                      <a:pt x="530" y="1554"/>
                      <a:pt x="619" y="1586"/>
                      <a:pt x="713" y="1604"/>
                    </a:cubicBezTo>
                    <a:cubicBezTo>
                      <a:pt x="718" y="1605"/>
                      <a:pt x="723" y="1607"/>
                      <a:pt x="727" y="1601"/>
                    </a:cubicBezTo>
                    <a:cubicBezTo>
                      <a:pt x="728" y="1599"/>
                      <a:pt x="734" y="1598"/>
                      <a:pt x="737" y="1600"/>
                    </a:cubicBezTo>
                    <a:cubicBezTo>
                      <a:pt x="750" y="1607"/>
                      <a:pt x="758" y="1619"/>
                      <a:pt x="760" y="1633"/>
                    </a:cubicBezTo>
                    <a:cubicBezTo>
                      <a:pt x="761" y="1641"/>
                      <a:pt x="756" y="1644"/>
                      <a:pt x="749" y="1642"/>
                    </a:cubicBezTo>
                    <a:cubicBezTo>
                      <a:pt x="748" y="1641"/>
                      <a:pt x="747" y="1641"/>
                      <a:pt x="747" y="1641"/>
                    </a:cubicBezTo>
                    <a:cubicBezTo>
                      <a:pt x="731" y="1624"/>
                      <a:pt x="708" y="1626"/>
                      <a:pt x="687" y="1621"/>
                    </a:cubicBezTo>
                    <a:cubicBezTo>
                      <a:pt x="619" y="1605"/>
                      <a:pt x="554" y="1583"/>
                      <a:pt x="490" y="1554"/>
                    </a:cubicBezTo>
                    <a:cubicBezTo>
                      <a:pt x="488" y="1553"/>
                      <a:pt x="486" y="1552"/>
                      <a:pt x="483" y="1551"/>
                    </a:cubicBezTo>
                    <a:cubicBezTo>
                      <a:pt x="479" y="1559"/>
                      <a:pt x="476" y="1567"/>
                      <a:pt x="471" y="1574"/>
                    </a:cubicBezTo>
                    <a:cubicBezTo>
                      <a:pt x="456" y="1597"/>
                      <a:pt x="432" y="1604"/>
                      <a:pt x="406" y="1602"/>
                    </a:cubicBezTo>
                    <a:cubicBezTo>
                      <a:pt x="398" y="1601"/>
                      <a:pt x="390" y="1600"/>
                      <a:pt x="382" y="1597"/>
                    </a:cubicBezTo>
                    <a:cubicBezTo>
                      <a:pt x="366" y="1590"/>
                      <a:pt x="351" y="1594"/>
                      <a:pt x="335" y="1598"/>
                    </a:cubicBezTo>
                    <a:cubicBezTo>
                      <a:pt x="324" y="1600"/>
                      <a:pt x="313" y="1603"/>
                      <a:pt x="302" y="1605"/>
                    </a:cubicBezTo>
                    <a:cubicBezTo>
                      <a:pt x="297" y="1605"/>
                      <a:pt x="293" y="1605"/>
                      <a:pt x="289" y="1603"/>
                    </a:cubicBezTo>
                    <a:cubicBezTo>
                      <a:pt x="336" y="1546"/>
                      <a:pt x="395" y="1526"/>
                      <a:pt x="467" y="1544"/>
                    </a:cubicBezTo>
                    <a:cubicBezTo>
                      <a:pt x="400" y="1511"/>
                      <a:pt x="337" y="1471"/>
                      <a:pt x="279" y="1422"/>
                    </a:cubicBezTo>
                    <a:cubicBezTo>
                      <a:pt x="278" y="1424"/>
                      <a:pt x="276" y="1425"/>
                      <a:pt x="275" y="1427"/>
                    </a:cubicBezTo>
                    <a:cubicBezTo>
                      <a:pt x="255" y="1455"/>
                      <a:pt x="229" y="1464"/>
                      <a:pt x="196" y="1453"/>
                    </a:cubicBezTo>
                    <a:cubicBezTo>
                      <a:pt x="185" y="1449"/>
                      <a:pt x="175" y="1443"/>
                      <a:pt x="164" y="1438"/>
                    </a:cubicBezTo>
                    <a:cubicBezTo>
                      <a:pt x="156" y="1435"/>
                      <a:pt x="149" y="1433"/>
                      <a:pt x="141" y="1432"/>
                    </a:cubicBezTo>
                    <a:cubicBezTo>
                      <a:pt x="126" y="1431"/>
                      <a:pt x="111" y="1431"/>
                      <a:pt x="97" y="1431"/>
                    </a:cubicBezTo>
                    <a:cubicBezTo>
                      <a:pt x="91" y="1430"/>
                      <a:pt x="85" y="1428"/>
                      <a:pt x="77" y="1427"/>
                    </a:cubicBezTo>
                    <a:cubicBezTo>
                      <a:pt x="114" y="1394"/>
                      <a:pt x="189" y="1368"/>
                      <a:pt x="263" y="1413"/>
                    </a:cubicBezTo>
                    <a:cubicBezTo>
                      <a:pt x="259" y="1407"/>
                      <a:pt x="255" y="1401"/>
                      <a:pt x="250" y="1396"/>
                    </a:cubicBezTo>
                    <a:cubicBezTo>
                      <a:pt x="148" y="1301"/>
                      <a:pt x="80" y="1186"/>
                      <a:pt x="40" y="1053"/>
                    </a:cubicBezTo>
                    <a:cubicBezTo>
                      <a:pt x="20" y="983"/>
                      <a:pt x="8" y="912"/>
                      <a:pt x="4" y="840"/>
                    </a:cubicBezTo>
                    <a:cubicBezTo>
                      <a:pt x="0" y="758"/>
                      <a:pt x="3" y="677"/>
                      <a:pt x="22" y="597"/>
                    </a:cubicBezTo>
                    <a:cubicBezTo>
                      <a:pt x="39" y="519"/>
                      <a:pt x="76" y="450"/>
                      <a:pt x="122" y="385"/>
                    </a:cubicBezTo>
                    <a:cubicBezTo>
                      <a:pt x="174" y="310"/>
                      <a:pt x="231" y="239"/>
                      <a:pt x="297" y="175"/>
                    </a:cubicBezTo>
                    <a:cubicBezTo>
                      <a:pt x="306" y="166"/>
                      <a:pt x="316" y="157"/>
                      <a:pt x="325" y="149"/>
                    </a:cubicBezTo>
                    <a:cubicBezTo>
                      <a:pt x="330" y="145"/>
                      <a:pt x="332" y="142"/>
                      <a:pt x="331" y="135"/>
                    </a:cubicBezTo>
                    <a:cubicBezTo>
                      <a:pt x="327" y="116"/>
                      <a:pt x="327" y="96"/>
                      <a:pt x="332" y="76"/>
                    </a:cubicBezTo>
                    <a:cubicBezTo>
                      <a:pt x="337" y="54"/>
                      <a:pt x="348" y="36"/>
                      <a:pt x="367" y="25"/>
                    </a:cubicBezTo>
                    <a:cubicBezTo>
                      <a:pt x="382" y="16"/>
                      <a:pt x="400" y="10"/>
                      <a:pt x="417" y="3"/>
                    </a:cubicBezTo>
                    <a:cubicBezTo>
                      <a:pt x="423" y="0"/>
                      <a:pt x="427" y="2"/>
                      <a:pt x="429" y="10"/>
                    </a:cubicBezTo>
                    <a:cubicBezTo>
                      <a:pt x="432" y="32"/>
                      <a:pt x="432" y="53"/>
                      <a:pt x="426" y="74"/>
                    </a:cubicBezTo>
                    <a:cubicBezTo>
                      <a:pt x="417" y="104"/>
                      <a:pt x="395" y="122"/>
                      <a:pt x="368" y="134"/>
                    </a:cubicBezTo>
                    <a:cubicBezTo>
                      <a:pt x="365" y="135"/>
                      <a:pt x="363" y="136"/>
                      <a:pt x="360" y="137"/>
                    </a:cubicBezTo>
                    <a:cubicBezTo>
                      <a:pt x="341" y="140"/>
                      <a:pt x="325" y="151"/>
                      <a:pt x="312" y="165"/>
                    </a:cubicBezTo>
                    <a:cubicBezTo>
                      <a:pt x="290" y="187"/>
                      <a:pt x="269" y="210"/>
                      <a:pt x="247" y="232"/>
                    </a:cubicBezTo>
                    <a:cubicBezTo>
                      <a:pt x="247" y="232"/>
                      <a:pt x="247" y="232"/>
                      <a:pt x="247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8" name="Freeform 49">
                <a:extLst>
                  <a:ext uri="{FF2B5EF4-FFF2-40B4-BE49-F238E27FC236}">
                    <a16:creationId xmlns:a16="http://schemas.microsoft.com/office/drawing/2014/main" id="{28F9B1A4-0C8A-47F8-A700-AB5083961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075" y="1724026"/>
                <a:ext cx="84138" cy="98425"/>
              </a:xfrm>
              <a:custGeom>
                <a:avLst/>
                <a:gdLst>
                  <a:gd name="T0" fmla="*/ 4 w 135"/>
                  <a:gd name="T1" fmla="*/ 0 h 157"/>
                  <a:gd name="T2" fmla="*/ 30 w 135"/>
                  <a:gd name="T3" fmla="*/ 26 h 157"/>
                  <a:gd name="T4" fmla="*/ 43 w 135"/>
                  <a:gd name="T5" fmla="*/ 42 h 157"/>
                  <a:gd name="T6" fmla="*/ 70 w 135"/>
                  <a:gd name="T7" fmla="*/ 60 h 157"/>
                  <a:gd name="T8" fmla="*/ 124 w 135"/>
                  <a:gd name="T9" fmla="*/ 98 h 157"/>
                  <a:gd name="T10" fmla="*/ 130 w 135"/>
                  <a:gd name="T11" fmla="*/ 150 h 157"/>
                  <a:gd name="T12" fmla="*/ 120 w 135"/>
                  <a:gd name="T13" fmla="*/ 155 h 157"/>
                  <a:gd name="T14" fmla="*/ 8 w 135"/>
                  <a:gd name="T15" fmla="*/ 45 h 157"/>
                  <a:gd name="T16" fmla="*/ 0 w 135"/>
                  <a:gd name="T17" fmla="*/ 3 h 157"/>
                  <a:gd name="T18" fmla="*/ 4 w 135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57">
                    <a:moveTo>
                      <a:pt x="4" y="0"/>
                    </a:moveTo>
                    <a:cubicBezTo>
                      <a:pt x="13" y="9"/>
                      <a:pt x="21" y="17"/>
                      <a:pt x="30" y="26"/>
                    </a:cubicBezTo>
                    <a:cubicBezTo>
                      <a:pt x="34" y="31"/>
                      <a:pt x="39" y="36"/>
                      <a:pt x="43" y="42"/>
                    </a:cubicBezTo>
                    <a:cubicBezTo>
                      <a:pt x="51" y="50"/>
                      <a:pt x="59" y="57"/>
                      <a:pt x="70" y="60"/>
                    </a:cubicBezTo>
                    <a:cubicBezTo>
                      <a:pt x="92" y="67"/>
                      <a:pt x="112" y="78"/>
                      <a:pt x="124" y="98"/>
                    </a:cubicBezTo>
                    <a:cubicBezTo>
                      <a:pt x="134" y="115"/>
                      <a:pt x="135" y="132"/>
                      <a:pt x="130" y="150"/>
                    </a:cubicBezTo>
                    <a:cubicBezTo>
                      <a:pt x="129" y="157"/>
                      <a:pt x="125" y="156"/>
                      <a:pt x="120" y="155"/>
                    </a:cubicBezTo>
                    <a:cubicBezTo>
                      <a:pt x="64" y="138"/>
                      <a:pt x="25" y="102"/>
                      <a:pt x="8" y="45"/>
                    </a:cubicBezTo>
                    <a:cubicBezTo>
                      <a:pt x="4" y="31"/>
                      <a:pt x="2" y="17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73D0397A-4ABF-420D-8BF0-B38C10A41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925" y="1462088"/>
                <a:ext cx="107950" cy="80963"/>
              </a:xfrm>
              <a:custGeom>
                <a:avLst/>
                <a:gdLst>
                  <a:gd name="T0" fmla="*/ 0 w 170"/>
                  <a:gd name="T1" fmla="*/ 8 h 129"/>
                  <a:gd name="T2" fmla="*/ 170 w 170"/>
                  <a:gd name="T3" fmla="*/ 114 h 129"/>
                  <a:gd name="T4" fmla="*/ 89 w 170"/>
                  <a:gd name="T5" fmla="*/ 100 h 129"/>
                  <a:gd name="T6" fmla="*/ 70 w 170"/>
                  <a:gd name="T7" fmla="*/ 71 h 129"/>
                  <a:gd name="T8" fmla="*/ 43 w 170"/>
                  <a:gd name="T9" fmla="*/ 42 h 129"/>
                  <a:gd name="T10" fmla="*/ 10 w 170"/>
                  <a:gd name="T11" fmla="*/ 19 h 129"/>
                  <a:gd name="T12" fmla="*/ 0 w 170"/>
                  <a:gd name="T13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29">
                    <a:moveTo>
                      <a:pt x="0" y="8"/>
                    </a:moveTo>
                    <a:cubicBezTo>
                      <a:pt x="77" y="0"/>
                      <a:pt x="150" y="44"/>
                      <a:pt x="170" y="114"/>
                    </a:cubicBezTo>
                    <a:cubicBezTo>
                      <a:pt x="145" y="129"/>
                      <a:pt x="110" y="124"/>
                      <a:pt x="89" y="100"/>
                    </a:cubicBezTo>
                    <a:cubicBezTo>
                      <a:pt x="81" y="91"/>
                      <a:pt x="74" y="81"/>
                      <a:pt x="70" y="71"/>
                    </a:cubicBezTo>
                    <a:cubicBezTo>
                      <a:pt x="64" y="58"/>
                      <a:pt x="54" y="50"/>
                      <a:pt x="43" y="42"/>
                    </a:cubicBezTo>
                    <a:cubicBezTo>
                      <a:pt x="32" y="35"/>
                      <a:pt x="21" y="27"/>
                      <a:pt x="10" y="19"/>
                    </a:cubicBezTo>
                    <a:cubicBezTo>
                      <a:pt x="7" y="17"/>
                      <a:pt x="4" y="1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id="{96C5C5FF-F44D-4AE2-A484-724E759E5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5" y="976313"/>
                <a:ext cx="123825" cy="55563"/>
              </a:xfrm>
              <a:custGeom>
                <a:avLst/>
                <a:gdLst>
                  <a:gd name="T0" fmla="*/ 0 w 198"/>
                  <a:gd name="T1" fmla="*/ 59 h 89"/>
                  <a:gd name="T2" fmla="*/ 0 w 198"/>
                  <a:gd name="T3" fmla="*/ 59 h 89"/>
                  <a:gd name="T4" fmla="*/ 38 w 198"/>
                  <a:gd name="T5" fmla="*/ 31 h 89"/>
                  <a:gd name="T6" fmla="*/ 198 w 198"/>
                  <a:gd name="T7" fmla="*/ 29 h 89"/>
                  <a:gd name="T8" fmla="*/ 180 w 198"/>
                  <a:gd name="T9" fmla="*/ 36 h 89"/>
                  <a:gd name="T10" fmla="*/ 139 w 198"/>
                  <a:gd name="T11" fmla="*/ 45 h 89"/>
                  <a:gd name="T12" fmla="*/ 110 w 198"/>
                  <a:gd name="T13" fmla="*/ 61 h 89"/>
                  <a:gd name="T14" fmla="*/ 47 w 198"/>
                  <a:gd name="T15" fmla="*/ 88 h 89"/>
                  <a:gd name="T16" fmla="*/ 2 w 198"/>
                  <a:gd name="T17" fmla="*/ 67 h 89"/>
                  <a:gd name="T18" fmla="*/ 0 w 198"/>
                  <a:gd name="T19" fmla="*/ 5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89">
                    <a:moveTo>
                      <a:pt x="0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13" y="50"/>
                      <a:pt x="24" y="40"/>
                      <a:pt x="38" y="31"/>
                    </a:cubicBezTo>
                    <a:cubicBezTo>
                      <a:pt x="87" y="0"/>
                      <a:pt x="150" y="3"/>
                      <a:pt x="198" y="29"/>
                    </a:cubicBezTo>
                    <a:cubicBezTo>
                      <a:pt x="191" y="32"/>
                      <a:pt x="186" y="35"/>
                      <a:pt x="180" y="36"/>
                    </a:cubicBezTo>
                    <a:cubicBezTo>
                      <a:pt x="167" y="40"/>
                      <a:pt x="153" y="43"/>
                      <a:pt x="139" y="45"/>
                    </a:cubicBezTo>
                    <a:cubicBezTo>
                      <a:pt x="128" y="47"/>
                      <a:pt x="119" y="53"/>
                      <a:pt x="110" y="61"/>
                    </a:cubicBezTo>
                    <a:cubicBezTo>
                      <a:pt x="93" y="77"/>
                      <a:pt x="72" y="89"/>
                      <a:pt x="47" y="88"/>
                    </a:cubicBezTo>
                    <a:cubicBezTo>
                      <a:pt x="29" y="87"/>
                      <a:pt x="15" y="78"/>
                      <a:pt x="2" y="67"/>
                    </a:cubicBezTo>
                    <a:cubicBezTo>
                      <a:pt x="1" y="65"/>
                      <a:pt x="1" y="62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1" name="Freeform 52">
                <a:extLst>
                  <a:ext uri="{FF2B5EF4-FFF2-40B4-BE49-F238E27FC236}">
                    <a16:creationId xmlns:a16="http://schemas.microsoft.com/office/drawing/2014/main" id="{B9B39E75-5DED-4FC6-B42B-12B0D5C2E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800" y="1514476"/>
                <a:ext cx="53975" cy="125413"/>
              </a:xfrm>
              <a:custGeom>
                <a:avLst/>
                <a:gdLst>
                  <a:gd name="T0" fmla="*/ 44 w 84"/>
                  <a:gd name="T1" fmla="*/ 0 h 200"/>
                  <a:gd name="T2" fmla="*/ 49 w 84"/>
                  <a:gd name="T3" fmla="*/ 43 h 200"/>
                  <a:gd name="T4" fmla="*/ 65 w 84"/>
                  <a:gd name="T5" fmla="*/ 94 h 200"/>
                  <a:gd name="T6" fmla="*/ 81 w 84"/>
                  <a:gd name="T7" fmla="*/ 152 h 200"/>
                  <a:gd name="T8" fmla="*/ 58 w 84"/>
                  <a:gd name="T9" fmla="*/ 195 h 200"/>
                  <a:gd name="T10" fmla="*/ 44 w 84"/>
                  <a:gd name="T11" fmla="*/ 193 h 200"/>
                  <a:gd name="T12" fmla="*/ 23 w 84"/>
                  <a:gd name="T13" fmla="*/ 32 h 200"/>
                  <a:gd name="T14" fmla="*/ 39 w 84"/>
                  <a:gd name="T15" fmla="*/ 0 h 200"/>
                  <a:gd name="T16" fmla="*/ 44 w 84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00">
                    <a:moveTo>
                      <a:pt x="44" y="0"/>
                    </a:moveTo>
                    <a:cubicBezTo>
                      <a:pt x="46" y="15"/>
                      <a:pt x="49" y="29"/>
                      <a:pt x="49" y="43"/>
                    </a:cubicBezTo>
                    <a:cubicBezTo>
                      <a:pt x="50" y="61"/>
                      <a:pt x="53" y="78"/>
                      <a:pt x="65" y="94"/>
                    </a:cubicBezTo>
                    <a:cubicBezTo>
                      <a:pt x="77" y="111"/>
                      <a:pt x="84" y="130"/>
                      <a:pt x="81" y="152"/>
                    </a:cubicBezTo>
                    <a:cubicBezTo>
                      <a:pt x="79" y="169"/>
                      <a:pt x="70" y="183"/>
                      <a:pt x="58" y="195"/>
                    </a:cubicBezTo>
                    <a:cubicBezTo>
                      <a:pt x="52" y="200"/>
                      <a:pt x="49" y="199"/>
                      <a:pt x="44" y="193"/>
                    </a:cubicBezTo>
                    <a:cubicBezTo>
                      <a:pt x="8" y="143"/>
                      <a:pt x="0" y="90"/>
                      <a:pt x="23" y="32"/>
                    </a:cubicBezTo>
                    <a:cubicBezTo>
                      <a:pt x="27" y="21"/>
                      <a:pt x="34" y="11"/>
                      <a:pt x="39" y="0"/>
                    </a:cubicBezTo>
                    <a:cubicBezTo>
                      <a:pt x="41" y="0"/>
                      <a:pt x="42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:a16="http://schemas.microsoft.com/office/drawing/2014/main" id="{3E876704-969A-4363-9810-FD08730E6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1865313"/>
                <a:ext cx="120650" cy="53975"/>
              </a:xfrm>
              <a:custGeom>
                <a:avLst/>
                <a:gdLst>
                  <a:gd name="T0" fmla="*/ 192 w 192"/>
                  <a:gd name="T1" fmla="*/ 34 h 87"/>
                  <a:gd name="T2" fmla="*/ 117 w 192"/>
                  <a:gd name="T3" fmla="*/ 83 h 87"/>
                  <a:gd name="T4" fmla="*/ 93 w 192"/>
                  <a:gd name="T5" fmla="*/ 78 h 87"/>
                  <a:gd name="T6" fmla="*/ 47 w 192"/>
                  <a:gd name="T7" fmla="*/ 79 h 87"/>
                  <a:gd name="T8" fmla="*/ 11 w 192"/>
                  <a:gd name="T9" fmla="*/ 86 h 87"/>
                  <a:gd name="T10" fmla="*/ 0 w 192"/>
                  <a:gd name="T11" fmla="*/ 85 h 87"/>
                  <a:gd name="T12" fmla="*/ 192 w 192"/>
                  <a:gd name="T13" fmla="*/ 3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7">
                    <a:moveTo>
                      <a:pt x="192" y="34"/>
                    </a:moveTo>
                    <a:cubicBezTo>
                      <a:pt x="180" y="69"/>
                      <a:pt x="154" y="86"/>
                      <a:pt x="117" y="83"/>
                    </a:cubicBezTo>
                    <a:cubicBezTo>
                      <a:pt x="109" y="82"/>
                      <a:pt x="100" y="81"/>
                      <a:pt x="93" y="78"/>
                    </a:cubicBezTo>
                    <a:cubicBezTo>
                      <a:pt x="77" y="71"/>
                      <a:pt x="62" y="75"/>
                      <a:pt x="47" y="79"/>
                    </a:cubicBezTo>
                    <a:cubicBezTo>
                      <a:pt x="35" y="81"/>
                      <a:pt x="23" y="84"/>
                      <a:pt x="11" y="86"/>
                    </a:cubicBezTo>
                    <a:cubicBezTo>
                      <a:pt x="8" y="87"/>
                      <a:pt x="4" y="86"/>
                      <a:pt x="0" y="85"/>
                    </a:cubicBezTo>
                    <a:cubicBezTo>
                      <a:pt x="26" y="30"/>
                      <a:pt x="139" y="0"/>
                      <a:pt x="19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3" name="Freeform 54">
                <a:extLst>
                  <a:ext uri="{FF2B5EF4-FFF2-40B4-BE49-F238E27FC236}">
                    <a16:creationId xmlns:a16="http://schemas.microsoft.com/office/drawing/2014/main" id="{AF2FEB13-89FB-4CC8-9321-5F59B2072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925" y="1112838"/>
                <a:ext cx="85725" cy="95250"/>
              </a:xfrm>
              <a:custGeom>
                <a:avLst/>
                <a:gdLst>
                  <a:gd name="T0" fmla="*/ 123 w 137"/>
                  <a:gd name="T1" fmla="*/ 2 h 151"/>
                  <a:gd name="T2" fmla="*/ 137 w 137"/>
                  <a:gd name="T3" fmla="*/ 0 h 151"/>
                  <a:gd name="T4" fmla="*/ 128 w 137"/>
                  <a:gd name="T5" fmla="*/ 16 h 151"/>
                  <a:gd name="T6" fmla="*/ 100 w 137"/>
                  <a:gd name="T7" fmla="*/ 49 h 151"/>
                  <a:gd name="T8" fmla="*/ 87 w 137"/>
                  <a:gd name="T9" fmla="*/ 76 h 151"/>
                  <a:gd name="T10" fmla="*/ 56 w 137"/>
                  <a:gd name="T11" fmla="*/ 135 h 151"/>
                  <a:gd name="T12" fmla="*/ 0 w 137"/>
                  <a:gd name="T13" fmla="*/ 147 h 151"/>
                  <a:gd name="T14" fmla="*/ 29 w 137"/>
                  <a:gd name="T15" fmla="*/ 64 h 151"/>
                  <a:gd name="T16" fmla="*/ 114 w 137"/>
                  <a:gd name="T17" fmla="*/ 5 h 151"/>
                  <a:gd name="T18" fmla="*/ 124 w 137"/>
                  <a:gd name="T19" fmla="*/ 1 h 151"/>
                  <a:gd name="T20" fmla="*/ 123 w 137"/>
                  <a:gd name="T21" fmla="*/ 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51">
                    <a:moveTo>
                      <a:pt x="123" y="2"/>
                    </a:moveTo>
                    <a:cubicBezTo>
                      <a:pt x="127" y="1"/>
                      <a:pt x="131" y="1"/>
                      <a:pt x="137" y="0"/>
                    </a:cubicBezTo>
                    <a:cubicBezTo>
                      <a:pt x="134" y="7"/>
                      <a:pt x="132" y="12"/>
                      <a:pt x="128" y="16"/>
                    </a:cubicBezTo>
                    <a:cubicBezTo>
                      <a:pt x="119" y="27"/>
                      <a:pt x="110" y="38"/>
                      <a:pt x="100" y="49"/>
                    </a:cubicBezTo>
                    <a:cubicBezTo>
                      <a:pt x="93" y="57"/>
                      <a:pt x="89" y="66"/>
                      <a:pt x="87" y="76"/>
                    </a:cubicBezTo>
                    <a:cubicBezTo>
                      <a:pt x="83" y="99"/>
                      <a:pt x="75" y="120"/>
                      <a:pt x="56" y="135"/>
                    </a:cubicBezTo>
                    <a:cubicBezTo>
                      <a:pt x="39" y="148"/>
                      <a:pt x="21" y="151"/>
                      <a:pt x="0" y="147"/>
                    </a:cubicBezTo>
                    <a:cubicBezTo>
                      <a:pt x="1" y="116"/>
                      <a:pt x="12" y="89"/>
                      <a:pt x="29" y="64"/>
                    </a:cubicBezTo>
                    <a:cubicBezTo>
                      <a:pt x="50" y="35"/>
                      <a:pt x="79" y="16"/>
                      <a:pt x="114" y="5"/>
                    </a:cubicBezTo>
                    <a:cubicBezTo>
                      <a:pt x="117" y="4"/>
                      <a:pt x="120" y="3"/>
                      <a:pt x="124" y="1"/>
                    </a:cubicBezTo>
                    <a:lnTo>
                      <a:pt x="1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4" name="Freeform 55">
                <a:extLst>
                  <a:ext uri="{FF2B5EF4-FFF2-40B4-BE49-F238E27FC236}">
                    <a16:creationId xmlns:a16="http://schemas.microsoft.com/office/drawing/2014/main" id="{FFAAFD09-5EE4-4925-B3F2-B61942D79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1398588"/>
                <a:ext cx="50800" cy="123825"/>
              </a:xfrm>
              <a:custGeom>
                <a:avLst/>
                <a:gdLst>
                  <a:gd name="T0" fmla="*/ 37 w 81"/>
                  <a:gd name="T1" fmla="*/ 198 h 198"/>
                  <a:gd name="T2" fmla="*/ 63 w 81"/>
                  <a:gd name="T3" fmla="*/ 0 h 198"/>
                  <a:gd name="T4" fmla="*/ 64 w 81"/>
                  <a:gd name="T5" fmla="*/ 37 h 198"/>
                  <a:gd name="T6" fmla="*/ 62 w 81"/>
                  <a:gd name="T7" fmla="*/ 60 h 198"/>
                  <a:gd name="T8" fmla="*/ 67 w 81"/>
                  <a:gd name="T9" fmla="*/ 91 h 198"/>
                  <a:gd name="T10" fmla="*/ 78 w 81"/>
                  <a:gd name="T11" fmla="*/ 148 h 198"/>
                  <a:gd name="T12" fmla="*/ 37 w 81"/>
                  <a:gd name="T1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98">
                    <a:moveTo>
                      <a:pt x="37" y="198"/>
                    </a:moveTo>
                    <a:cubicBezTo>
                      <a:pt x="0" y="142"/>
                      <a:pt x="4" y="57"/>
                      <a:pt x="63" y="0"/>
                    </a:cubicBezTo>
                    <a:cubicBezTo>
                      <a:pt x="68" y="13"/>
                      <a:pt x="65" y="25"/>
                      <a:pt x="64" y="37"/>
                    </a:cubicBezTo>
                    <a:cubicBezTo>
                      <a:pt x="64" y="45"/>
                      <a:pt x="62" y="52"/>
                      <a:pt x="62" y="60"/>
                    </a:cubicBezTo>
                    <a:cubicBezTo>
                      <a:pt x="61" y="71"/>
                      <a:pt x="62" y="81"/>
                      <a:pt x="67" y="91"/>
                    </a:cubicBezTo>
                    <a:cubicBezTo>
                      <a:pt x="76" y="109"/>
                      <a:pt x="81" y="128"/>
                      <a:pt x="78" y="148"/>
                    </a:cubicBezTo>
                    <a:cubicBezTo>
                      <a:pt x="74" y="173"/>
                      <a:pt x="59" y="188"/>
                      <a:pt x="37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5" name="Freeform 56">
                <a:extLst>
                  <a:ext uri="{FF2B5EF4-FFF2-40B4-BE49-F238E27FC236}">
                    <a16:creationId xmlns:a16="http://schemas.microsoft.com/office/drawing/2014/main" id="{91C0692F-ECFF-4A04-96F8-E52BEDB91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1200151"/>
                <a:ext cx="77788" cy="103188"/>
              </a:xfrm>
              <a:custGeom>
                <a:avLst/>
                <a:gdLst>
                  <a:gd name="T0" fmla="*/ 5 w 123"/>
                  <a:gd name="T1" fmla="*/ 161 h 163"/>
                  <a:gd name="T2" fmla="*/ 123 w 123"/>
                  <a:gd name="T3" fmla="*/ 0 h 163"/>
                  <a:gd name="T4" fmla="*/ 118 w 123"/>
                  <a:gd name="T5" fmla="*/ 15 h 163"/>
                  <a:gd name="T6" fmla="*/ 104 w 123"/>
                  <a:gd name="T7" fmla="*/ 36 h 163"/>
                  <a:gd name="T8" fmla="*/ 81 w 123"/>
                  <a:gd name="T9" fmla="*/ 93 h 163"/>
                  <a:gd name="T10" fmla="*/ 52 w 123"/>
                  <a:gd name="T11" fmla="*/ 150 h 163"/>
                  <a:gd name="T12" fmla="*/ 5 w 123"/>
                  <a:gd name="T13" fmla="*/ 16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63">
                    <a:moveTo>
                      <a:pt x="5" y="161"/>
                    </a:moveTo>
                    <a:cubicBezTo>
                      <a:pt x="0" y="88"/>
                      <a:pt x="49" y="21"/>
                      <a:pt x="123" y="0"/>
                    </a:cubicBezTo>
                    <a:cubicBezTo>
                      <a:pt x="121" y="6"/>
                      <a:pt x="120" y="11"/>
                      <a:pt x="118" y="15"/>
                    </a:cubicBezTo>
                    <a:cubicBezTo>
                      <a:pt x="114" y="22"/>
                      <a:pt x="109" y="29"/>
                      <a:pt x="104" y="36"/>
                    </a:cubicBezTo>
                    <a:cubicBezTo>
                      <a:pt x="91" y="53"/>
                      <a:pt x="82" y="71"/>
                      <a:pt x="81" y="93"/>
                    </a:cubicBezTo>
                    <a:cubicBezTo>
                      <a:pt x="80" y="116"/>
                      <a:pt x="71" y="136"/>
                      <a:pt x="52" y="150"/>
                    </a:cubicBezTo>
                    <a:cubicBezTo>
                      <a:pt x="39" y="160"/>
                      <a:pt x="23" y="163"/>
                      <a:pt x="5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6" name="Freeform 57">
                <a:extLst>
                  <a:ext uri="{FF2B5EF4-FFF2-40B4-BE49-F238E27FC236}">
                    <a16:creationId xmlns:a16="http://schemas.microsoft.com/office/drawing/2014/main" id="{4D009210-817B-4632-B1BB-8D9A7FA31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788" y="1768476"/>
                <a:ext cx="84138" cy="98425"/>
              </a:xfrm>
              <a:custGeom>
                <a:avLst/>
                <a:gdLst>
                  <a:gd name="T0" fmla="*/ 3 w 133"/>
                  <a:gd name="T1" fmla="*/ 0 h 157"/>
                  <a:gd name="T2" fmla="*/ 29 w 133"/>
                  <a:gd name="T3" fmla="*/ 26 h 157"/>
                  <a:gd name="T4" fmla="*/ 41 w 133"/>
                  <a:gd name="T5" fmla="*/ 40 h 157"/>
                  <a:gd name="T6" fmla="*/ 72 w 133"/>
                  <a:gd name="T7" fmla="*/ 61 h 157"/>
                  <a:gd name="T8" fmla="*/ 127 w 133"/>
                  <a:gd name="T9" fmla="*/ 106 h 157"/>
                  <a:gd name="T10" fmla="*/ 130 w 133"/>
                  <a:gd name="T11" fmla="*/ 148 h 157"/>
                  <a:gd name="T12" fmla="*/ 119 w 133"/>
                  <a:gd name="T13" fmla="*/ 155 h 157"/>
                  <a:gd name="T14" fmla="*/ 4 w 133"/>
                  <a:gd name="T15" fmla="*/ 31 h 157"/>
                  <a:gd name="T16" fmla="*/ 0 w 133"/>
                  <a:gd name="T17" fmla="*/ 5 h 157"/>
                  <a:gd name="T18" fmla="*/ 0 w 133"/>
                  <a:gd name="T19" fmla="*/ 3 h 157"/>
                  <a:gd name="T20" fmla="*/ 3 w 133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157">
                    <a:moveTo>
                      <a:pt x="3" y="0"/>
                    </a:moveTo>
                    <a:cubicBezTo>
                      <a:pt x="12" y="9"/>
                      <a:pt x="20" y="17"/>
                      <a:pt x="29" y="26"/>
                    </a:cubicBezTo>
                    <a:cubicBezTo>
                      <a:pt x="33" y="30"/>
                      <a:pt x="37" y="35"/>
                      <a:pt x="41" y="40"/>
                    </a:cubicBezTo>
                    <a:cubicBezTo>
                      <a:pt x="49" y="50"/>
                      <a:pt x="59" y="57"/>
                      <a:pt x="72" y="61"/>
                    </a:cubicBezTo>
                    <a:cubicBezTo>
                      <a:pt x="96" y="69"/>
                      <a:pt x="117" y="82"/>
                      <a:pt x="127" y="106"/>
                    </a:cubicBezTo>
                    <a:cubicBezTo>
                      <a:pt x="133" y="120"/>
                      <a:pt x="133" y="134"/>
                      <a:pt x="130" y="148"/>
                    </a:cubicBezTo>
                    <a:cubicBezTo>
                      <a:pt x="129" y="155"/>
                      <a:pt x="126" y="157"/>
                      <a:pt x="119" y="155"/>
                    </a:cubicBezTo>
                    <a:cubicBezTo>
                      <a:pt x="57" y="136"/>
                      <a:pt x="18" y="95"/>
                      <a:pt x="4" y="31"/>
                    </a:cubicBezTo>
                    <a:cubicBezTo>
                      <a:pt x="2" y="23"/>
                      <a:pt x="1" y="14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7" name="Freeform 58">
                <a:extLst>
                  <a:ext uri="{FF2B5EF4-FFF2-40B4-BE49-F238E27FC236}">
                    <a16:creationId xmlns:a16="http://schemas.microsoft.com/office/drawing/2014/main" id="{44C9256C-18FF-41A7-A425-CFCA2EA77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925" y="976313"/>
                <a:ext cx="46038" cy="125413"/>
              </a:xfrm>
              <a:custGeom>
                <a:avLst/>
                <a:gdLst>
                  <a:gd name="T0" fmla="*/ 29 w 75"/>
                  <a:gd name="T1" fmla="*/ 0 h 199"/>
                  <a:gd name="T2" fmla="*/ 72 w 75"/>
                  <a:gd name="T3" fmla="*/ 98 h 199"/>
                  <a:gd name="T4" fmla="*/ 52 w 75"/>
                  <a:gd name="T5" fmla="*/ 191 h 199"/>
                  <a:gd name="T6" fmla="*/ 37 w 75"/>
                  <a:gd name="T7" fmla="*/ 194 h 199"/>
                  <a:gd name="T8" fmla="*/ 11 w 75"/>
                  <a:gd name="T9" fmla="*/ 111 h 199"/>
                  <a:gd name="T10" fmla="*/ 17 w 75"/>
                  <a:gd name="T11" fmla="*/ 96 h 199"/>
                  <a:gd name="T12" fmla="*/ 25 w 75"/>
                  <a:gd name="T13" fmla="*/ 37 h 199"/>
                  <a:gd name="T14" fmla="*/ 24 w 75"/>
                  <a:gd name="T15" fmla="*/ 1 h 199"/>
                  <a:gd name="T16" fmla="*/ 29 w 75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99">
                    <a:moveTo>
                      <a:pt x="29" y="0"/>
                    </a:moveTo>
                    <a:cubicBezTo>
                      <a:pt x="53" y="28"/>
                      <a:pt x="69" y="60"/>
                      <a:pt x="72" y="98"/>
                    </a:cubicBezTo>
                    <a:cubicBezTo>
                      <a:pt x="75" y="131"/>
                      <a:pt x="68" y="162"/>
                      <a:pt x="52" y="191"/>
                    </a:cubicBezTo>
                    <a:cubicBezTo>
                      <a:pt x="47" y="199"/>
                      <a:pt x="43" y="198"/>
                      <a:pt x="37" y="194"/>
                    </a:cubicBezTo>
                    <a:cubicBezTo>
                      <a:pt x="10" y="177"/>
                      <a:pt x="0" y="146"/>
                      <a:pt x="11" y="111"/>
                    </a:cubicBezTo>
                    <a:cubicBezTo>
                      <a:pt x="12" y="106"/>
                      <a:pt x="14" y="100"/>
                      <a:pt x="17" y="96"/>
                    </a:cubicBezTo>
                    <a:cubicBezTo>
                      <a:pt x="30" y="78"/>
                      <a:pt x="26" y="57"/>
                      <a:pt x="25" y="37"/>
                    </a:cubicBezTo>
                    <a:cubicBezTo>
                      <a:pt x="24" y="25"/>
                      <a:pt x="24" y="13"/>
                      <a:pt x="24" y="1"/>
                    </a:cubicBezTo>
                    <a:cubicBezTo>
                      <a:pt x="26" y="0"/>
                      <a:pt x="27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8" name="Freeform 59">
                <a:extLst>
                  <a:ext uri="{FF2B5EF4-FFF2-40B4-BE49-F238E27FC236}">
                    <a16:creationId xmlns:a16="http://schemas.microsoft.com/office/drawing/2014/main" id="{0F0E83C4-9E16-4ACF-AEBC-FFD4EB717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738" y="1193801"/>
                <a:ext cx="65088" cy="109538"/>
              </a:xfrm>
              <a:custGeom>
                <a:avLst/>
                <a:gdLst>
                  <a:gd name="T0" fmla="*/ 2 w 105"/>
                  <a:gd name="T1" fmla="*/ 0 h 175"/>
                  <a:gd name="T2" fmla="*/ 64 w 105"/>
                  <a:gd name="T3" fmla="*/ 44 h 175"/>
                  <a:gd name="T4" fmla="*/ 101 w 105"/>
                  <a:gd name="T5" fmla="*/ 165 h 175"/>
                  <a:gd name="T6" fmla="*/ 91 w 105"/>
                  <a:gd name="T7" fmla="*/ 173 h 175"/>
                  <a:gd name="T8" fmla="*/ 31 w 105"/>
                  <a:gd name="T9" fmla="*/ 107 h 175"/>
                  <a:gd name="T10" fmla="*/ 31 w 105"/>
                  <a:gd name="T11" fmla="*/ 80 h 175"/>
                  <a:gd name="T12" fmla="*/ 26 w 105"/>
                  <a:gd name="T13" fmla="*/ 59 h 175"/>
                  <a:gd name="T14" fmla="*/ 7 w 105"/>
                  <a:gd name="T15" fmla="*/ 23 h 175"/>
                  <a:gd name="T16" fmla="*/ 0 w 105"/>
                  <a:gd name="T17" fmla="*/ 1 h 175"/>
                  <a:gd name="T18" fmla="*/ 2 w 105"/>
                  <a:gd name="T1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75">
                    <a:moveTo>
                      <a:pt x="2" y="0"/>
                    </a:moveTo>
                    <a:cubicBezTo>
                      <a:pt x="26" y="10"/>
                      <a:pt x="47" y="25"/>
                      <a:pt x="64" y="44"/>
                    </a:cubicBezTo>
                    <a:cubicBezTo>
                      <a:pt x="94" y="79"/>
                      <a:pt x="105" y="120"/>
                      <a:pt x="101" y="165"/>
                    </a:cubicBezTo>
                    <a:cubicBezTo>
                      <a:pt x="101" y="172"/>
                      <a:pt x="99" y="175"/>
                      <a:pt x="91" y="173"/>
                    </a:cubicBezTo>
                    <a:cubicBezTo>
                      <a:pt x="56" y="168"/>
                      <a:pt x="35" y="144"/>
                      <a:pt x="31" y="107"/>
                    </a:cubicBezTo>
                    <a:cubicBezTo>
                      <a:pt x="31" y="98"/>
                      <a:pt x="32" y="89"/>
                      <a:pt x="31" y="80"/>
                    </a:cubicBezTo>
                    <a:cubicBezTo>
                      <a:pt x="30" y="73"/>
                      <a:pt x="29" y="65"/>
                      <a:pt x="26" y="59"/>
                    </a:cubicBezTo>
                    <a:cubicBezTo>
                      <a:pt x="20" y="46"/>
                      <a:pt x="13" y="35"/>
                      <a:pt x="7" y="23"/>
                    </a:cubicBezTo>
                    <a:cubicBezTo>
                      <a:pt x="4" y="16"/>
                      <a:pt x="2" y="9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49" name="Freeform 60">
                <a:extLst>
                  <a:ext uri="{FF2B5EF4-FFF2-40B4-BE49-F238E27FC236}">
                    <a16:creationId xmlns:a16="http://schemas.microsoft.com/office/drawing/2014/main" id="{D58C3F23-EF07-4A8E-80D8-BB9E2A6B5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7788" y="1592263"/>
                <a:ext cx="117475" cy="73025"/>
              </a:xfrm>
              <a:custGeom>
                <a:avLst/>
                <a:gdLst>
                  <a:gd name="T0" fmla="*/ 0 w 187"/>
                  <a:gd name="T1" fmla="*/ 23 h 117"/>
                  <a:gd name="T2" fmla="*/ 187 w 187"/>
                  <a:gd name="T3" fmla="*/ 96 h 117"/>
                  <a:gd name="T4" fmla="*/ 107 w 187"/>
                  <a:gd name="T5" fmla="*/ 99 h 117"/>
                  <a:gd name="T6" fmla="*/ 80 w 187"/>
                  <a:gd name="T7" fmla="*/ 72 h 117"/>
                  <a:gd name="T8" fmla="*/ 48 w 187"/>
                  <a:gd name="T9" fmla="*/ 48 h 117"/>
                  <a:gd name="T10" fmla="*/ 13 w 187"/>
                  <a:gd name="T11" fmla="*/ 32 h 117"/>
                  <a:gd name="T12" fmla="*/ 0 w 187"/>
                  <a:gd name="T13" fmla="*/ 2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117">
                    <a:moveTo>
                      <a:pt x="0" y="23"/>
                    </a:moveTo>
                    <a:cubicBezTo>
                      <a:pt x="77" y="0"/>
                      <a:pt x="154" y="34"/>
                      <a:pt x="187" y="96"/>
                    </a:cubicBezTo>
                    <a:cubicBezTo>
                      <a:pt x="167" y="115"/>
                      <a:pt x="131" y="117"/>
                      <a:pt x="107" y="99"/>
                    </a:cubicBezTo>
                    <a:cubicBezTo>
                      <a:pt x="97" y="91"/>
                      <a:pt x="87" y="82"/>
                      <a:pt x="80" y="72"/>
                    </a:cubicBezTo>
                    <a:cubicBezTo>
                      <a:pt x="71" y="60"/>
                      <a:pt x="60" y="54"/>
                      <a:pt x="48" y="48"/>
                    </a:cubicBezTo>
                    <a:cubicBezTo>
                      <a:pt x="36" y="43"/>
                      <a:pt x="24" y="38"/>
                      <a:pt x="13" y="32"/>
                    </a:cubicBezTo>
                    <a:cubicBezTo>
                      <a:pt x="9" y="30"/>
                      <a:pt x="5" y="27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50" name="Freeform 61">
                <a:extLst>
                  <a:ext uri="{FF2B5EF4-FFF2-40B4-BE49-F238E27FC236}">
                    <a16:creationId xmlns:a16="http://schemas.microsoft.com/office/drawing/2014/main" id="{4DC7F970-BAB5-4E75-B29C-85E050072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628776"/>
                <a:ext cx="71438" cy="114300"/>
              </a:xfrm>
              <a:custGeom>
                <a:avLst/>
                <a:gdLst>
                  <a:gd name="T0" fmla="*/ 103 w 116"/>
                  <a:gd name="T1" fmla="*/ 183 h 183"/>
                  <a:gd name="T2" fmla="*/ 17 w 116"/>
                  <a:gd name="T3" fmla="*/ 0 h 183"/>
                  <a:gd name="T4" fmla="*/ 31 w 116"/>
                  <a:gd name="T5" fmla="*/ 20 h 183"/>
                  <a:gd name="T6" fmla="*/ 40 w 116"/>
                  <a:gd name="T7" fmla="*/ 36 h 183"/>
                  <a:gd name="T8" fmla="*/ 78 w 116"/>
                  <a:gd name="T9" fmla="*/ 82 h 183"/>
                  <a:gd name="T10" fmla="*/ 115 w 116"/>
                  <a:gd name="T11" fmla="*/ 139 h 183"/>
                  <a:gd name="T12" fmla="*/ 103 w 116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83">
                    <a:moveTo>
                      <a:pt x="103" y="183"/>
                    </a:moveTo>
                    <a:cubicBezTo>
                      <a:pt x="37" y="153"/>
                      <a:pt x="0" y="81"/>
                      <a:pt x="17" y="0"/>
                    </a:cubicBezTo>
                    <a:cubicBezTo>
                      <a:pt x="23" y="8"/>
                      <a:pt x="27" y="13"/>
                      <a:pt x="31" y="20"/>
                    </a:cubicBezTo>
                    <a:cubicBezTo>
                      <a:pt x="35" y="25"/>
                      <a:pt x="37" y="30"/>
                      <a:pt x="40" y="36"/>
                    </a:cubicBezTo>
                    <a:cubicBezTo>
                      <a:pt x="48" y="55"/>
                      <a:pt x="59" y="70"/>
                      <a:pt x="78" y="82"/>
                    </a:cubicBezTo>
                    <a:cubicBezTo>
                      <a:pt x="98" y="94"/>
                      <a:pt x="113" y="114"/>
                      <a:pt x="115" y="139"/>
                    </a:cubicBezTo>
                    <a:cubicBezTo>
                      <a:pt x="116" y="155"/>
                      <a:pt x="111" y="169"/>
                      <a:pt x="103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51" name="Freeform 62">
                <a:extLst>
                  <a:ext uri="{FF2B5EF4-FFF2-40B4-BE49-F238E27FC236}">
                    <a16:creationId xmlns:a16="http://schemas.microsoft.com/office/drawing/2014/main" id="{15E6C763-A5DF-438B-A64B-14273348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075" y="1087438"/>
                <a:ext cx="58738" cy="117475"/>
              </a:xfrm>
              <a:custGeom>
                <a:avLst/>
                <a:gdLst>
                  <a:gd name="T0" fmla="*/ 3 w 92"/>
                  <a:gd name="T1" fmla="*/ 0 h 185"/>
                  <a:gd name="T2" fmla="*/ 47 w 92"/>
                  <a:gd name="T3" fmla="*/ 37 h 185"/>
                  <a:gd name="T4" fmla="*/ 81 w 92"/>
                  <a:gd name="T5" fmla="*/ 177 h 185"/>
                  <a:gd name="T6" fmla="*/ 70 w 92"/>
                  <a:gd name="T7" fmla="*/ 183 h 185"/>
                  <a:gd name="T8" fmla="*/ 20 w 92"/>
                  <a:gd name="T9" fmla="*/ 121 h 185"/>
                  <a:gd name="T10" fmla="*/ 22 w 92"/>
                  <a:gd name="T11" fmla="*/ 83 h 185"/>
                  <a:gd name="T12" fmla="*/ 20 w 92"/>
                  <a:gd name="T13" fmla="*/ 64 h 185"/>
                  <a:gd name="T14" fmla="*/ 4 w 92"/>
                  <a:gd name="T15" fmla="*/ 21 h 185"/>
                  <a:gd name="T16" fmla="*/ 0 w 92"/>
                  <a:gd name="T17" fmla="*/ 2 h 185"/>
                  <a:gd name="T18" fmla="*/ 3 w 92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85">
                    <a:moveTo>
                      <a:pt x="3" y="0"/>
                    </a:moveTo>
                    <a:cubicBezTo>
                      <a:pt x="20" y="10"/>
                      <a:pt x="34" y="22"/>
                      <a:pt x="47" y="37"/>
                    </a:cubicBezTo>
                    <a:cubicBezTo>
                      <a:pt x="81" y="78"/>
                      <a:pt x="92" y="125"/>
                      <a:pt x="81" y="177"/>
                    </a:cubicBezTo>
                    <a:cubicBezTo>
                      <a:pt x="80" y="184"/>
                      <a:pt x="77" y="185"/>
                      <a:pt x="70" y="183"/>
                    </a:cubicBezTo>
                    <a:cubicBezTo>
                      <a:pt x="40" y="176"/>
                      <a:pt x="21" y="152"/>
                      <a:pt x="20" y="121"/>
                    </a:cubicBezTo>
                    <a:cubicBezTo>
                      <a:pt x="19" y="108"/>
                      <a:pt x="22" y="95"/>
                      <a:pt x="22" y="83"/>
                    </a:cubicBezTo>
                    <a:cubicBezTo>
                      <a:pt x="22" y="76"/>
                      <a:pt x="22" y="70"/>
                      <a:pt x="20" y="64"/>
                    </a:cubicBezTo>
                    <a:cubicBezTo>
                      <a:pt x="15" y="49"/>
                      <a:pt x="9" y="36"/>
                      <a:pt x="4" y="21"/>
                    </a:cubicBezTo>
                    <a:cubicBezTo>
                      <a:pt x="2" y="15"/>
                      <a:pt x="2" y="8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52" name="Freeform 63">
                <a:extLst>
                  <a:ext uri="{FF2B5EF4-FFF2-40B4-BE49-F238E27FC236}">
                    <a16:creationId xmlns:a16="http://schemas.microsoft.com/office/drawing/2014/main" id="{292CE10F-2F44-4938-9408-714719C2C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963" y="1044576"/>
                <a:ext cx="109538" cy="69850"/>
              </a:xfrm>
              <a:custGeom>
                <a:avLst/>
                <a:gdLst>
                  <a:gd name="T0" fmla="*/ 49 w 174"/>
                  <a:gd name="T1" fmla="*/ 110 h 111"/>
                  <a:gd name="T2" fmla="*/ 7 w 174"/>
                  <a:gd name="T3" fmla="*/ 104 h 111"/>
                  <a:gd name="T4" fmla="*/ 3 w 174"/>
                  <a:gd name="T5" fmla="*/ 94 h 111"/>
                  <a:gd name="T6" fmla="*/ 148 w 174"/>
                  <a:gd name="T7" fmla="*/ 0 h 111"/>
                  <a:gd name="T8" fmla="*/ 173 w 174"/>
                  <a:gd name="T9" fmla="*/ 0 h 111"/>
                  <a:gd name="T10" fmla="*/ 174 w 174"/>
                  <a:gd name="T11" fmla="*/ 3 h 111"/>
                  <a:gd name="T12" fmla="*/ 159 w 174"/>
                  <a:gd name="T13" fmla="*/ 16 h 111"/>
                  <a:gd name="T14" fmla="*/ 122 w 174"/>
                  <a:gd name="T15" fmla="*/ 40 h 111"/>
                  <a:gd name="T16" fmla="*/ 106 w 174"/>
                  <a:gd name="T17" fmla="*/ 57 h 111"/>
                  <a:gd name="T18" fmla="*/ 48 w 174"/>
                  <a:gd name="T19" fmla="*/ 111 h 111"/>
                  <a:gd name="T20" fmla="*/ 49 w 174"/>
                  <a:gd name="T21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11">
                    <a:moveTo>
                      <a:pt x="49" y="110"/>
                    </a:moveTo>
                    <a:cubicBezTo>
                      <a:pt x="35" y="108"/>
                      <a:pt x="21" y="107"/>
                      <a:pt x="7" y="104"/>
                    </a:cubicBezTo>
                    <a:cubicBezTo>
                      <a:pt x="1" y="103"/>
                      <a:pt x="0" y="100"/>
                      <a:pt x="3" y="94"/>
                    </a:cubicBezTo>
                    <a:cubicBezTo>
                      <a:pt x="33" y="34"/>
                      <a:pt x="81" y="1"/>
                      <a:pt x="148" y="0"/>
                    </a:cubicBezTo>
                    <a:cubicBezTo>
                      <a:pt x="157" y="0"/>
                      <a:pt x="165" y="0"/>
                      <a:pt x="173" y="0"/>
                    </a:cubicBezTo>
                    <a:cubicBezTo>
                      <a:pt x="173" y="1"/>
                      <a:pt x="174" y="2"/>
                      <a:pt x="174" y="3"/>
                    </a:cubicBezTo>
                    <a:cubicBezTo>
                      <a:pt x="169" y="7"/>
                      <a:pt x="165" y="12"/>
                      <a:pt x="159" y="16"/>
                    </a:cubicBezTo>
                    <a:cubicBezTo>
                      <a:pt x="147" y="24"/>
                      <a:pt x="134" y="31"/>
                      <a:pt x="122" y="40"/>
                    </a:cubicBezTo>
                    <a:cubicBezTo>
                      <a:pt x="116" y="44"/>
                      <a:pt x="110" y="51"/>
                      <a:pt x="106" y="57"/>
                    </a:cubicBezTo>
                    <a:cubicBezTo>
                      <a:pt x="93" y="82"/>
                      <a:pt x="76" y="102"/>
                      <a:pt x="48" y="111"/>
                    </a:cubicBezTo>
                    <a:cubicBezTo>
                      <a:pt x="48" y="111"/>
                      <a:pt x="49" y="110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53" name="Freeform 64">
                <a:extLst>
                  <a:ext uri="{FF2B5EF4-FFF2-40B4-BE49-F238E27FC236}">
                    <a16:creationId xmlns:a16="http://schemas.microsoft.com/office/drawing/2014/main" id="{49972283-4B60-4E5F-BBCF-D4ED4BCCA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1306513"/>
                <a:ext cx="82550" cy="98425"/>
              </a:xfrm>
              <a:custGeom>
                <a:avLst/>
                <a:gdLst>
                  <a:gd name="T0" fmla="*/ 3 w 130"/>
                  <a:gd name="T1" fmla="*/ 0 h 156"/>
                  <a:gd name="T2" fmla="*/ 74 w 130"/>
                  <a:gd name="T3" fmla="*/ 36 h 156"/>
                  <a:gd name="T4" fmla="*/ 128 w 130"/>
                  <a:gd name="T5" fmla="*/ 141 h 156"/>
                  <a:gd name="T6" fmla="*/ 115 w 130"/>
                  <a:gd name="T7" fmla="*/ 156 h 156"/>
                  <a:gd name="T8" fmla="*/ 53 w 130"/>
                  <a:gd name="T9" fmla="*/ 110 h 156"/>
                  <a:gd name="T10" fmla="*/ 45 w 130"/>
                  <a:gd name="T11" fmla="*/ 76 h 156"/>
                  <a:gd name="T12" fmla="*/ 33 w 130"/>
                  <a:gd name="T13" fmla="*/ 51 h 156"/>
                  <a:gd name="T14" fmla="*/ 9 w 130"/>
                  <a:gd name="T15" fmla="*/ 19 h 156"/>
                  <a:gd name="T16" fmla="*/ 0 w 130"/>
                  <a:gd name="T17" fmla="*/ 2 h 156"/>
                  <a:gd name="T18" fmla="*/ 3 w 130"/>
                  <a:gd name="T1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56">
                    <a:moveTo>
                      <a:pt x="3" y="0"/>
                    </a:moveTo>
                    <a:cubicBezTo>
                      <a:pt x="29" y="7"/>
                      <a:pt x="53" y="19"/>
                      <a:pt x="74" y="36"/>
                    </a:cubicBezTo>
                    <a:cubicBezTo>
                      <a:pt x="106" y="64"/>
                      <a:pt x="123" y="99"/>
                      <a:pt x="128" y="141"/>
                    </a:cubicBezTo>
                    <a:cubicBezTo>
                      <a:pt x="130" y="155"/>
                      <a:pt x="129" y="156"/>
                      <a:pt x="115" y="156"/>
                    </a:cubicBezTo>
                    <a:cubicBezTo>
                      <a:pt x="86" y="156"/>
                      <a:pt x="64" y="140"/>
                      <a:pt x="53" y="110"/>
                    </a:cubicBezTo>
                    <a:cubicBezTo>
                      <a:pt x="49" y="99"/>
                      <a:pt x="48" y="87"/>
                      <a:pt x="45" y="76"/>
                    </a:cubicBezTo>
                    <a:cubicBezTo>
                      <a:pt x="42" y="67"/>
                      <a:pt x="38" y="58"/>
                      <a:pt x="33" y="51"/>
                    </a:cubicBezTo>
                    <a:cubicBezTo>
                      <a:pt x="26" y="40"/>
                      <a:pt x="17" y="30"/>
                      <a:pt x="9" y="19"/>
                    </a:cubicBezTo>
                    <a:cubicBezTo>
                      <a:pt x="6" y="14"/>
                      <a:pt x="3" y="8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54" name="Freeform 65">
                <a:extLst>
                  <a:ext uri="{FF2B5EF4-FFF2-40B4-BE49-F238E27FC236}">
                    <a16:creationId xmlns:a16="http://schemas.microsoft.com/office/drawing/2014/main" id="{885698F1-6277-4088-80F1-9F4388CE5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825" y="1287463"/>
                <a:ext cx="69850" cy="112713"/>
              </a:xfrm>
              <a:custGeom>
                <a:avLst/>
                <a:gdLst>
                  <a:gd name="T0" fmla="*/ 112 w 112"/>
                  <a:gd name="T1" fmla="*/ 0 h 179"/>
                  <a:gd name="T2" fmla="*/ 107 w 112"/>
                  <a:gd name="T3" fmla="*/ 20 h 179"/>
                  <a:gd name="T4" fmla="*/ 91 w 112"/>
                  <a:gd name="T5" fmla="*/ 55 h 179"/>
                  <a:gd name="T6" fmla="*/ 86 w 112"/>
                  <a:gd name="T7" fmla="*/ 90 h 179"/>
                  <a:gd name="T8" fmla="*/ 70 w 112"/>
                  <a:gd name="T9" fmla="*/ 155 h 179"/>
                  <a:gd name="T10" fmla="*/ 24 w 112"/>
                  <a:gd name="T11" fmla="*/ 179 h 179"/>
                  <a:gd name="T12" fmla="*/ 112 w 112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79">
                    <a:moveTo>
                      <a:pt x="112" y="0"/>
                    </a:moveTo>
                    <a:cubicBezTo>
                      <a:pt x="110" y="8"/>
                      <a:pt x="109" y="14"/>
                      <a:pt x="107" y="20"/>
                    </a:cubicBezTo>
                    <a:cubicBezTo>
                      <a:pt x="102" y="32"/>
                      <a:pt x="97" y="44"/>
                      <a:pt x="91" y="55"/>
                    </a:cubicBezTo>
                    <a:cubicBezTo>
                      <a:pt x="85" y="66"/>
                      <a:pt x="85" y="78"/>
                      <a:pt x="86" y="90"/>
                    </a:cubicBezTo>
                    <a:cubicBezTo>
                      <a:pt x="89" y="113"/>
                      <a:pt x="86" y="136"/>
                      <a:pt x="70" y="155"/>
                    </a:cubicBezTo>
                    <a:cubicBezTo>
                      <a:pt x="58" y="171"/>
                      <a:pt x="42" y="177"/>
                      <a:pt x="24" y="179"/>
                    </a:cubicBezTo>
                    <a:cubicBezTo>
                      <a:pt x="0" y="120"/>
                      <a:pt x="52" y="14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55" name="Freeform 66">
                <a:extLst>
                  <a:ext uri="{FF2B5EF4-FFF2-40B4-BE49-F238E27FC236}">
                    <a16:creationId xmlns:a16="http://schemas.microsoft.com/office/drawing/2014/main" id="{858564FE-CF8B-4829-9829-94A513EF9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881063"/>
                <a:ext cx="66675" cy="122238"/>
              </a:xfrm>
              <a:custGeom>
                <a:avLst/>
                <a:gdLst>
                  <a:gd name="T0" fmla="*/ 28 w 107"/>
                  <a:gd name="T1" fmla="*/ 194 h 194"/>
                  <a:gd name="T2" fmla="*/ 16 w 107"/>
                  <a:gd name="T3" fmla="*/ 113 h 194"/>
                  <a:gd name="T4" fmla="*/ 39 w 107"/>
                  <a:gd name="T5" fmla="*/ 83 h 194"/>
                  <a:gd name="T6" fmla="*/ 57 w 107"/>
                  <a:gd name="T7" fmla="*/ 51 h 194"/>
                  <a:gd name="T8" fmla="*/ 69 w 107"/>
                  <a:gd name="T9" fmla="*/ 12 h 194"/>
                  <a:gd name="T10" fmla="*/ 76 w 107"/>
                  <a:gd name="T11" fmla="*/ 0 h 194"/>
                  <a:gd name="T12" fmla="*/ 28 w 107"/>
                  <a:gd name="T13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94">
                    <a:moveTo>
                      <a:pt x="28" y="194"/>
                    </a:moveTo>
                    <a:cubicBezTo>
                      <a:pt x="5" y="171"/>
                      <a:pt x="0" y="140"/>
                      <a:pt x="16" y="113"/>
                    </a:cubicBezTo>
                    <a:cubicBezTo>
                      <a:pt x="22" y="102"/>
                      <a:pt x="30" y="92"/>
                      <a:pt x="39" y="83"/>
                    </a:cubicBezTo>
                    <a:cubicBezTo>
                      <a:pt x="48" y="74"/>
                      <a:pt x="54" y="64"/>
                      <a:pt x="57" y="51"/>
                    </a:cubicBezTo>
                    <a:cubicBezTo>
                      <a:pt x="61" y="38"/>
                      <a:pt x="65" y="25"/>
                      <a:pt x="69" y="12"/>
                    </a:cubicBezTo>
                    <a:cubicBezTo>
                      <a:pt x="71" y="8"/>
                      <a:pt x="74" y="4"/>
                      <a:pt x="76" y="0"/>
                    </a:cubicBezTo>
                    <a:cubicBezTo>
                      <a:pt x="107" y="63"/>
                      <a:pt x="91" y="150"/>
                      <a:pt x="28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79FC8C0-F62C-434F-8622-F2F6E15C4019}"/>
                </a:ext>
              </a:extLst>
            </p:cNvPr>
            <p:cNvGrpSpPr/>
            <p:nvPr/>
          </p:nvGrpSpPr>
          <p:grpSpPr>
            <a:xfrm flipH="1">
              <a:off x="10136300" y="1595820"/>
              <a:ext cx="936220" cy="1750786"/>
              <a:chOff x="6384925" y="868363"/>
              <a:chExt cx="561975" cy="1050925"/>
            </a:xfrm>
            <a:gradFill flip="none" rotWithShape="1">
              <a:gsLst>
                <a:gs pos="0">
                  <a:schemeClr val="accent3">
                    <a:lumMod val="65000"/>
                    <a:lumOff val="35000"/>
                  </a:schemeClr>
                </a:gs>
                <a:gs pos="95000">
                  <a:schemeClr val="accent3"/>
                </a:gs>
              </a:gsLst>
              <a:lin ang="5400000" scaled="1"/>
              <a:tileRect/>
            </a:gradFill>
          </p:grpSpPr>
          <p:sp>
            <p:nvSpPr>
              <p:cNvPr id="18" name="Freeform 48">
                <a:extLst>
                  <a:ext uri="{FF2B5EF4-FFF2-40B4-BE49-F238E27FC236}">
                    <a16:creationId xmlns:a16="http://schemas.microsoft.com/office/drawing/2014/main" id="{84741496-7528-4514-AE6B-C5A90842D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0" y="868363"/>
                <a:ext cx="476250" cy="1031875"/>
              </a:xfrm>
              <a:custGeom>
                <a:avLst/>
                <a:gdLst>
                  <a:gd name="T0" fmla="*/ 247 w 761"/>
                  <a:gd name="T1" fmla="*/ 232 h 1644"/>
                  <a:gd name="T2" fmla="*/ 188 w 761"/>
                  <a:gd name="T3" fmla="*/ 304 h 1644"/>
                  <a:gd name="T4" fmla="*/ 86 w 761"/>
                  <a:gd name="T5" fmla="*/ 452 h 1644"/>
                  <a:gd name="T6" fmla="*/ 19 w 761"/>
                  <a:gd name="T7" fmla="*/ 660 h 1644"/>
                  <a:gd name="T8" fmla="*/ 12 w 761"/>
                  <a:gd name="T9" fmla="*/ 784 h 1644"/>
                  <a:gd name="T10" fmla="*/ 108 w 761"/>
                  <a:gd name="T11" fmla="*/ 1185 h 1644"/>
                  <a:gd name="T12" fmla="*/ 223 w 761"/>
                  <a:gd name="T13" fmla="*/ 1345 h 1644"/>
                  <a:gd name="T14" fmla="*/ 446 w 761"/>
                  <a:gd name="T15" fmla="*/ 1510 h 1644"/>
                  <a:gd name="T16" fmla="*/ 713 w 761"/>
                  <a:gd name="T17" fmla="*/ 1604 h 1644"/>
                  <a:gd name="T18" fmla="*/ 727 w 761"/>
                  <a:gd name="T19" fmla="*/ 1601 h 1644"/>
                  <a:gd name="T20" fmla="*/ 737 w 761"/>
                  <a:gd name="T21" fmla="*/ 1600 h 1644"/>
                  <a:gd name="T22" fmla="*/ 760 w 761"/>
                  <a:gd name="T23" fmla="*/ 1633 h 1644"/>
                  <a:gd name="T24" fmla="*/ 749 w 761"/>
                  <a:gd name="T25" fmla="*/ 1642 h 1644"/>
                  <a:gd name="T26" fmla="*/ 747 w 761"/>
                  <a:gd name="T27" fmla="*/ 1641 h 1644"/>
                  <a:gd name="T28" fmla="*/ 687 w 761"/>
                  <a:gd name="T29" fmla="*/ 1621 h 1644"/>
                  <a:gd name="T30" fmla="*/ 490 w 761"/>
                  <a:gd name="T31" fmla="*/ 1554 h 1644"/>
                  <a:gd name="T32" fmla="*/ 483 w 761"/>
                  <a:gd name="T33" fmla="*/ 1551 h 1644"/>
                  <a:gd name="T34" fmla="*/ 471 w 761"/>
                  <a:gd name="T35" fmla="*/ 1574 h 1644"/>
                  <a:gd name="T36" fmla="*/ 406 w 761"/>
                  <a:gd name="T37" fmla="*/ 1602 h 1644"/>
                  <a:gd name="T38" fmla="*/ 382 w 761"/>
                  <a:gd name="T39" fmla="*/ 1597 h 1644"/>
                  <a:gd name="T40" fmla="*/ 335 w 761"/>
                  <a:gd name="T41" fmla="*/ 1598 h 1644"/>
                  <a:gd name="T42" fmla="*/ 302 w 761"/>
                  <a:gd name="T43" fmla="*/ 1605 h 1644"/>
                  <a:gd name="T44" fmla="*/ 289 w 761"/>
                  <a:gd name="T45" fmla="*/ 1603 h 1644"/>
                  <a:gd name="T46" fmla="*/ 467 w 761"/>
                  <a:gd name="T47" fmla="*/ 1544 h 1644"/>
                  <a:gd name="T48" fmla="*/ 279 w 761"/>
                  <a:gd name="T49" fmla="*/ 1422 h 1644"/>
                  <a:gd name="T50" fmla="*/ 275 w 761"/>
                  <a:gd name="T51" fmla="*/ 1427 h 1644"/>
                  <a:gd name="T52" fmla="*/ 196 w 761"/>
                  <a:gd name="T53" fmla="*/ 1453 h 1644"/>
                  <a:gd name="T54" fmla="*/ 164 w 761"/>
                  <a:gd name="T55" fmla="*/ 1438 h 1644"/>
                  <a:gd name="T56" fmla="*/ 141 w 761"/>
                  <a:gd name="T57" fmla="*/ 1432 h 1644"/>
                  <a:gd name="T58" fmla="*/ 97 w 761"/>
                  <a:gd name="T59" fmla="*/ 1431 h 1644"/>
                  <a:gd name="T60" fmla="*/ 77 w 761"/>
                  <a:gd name="T61" fmla="*/ 1427 h 1644"/>
                  <a:gd name="T62" fmla="*/ 263 w 761"/>
                  <a:gd name="T63" fmla="*/ 1413 h 1644"/>
                  <a:gd name="T64" fmla="*/ 250 w 761"/>
                  <a:gd name="T65" fmla="*/ 1396 h 1644"/>
                  <a:gd name="T66" fmla="*/ 40 w 761"/>
                  <a:gd name="T67" fmla="*/ 1053 h 1644"/>
                  <a:gd name="T68" fmla="*/ 4 w 761"/>
                  <a:gd name="T69" fmla="*/ 840 h 1644"/>
                  <a:gd name="T70" fmla="*/ 22 w 761"/>
                  <a:gd name="T71" fmla="*/ 597 h 1644"/>
                  <a:gd name="T72" fmla="*/ 122 w 761"/>
                  <a:gd name="T73" fmla="*/ 385 h 1644"/>
                  <a:gd name="T74" fmla="*/ 297 w 761"/>
                  <a:gd name="T75" fmla="*/ 175 h 1644"/>
                  <a:gd name="T76" fmla="*/ 325 w 761"/>
                  <a:gd name="T77" fmla="*/ 149 h 1644"/>
                  <a:gd name="T78" fmla="*/ 331 w 761"/>
                  <a:gd name="T79" fmla="*/ 135 h 1644"/>
                  <a:gd name="T80" fmla="*/ 332 w 761"/>
                  <a:gd name="T81" fmla="*/ 76 h 1644"/>
                  <a:gd name="T82" fmla="*/ 367 w 761"/>
                  <a:gd name="T83" fmla="*/ 25 h 1644"/>
                  <a:gd name="T84" fmla="*/ 417 w 761"/>
                  <a:gd name="T85" fmla="*/ 3 h 1644"/>
                  <a:gd name="T86" fmla="*/ 429 w 761"/>
                  <a:gd name="T87" fmla="*/ 10 h 1644"/>
                  <a:gd name="T88" fmla="*/ 426 w 761"/>
                  <a:gd name="T89" fmla="*/ 74 h 1644"/>
                  <a:gd name="T90" fmla="*/ 368 w 761"/>
                  <a:gd name="T91" fmla="*/ 134 h 1644"/>
                  <a:gd name="T92" fmla="*/ 360 w 761"/>
                  <a:gd name="T93" fmla="*/ 137 h 1644"/>
                  <a:gd name="T94" fmla="*/ 312 w 761"/>
                  <a:gd name="T95" fmla="*/ 165 h 1644"/>
                  <a:gd name="T96" fmla="*/ 247 w 761"/>
                  <a:gd name="T97" fmla="*/ 232 h 1644"/>
                  <a:gd name="T98" fmla="*/ 247 w 761"/>
                  <a:gd name="T99" fmla="*/ 232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1" h="1644">
                    <a:moveTo>
                      <a:pt x="247" y="232"/>
                    </a:moveTo>
                    <a:cubicBezTo>
                      <a:pt x="228" y="256"/>
                      <a:pt x="207" y="280"/>
                      <a:pt x="188" y="304"/>
                    </a:cubicBezTo>
                    <a:cubicBezTo>
                      <a:pt x="151" y="351"/>
                      <a:pt x="116" y="400"/>
                      <a:pt x="86" y="452"/>
                    </a:cubicBezTo>
                    <a:cubicBezTo>
                      <a:pt x="50" y="517"/>
                      <a:pt x="27" y="586"/>
                      <a:pt x="19" y="660"/>
                    </a:cubicBezTo>
                    <a:cubicBezTo>
                      <a:pt x="15" y="701"/>
                      <a:pt x="12" y="742"/>
                      <a:pt x="12" y="784"/>
                    </a:cubicBezTo>
                    <a:cubicBezTo>
                      <a:pt x="14" y="924"/>
                      <a:pt x="42" y="1059"/>
                      <a:pt x="108" y="1185"/>
                    </a:cubicBezTo>
                    <a:cubicBezTo>
                      <a:pt x="139" y="1244"/>
                      <a:pt x="177" y="1297"/>
                      <a:pt x="223" y="1345"/>
                    </a:cubicBezTo>
                    <a:cubicBezTo>
                      <a:pt x="287" y="1414"/>
                      <a:pt x="362" y="1468"/>
                      <a:pt x="446" y="1510"/>
                    </a:cubicBezTo>
                    <a:cubicBezTo>
                      <a:pt x="530" y="1554"/>
                      <a:pt x="619" y="1586"/>
                      <a:pt x="713" y="1604"/>
                    </a:cubicBezTo>
                    <a:cubicBezTo>
                      <a:pt x="718" y="1605"/>
                      <a:pt x="723" y="1607"/>
                      <a:pt x="727" y="1601"/>
                    </a:cubicBezTo>
                    <a:cubicBezTo>
                      <a:pt x="728" y="1599"/>
                      <a:pt x="734" y="1598"/>
                      <a:pt x="737" y="1600"/>
                    </a:cubicBezTo>
                    <a:cubicBezTo>
                      <a:pt x="750" y="1607"/>
                      <a:pt x="758" y="1619"/>
                      <a:pt x="760" y="1633"/>
                    </a:cubicBezTo>
                    <a:cubicBezTo>
                      <a:pt x="761" y="1641"/>
                      <a:pt x="756" y="1644"/>
                      <a:pt x="749" y="1642"/>
                    </a:cubicBezTo>
                    <a:cubicBezTo>
                      <a:pt x="748" y="1641"/>
                      <a:pt x="747" y="1641"/>
                      <a:pt x="747" y="1641"/>
                    </a:cubicBezTo>
                    <a:cubicBezTo>
                      <a:pt x="731" y="1624"/>
                      <a:pt x="708" y="1626"/>
                      <a:pt x="687" y="1621"/>
                    </a:cubicBezTo>
                    <a:cubicBezTo>
                      <a:pt x="619" y="1605"/>
                      <a:pt x="554" y="1583"/>
                      <a:pt x="490" y="1554"/>
                    </a:cubicBezTo>
                    <a:cubicBezTo>
                      <a:pt x="488" y="1553"/>
                      <a:pt x="486" y="1552"/>
                      <a:pt x="483" y="1551"/>
                    </a:cubicBezTo>
                    <a:cubicBezTo>
                      <a:pt x="479" y="1559"/>
                      <a:pt x="476" y="1567"/>
                      <a:pt x="471" y="1574"/>
                    </a:cubicBezTo>
                    <a:cubicBezTo>
                      <a:pt x="456" y="1597"/>
                      <a:pt x="432" y="1604"/>
                      <a:pt x="406" y="1602"/>
                    </a:cubicBezTo>
                    <a:cubicBezTo>
                      <a:pt x="398" y="1601"/>
                      <a:pt x="390" y="1600"/>
                      <a:pt x="382" y="1597"/>
                    </a:cubicBezTo>
                    <a:cubicBezTo>
                      <a:pt x="366" y="1590"/>
                      <a:pt x="351" y="1594"/>
                      <a:pt x="335" y="1598"/>
                    </a:cubicBezTo>
                    <a:cubicBezTo>
                      <a:pt x="324" y="1600"/>
                      <a:pt x="313" y="1603"/>
                      <a:pt x="302" y="1605"/>
                    </a:cubicBezTo>
                    <a:cubicBezTo>
                      <a:pt x="297" y="1605"/>
                      <a:pt x="293" y="1605"/>
                      <a:pt x="289" y="1603"/>
                    </a:cubicBezTo>
                    <a:cubicBezTo>
                      <a:pt x="336" y="1546"/>
                      <a:pt x="395" y="1526"/>
                      <a:pt x="467" y="1544"/>
                    </a:cubicBezTo>
                    <a:cubicBezTo>
                      <a:pt x="400" y="1511"/>
                      <a:pt x="337" y="1471"/>
                      <a:pt x="279" y="1422"/>
                    </a:cubicBezTo>
                    <a:cubicBezTo>
                      <a:pt x="278" y="1424"/>
                      <a:pt x="276" y="1425"/>
                      <a:pt x="275" y="1427"/>
                    </a:cubicBezTo>
                    <a:cubicBezTo>
                      <a:pt x="255" y="1455"/>
                      <a:pt x="229" y="1464"/>
                      <a:pt x="196" y="1453"/>
                    </a:cubicBezTo>
                    <a:cubicBezTo>
                      <a:pt x="185" y="1449"/>
                      <a:pt x="175" y="1443"/>
                      <a:pt x="164" y="1438"/>
                    </a:cubicBezTo>
                    <a:cubicBezTo>
                      <a:pt x="156" y="1435"/>
                      <a:pt x="149" y="1433"/>
                      <a:pt x="141" y="1432"/>
                    </a:cubicBezTo>
                    <a:cubicBezTo>
                      <a:pt x="126" y="1431"/>
                      <a:pt x="111" y="1431"/>
                      <a:pt x="97" y="1431"/>
                    </a:cubicBezTo>
                    <a:cubicBezTo>
                      <a:pt x="91" y="1430"/>
                      <a:pt x="85" y="1428"/>
                      <a:pt x="77" y="1427"/>
                    </a:cubicBezTo>
                    <a:cubicBezTo>
                      <a:pt x="114" y="1394"/>
                      <a:pt x="189" y="1368"/>
                      <a:pt x="263" y="1413"/>
                    </a:cubicBezTo>
                    <a:cubicBezTo>
                      <a:pt x="259" y="1407"/>
                      <a:pt x="255" y="1401"/>
                      <a:pt x="250" y="1396"/>
                    </a:cubicBezTo>
                    <a:cubicBezTo>
                      <a:pt x="148" y="1301"/>
                      <a:pt x="80" y="1186"/>
                      <a:pt x="40" y="1053"/>
                    </a:cubicBezTo>
                    <a:cubicBezTo>
                      <a:pt x="20" y="983"/>
                      <a:pt x="8" y="912"/>
                      <a:pt x="4" y="840"/>
                    </a:cubicBezTo>
                    <a:cubicBezTo>
                      <a:pt x="0" y="758"/>
                      <a:pt x="3" y="677"/>
                      <a:pt x="22" y="597"/>
                    </a:cubicBezTo>
                    <a:cubicBezTo>
                      <a:pt x="39" y="519"/>
                      <a:pt x="76" y="450"/>
                      <a:pt x="122" y="385"/>
                    </a:cubicBezTo>
                    <a:cubicBezTo>
                      <a:pt x="174" y="310"/>
                      <a:pt x="231" y="239"/>
                      <a:pt x="297" y="175"/>
                    </a:cubicBezTo>
                    <a:cubicBezTo>
                      <a:pt x="306" y="166"/>
                      <a:pt x="316" y="157"/>
                      <a:pt x="325" y="149"/>
                    </a:cubicBezTo>
                    <a:cubicBezTo>
                      <a:pt x="330" y="145"/>
                      <a:pt x="332" y="142"/>
                      <a:pt x="331" y="135"/>
                    </a:cubicBezTo>
                    <a:cubicBezTo>
                      <a:pt x="327" y="116"/>
                      <a:pt x="327" y="96"/>
                      <a:pt x="332" y="76"/>
                    </a:cubicBezTo>
                    <a:cubicBezTo>
                      <a:pt x="337" y="54"/>
                      <a:pt x="348" y="36"/>
                      <a:pt x="367" y="25"/>
                    </a:cubicBezTo>
                    <a:cubicBezTo>
                      <a:pt x="382" y="16"/>
                      <a:pt x="400" y="10"/>
                      <a:pt x="417" y="3"/>
                    </a:cubicBezTo>
                    <a:cubicBezTo>
                      <a:pt x="423" y="0"/>
                      <a:pt x="427" y="2"/>
                      <a:pt x="429" y="10"/>
                    </a:cubicBezTo>
                    <a:cubicBezTo>
                      <a:pt x="432" y="32"/>
                      <a:pt x="432" y="53"/>
                      <a:pt x="426" y="74"/>
                    </a:cubicBezTo>
                    <a:cubicBezTo>
                      <a:pt x="417" y="104"/>
                      <a:pt x="395" y="122"/>
                      <a:pt x="368" y="134"/>
                    </a:cubicBezTo>
                    <a:cubicBezTo>
                      <a:pt x="365" y="135"/>
                      <a:pt x="363" y="136"/>
                      <a:pt x="360" y="137"/>
                    </a:cubicBezTo>
                    <a:cubicBezTo>
                      <a:pt x="341" y="140"/>
                      <a:pt x="325" y="151"/>
                      <a:pt x="312" y="165"/>
                    </a:cubicBezTo>
                    <a:cubicBezTo>
                      <a:pt x="290" y="187"/>
                      <a:pt x="269" y="210"/>
                      <a:pt x="247" y="232"/>
                    </a:cubicBezTo>
                    <a:cubicBezTo>
                      <a:pt x="247" y="232"/>
                      <a:pt x="247" y="232"/>
                      <a:pt x="247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19" name="Freeform 49">
                <a:extLst>
                  <a:ext uri="{FF2B5EF4-FFF2-40B4-BE49-F238E27FC236}">
                    <a16:creationId xmlns:a16="http://schemas.microsoft.com/office/drawing/2014/main" id="{BB38A7C3-983D-4994-B179-85AEFDD86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075" y="1724026"/>
                <a:ext cx="84138" cy="98425"/>
              </a:xfrm>
              <a:custGeom>
                <a:avLst/>
                <a:gdLst>
                  <a:gd name="T0" fmla="*/ 4 w 135"/>
                  <a:gd name="T1" fmla="*/ 0 h 157"/>
                  <a:gd name="T2" fmla="*/ 30 w 135"/>
                  <a:gd name="T3" fmla="*/ 26 h 157"/>
                  <a:gd name="T4" fmla="*/ 43 w 135"/>
                  <a:gd name="T5" fmla="*/ 42 h 157"/>
                  <a:gd name="T6" fmla="*/ 70 w 135"/>
                  <a:gd name="T7" fmla="*/ 60 h 157"/>
                  <a:gd name="T8" fmla="*/ 124 w 135"/>
                  <a:gd name="T9" fmla="*/ 98 h 157"/>
                  <a:gd name="T10" fmla="*/ 130 w 135"/>
                  <a:gd name="T11" fmla="*/ 150 h 157"/>
                  <a:gd name="T12" fmla="*/ 120 w 135"/>
                  <a:gd name="T13" fmla="*/ 155 h 157"/>
                  <a:gd name="T14" fmla="*/ 8 w 135"/>
                  <a:gd name="T15" fmla="*/ 45 h 157"/>
                  <a:gd name="T16" fmla="*/ 0 w 135"/>
                  <a:gd name="T17" fmla="*/ 3 h 157"/>
                  <a:gd name="T18" fmla="*/ 4 w 135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57">
                    <a:moveTo>
                      <a:pt x="4" y="0"/>
                    </a:moveTo>
                    <a:cubicBezTo>
                      <a:pt x="13" y="9"/>
                      <a:pt x="21" y="17"/>
                      <a:pt x="30" y="26"/>
                    </a:cubicBezTo>
                    <a:cubicBezTo>
                      <a:pt x="34" y="31"/>
                      <a:pt x="39" y="36"/>
                      <a:pt x="43" y="42"/>
                    </a:cubicBezTo>
                    <a:cubicBezTo>
                      <a:pt x="51" y="50"/>
                      <a:pt x="59" y="57"/>
                      <a:pt x="70" y="60"/>
                    </a:cubicBezTo>
                    <a:cubicBezTo>
                      <a:pt x="92" y="67"/>
                      <a:pt x="112" y="78"/>
                      <a:pt x="124" y="98"/>
                    </a:cubicBezTo>
                    <a:cubicBezTo>
                      <a:pt x="134" y="115"/>
                      <a:pt x="135" y="132"/>
                      <a:pt x="130" y="150"/>
                    </a:cubicBezTo>
                    <a:cubicBezTo>
                      <a:pt x="129" y="157"/>
                      <a:pt x="125" y="156"/>
                      <a:pt x="120" y="155"/>
                    </a:cubicBezTo>
                    <a:cubicBezTo>
                      <a:pt x="64" y="138"/>
                      <a:pt x="25" y="102"/>
                      <a:pt x="8" y="45"/>
                    </a:cubicBezTo>
                    <a:cubicBezTo>
                      <a:pt x="4" y="31"/>
                      <a:pt x="2" y="17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0" name="Freeform 50">
                <a:extLst>
                  <a:ext uri="{FF2B5EF4-FFF2-40B4-BE49-F238E27FC236}">
                    <a16:creationId xmlns:a16="http://schemas.microsoft.com/office/drawing/2014/main" id="{A311E6D0-A986-4F45-A2E3-806A93D31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925" y="1462088"/>
                <a:ext cx="107950" cy="80963"/>
              </a:xfrm>
              <a:custGeom>
                <a:avLst/>
                <a:gdLst>
                  <a:gd name="T0" fmla="*/ 0 w 170"/>
                  <a:gd name="T1" fmla="*/ 8 h 129"/>
                  <a:gd name="T2" fmla="*/ 170 w 170"/>
                  <a:gd name="T3" fmla="*/ 114 h 129"/>
                  <a:gd name="T4" fmla="*/ 89 w 170"/>
                  <a:gd name="T5" fmla="*/ 100 h 129"/>
                  <a:gd name="T6" fmla="*/ 70 w 170"/>
                  <a:gd name="T7" fmla="*/ 71 h 129"/>
                  <a:gd name="T8" fmla="*/ 43 w 170"/>
                  <a:gd name="T9" fmla="*/ 42 h 129"/>
                  <a:gd name="T10" fmla="*/ 10 w 170"/>
                  <a:gd name="T11" fmla="*/ 19 h 129"/>
                  <a:gd name="T12" fmla="*/ 0 w 170"/>
                  <a:gd name="T13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29">
                    <a:moveTo>
                      <a:pt x="0" y="8"/>
                    </a:moveTo>
                    <a:cubicBezTo>
                      <a:pt x="77" y="0"/>
                      <a:pt x="150" y="44"/>
                      <a:pt x="170" y="114"/>
                    </a:cubicBezTo>
                    <a:cubicBezTo>
                      <a:pt x="145" y="129"/>
                      <a:pt x="110" y="124"/>
                      <a:pt x="89" y="100"/>
                    </a:cubicBezTo>
                    <a:cubicBezTo>
                      <a:pt x="81" y="91"/>
                      <a:pt x="74" y="81"/>
                      <a:pt x="70" y="71"/>
                    </a:cubicBezTo>
                    <a:cubicBezTo>
                      <a:pt x="64" y="58"/>
                      <a:pt x="54" y="50"/>
                      <a:pt x="43" y="42"/>
                    </a:cubicBezTo>
                    <a:cubicBezTo>
                      <a:pt x="32" y="35"/>
                      <a:pt x="21" y="27"/>
                      <a:pt x="10" y="19"/>
                    </a:cubicBezTo>
                    <a:cubicBezTo>
                      <a:pt x="7" y="17"/>
                      <a:pt x="4" y="1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1" name="Freeform 51">
                <a:extLst>
                  <a:ext uri="{FF2B5EF4-FFF2-40B4-BE49-F238E27FC236}">
                    <a16:creationId xmlns:a16="http://schemas.microsoft.com/office/drawing/2014/main" id="{345775FF-CD23-44BE-B12B-EDBBF89EC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5" y="976313"/>
                <a:ext cx="123825" cy="55563"/>
              </a:xfrm>
              <a:custGeom>
                <a:avLst/>
                <a:gdLst>
                  <a:gd name="T0" fmla="*/ 0 w 198"/>
                  <a:gd name="T1" fmla="*/ 59 h 89"/>
                  <a:gd name="T2" fmla="*/ 0 w 198"/>
                  <a:gd name="T3" fmla="*/ 59 h 89"/>
                  <a:gd name="T4" fmla="*/ 38 w 198"/>
                  <a:gd name="T5" fmla="*/ 31 h 89"/>
                  <a:gd name="T6" fmla="*/ 198 w 198"/>
                  <a:gd name="T7" fmla="*/ 29 h 89"/>
                  <a:gd name="T8" fmla="*/ 180 w 198"/>
                  <a:gd name="T9" fmla="*/ 36 h 89"/>
                  <a:gd name="T10" fmla="*/ 139 w 198"/>
                  <a:gd name="T11" fmla="*/ 45 h 89"/>
                  <a:gd name="T12" fmla="*/ 110 w 198"/>
                  <a:gd name="T13" fmla="*/ 61 h 89"/>
                  <a:gd name="T14" fmla="*/ 47 w 198"/>
                  <a:gd name="T15" fmla="*/ 88 h 89"/>
                  <a:gd name="T16" fmla="*/ 2 w 198"/>
                  <a:gd name="T17" fmla="*/ 67 h 89"/>
                  <a:gd name="T18" fmla="*/ 0 w 198"/>
                  <a:gd name="T19" fmla="*/ 5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89">
                    <a:moveTo>
                      <a:pt x="0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13" y="50"/>
                      <a:pt x="24" y="40"/>
                      <a:pt x="38" y="31"/>
                    </a:cubicBezTo>
                    <a:cubicBezTo>
                      <a:pt x="87" y="0"/>
                      <a:pt x="150" y="3"/>
                      <a:pt x="198" y="29"/>
                    </a:cubicBezTo>
                    <a:cubicBezTo>
                      <a:pt x="191" y="32"/>
                      <a:pt x="186" y="35"/>
                      <a:pt x="180" y="36"/>
                    </a:cubicBezTo>
                    <a:cubicBezTo>
                      <a:pt x="167" y="40"/>
                      <a:pt x="153" y="43"/>
                      <a:pt x="139" y="45"/>
                    </a:cubicBezTo>
                    <a:cubicBezTo>
                      <a:pt x="128" y="47"/>
                      <a:pt x="119" y="53"/>
                      <a:pt x="110" y="61"/>
                    </a:cubicBezTo>
                    <a:cubicBezTo>
                      <a:pt x="93" y="77"/>
                      <a:pt x="72" y="89"/>
                      <a:pt x="47" y="88"/>
                    </a:cubicBezTo>
                    <a:cubicBezTo>
                      <a:pt x="29" y="87"/>
                      <a:pt x="15" y="78"/>
                      <a:pt x="2" y="67"/>
                    </a:cubicBezTo>
                    <a:cubicBezTo>
                      <a:pt x="1" y="65"/>
                      <a:pt x="1" y="62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2" name="Freeform 52">
                <a:extLst>
                  <a:ext uri="{FF2B5EF4-FFF2-40B4-BE49-F238E27FC236}">
                    <a16:creationId xmlns:a16="http://schemas.microsoft.com/office/drawing/2014/main" id="{B02DD22B-A7FB-4DDD-A8C6-9BEF04075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800" y="1514476"/>
                <a:ext cx="53975" cy="125413"/>
              </a:xfrm>
              <a:custGeom>
                <a:avLst/>
                <a:gdLst>
                  <a:gd name="T0" fmla="*/ 44 w 84"/>
                  <a:gd name="T1" fmla="*/ 0 h 200"/>
                  <a:gd name="T2" fmla="*/ 49 w 84"/>
                  <a:gd name="T3" fmla="*/ 43 h 200"/>
                  <a:gd name="T4" fmla="*/ 65 w 84"/>
                  <a:gd name="T5" fmla="*/ 94 h 200"/>
                  <a:gd name="T6" fmla="*/ 81 w 84"/>
                  <a:gd name="T7" fmla="*/ 152 h 200"/>
                  <a:gd name="T8" fmla="*/ 58 w 84"/>
                  <a:gd name="T9" fmla="*/ 195 h 200"/>
                  <a:gd name="T10" fmla="*/ 44 w 84"/>
                  <a:gd name="T11" fmla="*/ 193 h 200"/>
                  <a:gd name="T12" fmla="*/ 23 w 84"/>
                  <a:gd name="T13" fmla="*/ 32 h 200"/>
                  <a:gd name="T14" fmla="*/ 39 w 84"/>
                  <a:gd name="T15" fmla="*/ 0 h 200"/>
                  <a:gd name="T16" fmla="*/ 44 w 84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00">
                    <a:moveTo>
                      <a:pt x="44" y="0"/>
                    </a:moveTo>
                    <a:cubicBezTo>
                      <a:pt x="46" y="15"/>
                      <a:pt x="49" y="29"/>
                      <a:pt x="49" y="43"/>
                    </a:cubicBezTo>
                    <a:cubicBezTo>
                      <a:pt x="50" y="61"/>
                      <a:pt x="53" y="78"/>
                      <a:pt x="65" y="94"/>
                    </a:cubicBezTo>
                    <a:cubicBezTo>
                      <a:pt x="77" y="111"/>
                      <a:pt x="84" y="130"/>
                      <a:pt x="81" y="152"/>
                    </a:cubicBezTo>
                    <a:cubicBezTo>
                      <a:pt x="79" y="169"/>
                      <a:pt x="70" y="183"/>
                      <a:pt x="58" y="195"/>
                    </a:cubicBezTo>
                    <a:cubicBezTo>
                      <a:pt x="52" y="200"/>
                      <a:pt x="49" y="199"/>
                      <a:pt x="44" y="193"/>
                    </a:cubicBezTo>
                    <a:cubicBezTo>
                      <a:pt x="8" y="143"/>
                      <a:pt x="0" y="90"/>
                      <a:pt x="23" y="32"/>
                    </a:cubicBezTo>
                    <a:cubicBezTo>
                      <a:pt x="27" y="21"/>
                      <a:pt x="34" y="11"/>
                      <a:pt x="39" y="0"/>
                    </a:cubicBezTo>
                    <a:cubicBezTo>
                      <a:pt x="41" y="0"/>
                      <a:pt x="42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3" name="Freeform 53">
                <a:extLst>
                  <a:ext uri="{FF2B5EF4-FFF2-40B4-BE49-F238E27FC236}">
                    <a16:creationId xmlns:a16="http://schemas.microsoft.com/office/drawing/2014/main" id="{AC5EFD64-F2DA-4B7D-9436-E6A151F1A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1865313"/>
                <a:ext cx="120650" cy="53975"/>
              </a:xfrm>
              <a:custGeom>
                <a:avLst/>
                <a:gdLst>
                  <a:gd name="T0" fmla="*/ 192 w 192"/>
                  <a:gd name="T1" fmla="*/ 34 h 87"/>
                  <a:gd name="T2" fmla="*/ 117 w 192"/>
                  <a:gd name="T3" fmla="*/ 83 h 87"/>
                  <a:gd name="T4" fmla="*/ 93 w 192"/>
                  <a:gd name="T5" fmla="*/ 78 h 87"/>
                  <a:gd name="T6" fmla="*/ 47 w 192"/>
                  <a:gd name="T7" fmla="*/ 79 h 87"/>
                  <a:gd name="T8" fmla="*/ 11 w 192"/>
                  <a:gd name="T9" fmla="*/ 86 h 87"/>
                  <a:gd name="T10" fmla="*/ 0 w 192"/>
                  <a:gd name="T11" fmla="*/ 85 h 87"/>
                  <a:gd name="T12" fmla="*/ 192 w 192"/>
                  <a:gd name="T13" fmla="*/ 3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7">
                    <a:moveTo>
                      <a:pt x="192" y="34"/>
                    </a:moveTo>
                    <a:cubicBezTo>
                      <a:pt x="180" y="69"/>
                      <a:pt x="154" y="86"/>
                      <a:pt x="117" y="83"/>
                    </a:cubicBezTo>
                    <a:cubicBezTo>
                      <a:pt x="109" y="82"/>
                      <a:pt x="100" y="81"/>
                      <a:pt x="93" y="78"/>
                    </a:cubicBezTo>
                    <a:cubicBezTo>
                      <a:pt x="77" y="71"/>
                      <a:pt x="62" y="75"/>
                      <a:pt x="47" y="79"/>
                    </a:cubicBezTo>
                    <a:cubicBezTo>
                      <a:pt x="35" y="81"/>
                      <a:pt x="23" y="84"/>
                      <a:pt x="11" y="86"/>
                    </a:cubicBezTo>
                    <a:cubicBezTo>
                      <a:pt x="8" y="87"/>
                      <a:pt x="4" y="86"/>
                      <a:pt x="0" y="85"/>
                    </a:cubicBezTo>
                    <a:cubicBezTo>
                      <a:pt x="26" y="30"/>
                      <a:pt x="139" y="0"/>
                      <a:pt x="19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4" name="Freeform 54">
                <a:extLst>
                  <a:ext uri="{FF2B5EF4-FFF2-40B4-BE49-F238E27FC236}">
                    <a16:creationId xmlns:a16="http://schemas.microsoft.com/office/drawing/2014/main" id="{E49BBC9B-39FC-44BF-ABB4-76183C414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925" y="1112838"/>
                <a:ext cx="85725" cy="95250"/>
              </a:xfrm>
              <a:custGeom>
                <a:avLst/>
                <a:gdLst>
                  <a:gd name="T0" fmla="*/ 123 w 137"/>
                  <a:gd name="T1" fmla="*/ 2 h 151"/>
                  <a:gd name="T2" fmla="*/ 137 w 137"/>
                  <a:gd name="T3" fmla="*/ 0 h 151"/>
                  <a:gd name="T4" fmla="*/ 128 w 137"/>
                  <a:gd name="T5" fmla="*/ 16 h 151"/>
                  <a:gd name="T6" fmla="*/ 100 w 137"/>
                  <a:gd name="T7" fmla="*/ 49 h 151"/>
                  <a:gd name="T8" fmla="*/ 87 w 137"/>
                  <a:gd name="T9" fmla="*/ 76 h 151"/>
                  <a:gd name="T10" fmla="*/ 56 w 137"/>
                  <a:gd name="T11" fmla="*/ 135 h 151"/>
                  <a:gd name="T12" fmla="*/ 0 w 137"/>
                  <a:gd name="T13" fmla="*/ 147 h 151"/>
                  <a:gd name="T14" fmla="*/ 29 w 137"/>
                  <a:gd name="T15" fmla="*/ 64 h 151"/>
                  <a:gd name="T16" fmla="*/ 114 w 137"/>
                  <a:gd name="T17" fmla="*/ 5 h 151"/>
                  <a:gd name="T18" fmla="*/ 124 w 137"/>
                  <a:gd name="T19" fmla="*/ 1 h 151"/>
                  <a:gd name="T20" fmla="*/ 123 w 137"/>
                  <a:gd name="T21" fmla="*/ 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51">
                    <a:moveTo>
                      <a:pt x="123" y="2"/>
                    </a:moveTo>
                    <a:cubicBezTo>
                      <a:pt x="127" y="1"/>
                      <a:pt x="131" y="1"/>
                      <a:pt x="137" y="0"/>
                    </a:cubicBezTo>
                    <a:cubicBezTo>
                      <a:pt x="134" y="7"/>
                      <a:pt x="132" y="12"/>
                      <a:pt x="128" y="16"/>
                    </a:cubicBezTo>
                    <a:cubicBezTo>
                      <a:pt x="119" y="27"/>
                      <a:pt x="110" y="38"/>
                      <a:pt x="100" y="49"/>
                    </a:cubicBezTo>
                    <a:cubicBezTo>
                      <a:pt x="93" y="57"/>
                      <a:pt x="89" y="66"/>
                      <a:pt x="87" y="76"/>
                    </a:cubicBezTo>
                    <a:cubicBezTo>
                      <a:pt x="83" y="99"/>
                      <a:pt x="75" y="120"/>
                      <a:pt x="56" y="135"/>
                    </a:cubicBezTo>
                    <a:cubicBezTo>
                      <a:pt x="39" y="148"/>
                      <a:pt x="21" y="151"/>
                      <a:pt x="0" y="147"/>
                    </a:cubicBezTo>
                    <a:cubicBezTo>
                      <a:pt x="1" y="116"/>
                      <a:pt x="12" y="89"/>
                      <a:pt x="29" y="64"/>
                    </a:cubicBezTo>
                    <a:cubicBezTo>
                      <a:pt x="50" y="35"/>
                      <a:pt x="79" y="16"/>
                      <a:pt x="114" y="5"/>
                    </a:cubicBezTo>
                    <a:cubicBezTo>
                      <a:pt x="117" y="4"/>
                      <a:pt x="120" y="3"/>
                      <a:pt x="124" y="1"/>
                    </a:cubicBezTo>
                    <a:lnTo>
                      <a:pt x="1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5" name="Freeform 55">
                <a:extLst>
                  <a:ext uri="{FF2B5EF4-FFF2-40B4-BE49-F238E27FC236}">
                    <a16:creationId xmlns:a16="http://schemas.microsoft.com/office/drawing/2014/main" id="{CCF9338F-C682-491B-9E9D-1F503E333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1398588"/>
                <a:ext cx="50800" cy="123825"/>
              </a:xfrm>
              <a:custGeom>
                <a:avLst/>
                <a:gdLst>
                  <a:gd name="T0" fmla="*/ 37 w 81"/>
                  <a:gd name="T1" fmla="*/ 198 h 198"/>
                  <a:gd name="T2" fmla="*/ 63 w 81"/>
                  <a:gd name="T3" fmla="*/ 0 h 198"/>
                  <a:gd name="T4" fmla="*/ 64 w 81"/>
                  <a:gd name="T5" fmla="*/ 37 h 198"/>
                  <a:gd name="T6" fmla="*/ 62 w 81"/>
                  <a:gd name="T7" fmla="*/ 60 h 198"/>
                  <a:gd name="T8" fmla="*/ 67 w 81"/>
                  <a:gd name="T9" fmla="*/ 91 h 198"/>
                  <a:gd name="T10" fmla="*/ 78 w 81"/>
                  <a:gd name="T11" fmla="*/ 148 h 198"/>
                  <a:gd name="T12" fmla="*/ 37 w 81"/>
                  <a:gd name="T1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98">
                    <a:moveTo>
                      <a:pt x="37" y="198"/>
                    </a:moveTo>
                    <a:cubicBezTo>
                      <a:pt x="0" y="142"/>
                      <a:pt x="4" y="57"/>
                      <a:pt x="63" y="0"/>
                    </a:cubicBezTo>
                    <a:cubicBezTo>
                      <a:pt x="68" y="13"/>
                      <a:pt x="65" y="25"/>
                      <a:pt x="64" y="37"/>
                    </a:cubicBezTo>
                    <a:cubicBezTo>
                      <a:pt x="64" y="45"/>
                      <a:pt x="62" y="52"/>
                      <a:pt x="62" y="60"/>
                    </a:cubicBezTo>
                    <a:cubicBezTo>
                      <a:pt x="61" y="71"/>
                      <a:pt x="62" y="81"/>
                      <a:pt x="67" y="91"/>
                    </a:cubicBezTo>
                    <a:cubicBezTo>
                      <a:pt x="76" y="109"/>
                      <a:pt x="81" y="128"/>
                      <a:pt x="78" y="148"/>
                    </a:cubicBezTo>
                    <a:cubicBezTo>
                      <a:pt x="74" y="173"/>
                      <a:pt x="59" y="188"/>
                      <a:pt x="37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6" name="Freeform 56">
                <a:extLst>
                  <a:ext uri="{FF2B5EF4-FFF2-40B4-BE49-F238E27FC236}">
                    <a16:creationId xmlns:a16="http://schemas.microsoft.com/office/drawing/2014/main" id="{F9BCDFB7-9CD3-428D-98F7-87F985F92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1200151"/>
                <a:ext cx="77788" cy="103188"/>
              </a:xfrm>
              <a:custGeom>
                <a:avLst/>
                <a:gdLst>
                  <a:gd name="T0" fmla="*/ 5 w 123"/>
                  <a:gd name="T1" fmla="*/ 161 h 163"/>
                  <a:gd name="T2" fmla="*/ 123 w 123"/>
                  <a:gd name="T3" fmla="*/ 0 h 163"/>
                  <a:gd name="T4" fmla="*/ 118 w 123"/>
                  <a:gd name="T5" fmla="*/ 15 h 163"/>
                  <a:gd name="T6" fmla="*/ 104 w 123"/>
                  <a:gd name="T7" fmla="*/ 36 h 163"/>
                  <a:gd name="T8" fmla="*/ 81 w 123"/>
                  <a:gd name="T9" fmla="*/ 93 h 163"/>
                  <a:gd name="T10" fmla="*/ 52 w 123"/>
                  <a:gd name="T11" fmla="*/ 150 h 163"/>
                  <a:gd name="T12" fmla="*/ 5 w 123"/>
                  <a:gd name="T13" fmla="*/ 16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63">
                    <a:moveTo>
                      <a:pt x="5" y="161"/>
                    </a:moveTo>
                    <a:cubicBezTo>
                      <a:pt x="0" y="88"/>
                      <a:pt x="49" y="21"/>
                      <a:pt x="123" y="0"/>
                    </a:cubicBezTo>
                    <a:cubicBezTo>
                      <a:pt x="121" y="6"/>
                      <a:pt x="120" y="11"/>
                      <a:pt x="118" y="15"/>
                    </a:cubicBezTo>
                    <a:cubicBezTo>
                      <a:pt x="114" y="22"/>
                      <a:pt x="109" y="29"/>
                      <a:pt x="104" y="36"/>
                    </a:cubicBezTo>
                    <a:cubicBezTo>
                      <a:pt x="91" y="53"/>
                      <a:pt x="82" y="71"/>
                      <a:pt x="81" y="93"/>
                    </a:cubicBezTo>
                    <a:cubicBezTo>
                      <a:pt x="80" y="116"/>
                      <a:pt x="71" y="136"/>
                      <a:pt x="52" y="150"/>
                    </a:cubicBezTo>
                    <a:cubicBezTo>
                      <a:pt x="39" y="160"/>
                      <a:pt x="23" y="163"/>
                      <a:pt x="5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7" name="Freeform 57">
                <a:extLst>
                  <a:ext uri="{FF2B5EF4-FFF2-40B4-BE49-F238E27FC236}">
                    <a16:creationId xmlns:a16="http://schemas.microsoft.com/office/drawing/2014/main" id="{1EA49485-14C7-450E-80C0-EB7943BE8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788" y="1768476"/>
                <a:ext cx="84138" cy="98425"/>
              </a:xfrm>
              <a:custGeom>
                <a:avLst/>
                <a:gdLst>
                  <a:gd name="T0" fmla="*/ 3 w 133"/>
                  <a:gd name="T1" fmla="*/ 0 h 157"/>
                  <a:gd name="T2" fmla="*/ 29 w 133"/>
                  <a:gd name="T3" fmla="*/ 26 h 157"/>
                  <a:gd name="T4" fmla="*/ 41 w 133"/>
                  <a:gd name="T5" fmla="*/ 40 h 157"/>
                  <a:gd name="T6" fmla="*/ 72 w 133"/>
                  <a:gd name="T7" fmla="*/ 61 h 157"/>
                  <a:gd name="T8" fmla="*/ 127 w 133"/>
                  <a:gd name="T9" fmla="*/ 106 h 157"/>
                  <a:gd name="T10" fmla="*/ 130 w 133"/>
                  <a:gd name="T11" fmla="*/ 148 h 157"/>
                  <a:gd name="T12" fmla="*/ 119 w 133"/>
                  <a:gd name="T13" fmla="*/ 155 h 157"/>
                  <a:gd name="T14" fmla="*/ 4 w 133"/>
                  <a:gd name="T15" fmla="*/ 31 h 157"/>
                  <a:gd name="T16" fmla="*/ 0 w 133"/>
                  <a:gd name="T17" fmla="*/ 5 h 157"/>
                  <a:gd name="T18" fmla="*/ 0 w 133"/>
                  <a:gd name="T19" fmla="*/ 3 h 157"/>
                  <a:gd name="T20" fmla="*/ 3 w 133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157">
                    <a:moveTo>
                      <a:pt x="3" y="0"/>
                    </a:moveTo>
                    <a:cubicBezTo>
                      <a:pt x="12" y="9"/>
                      <a:pt x="20" y="17"/>
                      <a:pt x="29" y="26"/>
                    </a:cubicBezTo>
                    <a:cubicBezTo>
                      <a:pt x="33" y="30"/>
                      <a:pt x="37" y="35"/>
                      <a:pt x="41" y="40"/>
                    </a:cubicBezTo>
                    <a:cubicBezTo>
                      <a:pt x="49" y="50"/>
                      <a:pt x="59" y="57"/>
                      <a:pt x="72" y="61"/>
                    </a:cubicBezTo>
                    <a:cubicBezTo>
                      <a:pt x="96" y="69"/>
                      <a:pt x="117" y="82"/>
                      <a:pt x="127" y="106"/>
                    </a:cubicBezTo>
                    <a:cubicBezTo>
                      <a:pt x="133" y="120"/>
                      <a:pt x="133" y="134"/>
                      <a:pt x="130" y="148"/>
                    </a:cubicBezTo>
                    <a:cubicBezTo>
                      <a:pt x="129" y="155"/>
                      <a:pt x="126" y="157"/>
                      <a:pt x="119" y="155"/>
                    </a:cubicBezTo>
                    <a:cubicBezTo>
                      <a:pt x="57" y="136"/>
                      <a:pt x="18" y="95"/>
                      <a:pt x="4" y="31"/>
                    </a:cubicBezTo>
                    <a:cubicBezTo>
                      <a:pt x="2" y="23"/>
                      <a:pt x="1" y="14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8" name="Freeform 58">
                <a:extLst>
                  <a:ext uri="{FF2B5EF4-FFF2-40B4-BE49-F238E27FC236}">
                    <a16:creationId xmlns:a16="http://schemas.microsoft.com/office/drawing/2014/main" id="{8553206B-9402-4803-915D-0C173018B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925" y="976313"/>
                <a:ext cx="46038" cy="125413"/>
              </a:xfrm>
              <a:custGeom>
                <a:avLst/>
                <a:gdLst>
                  <a:gd name="T0" fmla="*/ 29 w 75"/>
                  <a:gd name="T1" fmla="*/ 0 h 199"/>
                  <a:gd name="T2" fmla="*/ 72 w 75"/>
                  <a:gd name="T3" fmla="*/ 98 h 199"/>
                  <a:gd name="T4" fmla="*/ 52 w 75"/>
                  <a:gd name="T5" fmla="*/ 191 h 199"/>
                  <a:gd name="T6" fmla="*/ 37 w 75"/>
                  <a:gd name="T7" fmla="*/ 194 h 199"/>
                  <a:gd name="T8" fmla="*/ 11 w 75"/>
                  <a:gd name="T9" fmla="*/ 111 h 199"/>
                  <a:gd name="T10" fmla="*/ 17 w 75"/>
                  <a:gd name="T11" fmla="*/ 96 h 199"/>
                  <a:gd name="T12" fmla="*/ 25 w 75"/>
                  <a:gd name="T13" fmla="*/ 37 h 199"/>
                  <a:gd name="T14" fmla="*/ 24 w 75"/>
                  <a:gd name="T15" fmla="*/ 1 h 199"/>
                  <a:gd name="T16" fmla="*/ 29 w 75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99">
                    <a:moveTo>
                      <a:pt x="29" y="0"/>
                    </a:moveTo>
                    <a:cubicBezTo>
                      <a:pt x="53" y="28"/>
                      <a:pt x="69" y="60"/>
                      <a:pt x="72" y="98"/>
                    </a:cubicBezTo>
                    <a:cubicBezTo>
                      <a:pt x="75" y="131"/>
                      <a:pt x="68" y="162"/>
                      <a:pt x="52" y="191"/>
                    </a:cubicBezTo>
                    <a:cubicBezTo>
                      <a:pt x="47" y="199"/>
                      <a:pt x="43" y="198"/>
                      <a:pt x="37" y="194"/>
                    </a:cubicBezTo>
                    <a:cubicBezTo>
                      <a:pt x="10" y="177"/>
                      <a:pt x="0" y="146"/>
                      <a:pt x="11" y="111"/>
                    </a:cubicBezTo>
                    <a:cubicBezTo>
                      <a:pt x="12" y="106"/>
                      <a:pt x="14" y="100"/>
                      <a:pt x="17" y="96"/>
                    </a:cubicBezTo>
                    <a:cubicBezTo>
                      <a:pt x="30" y="78"/>
                      <a:pt x="26" y="57"/>
                      <a:pt x="25" y="37"/>
                    </a:cubicBezTo>
                    <a:cubicBezTo>
                      <a:pt x="24" y="25"/>
                      <a:pt x="24" y="13"/>
                      <a:pt x="24" y="1"/>
                    </a:cubicBezTo>
                    <a:cubicBezTo>
                      <a:pt x="26" y="0"/>
                      <a:pt x="27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29" name="Freeform 59">
                <a:extLst>
                  <a:ext uri="{FF2B5EF4-FFF2-40B4-BE49-F238E27FC236}">
                    <a16:creationId xmlns:a16="http://schemas.microsoft.com/office/drawing/2014/main" id="{989D7C8D-8696-41F8-9D3D-578BBBE82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738" y="1193801"/>
                <a:ext cx="65088" cy="109538"/>
              </a:xfrm>
              <a:custGeom>
                <a:avLst/>
                <a:gdLst>
                  <a:gd name="T0" fmla="*/ 2 w 105"/>
                  <a:gd name="T1" fmla="*/ 0 h 175"/>
                  <a:gd name="T2" fmla="*/ 64 w 105"/>
                  <a:gd name="T3" fmla="*/ 44 h 175"/>
                  <a:gd name="T4" fmla="*/ 101 w 105"/>
                  <a:gd name="T5" fmla="*/ 165 h 175"/>
                  <a:gd name="T6" fmla="*/ 91 w 105"/>
                  <a:gd name="T7" fmla="*/ 173 h 175"/>
                  <a:gd name="T8" fmla="*/ 31 w 105"/>
                  <a:gd name="T9" fmla="*/ 107 h 175"/>
                  <a:gd name="T10" fmla="*/ 31 w 105"/>
                  <a:gd name="T11" fmla="*/ 80 h 175"/>
                  <a:gd name="T12" fmla="*/ 26 w 105"/>
                  <a:gd name="T13" fmla="*/ 59 h 175"/>
                  <a:gd name="T14" fmla="*/ 7 w 105"/>
                  <a:gd name="T15" fmla="*/ 23 h 175"/>
                  <a:gd name="T16" fmla="*/ 0 w 105"/>
                  <a:gd name="T17" fmla="*/ 1 h 175"/>
                  <a:gd name="T18" fmla="*/ 2 w 105"/>
                  <a:gd name="T1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75">
                    <a:moveTo>
                      <a:pt x="2" y="0"/>
                    </a:moveTo>
                    <a:cubicBezTo>
                      <a:pt x="26" y="10"/>
                      <a:pt x="47" y="25"/>
                      <a:pt x="64" y="44"/>
                    </a:cubicBezTo>
                    <a:cubicBezTo>
                      <a:pt x="94" y="79"/>
                      <a:pt x="105" y="120"/>
                      <a:pt x="101" y="165"/>
                    </a:cubicBezTo>
                    <a:cubicBezTo>
                      <a:pt x="101" y="172"/>
                      <a:pt x="99" y="175"/>
                      <a:pt x="91" y="173"/>
                    </a:cubicBezTo>
                    <a:cubicBezTo>
                      <a:pt x="56" y="168"/>
                      <a:pt x="35" y="144"/>
                      <a:pt x="31" y="107"/>
                    </a:cubicBezTo>
                    <a:cubicBezTo>
                      <a:pt x="31" y="98"/>
                      <a:pt x="32" y="89"/>
                      <a:pt x="31" y="80"/>
                    </a:cubicBezTo>
                    <a:cubicBezTo>
                      <a:pt x="30" y="73"/>
                      <a:pt x="29" y="65"/>
                      <a:pt x="26" y="59"/>
                    </a:cubicBezTo>
                    <a:cubicBezTo>
                      <a:pt x="20" y="46"/>
                      <a:pt x="13" y="35"/>
                      <a:pt x="7" y="23"/>
                    </a:cubicBezTo>
                    <a:cubicBezTo>
                      <a:pt x="4" y="16"/>
                      <a:pt x="2" y="9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0" name="Freeform 60">
                <a:extLst>
                  <a:ext uri="{FF2B5EF4-FFF2-40B4-BE49-F238E27FC236}">
                    <a16:creationId xmlns:a16="http://schemas.microsoft.com/office/drawing/2014/main" id="{1BE11E3C-3DCC-457E-976E-89CE02D65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7788" y="1592263"/>
                <a:ext cx="117475" cy="73025"/>
              </a:xfrm>
              <a:custGeom>
                <a:avLst/>
                <a:gdLst>
                  <a:gd name="T0" fmla="*/ 0 w 187"/>
                  <a:gd name="T1" fmla="*/ 23 h 117"/>
                  <a:gd name="T2" fmla="*/ 187 w 187"/>
                  <a:gd name="T3" fmla="*/ 96 h 117"/>
                  <a:gd name="T4" fmla="*/ 107 w 187"/>
                  <a:gd name="T5" fmla="*/ 99 h 117"/>
                  <a:gd name="T6" fmla="*/ 80 w 187"/>
                  <a:gd name="T7" fmla="*/ 72 h 117"/>
                  <a:gd name="T8" fmla="*/ 48 w 187"/>
                  <a:gd name="T9" fmla="*/ 48 h 117"/>
                  <a:gd name="T10" fmla="*/ 13 w 187"/>
                  <a:gd name="T11" fmla="*/ 32 h 117"/>
                  <a:gd name="T12" fmla="*/ 0 w 187"/>
                  <a:gd name="T13" fmla="*/ 2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117">
                    <a:moveTo>
                      <a:pt x="0" y="23"/>
                    </a:moveTo>
                    <a:cubicBezTo>
                      <a:pt x="77" y="0"/>
                      <a:pt x="154" y="34"/>
                      <a:pt x="187" y="96"/>
                    </a:cubicBezTo>
                    <a:cubicBezTo>
                      <a:pt x="167" y="115"/>
                      <a:pt x="131" y="117"/>
                      <a:pt x="107" y="99"/>
                    </a:cubicBezTo>
                    <a:cubicBezTo>
                      <a:pt x="97" y="91"/>
                      <a:pt x="87" y="82"/>
                      <a:pt x="80" y="72"/>
                    </a:cubicBezTo>
                    <a:cubicBezTo>
                      <a:pt x="71" y="60"/>
                      <a:pt x="60" y="54"/>
                      <a:pt x="48" y="48"/>
                    </a:cubicBezTo>
                    <a:cubicBezTo>
                      <a:pt x="36" y="43"/>
                      <a:pt x="24" y="38"/>
                      <a:pt x="13" y="32"/>
                    </a:cubicBezTo>
                    <a:cubicBezTo>
                      <a:pt x="9" y="30"/>
                      <a:pt x="5" y="27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1" name="Freeform 61">
                <a:extLst>
                  <a:ext uri="{FF2B5EF4-FFF2-40B4-BE49-F238E27FC236}">
                    <a16:creationId xmlns:a16="http://schemas.microsoft.com/office/drawing/2014/main" id="{5D7EDF1C-9C00-4715-A902-8367F757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628776"/>
                <a:ext cx="71438" cy="114300"/>
              </a:xfrm>
              <a:custGeom>
                <a:avLst/>
                <a:gdLst>
                  <a:gd name="T0" fmla="*/ 103 w 116"/>
                  <a:gd name="T1" fmla="*/ 183 h 183"/>
                  <a:gd name="T2" fmla="*/ 17 w 116"/>
                  <a:gd name="T3" fmla="*/ 0 h 183"/>
                  <a:gd name="T4" fmla="*/ 31 w 116"/>
                  <a:gd name="T5" fmla="*/ 20 h 183"/>
                  <a:gd name="T6" fmla="*/ 40 w 116"/>
                  <a:gd name="T7" fmla="*/ 36 h 183"/>
                  <a:gd name="T8" fmla="*/ 78 w 116"/>
                  <a:gd name="T9" fmla="*/ 82 h 183"/>
                  <a:gd name="T10" fmla="*/ 115 w 116"/>
                  <a:gd name="T11" fmla="*/ 139 h 183"/>
                  <a:gd name="T12" fmla="*/ 103 w 116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83">
                    <a:moveTo>
                      <a:pt x="103" y="183"/>
                    </a:moveTo>
                    <a:cubicBezTo>
                      <a:pt x="37" y="153"/>
                      <a:pt x="0" y="81"/>
                      <a:pt x="17" y="0"/>
                    </a:cubicBezTo>
                    <a:cubicBezTo>
                      <a:pt x="23" y="8"/>
                      <a:pt x="27" y="13"/>
                      <a:pt x="31" y="20"/>
                    </a:cubicBezTo>
                    <a:cubicBezTo>
                      <a:pt x="35" y="25"/>
                      <a:pt x="37" y="30"/>
                      <a:pt x="40" y="36"/>
                    </a:cubicBezTo>
                    <a:cubicBezTo>
                      <a:pt x="48" y="55"/>
                      <a:pt x="59" y="70"/>
                      <a:pt x="78" y="82"/>
                    </a:cubicBezTo>
                    <a:cubicBezTo>
                      <a:pt x="98" y="94"/>
                      <a:pt x="113" y="114"/>
                      <a:pt x="115" y="139"/>
                    </a:cubicBezTo>
                    <a:cubicBezTo>
                      <a:pt x="116" y="155"/>
                      <a:pt x="111" y="169"/>
                      <a:pt x="103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2" name="Freeform 62">
                <a:extLst>
                  <a:ext uri="{FF2B5EF4-FFF2-40B4-BE49-F238E27FC236}">
                    <a16:creationId xmlns:a16="http://schemas.microsoft.com/office/drawing/2014/main" id="{D3AB6D03-7299-420F-B57A-9320AD7E7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075" y="1087438"/>
                <a:ext cx="58738" cy="117475"/>
              </a:xfrm>
              <a:custGeom>
                <a:avLst/>
                <a:gdLst>
                  <a:gd name="T0" fmla="*/ 3 w 92"/>
                  <a:gd name="T1" fmla="*/ 0 h 185"/>
                  <a:gd name="T2" fmla="*/ 47 w 92"/>
                  <a:gd name="T3" fmla="*/ 37 h 185"/>
                  <a:gd name="T4" fmla="*/ 81 w 92"/>
                  <a:gd name="T5" fmla="*/ 177 h 185"/>
                  <a:gd name="T6" fmla="*/ 70 w 92"/>
                  <a:gd name="T7" fmla="*/ 183 h 185"/>
                  <a:gd name="T8" fmla="*/ 20 w 92"/>
                  <a:gd name="T9" fmla="*/ 121 h 185"/>
                  <a:gd name="T10" fmla="*/ 22 w 92"/>
                  <a:gd name="T11" fmla="*/ 83 h 185"/>
                  <a:gd name="T12" fmla="*/ 20 w 92"/>
                  <a:gd name="T13" fmla="*/ 64 h 185"/>
                  <a:gd name="T14" fmla="*/ 4 w 92"/>
                  <a:gd name="T15" fmla="*/ 21 h 185"/>
                  <a:gd name="T16" fmla="*/ 0 w 92"/>
                  <a:gd name="T17" fmla="*/ 2 h 185"/>
                  <a:gd name="T18" fmla="*/ 3 w 92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85">
                    <a:moveTo>
                      <a:pt x="3" y="0"/>
                    </a:moveTo>
                    <a:cubicBezTo>
                      <a:pt x="20" y="10"/>
                      <a:pt x="34" y="22"/>
                      <a:pt x="47" y="37"/>
                    </a:cubicBezTo>
                    <a:cubicBezTo>
                      <a:pt x="81" y="78"/>
                      <a:pt x="92" y="125"/>
                      <a:pt x="81" y="177"/>
                    </a:cubicBezTo>
                    <a:cubicBezTo>
                      <a:pt x="80" y="184"/>
                      <a:pt x="77" y="185"/>
                      <a:pt x="70" y="183"/>
                    </a:cubicBezTo>
                    <a:cubicBezTo>
                      <a:pt x="40" y="176"/>
                      <a:pt x="21" y="152"/>
                      <a:pt x="20" y="121"/>
                    </a:cubicBezTo>
                    <a:cubicBezTo>
                      <a:pt x="19" y="108"/>
                      <a:pt x="22" y="95"/>
                      <a:pt x="22" y="83"/>
                    </a:cubicBezTo>
                    <a:cubicBezTo>
                      <a:pt x="22" y="76"/>
                      <a:pt x="22" y="70"/>
                      <a:pt x="20" y="64"/>
                    </a:cubicBezTo>
                    <a:cubicBezTo>
                      <a:pt x="15" y="49"/>
                      <a:pt x="9" y="36"/>
                      <a:pt x="4" y="21"/>
                    </a:cubicBezTo>
                    <a:cubicBezTo>
                      <a:pt x="2" y="15"/>
                      <a:pt x="2" y="8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3" name="Freeform 63">
                <a:extLst>
                  <a:ext uri="{FF2B5EF4-FFF2-40B4-BE49-F238E27FC236}">
                    <a16:creationId xmlns:a16="http://schemas.microsoft.com/office/drawing/2014/main" id="{E822389B-4590-43A9-B4C0-5032BAFC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963" y="1044576"/>
                <a:ext cx="109538" cy="69850"/>
              </a:xfrm>
              <a:custGeom>
                <a:avLst/>
                <a:gdLst>
                  <a:gd name="T0" fmla="*/ 49 w 174"/>
                  <a:gd name="T1" fmla="*/ 110 h 111"/>
                  <a:gd name="T2" fmla="*/ 7 w 174"/>
                  <a:gd name="T3" fmla="*/ 104 h 111"/>
                  <a:gd name="T4" fmla="*/ 3 w 174"/>
                  <a:gd name="T5" fmla="*/ 94 h 111"/>
                  <a:gd name="T6" fmla="*/ 148 w 174"/>
                  <a:gd name="T7" fmla="*/ 0 h 111"/>
                  <a:gd name="T8" fmla="*/ 173 w 174"/>
                  <a:gd name="T9" fmla="*/ 0 h 111"/>
                  <a:gd name="T10" fmla="*/ 174 w 174"/>
                  <a:gd name="T11" fmla="*/ 3 h 111"/>
                  <a:gd name="T12" fmla="*/ 159 w 174"/>
                  <a:gd name="T13" fmla="*/ 16 h 111"/>
                  <a:gd name="T14" fmla="*/ 122 w 174"/>
                  <a:gd name="T15" fmla="*/ 40 h 111"/>
                  <a:gd name="T16" fmla="*/ 106 w 174"/>
                  <a:gd name="T17" fmla="*/ 57 h 111"/>
                  <a:gd name="T18" fmla="*/ 48 w 174"/>
                  <a:gd name="T19" fmla="*/ 111 h 111"/>
                  <a:gd name="T20" fmla="*/ 49 w 174"/>
                  <a:gd name="T21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11">
                    <a:moveTo>
                      <a:pt x="49" y="110"/>
                    </a:moveTo>
                    <a:cubicBezTo>
                      <a:pt x="35" y="108"/>
                      <a:pt x="21" y="107"/>
                      <a:pt x="7" y="104"/>
                    </a:cubicBezTo>
                    <a:cubicBezTo>
                      <a:pt x="1" y="103"/>
                      <a:pt x="0" y="100"/>
                      <a:pt x="3" y="94"/>
                    </a:cubicBezTo>
                    <a:cubicBezTo>
                      <a:pt x="33" y="34"/>
                      <a:pt x="81" y="1"/>
                      <a:pt x="148" y="0"/>
                    </a:cubicBezTo>
                    <a:cubicBezTo>
                      <a:pt x="157" y="0"/>
                      <a:pt x="165" y="0"/>
                      <a:pt x="173" y="0"/>
                    </a:cubicBezTo>
                    <a:cubicBezTo>
                      <a:pt x="173" y="1"/>
                      <a:pt x="174" y="2"/>
                      <a:pt x="174" y="3"/>
                    </a:cubicBezTo>
                    <a:cubicBezTo>
                      <a:pt x="169" y="7"/>
                      <a:pt x="165" y="12"/>
                      <a:pt x="159" y="16"/>
                    </a:cubicBezTo>
                    <a:cubicBezTo>
                      <a:pt x="147" y="24"/>
                      <a:pt x="134" y="31"/>
                      <a:pt x="122" y="40"/>
                    </a:cubicBezTo>
                    <a:cubicBezTo>
                      <a:pt x="116" y="44"/>
                      <a:pt x="110" y="51"/>
                      <a:pt x="106" y="57"/>
                    </a:cubicBezTo>
                    <a:cubicBezTo>
                      <a:pt x="93" y="82"/>
                      <a:pt x="76" y="102"/>
                      <a:pt x="48" y="111"/>
                    </a:cubicBezTo>
                    <a:cubicBezTo>
                      <a:pt x="48" y="111"/>
                      <a:pt x="49" y="110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4" name="Freeform 64">
                <a:extLst>
                  <a:ext uri="{FF2B5EF4-FFF2-40B4-BE49-F238E27FC236}">
                    <a16:creationId xmlns:a16="http://schemas.microsoft.com/office/drawing/2014/main" id="{35A0BB2A-6EFF-4DD4-9D24-3D75D405C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1306513"/>
                <a:ext cx="82550" cy="98425"/>
              </a:xfrm>
              <a:custGeom>
                <a:avLst/>
                <a:gdLst>
                  <a:gd name="T0" fmla="*/ 3 w 130"/>
                  <a:gd name="T1" fmla="*/ 0 h 156"/>
                  <a:gd name="T2" fmla="*/ 74 w 130"/>
                  <a:gd name="T3" fmla="*/ 36 h 156"/>
                  <a:gd name="T4" fmla="*/ 128 w 130"/>
                  <a:gd name="T5" fmla="*/ 141 h 156"/>
                  <a:gd name="T6" fmla="*/ 115 w 130"/>
                  <a:gd name="T7" fmla="*/ 156 h 156"/>
                  <a:gd name="T8" fmla="*/ 53 w 130"/>
                  <a:gd name="T9" fmla="*/ 110 h 156"/>
                  <a:gd name="T10" fmla="*/ 45 w 130"/>
                  <a:gd name="T11" fmla="*/ 76 h 156"/>
                  <a:gd name="T12" fmla="*/ 33 w 130"/>
                  <a:gd name="T13" fmla="*/ 51 h 156"/>
                  <a:gd name="T14" fmla="*/ 9 w 130"/>
                  <a:gd name="T15" fmla="*/ 19 h 156"/>
                  <a:gd name="T16" fmla="*/ 0 w 130"/>
                  <a:gd name="T17" fmla="*/ 2 h 156"/>
                  <a:gd name="T18" fmla="*/ 3 w 130"/>
                  <a:gd name="T1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56">
                    <a:moveTo>
                      <a:pt x="3" y="0"/>
                    </a:moveTo>
                    <a:cubicBezTo>
                      <a:pt x="29" y="7"/>
                      <a:pt x="53" y="19"/>
                      <a:pt x="74" y="36"/>
                    </a:cubicBezTo>
                    <a:cubicBezTo>
                      <a:pt x="106" y="64"/>
                      <a:pt x="123" y="99"/>
                      <a:pt x="128" y="141"/>
                    </a:cubicBezTo>
                    <a:cubicBezTo>
                      <a:pt x="130" y="155"/>
                      <a:pt x="129" y="156"/>
                      <a:pt x="115" y="156"/>
                    </a:cubicBezTo>
                    <a:cubicBezTo>
                      <a:pt x="86" y="156"/>
                      <a:pt x="64" y="140"/>
                      <a:pt x="53" y="110"/>
                    </a:cubicBezTo>
                    <a:cubicBezTo>
                      <a:pt x="49" y="99"/>
                      <a:pt x="48" y="87"/>
                      <a:pt x="45" y="76"/>
                    </a:cubicBezTo>
                    <a:cubicBezTo>
                      <a:pt x="42" y="67"/>
                      <a:pt x="38" y="58"/>
                      <a:pt x="33" y="51"/>
                    </a:cubicBezTo>
                    <a:cubicBezTo>
                      <a:pt x="26" y="40"/>
                      <a:pt x="17" y="30"/>
                      <a:pt x="9" y="19"/>
                    </a:cubicBezTo>
                    <a:cubicBezTo>
                      <a:pt x="6" y="14"/>
                      <a:pt x="3" y="8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1F3E265A-4681-4230-98C3-4D186B8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825" y="1287463"/>
                <a:ext cx="69850" cy="112713"/>
              </a:xfrm>
              <a:custGeom>
                <a:avLst/>
                <a:gdLst>
                  <a:gd name="T0" fmla="*/ 112 w 112"/>
                  <a:gd name="T1" fmla="*/ 0 h 179"/>
                  <a:gd name="T2" fmla="*/ 107 w 112"/>
                  <a:gd name="T3" fmla="*/ 20 h 179"/>
                  <a:gd name="T4" fmla="*/ 91 w 112"/>
                  <a:gd name="T5" fmla="*/ 55 h 179"/>
                  <a:gd name="T6" fmla="*/ 86 w 112"/>
                  <a:gd name="T7" fmla="*/ 90 h 179"/>
                  <a:gd name="T8" fmla="*/ 70 w 112"/>
                  <a:gd name="T9" fmla="*/ 155 h 179"/>
                  <a:gd name="T10" fmla="*/ 24 w 112"/>
                  <a:gd name="T11" fmla="*/ 179 h 179"/>
                  <a:gd name="T12" fmla="*/ 112 w 112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79">
                    <a:moveTo>
                      <a:pt x="112" y="0"/>
                    </a:moveTo>
                    <a:cubicBezTo>
                      <a:pt x="110" y="8"/>
                      <a:pt x="109" y="14"/>
                      <a:pt x="107" y="20"/>
                    </a:cubicBezTo>
                    <a:cubicBezTo>
                      <a:pt x="102" y="32"/>
                      <a:pt x="97" y="44"/>
                      <a:pt x="91" y="55"/>
                    </a:cubicBezTo>
                    <a:cubicBezTo>
                      <a:pt x="85" y="66"/>
                      <a:pt x="85" y="78"/>
                      <a:pt x="86" y="90"/>
                    </a:cubicBezTo>
                    <a:cubicBezTo>
                      <a:pt x="89" y="113"/>
                      <a:pt x="86" y="136"/>
                      <a:pt x="70" y="155"/>
                    </a:cubicBezTo>
                    <a:cubicBezTo>
                      <a:pt x="58" y="171"/>
                      <a:pt x="42" y="177"/>
                      <a:pt x="24" y="179"/>
                    </a:cubicBezTo>
                    <a:cubicBezTo>
                      <a:pt x="0" y="120"/>
                      <a:pt x="52" y="14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36" name="Freeform 66">
                <a:extLst>
                  <a:ext uri="{FF2B5EF4-FFF2-40B4-BE49-F238E27FC236}">
                    <a16:creationId xmlns:a16="http://schemas.microsoft.com/office/drawing/2014/main" id="{907F253B-C429-4869-BB20-5825C3BBE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881063"/>
                <a:ext cx="66675" cy="122238"/>
              </a:xfrm>
              <a:custGeom>
                <a:avLst/>
                <a:gdLst>
                  <a:gd name="T0" fmla="*/ 28 w 107"/>
                  <a:gd name="T1" fmla="*/ 194 h 194"/>
                  <a:gd name="T2" fmla="*/ 16 w 107"/>
                  <a:gd name="T3" fmla="*/ 113 h 194"/>
                  <a:gd name="T4" fmla="*/ 39 w 107"/>
                  <a:gd name="T5" fmla="*/ 83 h 194"/>
                  <a:gd name="T6" fmla="*/ 57 w 107"/>
                  <a:gd name="T7" fmla="*/ 51 h 194"/>
                  <a:gd name="T8" fmla="*/ 69 w 107"/>
                  <a:gd name="T9" fmla="*/ 12 h 194"/>
                  <a:gd name="T10" fmla="*/ 76 w 107"/>
                  <a:gd name="T11" fmla="*/ 0 h 194"/>
                  <a:gd name="T12" fmla="*/ 28 w 107"/>
                  <a:gd name="T13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94">
                    <a:moveTo>
                      <a:pt x="28" y="194"/>
                    </a:moveTo>
                    <a:cubicBezTo>
                      <a:pt x="5" y="171"/>
                      <a:pt x="0" y="140"/>
                      <a:pt x="16" y="113"/>
                    </a:cubicBezTo>
                    <a:cubicBezTo>
                      <a:pt x="22" y="102"/>
                      <a:pt x="30" y="92"/>
                      <a:pt x="39" y="83"/>
                    </a:cubicBezTo>
                    <a:cubicBezTo>
                      <a:pt x="48" y="74"/>
                      <a:pt x="54" y="64"/>
                      <a:pt x="57" y="51"/>
                    </a:cubicBezTo>
                    <a:cubicBezTo>
                      <a:pt x="61" y="38"/>
                      <a:pt x="65" y="25"/>
                      <a:pt x="69" y="12"/>
                    </a:cubicBezTo>
                    <a:cubicBezTo>
                      <a:pt x="71" y="8"/>
                      <a:pt x="74" y="4"/>
                      <a:pt x="76" y="0"/>
                    </a:cubicBezTo>
                    <a:cubicBezTo>
                      <a:pt x="107" y="63"/>
                      <a:pt x="91" y="150"/>
                      <a:pt x="28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895138F9-8CBE-45E8-9186-47991F22FA11}"/>
              </a:ext>
            </a:extLst>
          </p:cNvPr>
          <p:cNvGrpSpPr/>
          <p:nvPr/>
        </p:nvGrpSpPr>
        <p:grpSpPr>
          <a:xfrm>
            <a:off x="8477412" y="4298380"/>
            <a:ext cx="2595108" cy="1750786"/>
            <a:chOff x="8477412" y="4298380"/>
            <a:chExt cx="2595108" cy="1750786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F85D1C17-4C38-43A2-9414-15AAB8486812}"/>
                </a:ext>
              </a:extLst>
            </p:cNvPr>
            <p:cNvGrpSpPr/>
            <p:nvPr/>
          </p:nvGrpSpPr>
          <p:grpSpPr>
            <a:xfrm>
              <a:off x="8477412" y="4298380"/>
              <a:ext cx="936220" cy="1750786"/>
              <a:chOff x="6384925" y="868363"/>
              <a:chExt cx="561975" cy="1050925"/>
            </a:xfrm>
            <a:gradFill flip="none" rotWithShape="1">
              <a:gsLst>
                <a:gs pos="0">
                  <a:schemeClr val="accent3">
                    <a:lumMod val="65000"/>
                    <a:lumOff val="35000"/>
                  </a:schemeClr>
                </a:gs>
                <a:gs pos="95000">
                  <a:schemeClr val="accent3"/>
                </a:gs>
              </a:gsLst>
              <a:lin ang="5400000" scaled="1"/>
              <a:tileRect/>
            </a:gradFill>
          </p:grpSpPr>
          <p:sp>
            <p:nvSpPr>
              <p:cNvPr id="84" name="Freeform 48">
                <a:extLst>
                  <a:ext uri="{FF2B5EF4-FFF2-40B4-BE49-F238E27FC236}">
                    <a16:creationId xmlns:a16="http://schemas.microsoft.com/office/drawing/2014/main" id="{267600A6-012B-4007-879C-B5FDFD3A7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0" y="868363"/>
                <a:ext cx="476250" cy="1031875"/>
              </a:xfrm>
              <a:custGeom>
                <a:avLst/>
                <a:gdLst>
                  <a:gd name="T0" fmla="*/ 247 w 761"/>
                  <a:gd name="T1" fmla="*/ 232 h 1644"/>
                  <a:gd name="T2" fmla="*/ 188 w 761"/>
                  <a:gd name="T3" fmla="*/ 304 h 1644"/>
                  <a:gd name="T4" fmla="*/ 86 w 761"/>
                  <a:gd name="T5" fmla="*/ 452 h 1644"/>
                  <a:gd name="T6" fmla="*/ 19 w 761"/>
                  <a:gd name="T7" fmla="*/ 660 h 1644"/>
                  <a:gd name="T8" fmla="*/ 12 w 761"/>
                  <a:gd name="T9" fmla="*/ 784 h 1644"/>
                  <a:gd name="T10" fmla="*/ 108 w 761"/>
                  <a:gd name="T11" fmla="*/ 1185 h 1644"/>
                  <a:gd name="T12" fmla="*/ 223 w 761"/>
                  <a:gd name="T13" fmla="*/ 1345 h 1644"/>
                  <a:gd name="T14" fmla="*/ 446 w 761"/>
                  <a:gd name="T15" fmla="*/ 1510 h 1644"/>
                  <a:gd name="T16" fmla="*/ 713 w 761"/>
                  <a:gd name="T17" fmla="*/ 1604 h 1644"/>
                  <a:gd name="T18" fmla="*/ 727 w 761"/>
                  <a:gd name="T19" fmla="*/ 1601 h 1644"/>
                  <a:gd name="T20" fmla="*/ 737 w 761"/>
                  <a:gd name="T21" fmla="*/ 1600 h 1644"/>
                  <a:gd name="T22" fmla="*/ 760 w 761"/>
                  <a:gd name="T23" fmla="*/ 1633 h 1644"/>
                  <a:gd name="T24" fmla="*/ 749 w 761"/>
                  <a:gd name="T25" fmla="*/ 1642 h 1644"/>
                  <a:gd name="T26" fmla="*/ 747 w 761"/>
                  <a:gd name="T27" fmla="*/ 1641 h 1644"/>
                  <a:gd name="T28" fmla="*/ 687 w 761"/>
                  <a:gd name="T29" fmla="*/ 1621 h 1644"/>
                  <a:gd name="T30" fmla="*/ 490 w 761"/>
                  <a:gd name="T31" fmla="*/ 1554 h 1644"/>
                  <a:gd name="T32" fmla="*/ 483 w 761"/>
                  <a:gd name="T33" fmla="*/ 1551 h 1644"/>
                  <a:gd name="T34" fmla="*/ 471 w 761"/>
                  <a:gd name="T35" fmla="*/ 1574 h 1644"/>
                  <a:gd name="T36" fmla="*/ 406 w 761"/>
                  <a:gd name="T37" fmla="*/ 1602 h 1644"/>
                  <a:gd name="T38" fmla="*/ 382 w 761"/>
                  <a:gd name="T39" fmla="*/ 1597 h 1644"/>
                  <a:gd name="T40" fmla="*/ 335 w 761"/>
                  <a:gd name="T41" fmla="*/ 1598 h 1644"/>
                  <a:gd name="T42" fmla="*/ 302 w 761"/>
                  <a:gd name="T43" fmla="*/ 1605 h 1644"/>
                  <a:gd name="T44" fmla="*/ 289 w 761"/>
                  <a:gd name="T45" fmla="*/ 1603 h 1644"/>
                  <a:gd name="T46" fmla="*/ 467 w 761"/>
                  <a:gd name="T47" fmla="*/ 1544 h 1644"/>
                  <a:gd name="T48" fmla="*/ 279 w 761"/>
                  <a:gd name="T49" fmla="*/ 1422 h 1644"/>
                  <a:gd name="T50" fmla="*/ 275 w 761"/>
                  <a:gd name="T51" fmla="*/ 1427 h 1644"/>
                  <a:gd name="T52" fmla="*/ 196 w 761"/>
                  <a:gd name="T53" fmla="*/ 1453 h 1644"/>
                  <a:gd name="T54" fmla="*/ 164 w 761"/>
                  <a:gd name="T55" fmla="*/ 1438 h 1644"/>
                  <a:gd name="T56" fmla="*/ 141 w 761"/>
                  <a:gd name="T57" fmla="*/ 1432 h 1644"/>
                  <a:gd name="T58" fmla="*/ 97 w 761"/>
                  <a:gd name="T59" fmla="*/ 1431 h 1644"/>
                  <a:gd name="T60" fmla="*/ 77 w 761"/>
                  <a:gd name="T61" fmla="*/ 1427 h 1644"/>
                  <a:gd name="T62" fmla="*/ 263 w 761"/>
                  <a:gd name="T63" fmla="*/ 1413 h 1644"/>
                  <a:gd name="T64" fmla="*/ 250 w 761"/>
                  <a:gd name="T65" fmla="*/ 1396 h 1644"/>
                  <a:gd name="T66" fmla="*/ 40 w 761"/>
                  <a:gd name="T67" fmla="*/ 1053 h 1644"/>
                  <a:gd name="T68" fmla="*/ 4 w 761"/>
                  <a:gd name="T69" fmla="*/ 840 h 1644"/>
                  <a:gd name="T70" fmla="*/ 22 w 761"/>
                  <a:gd name="T71" fmla="*/ 597 h 1644"/>
                  <a:gd name="T72" fmla="*/ 122 w 761"/>
                  <a:gd name="T73" fmla="*/ 385 h 1644"/>
                  <a:gd name="T74" fmla="*/ 297 w 761"/>
                  <a:gd name="T75" fmla="*/ 175 h 1644"/>
                  <a:gd name="T76" fmla="*/ 325 w 761"/>
                  <a:gd name="T77" fmla="*/ 149 h 1644"/>
                  <a:gd name="T78" fmla="*/ 331 w 761"/>
                  <a:gd name="T79" fmla="*/ 135 h 1644"/>
                  <a:gd name="T80" fmla="*/ 332 w 761"/>
                  <a:gd name="T81" fmla="*/ 76 h 1644"/>
                  <a:gd name="T82" fmla="*/ 367 w 761"/>
                  <a:gd name="T83" fmla="*/ 25 h 1644"/>
                  <a:gd name="T84" fmla="*/ 417 w 761"/>
                  <a:gd name="T85" fmla="*/ 3 h 1644"/>
                  <a:gd name="T86" fmla="*/ 429 w 761"/>
                  <a:gd name="T87" fmla="*/ 10 h 1644"/>
                  <a:gd name="T88" fmla="*/ 426 w 761"/>
                  <a:gd name="T89" fmla="*/ 74 h 1644"/>
                  <a:gd name="T90" fmla="*/ 368 w 761"/>
                  <a:gd name="T91" fmla="*/ 134 h 1644"/>
                  <a:gd name="T92" fmla="*/ 360 w 761"/>
                  <a:gd name="T93" fmla="*/ 137 h 1644"/>
                  <a:gd name="T94" fmla="*/ 312 w 761"/>
                  <a:gd name="T95" fmla="*/ 165 h 1644"/>
                  <a:gd name="T96" fmla="*/ 247 w 761"/>
                  <a:gd name="T97" fmla="*/ 232 h 1644"/>
                  <a:gd name="T98" fmla="*/ 247 w 761"/>
                  <a:gd name="T99" fmla="*/ 232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1" h="1644">
                    <a:moveTo>
                      <a:pt x="247" y="232"/>
                    </a:moveTo>
                    <a:cubicBezTo>
                      <a:pt x="228" y="256"/>
                      <a:pt x="207" y="280"/>
                      <a:pt x="188" y="304"/>
                    </a:cubicBezTo>
                    <a:cubicBezTo>
                      <a:pt x="151" y="351"/>
                      <a:pt x="116" y="400"/>
                      <a:pt x="86" y="452"/>
                    </a:cubicBezTo>
                    <a:cubicBezTo>
                      <a:pt x="50" y="517"/>
                      <a:pt x="27" y="586"/>
                      <a:pt x="19" y="660"/>
                    </a:cubicBezTo>
                    <a:cubicBezTo>
                      <a:pt x="15" y="701"/>
                      <a:pt x="12" y="742"/>
                      <a:pt x="12" y="784"/>
                    </a:cubicBezTo>
                    <a:cubicBezTo>
                      <a:pt x="14" y="924"/>
                      <a:pt x="42" y="1059"/>
                      <a:pt x="108" y="1185"/>
                    </a:cubicBezTo>
                    <a:cubicBezTo>
                      <a:pt x="139" y="1244"/>
                      <a:pt x="177" y="1297"/>
                      <a:pt x="223" y="1345"/>
                    </a:cubicBezTo>
                    <a:cubicBezTo>
                      <a:pt x="287" y="1414"/>
                      <a:pt x="362" y="1468"/>
                      <a:pt x="446" y="1510"/>
                    </a:cubicBezTo>
                    <a:cubicBezTo>
                      <a:pt x="530" y="1554"/>
                      <a:pt x="619" y="1586"/>
                      <a:pt x="713" y="1604"/>
                    </a:cubicBezTo>
                    <a:cubicBezTo>
                      <a:pt x="718" y="1605"/>
                      <a:pt x="723" y="1607"/>
                      <a:pt x="727" y="1601"/>
                    </a:cubicBezTo>
                    <a:cubicBezTo>
                      <a:pt x="728" y="1599"/>
                      <a:pt x="734" y="1598"/>
                      <a:pt x="737" y="1600"/>
                    </a:cubicBezTo>
                    <a:cubicBezTo>
                      <a:pt x="750" y="1607"/>
                      <a:pt x="758" y="1619"/>
                      <a:pt x="760" y="1633"/>
                    </a:cubicBezTo>
                    <a:cubicBezTo>
                      <a:pt x="761" y="1641"/>
                      <a:pt x="756" y="1644"/>
                      <a:pt x="749" y="1642"/>
                    </a:cubicBezTo>
                    <a:cubicBezTo>
                      <a:pt x="748" y="1641"/>
                      <a:pt x="747" y="1641"/>
                      <a:pt x="747" y="1641"/>
                    </a:cubicBezTo>
                    <a:cubicBezTo>
                      <a:pt x="731" y="1624"/>
                      <a:pt x="708" y="1626"/>
                      <a:pt x="687" y="1621"/>
                    </a:cubicBezTo>
                    <a:cubicBezTo>
                      <a:pt x="619" y="1605"/>
                      <a:pt x="554" y="1583"/>
                      <a:pt x="490" y="1554"/>
                    </a:cubicBezTo>
                    <a:cubicBezTo>
                      <a:pt x="488" y="1553"/>
                      <a:pt x="486" y="1552"/>
                      <a:pt x="483" y="1551"/>
                    </a:cubicBezTo>
                    <a:cubicBezTo>
                      <a:pt x="479" y="1559"/>
                      <a:pt x="476" y="1567"/>
                      <a:pt x="471" y="1574"/>
                    </a:cubicBezTo>
                    <a:cubicBezTo>
                      <a:pt x="456" y="1597"/>
                      <a:pt x="432" y="1604"/>
                      <a:pt x="406" y="1602"/>
                    </a:cubicBezTo>
                    <a:cubicBezTo>
                      <a:pt x="398" y="1601"/>
                      <a:pt x="390" y="1600"/>
                      <a:pt x="382" y="1597"/>
                    </a:cubicBezTo>
                    <a:cubicBezTo>
                      <a:pt x="366" y="1590"/>
                      <a:pt x="351" y="1594"/>
                      <a:pt x="335" y="1598"/>
                    </a:cubicBezTo>
                    <a:cubicBezTo>
                      <a:pt x="324" y="1600"/>
                      <a:pt x="313" y="1603"/>
                      <a:pt x="302" y="1605"/>
                    </a:cubicBezTo>
                    <a:cubicBezTo>
                      <a:pt x="297" y="1605"/>
                      <a:pt x="293" y="1605"/>
                      <a:pt x="289" y="1603"/>
                    </a:cubicBezTo>
                    <a:cubicBezTo>
                      <a:pt x="336" y="1546"/>
                      <a:pt x="395" y="1526"/>
                      <a:pt x="467" y="1544"/>
                    </a:cubicBezTo>
                    <a:cubicBezTo>
                      <a:pt x="400" y="1511"/>
                      <a:pt x="337" y="1471"/>
                      <a:pt x="279" y="1422"/>
                    </a:cubicBezTo>
                    <a:cubicBezTo>
                      <a:pt x="278" y="1424"/>
                      <a:pt x="276" y="1425"/>
                      <a:pt x="275" y="1427"/>
                    </a:cubicBezTo>
                    <a:cubicBezTo>
                      <a:pt x="255" y="1455"/>
                      <a:pt x="229" y="1464"/>
                      <a:pt x="196" y="1453"/>
                    </a:cubicBezTo>
                    <a:cubicBezTo>
                      <a:pt x="185" y="1449"/>
                      <a:pt x="175" y="1443"/>
                      <a:pt x="164" y="1438"/>
                    </a:cubicBezTo>
                    <a:cubicBezTo>
                      <a:pt x="156" y="1435"/>
                      <a:pt x="149" y="1433"/>
                      <a:pt x="141" y="1432"/>
                    </a:cubicBezTo>
                    <a:cubicBezTo>
                      <a:pt x="126" y="1431"/>
                      <a:pt x="111" y="1431"/>
                      <a:pt x="97" y="1431"/>
                    </a:cubicBezTo>
                    <a:cubicBezTo>
                      <a:pt x="91" y="1430"/>
                      <a:pt x="85" y="1428"/>
                      <a:pt x="77" y="1427"/>
                    </a:cubicBezTo>
                    <a:cubicBezTo>
                      <a:pt x="114" y="1394"/>
                      <a:pt x="189" y="1368"/>
                      <a:pt x="263" y="1413"/>
                    </a:cubicBezTo>
                    <a:cubicBezTo>
                      <a:pt x="259" y="1407"/>
                      <a:pt x="255" y="1401"/>
                      <a:pt x="250" y="1396"/>
                    </a:cubicBezTo>
                    <a:cubicBezTo>
                      <a:pt x="148" y="1301"/>
                      <a:pt x="80" y="1186"/>
                      <a:pt x="40" y="1053"/>
                    </a:cubicBezTo>
                    <a:cubicBezTo>
                      <a:pt x="20" y="983"/>
                      <a:pt x="8" y="912"/>
                      <a:pt x="4" y="840"/>
                    </a:cubicBezTo>
                    <a:cubicBezTo>
                      <a:pt x="0" y="758"/>
                      <a:pt x="3" y="677"/>
                      <a:pt x="22" y="597"/>
                    </a:cubicBezTo>
                    <a:cubicBezTo>
                      <a:pt x="39" y="519"/>
                      <a:pt x="76" y="450"/>
                      <a:pt x="122" y="385"/>
                    </a:cubicBezTo>
                    <a:cubicBezTo>
                      <a:pt x="174" y="310"/>
                      <a:pt x="231" y="239"/>
                      <a:pt x="297" y="175"/>
                    </a:cubicBezTo>
                    <a:cubicBezTo>
                      <a:pt x="306" y="166"/>
                      <a:pt x="316" y="157"/>
                      <a:pt x="325" y="149"/>
                    </a:cubicBezTo>
                    <a:cubicBezTo>
                      <a:pt x="330" y="145"/>
                      <a:pt x="332" y="142"/>
                      <a:pt x="331" y="135"/>
                    </a:cubicBezTo>
                    <a:cubicBezTo>
                      <a:pt x="327" y="116"/>
                      <a:pt x="327" y="96"/>
                      <a:pt x="332" y="76"/>
                    </a:cubicBezTo>
                    <a:cubicBezTo>
                      <a:pt x="337" y="54"/>
                      <a:pt x="348" y="36"/>
                      <a:pt x="367" y="25"/>
                    </a:cubicBezTo>
                    <a:cubicBezTo>
                      <a:pt x="382" y="16"/>
                      <a:pt x="400" y="10"/>
                      <a:pt x="417" y="3"/>
                    </a:cubicBezTo>
                    <a:cubicBezTo>
                      <a:pt x="423" y="0"/>
                      <a:pt x="427" y="2"/>
                      <a:pt x="429" y="10"/>
                    </a:cubicBezTo>
                    <a:cubicBezTo>
                      <a:pt x="432" y="32"/>
                      <a:pt x="432" y="53"/>
                      <a:pt x="426" y="74"/>
                    </a:cubicBezTo>
                    <a:cubicBezTo>
                      <a:pt x="417" y="104"/>
                      <a:pt x="395" y="122"/>
                      <a:pt x="368" y="134"/>
                    </a:cubicBezTo>
                    <a:cubicBezTo>
                      <a:pt x="365" y="135"/>
                      <a:pt x="363" y="136"/>
                      <a:pt x="360" y="137"/>
                    </a:cubicBezTo>
                    <a:cubicBezTo>
                      <a:pt x="341" y="140"/>
                      <a:pt x="325" y="151"/>
                      <a:pt x="312" y="165"/>
                    </a:cubicBezTo>
                    <a:cubicBezTo>
                      <a:pt x="290" y="187"/>
                      <a:pt x="269" y="210"/>
                      <a:pt x="247" y="232"/>
                    </a:cubicBezTo>
                    <a:cubicBezTo>
                      <a:pt x="247" y="232"/>
                      <a:pt x="247" y="232"/>
                      <a:pt x="247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5" name="Freeform 49">
                <a:extLst>
                  <a:ext uri="{FF2B5EF4-FFF2-40B4-BE49-F238E27FC236}">
                    <a16:creationId xmlns:a16="http://schemas.microsoft.com/office/drawing/2014/main" id="{9561CF57-2D09-4EA5-8443-7CBBA8475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075" y="1724026"/>
                <a:ext cx="84138" cy="98425"/>
              </a:xfrm>
              <a:custGeom>
                <a:avLst/>
                <a:gdLst>
                  <a:gd name="T0" fmla="*/ 4 w 135"/>
                  <a:gd name="T1" fmla="*/ 0 h 157"/>
                  <a:gd name="T2" fmla="*/ 30 w 135"/>
                  <a:gd name="T3" fmla="*/ 26 h 157"/>
                  <a:gd name="T4" fmla="*/ 43 w 135"/>
                  <a:gd name="T5" fmla="*/ 42 h 157"/>
                  <a:gd name="T6" fmla="*/ 70 w 135"/>
                  <a:gd name="T7" fmla="*/ 60 h 157"/>
                  <a:gd name="T8" fmla="*/ 124 w 135"/>
                  <a:gd name="T9" fmla="*/ 98 h 157"/>
                  <a:gd name="T10" fmla="*/ 130 w 135"/>
                  <a:gd name="T11" fmla="*/ 150 h 157"/>
                  <a:gd name="T12" fmla="*/ 120 w 135"/>
                  <a:gd name="T13" fmla="*/ 155 h 157"/>
                  <a:gd name="T14" fmla="*/ 8 w 135"/>
                  <a:gd name="T15" fmla="*/ 45 h 157"/>
                  <a:gd name="T16" fmla="*/ 0 w 135"/>
                  <a:gd name="T17" fmla="*/ 3 h 157"/>
                  <a:gd name="T18" fmla="*/ 4 w 135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57">
                    <a:moveTo>
                      <a:pt x="4" y="0"/>
                    </a:moveTo>
                    <a:cubicBezTo>
                      <a:pt x="13" y="9"/>
                      <a:pt x="21" y="17"/>
                      <a:pt x="30" y="26"/>
                    </a:cubicBezTo>
                    <a:cubicBezTo>
                      <a:pt x="34" y="31"/>
                      <a:pt x="39" y="36"/>
                      <a:pt x="43" y="42"/>
                    </a:cubicBezTo>
                    <a:cubicBezTo>
                      <a:pt x="51" y="50"/>
                      <a:pt x="59" y="57"/>
                      <a:pt x="70" y="60"/>
                    </a:cubicBezTo>
                    <a:cubicBezTo>
                      <a:pt x="92" y="67"/>
                      <a:pt x="112" y="78"/>
                      <a:pt x="124" y="98"/>
                    </a:cubicBezTo>
                    <a:cubicBezTo>
                      <a:pt x="134" y="115"/>
                      <a:pt x="135" y="132"/>
                      <a:pt x="130" y="150"/>
                    </a:cubicBezTo>
                    <a:cubicBezTo>
                      <a:pt x="129" y="157"/>
                      <a:pt x="125" y="156"/>
                      <a:pt x="120" y="155"/>
                    </a:cubicBezTo>
                    <a:cubicBezTo>
                      <a:pt x="64" y="138"/>
                      <a:pt x="25" y="102"/>
                      <a:pt x="8" y="45"/>
                    </a:cubicBezTo>
                    <a:cubicBezTo>
                      <a:pt x="4" y="31"/>
                      <a:pt x="2" y="17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6854A218-9768-45D9-84A4-73F6998CD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925" y="1462088"/>
                <a:ext cx="107950" cy="80963"/>
              </a:xfrm>
              <a:custGeom>
                <a:avLst/>
                <a:gdLst>
                  <a:gd name="T0" fmla="*/ 0 w 170"/>
                  <a:gd name="T1" fmla="*/ 8 h 129"/>
                  <a:gd name="T2" fmla="*/ 170 w 170"/>
                  <a:gd name="T3" fmla="*/ 114 h 129"/>
                  <a:gd name="T4" fmla="*/ 89 w 170"/>
                  <a:gd name="T5" fmla="*/ 100 h 129"/>
                  <a:gd name="T6" fmla="*/ 70 w 170"/>
                  <a:gd name="T7" fmla="*/ 71 h 129"/>
                  <a:gd name="T8" fmla="*/ 43 w 170"/>
                  <a:gd name="T9" fmla="*/ 42 h 129"/>
                  <a:gd name="T10" fmla="*/ 10 w 170"/>
                  <a:gd name="T11" fmla="*/ 19 h 129"/>
                  <a:gd name="T12" fmla="*/ 0 w 170"/>
                  <a:gd name="T13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29">
                    <a:moveTo>
                      <a:pt x="0" y="8"/>
                    </a:moveTo>
                    <a:cubicBezTo>
                      <a:pt x="77" y="0"/>
                      <a:pt x="150" y="44"/>
                      <a:pt x="170" y="114"/>
                    </a:cubicBezTo>
                    <a:cubicBezTo>
                      <a:pt x="145" y="129"/>
                      <a:pt x="110" y="124"/>
                      <a:pt x="89" y="100"/>
                    </a:cubicBezTo>
                    <a:cubicBezTo>
                      <a:pt x="81" y="91"/>
                      <a:pt x="74" y="81"/>
                      <a:pt x="70" y="71"/>
                    </a:cubicBezTo>
                    <a:cubicBezTo>
                      <a:pt x="64" y="58"/>
                      <a:pt x="54" y="50"/>
                      <a:pt x="43" y="42"/>
                    </a:cubicBezTo>
                    <a:cubicBezTo>
                      <a:pt x="32" y="35"/>
                      <a:pt x="21" y="27"/>
                      <a:pt x="10" y="19"/>
                    </a:cubicBezTo>
                    <a:cubicBezTo>
                      <a:pt x="7" y="17"/>
                      <a:pt x="4" y="1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7" name="Freeform 51">
                <a:extLst>
                  <a:ext uri="{FF2B5EF4-FFF2-40B4-BE49-F238E27FC236}">
                    <a16:creationId xmlns:a16="http://schemas.microsoft.com/office/drawing/2014/main" id="{FBDA9F98-DF8C-467B-A448-06DBF359D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5" y="976313"/>
                <a:ext cx="123825" cy="55563"/>
              </a:xfrm>
              <a:custGeom>
                <a:avLst/>
                <a:gdLst>
                  <a:gd name="T0" fmla="*/ 0 w 198"/>
                  <a:gd name="T1" fmla="*/ 59 h 89"/>
                  <a:gd name="T2" fmla="*/ 0 w 198"/>
                  <a:gd name="T3" fmla="*/ 59 h 89"/>
                  <a:gd name="T4" fmla="*/ 38 w 198"/>
                  <a:gd name="T5" fmla="*/ 31 h 89"/>
                  <a:gd name="T6" fmla="*/ 198 w 198"/>
                  <a:gd name="T7" fmla="*/ 29 h 89"/>
                  <a:gd name="T8" fmla="*/ 180 w 198"/>
                  <a:gd name="T9" fmla="*/ 36 h 89"/>
                  <a:gd name="T10" fmla="*/ 139 w 198"/>
                  <a:gd name="T11" fmla="*/ 45 h 89"/>
                  <a:gd name="T12" fmla="*/ 110 w 198"/>
                  <a:gd name="T13" fmla="*/ 61 h 89"/>
                  <a:gd name="T14" fmla="*/ 47 w 198"/>
                  <a:gd name="T15" fmla="*/ 88 h 89"/>
                  <a:gd name="T16" fmla="*/ 2 w 198"/>
                  <a:gd name="T17" fmla="*/ 67 h 89"/>
                  <a:gd name="T18" fmla="*/ 0 w 198"/>
                  <a:gd name="T19" fmla="*/ 5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89">
                    <a:moveTo>
                      <a:pt x="0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13" y="50"/>
                      <a:pt x="24" y="40"/>
                      <a:pt x="38" y="31"/>
                    </a:cubicBezTo>
                    <a:cubicBezTo>
                      <a:pt x="87" y="0"/>
                      <a:pt x="150" y="3"/>
                      <a:pt x="198" y="29"/>
                    </a:cubicBezTo>
                    <a:cubicBezTo>
                      <a:pt x="191" y="32"/>
                      <a:pt x="186" y="35"/>
                      <a:pt x="180" y="36"/>
                    </a:cubicBezTo>
                    <a:cubicBezTo>
                      <a:pt x="167" y="40"/>
                      <a:pt x="153" y="43"/>
                      <a:pt x="139" y="45"/>
                    </a:cubicBezTo>
                    <a:cubicBezTo>
                      <a:pt x="128" y="47"/>
                      <a:pt x="119" y="53"/>
                      <a:pt x="110" y="61"/>
                    </a:cubicBezTo>
                    <a:cubicBezTo>
                      <a:pt x="93" y="77"/>
                      <a:pt x="72" y="89"/>
                      <a:pt x="47" y="88"/>
                    </a:cubicBezTo>
                    <a:cubicBezTo>
                      <a:pt x="29" y="87"/>
                      <a:pt x="15" y="78"/>
                      <a:pt x="2" y="67"/>
                    </a:cubicBezTo>
                    <a:cubicBezTo>
                      <a:pt x="1" y="65"/>
                      <a:pt x="1" y="62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8" name="Freeform 52">
                <a:extLst>
                  <a:ext uri="{FF2B5EF4-FFF2-40B4-BE49-F238E27FC236}">
                    <a16:creationId xmlns:a16="http://schemas.microsoft.com/office/drawing/2014/main" id="{F00309A3-0BD4-43D7-A7EE-7917C3E75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800" y="1514476"/>
                <a:ext cx="53975" cy="125413"/>
              </a:xfrm>
              <a:custGeom>
                <a:avLst/>
                <a:gdLst>
                  <a:gd name="T0" fmla="*/ 44 w 84"/>
                  <a:gd name="T1" fmla="*/ 0 h 200"/>
                  <a:gd name="T2" fmla="*/ 49 w 84"/>
                  <a:gd name="T3" fmla="*/ 43 h 200"/>
                  <a:gd name="T4" fmla="*/ 65 w 84"/>
                  <a:gd name="T5" fmla="*/ 94 h 200"/>
                  <a:gd name="T6" fmla="*/ 81 w 84"/>
                  <a:gd name="T7" fmla="*/ 152 h 200"/>
                  <a:gd name="T8" fmla="*/ 58 w 84"/>
                  <a:gd name="T9" fmla="*/ 195 h 200"/>
                  <a:gd name="T10" fmla="*/ 44 w 84"/>
                  <a:gd name="T11" fmla="*/ 193 h 200"/>
                  <a:gd name="T12" fmla="*/ 23 w 84"/>
                  <a:gd name="T13" fmla="*/ 32 h 200"/>
                  <a:gd name="T14" fmla="*/ 39 w 84"/>
                  <a:gd name="T15" fmla="*/ 0 h 200"/>
                  <a:gd name="T16" fmla="*/ 44 w 84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00">
                    <a:moveTo>
                      <a:pt x="44" y="0"/>
                    </a:moveTo>
                    <a:cubicBezTo>
                      <a:pt x="46" y="15"/>
                      <a:pt x="49" y="29"/>
                      <a:pt x="49" y="43"/>
                    </a:cubicBezTo>
                    <a:cubicBezTo>
                      <a:pt x="50" y="61"/>
                      <a:pt x="53" y="78"/>
                      <a:pt x="65" y="94"/>
                    </a:cubicBezTo>
                    <a:cubicBezTo>
                      <a:pt x="77" y="111"/>
                      <a:pt x="84" y="130"/>
                      <a:pt x="81" y="152"/>
                    </a:cubicBezTo>
                    <a:cubicBezTo>
                      <a:pt x="79" y="169"/>
                      <a:pt x="70" y="183"/>
                      <a:pt x="58" y="195"/>
                    </a:cubicBezTo>
                    <a:cubicBezTo>
                      <a:pt x="52" y="200"/>
                      <a:pt x="49" y="199"/>
                      <a:pt x="44" y="193"/>
                    </a:cubicBezTo>
                    <a:cubicBezTo>
                      <a:pt x="8" y="143"/>
                      <a:pt x="0" y="90"/>
                      <a:pt x="23" y="32"/>
                    </a:cubicBezTo>
                    <a:cubicBezTo>
                      <a:pt x="27" y="21"/>
                      <a:pt x="34" y="11"/>
                      <a:pt x="39" y="0"/>
                    </a:cubicBezTo>
                    <a:cubicBezTo>
                      <a:pt x="41" y="0"/>
                      <a:pt x="42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9" name="Freeform 53">
                <a:extLst>
                  <a:ext uri="{FF2B5EF4-FFF2-40B4-BE49-F238E27FC236}">
                    <a16:creationId xmlns:a16="http://schemas.microsoft.com/office/drawing/2014/main" id="{33A97EC9-87E1-475D-9062-6030813B4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1865313"/>
                <a:ext cx="120650" cy="53975"/>
              </a:xfrm>
              <a:custGeom>
                <a:avLst/>
                <a:gdLst>
                  <a:gd name="T0" fmla="*/ 192 w 192"/>
                  <a:gd name="T1" fmla="*/ 34 h 87"/>
                  <a:gd name="T2" fmla="*/ 117 w 192"/>
                  <a:gd name="T3" fmla="*/ 83 h 87"/>
                  <a:gd name="T4" fmla="*/ 93 w 192"/>
                  <a:gd name="T5" fmla="*/ 78 h 87"/>
                  <a:gd name="T6" fmla="*/ 47 w 192"/>
                  <a:gd name="T7" fmla="*/ 79 h 87"/>
                  <a:gd name="T8" fmla="*/ 11 w 192"/>
                  <a:gd name="T9" fmla="*/ 86 h 87"/>
                  <a:gd name="T10" fmla="*/ 0 w 192"/>
                  <a:gd name="T11" fmla="*/ 85 h 87"/>
                  <a:gd name="T12" fmla="*/ 192 w 192"/>
                  <a:gd name="T13" fmla="*/ 3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7">
                    <a:moveTo>
                      <a:pt x="192" y="34"/>
                    </a:moveTo>
                    <a:cubicBezTo>
                      <a:pt x="180" y="69"/>
                      <a:pt x="154" y="86"/>
                      <a:pt x="117" y="83"/>
                    </a:cubicBezTo>
                    <a:cubicBezTo>
                      <a:pt x="109" y="82"/>
                      <a:pt x="100" y="81"/>
                      <a:pt x="93" y="78"/>
                    </a:cubicBezTo>
                    <a:cubicBezTo>
                      <a:pt x="77" y="71"/>
                      <a:pt x="62" y="75"/>
                      <a:pt x="47" y="79"/>
                    </a:cubicBezTo>
                    <a:cubicBezTo>
                      <a:pt x="35" y="81"/>
                      <a:pt x="23" y="84"/>
                      <a:pt x="11" y="86"/>
                    </a:cubicBezTo>
                    <a:cubicBezTo>
                      <a:pt x="8" y="87"/>
                      <a:pt x="4" y="86"/>
                      <a:pt x="0" y="85"/>
                    </a:cubicBezTo>
                    <a:cubicBezTo>
                      <a:pt x="26" y="30"/>
                      <a:pt x="139" y="0"/>
                      <a:pt x="19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0" name="Freeform 54">
                <a:extLst>
                  <a:ext uri="{FF2B5EF4-FFF2-40B4-BE49-F238E27FC236}">
                    <a16:creationId xmlns:a16="http://schemas.microsoft.com/office/drawing/2014/main" id="{AF2EA460-FD71-4675-B4B1-4418EAD03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925" y="1112838"/>
                <a:ext cx="85725" cy="95250"/>
              </a:xfrm>
              <a:custGeom>
                <a:avLst/>
                <a:gdLst>
                  <a:gd name="T0" fmla="*/ 123 w 137"/>
                  <a:gd name="T1" fmla="*/ 2 h 151"/>
                  <a:gd name="T2" fmla="*/ 137 w 137"/>
                  <a:gd name="T3" fmla="*/ 0 h 151"/>
                  <a:gd name="T4" fmla="*/ 128 w 137"/>
                  <a:gd name="T5" fmla="*/ 16 h 151"/>
                  <a:gd name="T6" fmla="*/ 100 w 137"/>
                  <a:gd name="T7" fmla="*/ 49 h 151"/>
                  <a:gd name="T8" fmla="*/ 87 w 137"/>
                  <a:gd name="T9" fmla="*/ 76 h 151"/>
                  <a:gd name="T10" fmla="*/ 56 w 137"/>
                  <a:gd name="T11" fmla="*/ 135 h 151"/>
                  <a:gd name="T12" fmla="*/ 0 w 137"/>
                  <a:gd name="T13" fmla="*/ 147 h 151"/>
                  <a:gd name="T14" fmla="*/ 29 w 137"/>
                  <a:gd name="T15" fmla="*/ 64 h 151"/>
                  <a:gd name="T16" fmla="*/ 114 w 137"/>
                  <a:gd name="T17" fmla="*/ 5 h 151"/>
                  <a:gd name="T18" fmla="*/ 124 w 137"/>
                  <a:gd name="T19" fmla="*/ 1 h 151"/>
                  <a:gd name="T20" fmla="*/ 123 w 137"/>
                  <a:gd name="T21" fmla="*/ 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51">
                    <a:moveTo>
                      <a:pt x="123" y="2"/>
                    </a:moveTo>
                    <a:cubicBezTo>
                      <a:pt x="127" y="1"/>
                      <a:pt x="131" y="1"/>
                      <a:pt x="137" y="0"/>
                    </a:cubicBezTo>
                    <a:cubicBezTo>
                      <a:pt x="134" y="7"/>
                      <a:pt x="132" y="12"/>
                      <a:pt x="128" y="16"/>
                    </a:cubicBezTo>
                    <a:cubicBezTo>
                      <a:pt x="119" y="27"/>
                      <a:pt x="110" y="38"/>
                      <a:pt x="100" y="49"/>
                    </a:cubicBezTo>
                    <a:cubicBezTo>
                      <a:pt x="93" y="57"/>
                      <a:pt x="89" y="66"/>
                      <a:pt x="87" y="76"/>
                    </a:cubicBezTo>
                    <a:cubicBezTo>
                      <a:pt x="83" y="99"/>
                      <a:pt x="75" y="120"/>
                      <a:pt x="56" y="135"/>
                    </a:cubicBezTo>
                    <a:cubicBezTo>
                      <a:pt x="39" y="148"/>
                      <a:pt x="21" y="151"/>
                      <a:pt x="0" y="147"/>
                    </a:cubicBezTo>
                    <a:cubicBezTo>
                      <a:pt x="1" y="116"/>
                      <a:pt x="12" y="89"/>
                      <a:pt x="29" y="64"/>
                    </a:cubicBezTo>
                    <a:cubicBezTo>
                      <a:pt x="50" y="35"/>
                      <a:pt x="79" y="16"/>
                      <a:pt x="114" y="5"/>
                    </a:cubicBezTo>
                    <a:cubicBezTo>
                      <a:pt x="117" y="4"/>
                      <a:pt x="120" y="3"/>
                      <a:pt x="124" y="1"/>
                    </a:cubicBezTo>
                    <a:lnTo>
                      <a:pt x="1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1" name="Freeform 55">
                <a:extLst>
                  <a:ext uri="{FF2B5EF4-FFF2-40B4-BE49-F238E27FC236}">
                    <a16:creationId xmlns:a16="http://schemas.microsoft.com/office/drawing/2014/main" id="{B4530777-4662-456F-8B22-5327F8419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1398588"/>
                <a:ext cx="50800" cy="123825"/>
              </a:xfrm>
              <a:custGeom>
                <a:avLst/>
                <a:gdLst>
                  <a:gd name="T0" fmla="*/ 37 w 81"/>
                  <a:gd name="T1" fmla="*/ 198 h 198"/>
                  <a:gd name="T2" fmla="*/ 63 w 81"/>
                  <a:gd name="T3" fmla="*/ 0 h 198"/>
                  <a:gd name="T4" fmla="*/ 64 w 81"/>
                  <a:gd name="T5" fmla="*/ 37 h 198"/>
                  <a:gd name="T6" fmla="*/ 62 w 81"/>
                  <a:gd name="T7" fmla="*/ 60 h 198"/>
                  <a:gd name="T8" fmla="*/ 67 w 81"/>
                  <a:gd name="T9" fmla="*/ 91 h 198"/>
                  <a:gd name="T10" fmla="*/ 78 w 81"/>
                  <a:gd name="T11" fmla="*/ 148 h 198"/>
                  <a:gd name="T12" fmla="*/ 37 w 81"/>
                  <a:gd name="T1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98">
                    <a:moveTo>
                      <a:pt x="37" y="198"/>
                    </a:moveTo>
                    <a:cubicBezTo>
                      <a:pt x="0" y="142"/>
                      <a:pt x="4" y="57"/>
                      <a:pt x="63" y="0"/>
                    </a:cubicBezTo>
                    <a:cubicBezTo>
                      <a:pt x="68" y="13"/>
                      <a:pt x="65" y="25"/>
                      <a:pt x="64" y="37"/>
                    </a:cubicBezTo>
                    <a:cubicBezTo>
                      <a:pt x="64" y="45"/>
                      <a:pt x="62" y="52"/>
                      <a:pt x="62" y="60"/>
                    </a:cubicBezTo>
                    <a:cubicBezTo>
                      <a:pt x="61" y="71"/>
                      <a:pt x="62" y="81"/>
                      <a:pt x="67" y="91"/>
                    </a:cubicBezTo>
                    <a:cubicBezTo>
                      <a:pt x="76" y="109"/>
                      <a:pt x="81" y="128"/>
                      <a:pt x="78" y="148"/>
                    </a:cubicBezTo>
                    <a:cubicBezTo>
                      <a:pt x="74" y="173"/>
                      <a:pt x="59" y="188"/>
                      <a:pt x="37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2" name="Freeform 56">
                <a:extLst>
                  <a:ext uri="{FF2B5EF4-FFF2-40B4-BE49-F238E27FC236}">
                    <a16:creationId xmlns:a16="http://schemas.microsoft.com/office/drawing/2014/main" id="{EF9EB8C0-6B54-433D-B600-BE8A3793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1200151"/>
                <a:ext cx="77788" cy="103188"/>
              </a:xfrm>
              <a:custGeom>
                <a:avLst/>
                <a:gdLst>
                  <a:gd name="T0" fmla="*/ 5 w 123"/>
                  <a:gd name="T1" fmla="*/ 161 h 163"/>
                  <a:gd name="T2" fmla="*/ 123 w 123"/>
                  <a:gd name="T3" fmla="*/ 0 h 163"/>
                  <a:gd name="T4" fmla="*/ 118 w 123"/>
                  <a:gd name="T5" fmla="*/ 15 h 163"/>
                  <a:gd name="T6" fmla="*/ 104 w 123"/>
                  <a:gd name="T7" fmla="*/ 36 h 163"/>
                  <a:gd name="T8" fmla="*/ 81 w 123"/>
                  <a:gd name="T9" fmla="*/ 93 h 163"/>
                  <a:gd name="T10" fmla="*/ 52 w 123"/>
                  <a:gd name="T11" fmla="*/ 150 h 163"/>
                  <a:gd name="T12" fmla="*/ 5 w 123"/>
                  <a:gd name="T13" fmla="*/ 16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63">
                    <a:moveTo>
                      <a:pt x="5" y="161"/>
                    </a:moveTo>
                    <a:cubicBezTo>
                      <a:pt x="0" y="88"/>
                      <a:pt x="49" y="21"/>
                      <a:pt x="123" y="0"/>
                    </a:cubicBezTo>
                    <a:cubicBezTo>
                      <a:pt x="121" y="6"/>
                      <a:pt x="120" y="11"/>
                      <a:pt x="118" y="15"/>
                    </a:cubicBezTo>
                    <a:cubicBezTo>
                      <a:pt x="114" y="22"/>
                      <a:pt x="109" y="29"/>
                      <a:pt x="104" y="36"/>
                    </a:cubicBezTo>
                    <a:cubicBezTo>
                      <a:pt x="91" y="53"/>
                      <a:pt x="82" y="71"/>
                      <a:pt x="81" y="93"/>
                    </a:cubicBezTo>
                    <a:cubicBezTo>
                      <a:pt x="80" y="116"/>
                      <a:pt x="71" y="136"/>
                      <a:pt x="52" y="150"/>
                    </a:cubicBezTo>
                    <a:cubicBezTo>
                      <a:pt x="39" y="160"/>
                      <a:pt x="23" y="163"/>
                      <a:pt x="5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3" name="Freeform 57">
                <a:extLst>
                  <a:ext uri="{FF2B5EF4-FFF2-40B4-BE49-F238E27FC236}">
                    <a16:creationId xmlns:a16="http://schemas.microsoft.com/office/drawing/2014/main" id="{97BC0478-E1AC-4C99-A405-73D19387B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788" y="1768476"/>
                <a:ext cx="84138" cy="98425"/>
              </a:xfrm>
              <a:custGeom>
                <a:avLst/>
                <a:gdLst>
                  <a:gd name="T0" fmla="*/ 3 w 133"/>
                  <a:gd name="T1" fmla="*/ 0 h 157"/>
                  <a:gd name="T2" fmla="*/ 29 w 133"/>
                  <a:gd name="T3" fmla="*/ 26 h 157"/>
                  <a:gd name="T4" fmla="*/ 41 w 133"/>
                  <a:gd name="T5" fmla="*/ 40 h 157"/>
                  <a:gd name="T6" fmla="*/ 72 w 133"/>
                  <a:gd name="T7" fmla="*/ 61 h 157"/>
                  <a:gd name="T8" fmla="*/ 127 w 133"/>
                  <a:gd name="T9" fmla="*/ 106 h 157"/>
                  <a:gd name="T10" fmla="*/ 130 w 133"/>
                  <a:gd name="T11" fmla="*/ 148 h 157"/>
                  <a:gd name="T12" fmla="*/ 119 w 133"/>
                  <a:gd name="T13" fmla="*/ 155 h 157"/>
                  <a:gd name="T14" fmla="*/ 4 w 133"/>
                  <a:gd name="T15" fmla="*/ 31 h 157"/>
                  <a:gd name="T16" fmla="*/ 0 w 133"/>
                  <a:gd name="T17" fmla="*/ 5 h 157"/>
                  <a:gd name="T18" fmla="*/ 0 w 133"/>
                  <a:gd name="T19" fmla="*/ 3 h 157"/>
                  <a:gd name="T20" fmla="*/ 3 w 133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157">
                    <a:moveTo>
                      <a:pt x="3" y="0"/>
                    </a:moveTo>
                    <a:cubicBezTo>
                      <a:pt x="12" y="9"/>
                      <a:pt x="20" y="17"/>
                      <a:pt x="29" y="26"/>
                    </a:cubicBezTo>
                    <a:cubicBezTo>
                      <a:pt x="33" y="30"/>
                      <a:pt x="37" y="35"/>
                      <a:pt x="41" y="40"/>
                    </a:cubicBezTo>
                    <a:cubicBezTo>
                      <a:pt x="49" y="50"/>
                      <a:pt x="59" y="57"/>
                      <a:pt x="72" y="61"/>
                    </a:cubicBezTo>
                    <a:cubicBezTo>
                      <a:pt x="96" y="69"/>
                      <a:pt x="117" y="82"/>
                      <a:pt x="127" y="106"/>
                    </a:cubicBezTo>
                    <a:cubicBezTo>
                      <a:pt x="133" y="120"/>
                      <a:pt x="133" y="134"/>
                      <a:pt x="130" y="148"/>
                    </a:cubicBezTo>
                    <a:cubicBezTo>
                      <a:pt x="129" y="155"/>
                      <a:pt x="126" y="157"/>
                      <a:pt x="119" y="155"/>
                    </a:cubicBezTo>
                    <a:cubicBezTo>
                      <a:pt x="57" y="136"/>
                      <a:pt x="18" y="95"/>
                      <a:pt x="4" y="31"/>
                    </a:cubicBezTo>
                    <a:cubicBezTo>
                      <a:pt x="2" y="23"/>
                      <a:pt x="1" y="14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4" name="Freeform 58">
                <a:extLst>
                  <a:ext uri="{FF2B5EF4-FFF2-40B4-BE49-F238E27FC236}">
                    <a16:creationId xmlns:a16="http://schemas.microsoft.com/office/drawing/2014/main" id="{999FA0DD-4F52-43DF-861E-9CB0D2D99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925" y="976313"/>
                <a:ext cx="46038" cy="125413"/>
              </a:xfrm>
              <a:custGeom>
                <a:avLst/>
                <a:gdLst>
                  <a:gd name="T0" fmla="*/ 29 w 75"/>
                  <a:gd name="T1" fmla="*/ 0 h 199"/>
                  <a:gd name="T2" fmla="*/ 72 w 75"/>
                  <a:gd name="T3" fmla="*/ 98 h 199"/>
                  <a:gd name="T4" fmla="*/ 52 w 75"/>
                  <a:gd name="T5" fmla="*/ 191 h 199"/>
                  <a:gd name="T6" fmla="*/ 37 w 75"/>
                  <a:gd name="T7" fmla="*/ 194 h 199"/>
                  <a:gd name="T8" fmla="*/ 11 w 75"/>
                  <a:gd name="T9" fmla="*/ 111 h 199"/>
                  <a:gd name="T10" fmla="*/ 17 w 75"/>
                  <a:gd name="T11" fmla="*/ 96 h 199"/>
                  <a:gd name="T12" fmla="*/ 25 w 75"/>
                  <a:gd name="T13" fmla="*/ 37 h 199"/>
                  <a:gd name="T14" fmla="*/ 24 w 75"/>
                  <a:gd name="T15" fmla="*/ 1 h 199"/>
                  <a:gd name="T16" fmla="*/ 29 w 75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99">
                    <a:moveTo>
                      <a:pt x="29" y="0"/>
                    </a:moveTo>
                    <a:cubicBezTo>
                      <a:pt x="53" y="28"/>
                      <a:pt x="69" y="60"/>
                      <a:pt x="72" y="98"/>
                    </a:cubicBezTo>
                    <a:cubicBezTo>
                      <a:pt x="75" y="131"/>
                      <a:pt x="68" y="162"/>
                      <a:pt x="52" y="191"/>
                    </a:cubicBezTo>
                    <a:cubicBezTo>
                      <a:pt x="47" y="199"/>
                      <a:pt x="43" y="198"/>
                      <a:pt x="37" y="194"/>
                    </a:cubicBezTo>
                    <a:cubicBezTo>
                      <a:pt x="10" y="177"/>
                      <a:pt x="0" y="146"/>
                      <a:pt x="11" y="111"/>
                    </a:cubicBezTo>
                    <a:cubicBezTo>
                      <a:pt x="12" y="106"/>
                      <a:pt x="14" y="100"/>
                      <a:pt x="17" y="96"/>
                    </a:cubicBezTo>
                    <a:cubicBezTo>
                      <a:pt x="30" y="78"/>
                      <a:pt x="26" y="57"/>
                      <a:pt x="25" y="37"/>
                    </a:cubicBezTo>
                    <a:cubicBezTo>
                      <a:pt x="24" y="25"/>
                      <a:pt x="24" y="13"/>
                      <a:pt x="24" y="1"/>
                    </a:cubicBezTo>
                    <a:cubicBezTo>
                      <a:pt x="26" y="0"/>
                      <a:pt x="27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5" name="Freeform 59">
                <a:extLst>
                  <a:ext uri="{FF2B5EF4-FFF2-40B4-BE49-F238E27FC236}">
                    <a16:creationId xmlns:a16="http://schemas.microsoft.com/office/drawing/2014/main" id="{5E10A891-BF0B-422E-BC1A-20A261B93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738" y="1193801"/>
                <a:ext cx="65088" cy="109538"/>
              </a:xfrm>
              <a:custGeom>
                <a:avLst/>
                <a:gdLst>
                  <a:gd name="T0" fmla="*/ 2 w 105"/>
                  <a:gd name="T1" fmla="*/ 0 h 175"/>
                  <a:gd name="T2" fmla="*/ 64 w 105"/>
                  <a:gd name="T3" fmla="*/ 44 h 175"/>
                  <a:gd name="T4" fmla="*/ 101 w 105"/>
                  <a:gd name="T5" fmla="*/ 165 h 175"/>
                  <a:gd name="T6" fmla="*/ 91 w 105"/>
                  <a:gd name="T7" fmla="*/ 173 h 175"/>
                  <a:gd name="T8" fmla="*/ 31 w 105"/>
                  <a:gd name="T9" fmla="*/ 107 h 175"/>
                  <a:gd name="T10" fmla="*/ 31 w 105"/>
                  <a:gd name="T11" fmla="*/ 80 h 175"/>
                  <a:gd name="T12" fmla="*/ 26 w 105"/>
                  <a:gd name="T13" fmla="*/ 59 h 175"/>
                  <a:gd name="T14" fmla="*/ 7 w 105"/>
                  <a:gd name="T15" fmla="*/ 23 h 175"/>
                  <a:gd name="T16" fmla="*/ 0 w 105"/>
                  <a:gd name="T17" fmla="*/ 1 h 175"/>
                  <a:gd name="T18" fmla="*/ 2 w 105"/>
                  <a:gd name="T1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75">
                    <a:moveTo>
                      <a:pt x="2" y="0"/>
                    </a:moveTo>
                    <a:cubicBezTo>
                      <a:pt x="26" y="10"/>
                      <a:pt x="47" y="25"/>
                      <a:pt x="64" y="44"/>
                    </a:cubicBezTo>
                    <a:cubicBezTo>
                      <a:pt x="94" y="79"/>
                      <a:pt x="105" y="120"/>
                      <a:pt x="101" y="165"/>
                    </a:cubicBezTo>
                    <a:cubicBezTo>
                      <a:pt x="101" y="172"/>
                      <a:pt x="99" y="175"/>
                      <a:pt x="91" y="173"/>
                    </a:cubicBezTo>
                    <a:cubicBezTo>
                      <a:pt x="56" y="168"/>
                      <a:pt x="35" y="144"/>
                      <a:pt x="31" y="107"/>
                    </a:cubicBezTo>
                    <a:cubicBezTo>
                      <a:pt x="31" y="98"/>
                      <a:pt x="32" y="89"/>
                      <a:pt x="31" y="80"/>
                    </a:cubicBezTo>
                    <a:cubicBezTo>
                      <a:pt x="30" y="73"/>
                      <a:pt x="29" y="65"/>
                      <a:pt x="26" y="59"/>
                    </a:cubicBezTo>
                    <a:cubicBezTo>
                      <a:pt x="20" y="46"/>
                      <a:pt x="13" y="35"/>
                      <a:pt x="7" y="23"/>
                    </a:cubicBezTo>
                    <a:cubicBezTo>
                      <a:pt x="4" y="16"/>
                      <a:pt x="2" y="9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6" name="Freeform 60">
                <a:extLst>
                  <a:ext uri="{FF2B5EF4-FFF2-40B4-BE49-F238E27FC236}">
                    <a16:creationId xmlns:a16="http://schemas.microsoft.com/office/drawing/2014/main" id="{FB321521-5233-4AA4-81DA-F4D5EE4C6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7788" y="1592263"/>
                <a:ext cx="117475" cy="73025"/>
              </a:xfrm>
              <a:custGeom>
                <a:avLst/>
                <a:gdLst>
                  <a:gd name="T0" fmla="*/ 0 w 187"/>
                  <a:gd name="T1" fmla="*/ 23 h 117"/>
                  <a:gd name="T2" fmla="*/ 187 w 187"/>
                  <a:gd name="T3" fmla="*/ 96 h 117"/>
                  <a:gd name="T4" fmla="*/ 107 w 187"/>
                  <a:gd name="T5" fmla="*/ 99 h 117"/>
                  <a:gd name="T6" fmla="*/ 80 w 187"/>
                  <a:gd name="T7" fmla="*/ 72 h 117"/>
                  <a:gd name="T8" fmla="*/ 48 w 187"/>
                  <a:gd name="T9" fmla="*/ 48 h 117"/>
                  <a:gd name="T10" fmla="*/ 13 w 187"/>
                  <a:gd name="T11" fmla="*/ 32 h 117"/>
                  <a:gd name="T12" fmla="*/ 0 w 187"/>
                  <a:gd name="T13" fmla="*/ 2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117">
                    <a:moveTo>
                      <a:pt x="0" y="23"/>
                    </a:moveTo>
                    <a:cubicBezTo>
                      <a:pt x="77" y="0"/>
                      <a:pt x="154" y="34"/>
                      <a:pt x="187" y="96"/>
                    </a:cubicBezTo>
                    <a:cubicBezTo>
                      <a:pt x="167" y="115"/>
                      <a:pt x="131" y="117"/>
                      <a:pt x="107" y="99"/>
                    </a:cubicBezTo>
                    <a:cubicBezTo>
                      <a:pt x="97" y="91"/>
                      <a:pt x="87" y="82"/>
                      <a:pt x="80" y="72"/>
                    </a:cubicBezTo>
                    <a:cubicBezTo>
                      <a:pt x="71" y="60"/>
                      <a:pt x="60" y="54"/>
                      <a:pt x="48" y="48"/>
                    </a:cubicBezTo>
                    <a:cubicBezTo>
                      <a:pt x="36" y="43"/>
                      <a:pt x="24" y="38"/>
                      <a:pt x="13" y="32"/>
                    </a:cubicBezTo>
                    <a:cubicBezTo>
                      <a:pt x="9" y="30"/>
                      <a:pt x="5" y="27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7" name="Freeform 61">
                <a:extLst>
                  <a:ext uri="{FF2B5EF4-FFF2-40B4-BE49-F238E27FC236}">
                    <a16:creationId xmlns:a16="http://schemas.microsoft.com/office/drawing/2014/main" id="{AAFFF12E-C395-424E-A6D3-3591237B8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628776"/>
                <a:ext cx="71438" cy="114300"/>
              </a:xfrm>
              <a:custGeom>
                <a:avLst/>
                <a:gdLst>
                  <a:gd name="T0" fmla="*/ 103 w 116"/>
                  <a:gd name="T1" fmla="*/ 183 h 183"/>
                  <a:gd name="T2" fmla="*/ 17 w 116"/>
                  <a:gd name="T3" fmla="*/ 0 h 183"/>
                  <a:gd name="T4" fmla="*/ 31 w 116"/>
                  <a:gd name="T5" fmla="*/ 20 h 183"/>
                  <a:gd name="T6" fmla="*/ 40 w 116"/>
                  <a:gd name="T7" fmla="*/ 36 h 183"/>
                  <a:gd name="T8" fmla="*/ 78 w 116"/>
                  <a:gd name="T9" fmla="*/ 82 h 183"/>
                  <a:gd name="T10" fmla="*/ 115 w 116"/>
                  <a:gd name="T11" fmla="*/ 139 h 183"/>
                  <a:gd name="T12" fmla="*/ 103 w 116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83">
                    <a:moveTo>
                      <a:pt x="103" y="183"/>
                    </a:moveTo>
                    <a:cubicBezTo>
                      <a:pt x="37" y="153"/>
                      <a:pt x="0" y="81"/>
                      <a:pt x="17" y="0"/>
                    </a:cubicBezTo>
                    <a:cubicBezTo>
                      <a:pt x="23" y="8"/>
                      <a:pt x="27" y="13"/>
                      <a:pt x="31" y="20"/>
                    </a:cubicBezTo>
                    <a:cubicBezTo>
                      <a:pt x="35" y="25"/>
                      <a:pt x="37" y="30"/>
                      <a:pt x="40" y="36"/>
                    </a:cubicBezTo>
                    <a:cubicBezTo>
                      <a:pt x="48" y="55"/>
                      <a:pt x="59" y="70"/>
                      <a:pt x="78" y="82"/>
                    </a:cubicBezTo>
                    <a:cubicBezTo>
                      <a:pt x="98" y="94"/>
                      <a:pt x="113" y="114"/>
                      <a:pt x="115" y="139"/>
                    </a:cubicBezTo>
                    <a:cubicBezTo>
                      <a:pt x="116" y="155"/>
                      <a:pt x="111" y="169"/>
                      <a:pt x="103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8" name="Freeform 62">
                <a:extLst>
                  <a:ext uri="{FF2B5EF4-FFF2-40B4-BE49-F238E27FC236}">
                    <a16:creationId xmlns:a16="http://schemas.microsoft.com/office/drawing/2014/main" id="{F06935FE-1B95-4030-88CC-D686F9339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075" y="1087438"/>
                <a:ext cx="58738" cy="117475"/>
              </a:xfrm>
              <a:custGeom>
                <a:avLst/>
                <a:gdLst>
                  <a:gd name="T0" fmla="*/ 3 w 92"/>
                  <a:gd name="T1" fmla="*/ 0 h 185"/>
                  <a:gd name="T2" fmla="*/ 47 w 92"/>
                  <a:gd name="T3" fmla="*/ 37 h 185"/>
                  <a:gd name="T4" fmla="*/ 81 w 92"/>
                  <a:gd name="T5" fmla="*/ 177 h 185"/>
                  <a:gd name="T6" fmla="*/ 70 w 92"/>
                  <a:gd name="T7" fmla="*/ 183 h 185"/>
                  <a:gd name="T8" fmla="*/ 20 w 92"/>
                  <a:gd name="T9" fmla="*/ 121 h 185"/>
                  <a:gd name="T10" fmla="*/ 22 w 92"/>
                  <a:gd name="T11" fmla="*/ 83 h 185"/>
                  <a:gd name="T12" fmla="*/ 20 w 92"/>
                  <a:gd name="T13" fmla="*/ 64 h 185"/>
                  <a:gd name="T14" fmla="*/ 4 w 92"/>
                  <a:gd name="T15" fmla="*/ 21 h 185"/>
                  <a:gd name="T16" fmla="*/ 0 w 92"/>
                  <a:gd name="T17" fmla="*/ 2 h 185"/>
                  <a:gd name="T18" fmla="*/ 3 w 92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85">
                    <a:moveTo>
                      <a:pt x="3" y="0"/>
                    </a:moveTo>
                    <a:cubicBezTo>
                      <a:pt x="20" y="10"/>
                      <a:pt x="34" y="22"/>
                      <a:pt x="47" y="37"/>
                    </a:cubicBezTo>
                    <a:cubicBezTo>
                      <a:pt x="81" y="78"/>
                      <a:pt x="92" y="125"/>
                      <a:pt x="81" y="177"/>
                    </a:cubicBezTo>
                    <a:cubicBezTo>
                      <a:pt x="80" y="184"/>
                      <a:pt x="77" y="185"/>
                      <a:pt x="70" y="183"/>
                    </a:cubicBezTo>
                    <a:cubicBezTo>
                      <a:pt x="40" y="176"/>
                      <a:pt x="21" y="152"/>
                      <a:pt x="20" y="121"/>
                    </a:cubicBezTo>
                    <a:cubicBezTo>
                      <a:pt x="19" y="108"/>
                      <a:pt x="22" y="95"/>
                      <a:pt x="22" y="83"/>
                    </a:cubicBezTo>
                    <a:cubicBezTo>
                      <a:pt x="22" y="76"/>
                      <a:pt x="22" y="70"/>
                      <a:pt x="20" y="64"/>
                    </a:cubicBezTo>
                    <a:cubicBezTo>
                      <a:pt x="15" y="49"/>
                      <a:pt x="9" y="36"/>
                      <a:pt x="4" y="21"/>
                    </a:cubicBezTo>
                    <a:cubicBezTo>
                      <a:pt x="2" y="15"/>
                      <a:pt x="2" y="8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99" name="Freeform 63">
                <a:extLst>
                  <a:ext uri="{FF2B5EF4-FFF2-40B4-BE49-F238E27FC236}">
                    <a16:creationId xmlns:a16="http://schemas.microsoft.com/office/drawing/2014/main" id="{DA5D42CA-C9EE-4FB6-A033-EEEC4977D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963" y="1044576"/>
                <a:ext cx="109538" cy="69850"/>
              </a:xfrm>
              <a:custGeom>
                <a:avLst/>
                <a:gdLst>
                  <a:gd name="T0" fmla="*/ 49 w 174"/>
                  <a:gd name="T1" fmla="*/ 110 h 111"/>
                  <a:gd name="T2" fmla="*/ 7 w 174"/>
                  <a:gd name="T3" fmla="*/ 104 h 111"/>
                  <a:gd name="T4" fmla="*/ 3 w 174"/>
                  <a:gd name="T5" fmla="*/ 94 h 111"/>
                  <a:gd name="T6" fmla="*/ 148 w 174"/>
                  <a:gd name="T7" fmla="*/ 0 h 111"/>
                  <a:gd name="T8" fmla="*/ 173 w 174"/>
                  <a:gd name="T9" fmla="*/ 0 h 111"/>
                  <a:gd name="T10" fmla="*/ 174 w 174"/>
                  <a:gd name="T11" fmla="*/ 3 h 111"/>
                  <a:gd name="T12" fmla="*/ 159 w 174"/>
                  <a:gd name="T13" fmla="*/ 16 h 111"/>
                  <a:gd name="T14" fmla="*/ 122 w 174"/>
                  <a:gd name="T15" fmla="*/ 40 h 111"/>
                  <a:gd name="T16" fmla="*/ 106 w 174"/>
                  <a:gd name="T17" fmla="*/ 57 h 111"/>
                  <a:gd name="T18" fmla="*/ 48 w 174"/>
                  <a:gd name="T19" fmla="*/ 111 h 111"/>
                  <a:gd name="T20" fmla="*/ 49 w 174"/>
                  <a:gd name="T21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11">
                    <a:moveTo>
                      <a:pt x="49" y="110"/>
                    </a:moveTo>
                    <a:cubicBezTo>
                      <a:pt x="35" y="108"/>
                      <a:pt x="21" y="107"/>
                      <a:pt x="7" y="104"/>
                    </a:cubicBezTo>
                    <a:cubicBezTo>
                      <a:pt x="1" y="103"/>
                      <a:pt x="0" y="100"/>
                      <a:pt x="3" y="94"/>
                    </a:cubicBezTo>
                    <a:cubicBezTo>
                      <a:pt x="33" y="34"/>
                      <a:pt x="81" y="1"/>
                      <a:pt x="148" y="0"/>
                    </a:cubicBezTo>
                    <a:cubicBezTo>
                      <a:pt x="157" y="0"/>
                      <a:pt x="165" y="0"/>
                      <a:pt x="173" y="0"/>
                    </a:cubicBezTo>
                    <a:cubicBezTo>
                      <a:pt x="173" y="1"/>
                      <a:pt x="174" y="2"/>
                      <a:pt x="174" y="3"/>
                    </a:cubicBezTo>
                    <a:cubicBezTo>
                      <a:pt x="169" y="7"/>
                      <a:pt x="165" y="12"/>
                      <a:pt x="159" y="16"/>
                    </a:cubicBezTo>
                    <a:cubicBezTo>
                      <a:pt x="147" y="24"/>
                      <a:pt x="134" y="31"/>
                      <a:pt x="122" y="40"/>
                    </a:cubicBezTo>
                    <a:cubicBezTo>
                      <a:pt x="116" y="44"/>
                      <a:pt x="110" y="51"/>
                      <a:pt x="106" y="57"/>
                    </a:cubicBezTo>
                    <a:cubicBezTo>
                      <a:pt x="93" y="82"/>
                      <a:pt x="76" y="102"/>
                      <a:pt x="48" y="111"/>
                    </a:cubicBezTo>
                    <a:cubicBezTo>
                      <a:pt x="48" y="111"/>
                      <a:pt x="49" y="110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100" name="Freeform 64">
                <a:extLst>
                  <a:ext uri="{FF2B5EF4-FFF2-40B4-BE49-F238E27FC236}">
                    <a16:creationId xmlns:a16="http://schemas.microsoft.com/office/drawing/2014/main" id="{99CB5BDC-AC64-4ACF-BE52-7F5A0CFB1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1306513"/>
                <a:ext cx="82550" cy="98425"/>
              </a:xfrm>
              <a:custGeom>
                <a:avLst/>
                <a:gdLst>
                  <a:gd name="T0" fmla="*/ 3 w 130"/>
                  <a:gd name="T1" fmla="*/ 0 h 156"/>
                  <a:gd name="T2" fmla="*/ 74 w 130"/>
                  <a:gd name="T3" fmla="*/ 36 h 156"/>
                  <a:gd name="T4" fmla="*/ 128 w 130"/>
                  <a:gd name="T5" fmla="*/ 141 h 156"/>
                  <a:gd name="T6" fmla="*/ 115 w 130"/>
                  <a:gd name="T7" fmla="*/ 156 h 156"/>
                  <a:gd name="T8" fmla="*/ 53 w 130"/>
                  <a:gd name="T9" fmla="*/ 110 h 156"/>
                  <a:gd name="T10" fmla="*/ 45 w 130"/>
                  <a:gd name="T11" fmla="*/ 76 h 156"/>
                  <a:gd name="T12" fmla="*/ 33 w 130"/>
                  <a:gd name="T13" fmla="*/ 51 h 156"/>
                  <a:gd name="T14" fmla="*/ 9 w 130"/>
                  <a:gd name="T15" fmla="*/ 19 h 156"/>
                  <a:gd name="T16" fmla="*/ 0 w 130"/>
                  <a:gd name="T17" fmla="*/ 2 h 156"/>
                  <a:gd name="T18" fmla="*/ 3 w 130"/>
                  <a:gd name="T1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56">
                    <a:moveTo>
                      <a:pt x="3" y="0"/>
                    </a:moveTo>
                    <a:cubicBezTo>
                      <a:pt x="29" y="7"/>
                      <a:pt x="53" y="19"/>
                      <a:pt x="74" y="36"/>
                    </a:cubicBezTo>
                    <a:cubicBezTo>
                      <a:pt x="106" y="64"/>
                      <a:pt x="123" y="99"/>
                      <a:pt x="128" y="141"/>
                    </a:cubicBezTo>
                    <a:cubicBezTo>
                      <a:pt x="130" y="155"/>
                      <a:pt x="129" y="156"/>
                      <a:pt x="115" y="156"/>
                    </a:cubicBezTo>
                    <a:cubicBezTo>
                      <a:pt x="86" y="156"/>
                      <a:pt x="64" y="140"/>
                      <a:pt x="53" y="110"/>
                    </a:cubicBezTo>
                    <a:cubicBezTo>
                      <a:pt x="49" y="99"/>
                      <a:pt x="48" y="87"/>
                      <a:pt x="45" y="76"/>
                    </a:cubicBezTo>
                    <a:cubicBezTo>
                      <a:pt x="42" y="67"/>
                      <a:pt x="38" y="58"/>
                      <a:pt x="33" y="51"/>
                    </a:cubicBezTo>
                    <a:cubicBezTo>
                      <a:pt x="26" y="40"/>
                      <a:pt x="17" y="30"/>
                      <a:pt x="9" y="19"/>
                    </a:cubicBezTo>
                    <a:cubicBezTo>
                      <a:pt x="6" y="14"/>
                      <a:pt x="3" y="8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101" name="Freeform 65">
                <a:extLst>
                  <a:ext uri="{FF2B5EF4-FFF2-40B4-BE49-F238E27FC236}">
                    <a16:creationId xmlns:a16="http://schemas.microsoft.com/office/drawing/2014/main" id="{D0EE7830-F7C4-4AA2-B07E-6A92A2111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825" y="1287463"/>
                <a:ext cx="69850" cy="112713"/>
              </a:xfrm>
              <a:custGeom>
                <a:avLst/>
                <a:gdLst>
                  <a:gd name="T0" fmla="*/ 112 w 112"/>
                  <a:gd name="T1" fmla="*/ 0 h 179"/>
                  <a:gd name="T2" fmla="*/ 107 w 112"/>
                  <a:gd name="T3" fmla="*/ 20 h 179"/>
                  <a:gd name="T4" fmla="*/ 91 w 112"/>
                  <a:gd name="T5" fmla="*/ 55 h 179"/>
                  <a:gd name="T6" fmla="*/ 86 w 112"/>
                  <a:gd name="T7" fmla="*/ 90 h 179"/>
                  <a:gd name="T8" fmla="*/ 70 w 112"/>
                  <a:gd name="T9" fmla="*/ 155 h 179"/>
                  <a:gd name="T10" fmla="*/ 24 w 112"/>
                  <a:gd name="T11" fmla="*/ 179 h 179"/>
                  <a:gd name="T12" fmla="*/ 112 w 112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79">
                    <a:moveTo>
                      <a:pt x="112" y="0"/>
                    </a:moveTo>
                    <a:cubicBezTo>
                      <a:pt x="110" y="8"/>
                      <a:pt x="109" y="14"/>
                      <a:pt x="107" y="20"/>
                    </a:cubicBezTo>
                    <a:cubicBezTo>
                      <a:pt x="102" y="32"/>
                      <a:pt x="97" y="44"/>
                      <a:pt x="91" y="55"/>
                    </a:cubicBezTo>
                    <a:cubicBezTo>
                      <a:pt x="85" y="66"/>
                      <a:pt x="85" y="78"/>
                      <a:pt x="86" y="90"/>
                    </a:cubicBezTo>
                    <a:cubicBezTo>
                      <a:pt x="89" y="113"/>
                      <a:pt x="86" y="136"/>
                      <a:pt x="70" y="155"/>
                    </a:cubicBezTo>
                    <a:cubicBezTo>
                      <a:pt x="58" y="171"/>
                      <a:pt x="42" y="177"/>
                      <a:pt x="24" y="179"/>
                    </a:cubicBezTo>
                    <a:cubicBezTo>
                      <a:pt x="0" y="120"/>
                      <a:pt x="52" y="14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102" name="Freeform 66">
                <a:extLst>
                  <a:ext uri="{FF2B5EF4-FFF2-40B4-BE49-F238E27FC236}">
                    <a16:creationId xmlns:a16="http://schemas.microsoft.com/office/drawing/2014/main" id="{4BD0BCDA-89DF-4F35-8F47-E3B1B7240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881063"/>
                <a:ext cx="66675" cy="122238"/>
              </a:xfrm>
              <a:custGeom>
                <a:avLst/>
                <a:gdLst>
                  <a:gd name="T0" fmla="*/ 28 w 107"/>
                  <a:gd name="T1" fmla="*/ 194 h 194"/>
                  <a:gd name="T2" fmla="*/ 16 w 107"/>
                  <a:gd name="T3" fmla="*/ 113 h 194"/>
                  <a:gd name="T4" fmla="*/ 39 w 107"/>
                  <a:gd name="T5" fmla="*/ 83 h 194"/>
                  <a:gd name="T6" fmla="*/ 57 w 107"/>
                  <a:gd name="T7" fmla="*/ 51 h 194"/>
                  <a:gd name="T8" fmla="*/ 69 w 107"/>
                  <a:gd name="T9" fmla="*/ 12 h 194"/>
                  <a:gd name="T10" fmla="*/ 76 w 107"/>
                  <a:gd name="T11" fmla="*/ 0 h 194"/>
                  <a:gd name="T12" fmla="*/ 28 w 107"/>
                  <a:gd name="T13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94">
                    <a:moveTo>
                      <a:pt x="28" y="194"/>
                    </a:moveTo>
                    <a:cubicBezTo>
                      <a:pt x="5" y="171"/>
                      <a:pt x="0" y="140"/>
                      <a:pt x="16" y="113"/>
                    </a:cubicBezTo>
                    <a:cubicBezTo>
                      <a:pt x="22" y="102"/>
                      <a:pt x="30" y="92"/>
                      <a:pt x="39" y="83"/>
                    </a:cubicBezTo>
                    <a:cubicBezTo>
                      <a:pt x="48" y="74"/>
                      <a:pt x="54" y="64"/>
                      <a:pt x="57" y="51"/>
                    </a:cubicBezTo>
                    <a:cubicBezTo>
                      <a:pt x="61" y="38"/>
                      <a:pt x="65" y="25"/>
                      <a:pt x="69" y="12"/>
                    </a:cubicBezTo>
                    <a:cubicBezTo>
                      <a:pt x="71" y="8"/>
                      <a:pt x="74" y="4"/>
                      <a:pt x="76" y="0"/>
                    </a:cubicBezTo>
                    <a:cubicBezTo>
                      <a:pt x="107" y="63"/>
                      <a:pt x="91" y="150"/>
                      <a:pt x="28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08172A02-9D8A-4CC8-A922-41C2FC475C3D}"/>
                </a:ext>
              </a:extLst>
            </p:cNvPr>
            <p:cNvGrpSpPr/>
            <p:nvPr/>
          </p:nvGrpSpPr>
          <p:grpSpPr>
            <a:xfrm flipH="1">
              <a:off x="10136300" y="4298380"/>
              <a:ext cx="936220" cy="1750786"/>
              <a:chOff x="6384925" y="868363"/>
              <a:chExt cx="561975" cy="1050925"/>
            </a:xfrm>
            <a:gradFill flip="none" rotWithShape="1">
              <a:gsLst>
                <a:gs pos="0">
                  <a:schemeClr val="accent3">
                    <a:lumMod val="65000"/>
                    <a:lumOff val="35000"/>
                  </a:schemeClr>
                </a:gs>
                <a:gs pos="95000">
                  <a:schemeClr val="accent3"/>
                </a:gs>
              </a:gsLst>
              <a:lin ang="5400000" scaled="1"/>
              <a:tileRect/>
            </a:gradFill>
          </p:grpSpPr>
          <p:sp>
            <p:nvSpPr>
              <p:cNvPr id="65" name="Freeform 48">
                <a:extLst>
                  <a:ext uri="{FF2B5EF4-FFF2-40B4-BE49-F238E27FC236}">
                    <a16:creationId xmlns:a16="http://schemas.microsoft.com/office/drawing/2014/main" id="{4765B7B8-FAD0-458B-BF8F-17B547665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0650" y="868363"/>
                <a:ext cx="476250" cy="1031875"/>
              </a:xfrm>
              <a:custGeom>
                <a:avLst/>
                <a:gdLst>
                  <a:gd name="T0" fmla="*/ 247 w 761"/>
                  <a:gd name="T1" fmla="*/ 232 h 1644"/>
                  <a:gd name="T2" fmla="*/ 188 w 761"/>
                  <a:gd name="T3" fmla="*/ 304 h 1644"/>
                  <a:gd name="T4" fmla="*/ 86 w 761"/>
                  <a:gd name="T5" fmla="*/ 452 h 1644"/>
                  <a:gd name="T6" fmla="*/ 19 w 761"/>
                  <a:gd name="T7" fmla="*/ 660 h 1644"/>
                  <a:gd name="T8" fmla="*/ 12 w 761"/>
                  <a:gd name="T9" fmla="*/ 784 h 1644"/>
                  <a:gd name="T10" fmla="*/ 108 w 761"/>
                  <a:gd name="T11" fmla="*/ 1185 h 1644"/>
                  <a:gd name="T12" fmla="*/ 223 w 761"/>
                  <a:gd name="T13" fmla="*/ 1345 h 1644"/>
                  <a:gd name="T14" fmla="*/ 446 w 761"/>
                  <a:gd name="T15" fmla="*/ 1510 h 1644"/>
                  <a:gd name="T16" fmla="*/ 713 w 761"/>
                  <a:gd name="T17" fmla="*/ 1604 h 1644"/>
                  <a:gd name="T18" fmla="*/ 727 w 761"/>
                  <a:gd name="T19" fmla="*/ 1601 h 1644"/>
                  <a:gd name="T20" fmla="*/ 737 w 761"/>
                  <a:gd name="T21" fmla="*/ 1600 h 1644"/>
                  <a:gd name="T22" fmla="*/ 760 w 761"/>
                  <a:gd name="T23" fmla="*/ 1633 h 1644"/>
                  <a:gd name="T24" fmla="*/ 749 w 761"/>
                  <a:gd name="T25" fmla="*/ 1642 h 1644"/>
                  <a:gd name="T26" fmla="*/ 747 w 761"/>
                  <a:gd name="T27" fmla="*/ 1641 h 1644"/>
                  <a:gd name="T28" fmla="*/ 687 w 761"/>
                  <a:gd name="T29" fmla="*/ 1621 h 1644"/>
                  <a:gd name="T30" fmla="*/ 490 w 761"/>
                  <a:gd name="T31" fmla="*/ 1554 h 1644"/>
                  <a:gd name="T32" fmla="*/ 483 w 761"/>
                  <a:gd name="T33" fmla="*/ 1551 h 1644"/>
                  <a:gd name="T34" fmla="*/ 471 w 761"/>
                  <a:gd name="T35" fmla="*/ 1574 h 1644"/>
                  <a:gd name="T36" fmla="*/ 406 w 761"/>
                  <a:gd name="T37" fmla="*/ 1602 h 1644"/>
                  <a:gd name="T38" fmla="*/ 382 w 761"/>
                  <a:gd name="T39" fmla="*/ 1597 h 1644"/>
                  <a:gd name="T40" fmla="*/ 335 w 761"/>
                  <a:gd name="T41" fmla="*/ 1598 h 1644"/>
                  <a:gd name="T42" fmla="*/ 302 w 761"/>
                  <a:gd name="T43" fmla="*/ 1605 h 1644"/>
                  <a:gd name="T44" fmla="*/ 289 w 761"/>
                  <a:gd name="T45" fmla="*/ 1603 h 1644"/>
                  <a:gd name="T46" fmla="*/ 467 w 761"/>
                  <a:gd name="T47" fmla="*/ 1544 h 1644"/>
                  <a:gd name="T48" fmla="*/ 279 w 761"/>
                  <a:gd name="T49" fmla="*/ 1422 h 1644"/>
                  <a:gd name="T50" fmla="*/ 275 w 761"/>
                  <a:gd name="T51" fmla="*/ 1427 h 1644"/>
                  <a:gd name="T52" fmla="*/ 196 w 761"/>
                  <a:gd name="T53" fmla="*/ 1453 h 1644"/>
                  <a:gd name="T54" fmla="*/ 164 w 761"/>
                  <a:gd name="T55" fmla="*/ 1438 h 1644"/>
                  <a:gd name="T56" fmla="*/ 141 w 761"/>
                  <a:gd name="T57" fmla="*/ 1432 h 1644"/>
                  <a:gd name="T58" fmla="*/ 97 w 761"/>
                  <a:gd name="T59" fmla="*/ 1431 h 1644"/>
                  <a:gd name="T60" fmla="*/ 77 w 761"/>
                  <a:gd name="T61" fmla="*/ 1427 h 1644"/>
                  <a:gd name="T62" fmla="*/ 263 w 761"/>
                  <a:gd name="T63" fmla="*/ 1413 h 1644"/>
                  <a:gd name="T64" fmla="*/ 250 w 761"/>
                  <a:gd name="T65" fmla="*/ 1396 h 1644"/>
                  <a:gd name="T66" fmla="*/ 40 w 761"/>
                  <a:gd name="T67" fmla="*/ 1053 h 1644"/>
                  <a:gd name="T68" fmla="*/ 4 w 761"/>
                  <a:gd name="T69" fmla="*/ 840 h 1644"/>
                  <a:gd name="T70" fmla="*/ 22 w 761"/>
                  <a:gd name="T71" fmla="*/ 597 h 1644"/>
                  <a:gd name="T72" fmla="*/ 122 w 761"/>
                  <a:gd name="T73" fmla="*/ 385 h 1644"/>
                  <a:gd name="T74" fmla="*/ 297 w 761"/>
                  <a:gd name="T75" fmla="*/ 175 h 1644"/>
                  <a:gd name="T76" fmla="*/ 325 w 761"/>
                  <a:gd name="T77" fmla="*/ 149 h 1644"/>
                  <a:gd name="T78" fmla="*/ 331 w 761"/>
                  <a:gd name="T79" fmla="*/ 135 h 1644"/>
                  <a:gd name="T80" fmla="*/ 332 w 761"/>
                  <a:gd name="T81" fmla="*/ 76 h 1644"/>
                  <a:gd name="T82" fmla="*/ 367 w 761"/>
                  <a:gd name="T83" fmla="*/ 25 h 1644"/>
                  <a:gd name="T84" fmla="*/ 417 w 761"/>
                  <a:gd name="T85" fmla="*/ 3 h 1644"/>
                  <a:gd name="T86" fmla="*/ 429 w 761"/>
                  <a:gd name="T87" fmla="*/ 10 h 1644"/>
                  <a:gd name="T88" fmla="*/ 426 w 761"/>
                  <a:gd name="T89" fmla="*/ 74 h 1644"/>
                  <a:gd name="T90" fmla="*/ 368 w 761"/>
                  <a:gd name="T91" fmla="*/ 134 h 1644"/>
                  <a:gd name="T92" fmla="*/ 360 w 761"/>
                  <a:gd name="T93" fmla="*/ 137 h 1644"/>
                  <a:gd name="T94" fmla="*/ 312 w 761"/>
                  <a:gd name="T95" fmla="*/ 165 h 1644"/>
                  <a:gd name="T96" fmla="*/ 247 w 761"/>
                  <a:gd name="T97" fmla="*/ 232 h 1644"/>
                  <a:gd name="T98" fmla="*/ 247 w 761"/>
                  <a:gd name="T99" fmla="*/ 232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61" h="1644">
                    <a:moveTo>
                      <a:pt x="247" y="232"/>
                    </a:moveTo>
                    <a:cubicBezTo>
                      <a:pt x="228" y="256"/>
                      <a:pt x="207" y="280"/>
                      <a:pt x="188" y="304"/>
                    </a:cubicBezTo>
                    <a:cubicBezTo>
                      <a:pt x="151" y="351"/>
                      <a:pt x="116" y="400"/>
                      <a:pt x="86" y="452"/>
                    </a:cubicBezTo>
                    <a:cubicBezTo>
                      <a:pt x="50" y="517"/>
                      <a:pt x="27" y="586"/>
                      <a:pt x="19" y="660"/>
                    </a:cubicBezTo>
                    <a:cubicBezTo>
                      <a:pt x="15" y="701"/>
                      <a:pt x="12" y="742"/>
                      <a:pt x="12" y="784"/>
                    </a:cubicBezTo>
                    <a:cubicBezTo>
                      <a:pt x="14" y="924"/>
                      <a:pt x="42" y="1059"/>
                      <a:pt x="108" y="1185"/>
                    </a:cubicBezTo>
                    <a:cubicBezTo>
                      <a:pt x="139" y="1244"/>
                      <a:pt x="177" y="1297"/>
                      <a:pt x="223" y="1345"/>
                    </a:cubicBezTo>
                    <a:cubicBezTo>
                      <a:pt x="287" y="1414"/>
                      <a:pt x="362" y="1468"/>
                      <a:pt x="446" y="1510"/>
                    </a:cubicBezTo>
                    <a:cubicBezTo>
                      <a:pt x="530" y="1554"/>
                      <a:pt x="619" y="1586"/>
                      <a:pt x="713" y="1604"/>
                    </a:cubicBezTo>
                    <a:cubicBezTo>
                      <a:pt x="718" y="1605"/>
                      <a:pt x="723" y="1607"/>
                      <a:pt x="727" y="1601"/>
                    </a:cubicBezTo>
                    <a:cubicBezTo>
                      <a:pt x="728" y="1599"/>
                      <a:pt x="734" y="1598"/>
                      <a:pt x="737" y="1600"/>
                    </a:cubicBezTo>
                    <a:cubicBezTo>
                      <a:pt x="750" y="1607"/>
                      <a:pt x="758" y="1619"/>
                      <a:pt x="760" y="1633"/>
                    </a:cubicBezTo>
                    <a:cubicBezTo>
                      <a:pt x="761" y="1641"/>
                      <a:pt x="756" y="1644"/>
                      <a:pt x="749" y="1642"/>
                    </a:cubicBezTo>
                    <a:cubicBezTo>
                      <a:pt x="748" y="1641"/>
                      <a:pt x="747" y="1641"/>
                      <a:pt x="747" y="1641"/>
                    </a:cubicBezTo>
                    <a:cubicBezTo>
                      <a:pt x="731" y="1624"/>
                      <a:pt x="708" y="1626"/>
                      <a:pt x="687" y="1621"/>
                    </a:cubicBezTo>
                    <a:cubicBezTo>
                      <a:pt x="619" y="1605"/>
                      <a:pt x="554" y="1583"/>
                      <a:pt x="490" y="1554"/>
                    </a:cubicBezTo>
                    <a:cubicBezTo>
                      <a:pt x="488" y="1553"/>
                      <a:pt x="486" y="1552"/>
                      <a:pt x="483" y="1551"/>
                    </a:cubicBezTo>
                    <a:cubicBezTo>
                      <a:pt x="479" y="1559"/>
                      <a:pt x="476" y="1567"/>
                      <a:pt x="471" y="1574"/>
                    </a:cubicBezTo>
                    <a:cubicBezTo>
                      <a:pt x="456" y="1597"/>
                      <a:pt x="432" y="1604"/>
                      <a:pt x="406" y="1602"/>
                    </a:cubicBezTo>
                    <a:cubicBezTo>
                      <a:pt x="398" y="1601"/>
                      <a:pt x="390" y="1600"/>
                      <a:pt x="382" y="1597"/>
                    </a:cubicBezTo>
                    <a:cubicBezTo>
                      <a:pt x="366" y="1590"/>
                      <a:pt x="351" y="1594"/>
                      <a:pt x="335" y="1598"/>
                    </a:cubicBezTo>
                    <a:cubicBezTo>
                      <a:pt x="324" y="1600"/>
                      <a:pt x="313" y="1603"/>
                      <a:pt x="302" y="1605"/>
                    </a:cubicBezTo>
                    <a:cubicBezTo>
                      <a:pt x="297" y="1605"/>
                      <a:pt x="293" y="1605"/>
                      <a:pt x="289" y="1603"/>
                    </a:cubicBezTo>
                    <a:cubicBezTo>
                      <a:pt x="336" y="1546"/>
                      <a:pt x="395" y="1526"/>
                      <a:pt x="467" y="1544"/>
                    </a:cubicBezTo>
                    <a:cubicBezTo>
                      <a:pt x="400" y="1511"/>
                      <a:pt x="337" y="1471"/>
                      <a:pt x="279" y="1422"/>
                    </a:cubicBezTo>
                    <a:cubicBezTo>
                      <a:pt x="278" y="1424"/>
                      <a:pt x="276" y="1425"/>
                      <a:pt x="275" y="1427"/>
                    </a:cubicBezTo>
                    <a:cubicBezTo>
                      <a:pt x="255" y="1455"/>
                      <a:pt x="229" y="1464"/>
                      <a:pt x="196" y="1453"/>
                    </a:cubicBezTo>
                    <a:cubicBezTo>
                      <a:pt x="185" y="1449"/>
                      <a:pt x="175" y="1443"/>
                      <a:pt x="164" y="1438"/>
                    </a:cubicBezTo>
                    <a:cubicBezTo>
                      <a:pt x="156" y="1435"/>
                      <a:pt x="149" y="1433"/>
                      <a:pt x="141" y="1432"/>
                    </a:cubicBezTo>
                    <a:cubicBezTo>
                      <a:pt x="126" y="1431"/>
                      <a:pt x="111" y="1431"/>
                      <a:pt x="97" y="1431"/>
                    </a:cubicBezTo>
                    <a:cubicBezTo>
                      <a:pt x="91" y="1430"/>
                      <a:pt x="85" y="1428"/>
                      <a:pt x="77" y="1427"/>
                    </a:cubicBezTo>
                    <a:cubicBezTo>
                      <a:pt x="114" y="1394"/>
                      <a:pt x="189" y="1368"/>
                      <a:pt x="263" y="1413"/>
                    </a:cubicBezTo>
                    <a:cubicBezTo>
                      <a:pt x="259" y="1407"/>
                      <a:pt x="255" y="1401"/>
                      <a:pt x="250" y="1396"/>
                    </a:cubicBezTo>
                    <a:cubicBezTo>
                      <a:pt x="148" y="1301"/>
                      <a:pt x="80" y="1186"/>
                      <a:pt x="40" y="1053"/>
                    </a:cubicBezTo>
                    <a:cubicBezTo>
                      <a:pt x="20" y="983"/>
                      <a:pt x="8" y="912"/>
                      <a:pt x="4" y="840"/>
                    </a:cubicBezTo>
                    <a:cubicBezTo>
                      <a:pt x="0" y="758"/>
                      <a:pt x="3" y="677"/>
                      <a:pt x="22" y="597"/>
                    </a:cubicBezTo>
                    <a:cubicBezTo>
                      <a:pt x="39" y="519"/>
                      <a:pt x="76" y="450"/>
                      <a:pt x="122" y="385"/>
                    </a:cubicBezTo>
                    <a:cubicBezTo>
                      <a:pt x="174" y="310"/>
                      <a:pt x="231" y="239"/>
                      <a:pt x="297" y="175"/>
                    </a:cubicBezTo>
                    <a:cubicBezTo>
                      <a:pt x="306" y="166"/>
                      <a:pt x="316" y="157"/>
                      <a:pt x="325" y="149"/>
                    </a:cubicBezTo>
                    <a:cubicBezTo>
                      <a:pt x="330" y="145"/>
                      <a:pt x="332" y="142"/>
                      <a:pt x="331" y="135"/>
                    </a:cubicBezTo>
                    <a:cubicBezTo>
                      <a:pt x="327" y="116"/>
                      <a:pt x="327" y="96"/>
                      <a:pt x="332" y="76"/>
                    </a:cubicBezTo>
                    <a:cubicBezTo>
                      <a:pt x="337" y="54"/>
                      <a:pt x="348" y="36"/>
                      <a:pt x="367" y="25"/>
                    </a:cubicBezTo>
                    <a:cubicBezTo>
                      <a:pt x="382" y="16"/>
                      <a:pt x="400" y="10"/>
                      <a:pt x="417" y="3"/>
                    </a:cubicBezTo>
                    <a:cubicBezTo>
                      <a:pt x="423" y="0"/>
                      <a:pt x="427" y="2"/>
                      <a:pt x="429" y="10"/>
                    </a:cubicBezTo>
                    <a:cubicBezTo>
                      <a:pt x="432" y="32"/>
                      <a:pt x="432" y="53"/>
                      <a:pt x="426" y="74"/>
                    </a:cubicBezTo>
                    <a:cubicBezTo>
                      <a:pt x="417" y="104"/>
                      <a:pt x="395" y="122"/>
                      <a:pt x="368" y="134"/>
                    </a:cubicBezTo>
                    <a:cubicBezTo>
                      <a:pt x="365" y="135"/>
                      <a:pt x="363" y="136"/>
                      <a:pt x="360" y="137"/>
                    </a:cubicBezTo>
                    <a:cubicBezTo>
                      <a:pt x="341" y="140"/>
                      <a:pt x="325" y="151"/>
                      <a:pt x="312" y="165"/>
                    </a:cubicBezTo>
                    <a:cubicBezTo>
                      <a:pt x="290" y="187"/>
                      <a:pt x="269" y="210"/>
                      <a:pt x="247" y="232"/>
                    </a:cubicBezTo>
                    <a:cubicBezTo>
                      <a:pt x="247" y="232"/>
                      <a:pt x="247" y="232"/>
                      <a:pt x="247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66" name="Freeform 49">
                <a:extLst>
                  <a:ext uri="{FF2B5EF4-FFF2-40B4-BE49-F238E27FC236}">
                    <a16:creationId xmlns:a16="http://schemas.microsoft.com/office/drawing/2014/main" id="{4D812189-42C8-47BB-BCC3-54AAC53E7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075" y="1724026"/>
                <a:ext cx="84138" cy="98425"/>
              </a:xfrm>
              <a:custGeom>
                <a:avLst/>
                <a:gdLst>
                  <a:gd name="T0" fmla="*/ 4 w 135"/>
                  <a:gd name="T1" fmla="*/ 0 h 157"/>
                  <a:gd name="T2" fmla="*/ 30 w 135"/>
                  <a:gd name="T3" fmla="*/ 26 h 157"/>
                  <a:gd name="T4" fmla="*/ 43 w 135"/>
                  <a:gd name="T5" fmla="*/ 42 h 157"/>
                  <a:gd name="T6" fmla="*/ 70 w 135"/>
                  <a:gd name="T7" fmla="*/ 60 h 157"/>
                  <a:gd name="T8" fmla="*/ 124 w 135"/>
                  <a:gd name="T9" fmla="*/ 98 h 157"/>
                  <a:gd name="T10" fmla="*/ 130 w 135"/>
                  <a:gd name="T11" fmla="*/ 150 h 157"/>
                  <a:gd name="T12" fmla="*/ 120 w 135"/>
                  <a:gd name="T13" fmla="*/ 155 h 157"/>
                  <a:gd name="T14" fmla="*/ 8 w 135"/>
                  <a:gd name="T15" fmla="*/ 45 h 157"/>
                  <a:gd name="T16" fmla="*/ 0 w 135"/>
                  <a:gd name="T17" fmla="*/ 3 h 157"/>
                  <a:gd name="T18" fmla="*/ 4 w 135"/>
                  <a:gd name="T1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57">
                    <a:moveTo>
                      <a:pt x="4" y="0"/>
                    </a:moveTo>
                    <a:cubicBezTo>
                      <a:pt x="13" y="9"/>
                      <a:pt x="21" y="17"/>
                      <a:pt x="30" y="26"/>
                    </a:cubicBezTo>
                    <a:cubicBezTo>
                      <a:pt x="34" y="31"/>
                      <a:pt x="39" y="36"/>
                      <a:pt x="43" y="42"/>
                    </a:cubicBezTo>
                    <a:cubicBezTo>
                      <a:pt x="51" y="50"/>
                      <a:pt x="59" y="57"/>
                      <a:pt x="70" y="60"/>
                    </a:cubicBezTo>
                    <a:cubicBezTo>
                      <a:pt x="92" y="67"/>
                      <a:pt x="112" y="78"/>
                      <a:pt x="124" y="98"/>
                    </a:cubicBezTo>
                    <a:cubicBezTo>
                      <a:pt x="134" y="115"/>
                      <a:pt x="135" y="132"/>
                      <a:pt x="130" y="150"/>
                    </a:cubicBezTo>
                    <a:cubicBezTo>
                      <a:pt x="129" y="157"/>
                      <a:pt x="125" y="156"/>
                      <a:pt x="120" y="155"/>
                    </a:cubicBezTo>
                    <a:cubicBezTo>
                      <a:pt x="64" y="138"/>
                      <a:pt x="25" y="102"/>
                      <a:pt x="8" y="45"/>
                    </a:cubicBezTo>
                    <a:cubicBezTo>
                      <a:pt x="4" y="31"/>
                      <a:pt x="2" y="17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67" name="Freeform 50">
                <a:extLst>
                  <a:ext uri="{FF2B5EF4-FFF2-40B4-BE49-F238E27FC236}">
                    <a16:creationId xmlns:a16="http://schemas.microsoft.com/office/drawing/2014/main" id="{C4F972B5-C7D4-4127-9447-37FE6C05F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925" y="1462088"/>
                <a:ext cx="107950" cy="80963"/>
              </a:xfrm>
              <a:custGeom>
                <a:avLst/>
                <a:gdLst>
                  <a:gd name="T0" fmla="*/ 0 w 170"/>
                  <a:gd name="T1" fmla="*/ 8 h 129"/>
                  <a:gd name="T2" fmla="*/ 170 w 170"/>
                  <a:gd name="T3" fmla="*/ 114 h 129"/>
                  <a:gd name="T4" fmla="*/ 89 w 170"/>
                  <a:gd name="T5" fmla="*/ 100 h 129"/>
                  <a:gd name="T6" fmla="*/ 70 w 170"/>
                  <a:gd name="T7" fmla="*/ 71 h 129"/>
                  <a:gd name="T8" fmla="*/ 43 w 170"/>
                  <a:gd name="T9" fmla="*/ 42 h 129"/>
                  <a:gd name="T10" fmla="*/ 10 w 170"/>
                  <a:gd name="T11" fmla="*/ 19 h 129"/>
                  <a:gd name="T12" fmla="*/ 0 w 170"/>
                  <a:gd name="T13" fmla="*/ 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29">
                    <a:moveTo>
                      <a:pt x="0" y="8"/>
                    </a:moveTo>
                    <a:cubicBezTo>
                      <a:pt x="77" y="0"/>
                      <a:pt x="150" y="44"/>
                      <a:pt x="170" y="114"/>
                    </a:cubicBezTo>
                    <a:cubicBezTo>
                      <a:pt x="145" y="129"/>
                      <a:pt x="110" y="124"/>
                      <a:pt x="89" y="100"/>
                    </a:cubicBezTo>
                    <a:cubicBezTo>
                      <a:pt x="81" y="91"/>
                      <a:pt x="74" y="81"/>
                      <a:pt x="70" y="71"/>
                    </a:cubicBezTo>
                    <a:cubicBezTo>
                      <a:pt x="64" y="58"/>
                      <a:pt x="54" y="50"/>
                      <a:pt x="43" y="42"/>
                    </a:cubicBezTo>
                    <a:cubicBezTo>
                      <a:pt x="32" y="35"/>
                      <a:pt x="21" y="27"/>
                      <a:pt x="10" y="19"/>
                    </a:cubicBezTo>
                    <a:cubicBezTo>
                      <a:pt x="7" y="17"/>
                      <a:pt x="4" y="1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68" name="Freeform 51">
                <a:extLst>
                  <a:ext uri="{FF2B5EF4-FFF2-40B4-BE49-F238E27FC236}">
                    <a16:creationId xmlns:a16="http://schemas.microsoft.com/office/drawing/2014/main" id="{B0AAA104-17ED-4A40-AB1A-A11618FAA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6225" y="976313"/>
                <a:ext cx="123825" cy="55563"/>
              </a:xfrm>
              <a:custGeom>
                <a:avLst/>
                <a:gdLst>
                  <a:gd name="T0" fmla="*/ 0 w 198"/>
                  <a:gd name="T1" fmla="*/ 59 h 89"/>
                  <a:gd name="T2" fmla="*/ 0 w 198"/>
                  <a:gd name="T3" fmla="*/ 59 h 89"/>
                  <a:gd name="T4" fmla="*/ 38 w 198"/>
                  <a:gd name="T5" fmla="*/ 31 h 89"/>
                  <a:gd name="T6" fmla="*/ 198 w 198"/>
                  <a:gd name="T7" fmla="*/ 29 h 89"/>
                  <a:gd name="T8" fmla="*/ 180 w 198"/>
                  <a:gd name="T9" fmla="*/ 36 h 89"/>
                  <a:gd name="T10" fmla="*/ 139 w 198"/>
                  <a:gd name="T11" fmla="*/ 45 h 89"/>
                  <a:gd name="T12" fmla="*/ 110 w 198"/>
                  <a:gd name="T13" fmla="*/ 61 h 89"/>
                  <a:gd name="T14" fmla="*/ 47 w 198"/>
                  <a:gd name="T15" fmla="*/ 88 h 89"/>
                  <a:gd name="T16" fmla="*/ 2 w 198"/>
                  <a:gd name="T17" fmla="*/ 67 h 89"/>
                  <a:gd name="T18" fmla="*/ 0 w 198"/>
                  <a:gd name="T19" fmla="*/ 5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89">
                    <a:moveTo>
                      <a:pt x="0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13" y="50"/>
                      <a:pt x="24" y="40"/>
                      <a:pt x="38" y="31"/>
                    </a:cubicBezTo>
                    <a:cubicBezTo>
                      <a:pt x="87" y="0"/>
                      <a:pt x="150" y="3"/>
                      <a:pt x="198" y="29"/>
                    </a:cubicBezTo>
                    <a:cubicBezTo>
                      <a:pt x="191" y="32"/>
                      <a:pt x="186" y="35"/>
                      <a:pt x="180" y="36"/>
                    </a:cubicBezTo>
                    <a:cubicBezTo>
                      <a:pt x="167" y="40"/>
                      <a:pt x="153" y="43"/>
                      <a:pt x="139" y="45"/>
                    </a:cubicBezTo>
                    <a:cubicBezTo>
                      <a:pt x="128" y="47"/>
                      <a:pt x="119" y="53"/>
                      <a:pt x="110" y="61"/>
                    </a:cubicBezTo>
                    <a:cubicBezTo>
                      <a:pt x="93" y="77"/>
                      <a:pt x="72" y="89"/>
                      <a:pt x="47" y="88"/>
                    </a:cubicBezTo>
                    <a:cubicBezTo>
                      <a:pt x="29" y="87"/>
                      <a:pt x="15" y="78"/>
                      <a:pt x="2" y="67"/>
                    </a:cubicBezTo>
                    <a:cubicBezTo>
                      <a:pt x="1" y="65"/>
                      <a:pt x="1" y="62"/>
                      <a:pt x="0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69" name="Freeform 52">
                <a:extLst>
                  <a:ext uri="{FF2B5EF4-FFF2-40B4-BE49-F238E27FC236}">
                    <a16:creationId xmlns:a16="http://schemas.microsoft.com/office/drawing/2014/main" id="{343F2A63-61C6-493D-A6CD-6C6433C91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800" y="1514476"/>
                <a:ext cx="53975" cy="125413"/>
              </a:xfrm>
              <a:custGeom>
                <a:avLst/>
                <a:gdLst>
                  <a:gd name="T0" fmla="*/ 44 w 84"/>
                  <a:gd name="T1" fmla="*/ 0 h 200"/>
                  <a:gd name="T2" fmla="*/ 49 w 84"/>
                  <a:gd name="T3" fmla="*/ 43 h 200"/>
                  <a:gd name="T4" fmla="*/ 65 w 84"/>
                  <a:gd name="T5" fmla="*/ 94 h 200"/>
                  <a:gd name="T6" fmla="*/ 81 w 84"/>
                  <a:gd name="T7" fmla="*/ 152 h 200"/>
                  <a:gd name="T8" fmla="*/ 58 w 84"/>
                  <a:gd name="T9" fmla="*/ 195 h 200"/>
                  <a:gd name="T10" fmla="*/ 44 w 84"/>
                  <a:gd name="T11" fmla="*/ 193 h 200"/>
                  <a:gd name="T12" fmla="*/ 23 w 84"/>
                  <a:gd name="T13" fmla="*/ 32 h 200"/>
                  <a:gd name="T14" fmla="*/ 39 w 84"/>
                  <a:gd name="T15" fmla="*/ 0 h 200"/>
                  <a:gd name="T16" fmla="*/ 44 w 84"/>
                  <a:gd name="T1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200">
                    <a:moveTo>
                      <a:pt x="44" y="0"/>
                    </a:moveTo>
                    <a:cubicBezTo>
                      <a:pt x="46" y="15"/>
                      <a:pt x="49" y="29"/>
                      <a:pt x="49" y="43"/>
                    </a:cubicBezTo>
                    <a:cubicBezTo>
                      <a:pt x="50" y="61"/>
                      <a:pt x="53" y="78"/>
                      <a:pt x="65" y="94"/>
                    </a:cubicBezTo>
                    <a:cubicBezTo>
                      <a:pt x="77" y="111"/>
                      <a:pt x="84" y="130"/>
                      <a:pt x="81" y="152"/>
                    </a:cubicBezTo>
                    <a:cubicBezTo>
                      <a:pt x="79" y="169"/>
                      <a:pt x="70" y="183"/>
                      <a:pt x="58" y="195"/>
                    </a:cubicBezTo>
                    <a:cubicBezTo>
                      <a:pt x="52" y="200"/>
                      <a:pt x="49" y="199"/>
                      <a:pt x="44" y="193"/>
                    </a:cubicBezTo>
                    <a:cubicBezTo>
                      <a:pt x="8" y="143"/>
                      <a:pt x="0" y="90"/>
                      <a:pt x="23" y="32"/>
                    </a:cubicBezTo>
                    <a:cubicBezTo>
                      <a:pt x="27" y="21"/>
                      <a:pt x="34" y="11"/>
                      <a:pt x="39" y="0"/>
                    </a:cubicBezTo>
                    <a:cubicBezTo>
                      <a:pt x="41" y="0"/>
                      <a:pt x="42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0" name="Freeform 53">
                <a:extLst>
                  <a:ext uri="{FF2B5EF4-FFF2-40B4-BE49-F238E27FC236}">
                    <a16:creationId xmlns:a16="http://schemas.microsoft.com/office/drawing/2014/main" id="{932E1330-1158-4C29-AF47-6852A6DA4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4338" y="1865313"/>
                <a:ext cx="120650" cy="53975"/>
              </a:xfrm>
              <a:custGeom>
                <a:avLst/>
                <a:gdLst>
                  <a:gd name="T0" fmla="*/ 192 w 192"/>
                  <a:gd name="T1" fmla="*/ 34 h 87"/>
                  <a:gd name="T2" fmla="*/ 117 w 192"/>
                  <a:gd name="T3" fmla="*/ 83 h 87"/>
                  <a:gd name="T4" fmla="*/ 93 w 192"/>
                  <a:gd name="T5" fmla="*/ 78 h 87"/>
                  <a:gd name="T6" fmla="*/ 47 w 192"/>
                  <a:gd name="T7" fmla="*/ 79 h 87"/>
                  <a:gd name="T8" fmla="*/ 11 w 192"/>
                  <a:gd name="T9" fmla="*/ 86 h 87"/>
                  <a:gd name="T10" fmla="*/ 0 w 192"/>
                  <a:gd name="T11" fmla="*/ 85 h 87"/>
                  <a:gd name="T12" fmla="*/ 192 w 192"/>
                  <a:gd name="T13" fmla="*/ 3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87">
                    <a:moveTo>
                      <a:pt x="192" y="34"/>
                    </a:moveTo>
                    <a:cubicBezTo>
                      <a:pt x="180" y="69"/>
                      <a:pt x="154" y="86"/>
                      <a:pt x="117" y="83"/>
                    </a:cubicBezTo>
                    <a:cubicBezTo>
                      <a:pt x="109" y="82"/>
                      <a:pt x="100" y="81"/>
                      <a:pt x="93" y="78"/>
                    </a:cubicBezTo>
                    <a:cubicBezTo>
                      <a:pt x="77" y="71"/>
                      <a:pt x="62" y="75"/>
                      <a:pt x="47" y="79"/>
                    </a:cubicBezTo>
                    <a:cubicBezTo>
                      <a:pt x="35" y="81"/>
                      <a:pt x="23" y="84"/>
                      <a:pt x="11" y="86"/>
                    </a:cubicBezTo>
                    <a:cubicBezTo>
                      <a:pt x="8" y="87"/>
                      <a:pt x="4" y="86"/>
                      <a:pt x="0" y="85"/>
                    </a:cubicBezTo>
                    <a:cubicBezTo>
                      <a:pt x="26" y="30"/>
                      <a:pt x="139" y="0"/>
                      <a:pt x="19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1" name="Freeform 54">
                <a:extLst>
                  <a:ext uri="{FF2B5EF4-FFF2-40B4-BE49-F238E27FC236}">
                    <a16:creationId xmlns:a16="http://schemas.microsoft.com/office/drawing/2014/main" id="{E9056B3A-A39F-458F-89DF-D2242E542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925" y="1112838"/>
                <a:ext cx="85725" cy="95250"/>
              </a:xfrm>
              <a:custGeom>
                <a:avLst/>
                <a:gdLst>
                  <a:gd name="T0" fmla="*/ 123 w 137"/>
                  <a:gd name="T1" fmla="*/ 2 h 151"/>
                  <a:gd name="T2" fmla="*/ 137 w 137"/>
                  <a:gd name="T3" fmla="*/ 0 h 151"/>
                  <a:gd name="T4" fmla="*/ 128 w 137"/>
                  <a:gd name="T5" fmla="*/ 16 h 151"/>
                  <a:gd name="T6" fmla="*/ 100 w 137"/>
                  <a:gd name="T7" fmla="*/ 49 h 151"/>
                  <a:gd name="T8" fmla="*/ 87 w 137"/>
                  <a:gd name="T9" fmla="*/ 76 h 151"/>
                  <a:gd name="T10" fmla="*/ 56 w 137"/>
                  <a:gd name="T11" fmla="*/ 135 h 151"/>
                  <a:gd name="T12" fmla="*/ 0 w 137"/>
                  <a:gd name="T13" fmla="*/ 147 h 151"/>
                  <a:gd name="T14" fmla="*/ 29 w 137"/>
                  <a:gd name="T15" fmla="*/ 64 h 151"/>
                  <a:gd name="T16" fmla="*/ 114 w 137"/>
                  <a:gd name="T17" fmla="*/ 5 h 151"/>
                  <a:gd name="T18" fmla="*/ 124 w 137"/>
                  <a:gd name="T19" fmla="*/ 1 h 151"/>
                  <a:gd name="T20" fmla="*/ 123 w 137"/>
                  <a:gd name="T21" fmla="*/ 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7" h="151">
                    <a:moveTo>
                      <a:pt x="123" y="2"/>
                    </a:moveTo>
                    <a:cubicBezTo>
                      <a:pt x="127" y="1"/>
                      <a:pt x="131" y="1"/>
                      <a:pt x="137" y="0"/>
                    </a:cubicBezTo>
                    <a:cubicBezTo>
                      <a:pt x="134" y="7"/>
                      <a:pt x="132" y="12"/>
                      <a:pt x="128" y="16"/>
                    </a:cubicBezTo>
                    <a:cubicBezTo>
                      <a:pt x="119" y="27"/>
                      <a:pt x="110" y="38"/>
                      <a:pt x="100" y="49"/>
                    </a:cubicBezTo>
                    <a:cubicBezTo>
                      <a:pt x="93" y="57"/>
                      <a:pt x="89" y="66"/>
                      <a:pt x="87" y="76"/>
                    </a:cubicBezTo>
                    <a:cubicBezTo>
                      <a:pt x="83" y="99"/>
                      <a:pt x="75" y="120"/>
                      <a:pt x="56" y="135"/>
                    </a:cubicBezTo>
                    <a:cubicBezTo>
                      <a:pt x="39" y="148"/>
                      <a:pt x="21" y="151"/>
                      <a:pt x="0" y="147"/>
                    </a:cubicBezTo>
                    <a:cubicBezTo>
                      <a:pt x="1" y="116"/>
                      <a:pt x="12" y="89"/>
                      <a:pt x="29" y="64"/>
                    </a:cubicBezTo>
                    <a:cubicBezTo>
                      <a:pt x="50" y="35"/>
                      <a:pt x="79" y="16"/>
                      <a:pt x="114" y="5"/>
                    </a:cubicBezTo>
                    <a:cubicBezTo>
                      <a:pt x="117" y="4"/>
                      <a:pt x="120" y="3"/>
                      <a:pt x="124" y="1"/>
                    </a:cubicBezTo>
                    <a:lnTo>
                      <a:pt x="1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2" name="Freeform 55">
                <a:extLst>
                  <a:ext uri="{FF2B5EF4-FFF2-40B4-BE49-F238E27FC236}">
                    <a16:creationId xmlns:a16="http://schemas.microsoft.com/office/drawing/2014/main" id="{737F5A42-A349-427B-996B-891F17194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1398588"/>
                <a:ext cx="50800" cy="123825"/>
              </a:xfrm>
              <a:custGeom>
                <a:avLst/>
                <a:gdLst>
                  <a:gd name="T0" fmla="*/ 37 w 81"/>
                  <a:gd name="T1" fmla="*/ 198 h 198"/>
                  <a:gd name="T2" fmla="*/ 63 w 81"/>
                  <a:gd name="T3" fmla="*/ 0 h 198"/>
                  <a:gd name="T4" fmla="*/ 64 w 81"/>
                  <a:gd name="T5" fmla="*/ 37 h 198"/>
                  <a:gd name="T6" fmla="*/ 62 w 81"/>
                  <a:gd name="T7" fmla="*/ 60 h 198"/>
                  <a:gd name="T8" fmla="*/ 67 w 81"/>
                  <a:gd name="T9" fmla="*/ 91 h 198"/>
                  <a:gd name="T10" fmla="*/ 78 w 81"/>
                  <a:gd name="T11" fmla="*/ 148 h 198"/>
                  <a:gd name="T12" fmla="*/ 37 w 81"/>
                  <a:gd name="T13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98">
                    <a:moveTo>
                      <a:pt x="37" y="198"/>
                    </a:moveTo>
                    <a:cubicBezTo>
                      <a:pt x="0" y="142"/>
                      <a:pt x="4" y="57"/>
                      <a:pt x="63" y="0"/>
                    </a:cubicBezTo>
                    <a:cubicBezTo>
                      <a:pt x="68" y="13"/>
                      <a:pt x="65" y="25"/>
                      <a:pt x="64" y="37"/>
                    </a:cubicBezTo>
                    <a:cubicBezTo>
                      <a:pt x="64" y="45"/>
                      <a:pt x="62" y="52"/>
                      <a:pt x="62" y="60"/>
                    </a:cubicBezTo>
                    <a:cubicBezTo>
                      <a:pt x="61" y="71"/>
                      <a:pt x="62" y="81"/>
                      <a:pt x="67" y="91"/>
                    </a:cubicBezTo>
                    <a:cubicBezTo>
                      <a:pt x="76" y="109"/>
                      <a:pt x="81" y="128"/>
                      <a:pt x="78" y="148"/>
                    </a:cubicBezTo>
                    <a:cubicBezTo>
                      <a:pt x="74" y="173"/>
                      <a:pt x="59" y="188"/>
                      <a:pt x="37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3" name="Freeform 56">
                <a:extLst>
                  <a:ext uri="{FF2B5EF4-FFF2-40B4-BE49-F238E27FC236}">
                    <a16:creationId xmlns:a16="http://schemas.microsoft.com/office/drawing/2014/main" id="{F5AA5AA2-ED33-4BA2-A2CE-4AB1AB5B3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6525" y="1200151"/>
                <a:ext cx="77788" cy="103188"/>
              </a:xfrm>
              <a:custGeom>
                <a:avLst/>
                <a:gdLst>
                  <a:gd name="T0" fmla="*/ 5 w 123"/>
                  <a:gd name="T1" fmla="*/ 161 h 163"/>
                  <a:gd name="T2" fmla="*/ 123 w 123"/>
                  <a:gd name="T3" fmla="*/ 0 h 163"/>
                  <a:gd name="T4" fmla="*/ 118 w 123"/>
                  <a:gd name="T5" fmla="*/ 15 h 163"/>
                  <a:gd name="T6" fmla="*/ 104 w 123"/>
                  <a:gd name="T7" fmla="*/ 36 h 163"/>
                  <a:gd name="T8" fmla="*/ 81 w 123"/>
                  <a:gd name="T9" fmla="*/ 93 h 163"/>
                  <a:gd name="T10" fmla="*/ 52 w 123"/>
                  <a:gd name="T11" fmla="*/ 150 h 163"/>
                  <a:gd name="T12" fmla="*/ 5 w 123"/>
                  <a:gd name="T13" fmla="*/ 16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63">
                    <a:moveTo>
                      <a:pt x="5" y="161"/>
                    </a:moveTo>
                    <a:cubicBezTo>
                      <a:pt x="0" y="88"/>
                      <a:pt x="49" y="21"/>
                      <a:pt x="123" y="0"/>
                    </a:cubicBezTo>
                    <a:cubicBezTo>
                      <a:pt x="121" y="6"/>
                      <a:pt x="120" y="11"/>
                      <a:pt x="118" y="15"/>
                    </a:cubicBezTo>
                    <a:cubicBezTo>
                      <a:pt x="114" y="22"/>
                      <a:pt x="109" y="29"/>
                      <a:pt x="104" y="36"/>
                    </a:cubicBezTo>
                    <a:cubicBezTo>
                      <a:pt x="91" y="53"/>
                      <a:pt x="82" y="71"/>
                      <a:pt x="81" y="93"/>
                    </a:cubicBezTo>
                    <a:cubicBezTo>
                      <a:pt x="80" y="116"/>
                      <a:pt x="71" y="136"/>
                      <a:pt x="52" y="150"/>
                    </a:cubicBezTo>
                    <a:cubicBezTo>
                      <a:pt x="39" y="160"/>
                      <a:pt x="23" y="163"/>
                      <a:pt x="5" y="1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4" name="Freeform 57">
                <a:extLst>
                  <a:ext uri="{FF2B5EF4-FFF2-40B4-BE49-F238E27FC236}">
                    <a16:creationId xmlns:a16="http://schemas.microsoft.com/office/drawing/2014/main" id="{9158ABBF-5F92-4595-ACD9-498DD33FE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788" y="1768476"/>
                <a:ext cx="84138" cy="98425"/>
              </a:xfrm>
              <a:custGeom>
                <a:avLst/>
                <a:gdLst>
                  <a:gd name="T0" fmla="*/ 3 w 133"/>
                  <a:gd name="T1" fmla="*/ 0 h 157"/>
                  <a:gd name="T2" fmla="*/ 29 w 133"/>
                  <a:gd name="T3" fmla="*/ 26 h 157"/>
                  <a:gd name="T4" fmla="*/ 41 w 133"/>
                  <a:gd name="T5" fmla="*/ 40 h 157"/>
                  <a:gd name="T6" fmla="*/ 72 w 133"/>
                  <a:gd name="T7" fmla="*/ 61 h 157"/>
                  <a:gd name="T8" fmla="*/ 127 w 133"/>
                  <a:gd name="T9" fmla="*/ 106 h 157"/>
                  <a:gd name="T10" fmla="*/ 130 w 133"/>
                  <a:gd name="T11" fmla="*/ 148 h 157"/>
                  <a:gd name="T12" fmla="*/ 119 w 133"/>
                  <a:gd name="T13" fmla="*/ 155 h 157"/>
                  <a:gd name="T14" fmla="*/ 4 w 133"/>
                  <a:gd name="T15" fmla="*/ 31 h 157"/>
                  <a:gd name="T16" fmla="*/ 0 w 133"/>
                  <a:gd name="T17" fmla="*/ 5 h 157"/>
                  <a:gd name="T18" fmla="*/ 0 w 133"/>
                  <a:gd name="T19" fmla="*/ 3 h 157"/>
                  <a:gd name="T20" fmla="*/ 3 w 133"/>
                  <a:gd name="T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3" h="157">
                    <a:moveTo>
                      <a:pt x="3" y="0"/>
                    </a:moveTo>
                    <a:cubicBezTo>
                      <a:pt x="12" y="9"/>
                      <a:pt x="20" y="17"/>
                      <a:pt x="29" y="26"/>
                    </a:cubicBezTo>
                    <a:cubicBezTo>
                      <a:pt x="33" y="30"/>
                      <a:pt x="37" y="35"/>
                      <a:pt x="41" y="40"/>
                    </a:cubicBezTo>
                    <a:cubicBezTo>
                      <a:pt x="49" y="50"/>
                      <a:pt x="59" y="57"/>
                      <a:pt x="72" y="61"/>
                    </a:cubicBezTo>
                    <a:cubicBezTo>
                      <a:pt x="96" y="69"/>
                      <a:pt x="117" y="82"/>
                      <a:pt x="127" y="106"/>
                    </a:cubicBezTo>
                    <a:cubicBezTo>
                      <a:pt x="133" y="120"/>
                      <a:pt x="133" y="134"/>
                      <a:pt x="130" y="148"/>
                    </a:cubicBezTo>
                    <a:cubicBezTo>
                      <a:pt x="129" y="155"/>
                      <a:pt x="126" y="157"/>
                      <a:pt x="119" y="155"/>
                    </a:cubicBezTo>
                    <a:cubicBezTo>
                      <a:pt x="57" y="136"/>
                      <a:pt x="18" y="95"/>
                      <a:pt x="4" y="31"/>
                    </a:cubicBezTo>
                    <a:cubicBezTo>
                      <a:pt x="2" y="23"/>
                      <a:pt x="1" y="14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5" name="Freeform 58">
                <a:extLst>
                  <a:ext uri="{FF2B5EF4-FFF2-40B4-BE49-F238E27FC236}">
                    <a16:creationId xmlns:a16="http://schemas.microsoft.com/office/drawing/2014/main" id="{05C9DEEC-F5DB-4405-BC21-CDCB4D85A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1925" y="976313"/>
                <a:ext cx="46038" cy="125413"/>
              </a:xfrm>
              <a:custGeom>
                <a:avLst/>
                <a:gdLst>
                  <a:gd name="T0" fmla="*/ 29 w 75"/>
                  <a:gd name="T1" fmla="*/ 0 h 199"/>
                  <a:gd name="T2" fmla="*/ 72 w 75"/>
                  <a:gd name="T3" fmla="*/ 98 h 199"/>
                  <a:gd name="T4" fmla="*/ 52 w 75"/>
                  <a:gd name="T5" fmla="*/ 191 h 199"/>
                  <a:gd name="T6" fmla="*/ 37 w 75"/>
                  <a:gd name="T7" fmla="*/ 194 h 199"/>
                  <a:gd name="T8" fmla="*/ 11 w 75"/>
                  <a:gd name="T9" fmla="*/ 111 h 199"/>
                  <a:gd name="T10" fmla="*/ 17 w 75"/>
                  <a:gd name="T11" fmla="*/ 96 h 199"/>
                  <a:gd name="T12" fmla="*/ 25 w 75"/>
                  <a:gd name="T13" fmla="*/ 37 h 199"/>
                  <a:gd name="T14" fmla="*/ 24 w 75"/>
                  <a:gd name="T15" fmla="*/ 1 h 199"/>
                  <a:gd name="T16" fmla="*/ 29 w 75"/>
                  <a:gd name="T17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99">
                    <a:moveTo>
                      <a:pt x="29" y="0"/>
                    </a:moveTo>
                    <a:cubicBezTo>
                      <a:pt x="53" y="28"/>
                      <a:pt x="69" y="60"/>
                      <a:pt x="72" y="98"/>
                    </a:cubicBezTo>
                    <a:cubicBezTo>
                      <a:pt x="75" y="131"/>
                      <a:pt x="68" y="162"/>
                      <a:pt x="52" y="191"/>
                    </a:cubicBezTo>
                    <a:cubicBezTo>
                      <a:pt x="47" y="199"/>
                      <a:pt x="43" y="198"/>
                      <a:pt x="37" y="194"/>
                    </a:cubicBezTo>
                    <a:cubicBezTo>
                      <a:pt x="10" y="177"/>
                      <a:pt x="0" y="146"/>
                      <a:pt x="11" y="111"/>
                    </a:cubicBezTo>
                    <a:cubicBezTo>
                      <a:pt x="12" y="106"/>
                      <a:pt x="14" y="100"/>
                      <a:pt x="17" y="96"/>
                    </a:cubicBezTo>
                    <a:cubicBezTo>
                      <a:pt x="30" y="78"/>
                      <a:pt x="26" y="57"/>
                      <a:pt x="25" y="37"/>
                    </a:cubicBezTo>
                    <a:cubicBezTo>
                      <a:pt x="24" y="25"/>
                      <a:pt x="24" y="13"/>
                      <a:pt x="24" y="1"/>
                    </a:cubicBezTo>
                    <a:cubicBezTo>
                      <a:pt x="26" y="0"/>
                      <a:pt x="27" y="0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6" name="Freeform 59">
                <a:extLst>
                  <a:ext uri="{FF2B5EF4-FFF2-40B4-BE49-F238E27FC236}">
                    <a16:creationId xmlns:a16="http://schemas.microsoft.com/office/drawing/2014/main" id="{D1E0AD25-96A1-4E20-BC6F-6C789212F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8738" y="1193801"/>
                <a:ext cx="65088" cy="109538"/>
              </a:xfrm>
              <a:custGeom>
                <a:avLst/>
                <a:gdLst>
                  <a:gd name="T0" fmla="*/ 2 w 105"/>
                  <a:gd name="T1" fmla="*/ 0 h 175"/>
                  <a:gd name="T2" fmla="*/ 64 w 105"/>
                  <a:gd name="T3" fmla="*/ 44 h 175"/>
                  <a:gd name="T4" fmla="*/ 101 w 105"/>
                  <a:gd name="T5" fmla="*/ 165 h 175"/>
                  <a:gd name="T6" fmla="*/ 91 w 105"/>
                  <a:gd name="T7" fmla="*/ 173 h 175"/>
                  <a:gd name="T8" fmla="*/ 31 w 105"/>
                  <a:gd name="T9" fmla="*/ 107 h 175"/>
                  <a:gd name="T10" fmla="*/ 31 w 105"/>
                  <a:gd name="T11" fmla="*/ 80 h 175"/>
                  <a:gd name="T12" fmla="*/ 26 w 105"/>
                  <a:gd name="T13" fmla="*/ 59 h 175"/>
                  <a:gd name="T14" fmla="*/ 7 w 105"/>
                  <a:gd name="T15" fmla="*/ 23 h 175"/>
                  <a:gd name="T16" fmla="*/ 0 w 105"/>
                  <a:gd name="T17" fmla="*/ 1 h 175"/>
                  <a:gd name="T18" fmla="*/ 2 w 105"/>
                  <a:gd name="T1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75">
                    <a:moveTo>
                      <a:pt x="2" y="0"/>
                    </a:moveTo>
                    <a:cubicBezTo>
                      <a:pt x="26" y="10"/>
                      <a:pt x="47" y="25"/>
                      <a:pt x="64" y="44"/>
                    </a:cubicBezTo>
                    <a:cubicBezTo>
                      <a:pt x="94" y="79"/>
                      <a:pt x="105" y="120"/>
                      <a:pt x="101" y="165"/>
                    </a:cubicBezTo>
                    <a:cubicBezTo>
                      <a:pt x="101" y="172"/>
                      <a:pt x="99" y="175"/>
                      <a:pt x="91" y="173"/>
                    </a:cubicBezTo>
                    <a:cubicBezTo>
                      <a:pt x="56" y="168"/>
                      <a:pt x="35" y="144"/>
                      <a:pt x="31" y="107"/>
                    </a:cubicBezTo>
                    <a:cubicBezTo>
                      <a:pt x="31" y="98"/>
                      <a:pt x="32" y="89"/>
                      <a:pt x="31" y="80"/>
                    </a:cubicBezTo>
                    <a:cubicBezTo>
                      <a:pt x="30" y="73"/>
                      <a:pt x="29" y="65"/>
                      <a:pt x="26" y="59"/>
                    </a:cubicBezTo>
                    <a:cubicBezTo>
                      <a:pt x="20" y="46"/>
                      <a:pt x="13" y="35"/>
                      <a:pt x="7" y="23"/>
                    </a:cubicBezTo>
                    <a:cubicBezTo>
                      <a:pt x="4" y="16"/>
                      <a:pt x="2" y="9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7" name="Freeform 60">
                <a:extLst>
                  <a:ext uri="{FF2B5EF4-FFF2-40B4-BE49-F238E27FC236}">
                    <a16:creationId xmlns:a16="http://schemas.microsoft.com/office/drawing/2014/main" id="{1EF16836-79C9-4C9E-8ED3-34DA74199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7788" y="1592263"/>
                <a:ext cx="117475" cy="73025"/>
              </a:xfrm>
              <a:custGeom>
                <a:avLst/>
                <a:gdLst>
                  <a:gd name="T0" fmla="*/ 0 w 187"/>
                  <a:gd name="T1" fmla="*/ 23 h 117"/>
                  <a:gd name="T2" fmla="*/ 187 w 187"/>
                  <a:gd name="T3" fmla="*/ 96 h 117"/>
                  <a:gd name="T4" fmla="*/ 107 w 187"/>
                  <a:gd name="T5" fmla="*/ 99 h 117"/>
                  <a:gd name="T6" fmla="*/ 80 w 187"/>
                  <a:gd name="T7" fmla="*/ 72 h 117"/>
                  <a:gd name="T8" fmla="*/ 48 w 187"/>
                  <a:gd name="T9" fmla="*/ 48 h 117"/>
                  <a:gd name="T10" fmla="*/ 13 w 187"/>
                  <a:gd name="T11" fmla="*/ 32 h 117"/>
                  <a:gd name="T12" fmla="*/ 0 w 187"/>
                  <a:gd name="T13" fmla="*/ 2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117">
                    <a:moveTo>
                      <a:pt x="0" y="23"/>
                    </a:moveTo>
                    <a:cubicBezTo>
                      <a:pt x="77" y="0"/>
                      <a:pt x="154" y="34"/>
                      <a:pt x="187" y="96"/>
                    </a:cubicBezTo>
                    <a:cubicBezTo>
                      <a:pt x="167" y="115"/>
                      <a:pt x="131" y="117"/>
                      <a:pt x="107" y="99"/>
                    </a:cubicBezTo>
                    <a:cubicBezTo>
                      <a:pt x="97" y="91"/>
                      <a:pt x="87" y="82"/>
                      <a:pt x="80" y="72"/>
                    </a:cubicBezTo>
                    <a:cubicBezTo>
                      <a:pt x="71" y="60"/>
                      <a:pt x="60" y="54"/>
                      <a:pt x="48" y="48"/>
                    </a:cubicBezTo>
                    <a:cubicBezTo>
                      <a:pt x="36" y="43"/>
                      <a:pt x="24" y="38"/>
                      <a:pt x="13" y="32"/>
                    </a:cubicBezTo>
                    <a:cubicBezTo>
                      <a:pt x="9" y="30"/>
                      <a:pt x="5" y="27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8" name="Freeform 61">
                <a:extLst>
                  <a:ext uri="{FF2B5EF4-FFF2-40B4-BE49-F238E27FC236}">
                    <a16:creationId xmlns:a16="http://schemas.microsoft.com/office/drawing/2014/main" id="{95AFBADE-4864-4064-9AB2-6F41064B2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1628776"/>
                <a:ext cx="71438" cy="114300"/>
              </a:xfrm>
              <a:custGeom>
                <a:avLst/>
                <a:gdLst>
                  <a:gd name="T0" fmla="*/ 103 w 116"/>
                  <a:gd name="T1" fmla="*/ 183 h 183"/>
                  <a:gd name="T2" fmla="*/ 17 w 116"/>
                  <a:gd name="T3" fmla="*/ 0 h 183"/>
                  <a:gd name="T4" fmla="*/ 31 w 116"/>
                  <a:gd name="T5" fmla="*/ 20 h 183"/>
                  <a:gd name="T6" fmla="*/ 40 w 116"/>
                  <a:gd name="T7" fmla="*/ 36 h 183"/>
                  <a:gd name="T8" fmla="*/ 78 w 116"/>
                  <a:gd name="T9" fmla="*/ 82 h 183"/>
                  <a:gd name="T10" fmla="*/ 115 w 116"/>
                  <a:gd name="T11" fmla="*/ 139 h 183"/>
                  <a:gd name="T12" fmla="*/ 103 w 116"/>
                  <a:gd name="T1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83">
                    <a:moveTo>
                      <a:pt x="103" y="183"/>
                    </a:moveTo>
                    <a:cubicBezTo>
                      <a:pt x="37" y="153"/>
                      <a:pt x="0" y="81"/>
                      <a:pt x="17" y="0"/>
                    </a:cubicBezTo>
                    <a:cubicBezTo>
                      <a:pt x="23" y="8"/>
                      <a:pt x="27" y="13"/>
                      <a:pt x="31" y="20"/>
                    </a:cubicBezTo>
                    <a:cubicBezTo>
                      <a:pt x="35" y="25"/>
                      <a:pt x="37" y="30"/>
                      <a:pt x="40" y="36"/>
                    </a:cubicBezTo>
                    <a:cubicBezTo>
                      <a:pt x="48" y="55"/>
                      <a:pt x="59" y="70"/>
                      <a:pt x="78" y="82"/>
                    </a:cubicBezTo>
                    <a:cubicBezTo>
                      <a:pt x="98" y="94"/>
                      <a:pt x="113" y="114"/>
                      <a:pt x="115" y="139"/>
                    </a:cubicBezTo>
                    <a:cubicBezTo>
                      <a:pt x="116" y="155"/>
                      <a:pt x="111" y="169"/>
                      <a:pt x="103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79" name="Freeform 62">
                <a:extLst>
                  <a:ext uri="{FF2B5EF4-FFF2-40B4-BE49-F238E27FC236}">
                    <a16:creationId xmlns:a16="http://schemas.microsoft.com/office/drawing/2014/main" id="{18742EFA-47AE-4919-B7DA-724F7B49C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2075" y="1087438"/>
                <a:ext cx="58738" cy="117475"/>
              </a:xfrm>
              <a:custGeom>
                <a:avLst/>
                <a:gdLst>
                  <a:gd name="T0" fmla="*/ 3 w 92"/>
                  <a:gd name="T1" fmla="*/ 0 h 185"/>
                  <a:gd name="T2" fmla="*/ 47 w 92"/>
                  <a:gd name="T3" fmla="*/ 37 h 185"/>
                  <a:gd name="T4" fmla="*/ 81 w 92"/>
                  <a:gd name="T5" fmla="*/ 177 h 185"/>
                  <a:gd name="T6" fmla="*/ 70 w 92"/>
                  <a:gd name="T7" fmla="*/ 183 h 185"/>
                  <a:gd name="T8" fmla="*/ 20 w 92"/>
                  <a:gd name="T9" fmla="*/ 121 h 185"/>
                  <a:gd name="T10" fmla="*/ 22 w 92"/>
                  <a:gd name="T11" fmla="*/ 83 h 185"/>
                  <a:gd name="T12" fmla="*/ 20 w 92"/>
                  <a:gd name="T13" fmla="*/ 64 h 185"/>
                  <a:gd name="T14" fmla="*/ 4 w 92"/>
                  <a:gd name="T15" fmla="*/ 21 h 185"/>
                  <a:gd name="T16" fmla="*/ 0 w 92"/>
                  <a:gd name="T17" fmla="*/ 2 h 185"/>
                  <a:gd name="T18" fmla="*/ 3 w 92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85">
                    <a:moveTo>
                      <a:pt x="3" y="0"/>
                    </a:moveTo>
                    <a:cubicBezTo>
                      <a:pt x="20" y="10"/>
                      <a:pt x="34" y="22"/>
                      <a:pt x="47" y="37"/>
                    </a:cubicBezTo>
                    <a:cubicBezTo>
                      <a:pt x="81" y="78"/>
                      <a:pt x="92" y="125"/>
                      <a:pt x="81" y="177"/>
                    </a:cubicBezTo>
                    <a:cubicBezTo>
                      <a:pt x="80" y="184"/>
                      <a:pt x="77" y="185"/>
                      <a:pt x="70" y="183"/>
                    </a:cubicBezTo>
                    <a:cubicBezTo>
                      <a:pt x="40" y="176"/>
                      <a:pt x="21" y="152"/>
                      <a:pt x="20" y="121"/>
                    </a:cubicBezTo>
                    <a:cubicBezTo>
                      <a:pt x="19" y="108"/>
                      <a:pt x="22" y="95"/>
                      <a:pt x="22" y="83"/>
                    </a:cubicBezTo>
                    <a:cubicBezTo>
                      <a:pt x="22" y="76"/>
                      <a:pt x="22" y="70"/>
                      <a:pt x="20" y="64"/>
                    </a:cubicBezTo>
                    <a:cubicBezTo>
                      <a:pt x="15" y="49"/>
                      <a:pt x="9" y="36"/>
                      <a:pt x="4" y="21"/>
                    </a:cubicBezTo>
                    <a:cubicBezTo>
                      <a:pt x="2" y="15"/>
                      <a:pt x="2" y="8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0" name="Freeform 63">
                <a:extLst>
                  <a:ext uri="{FF2B5EF4-FFF2-40B4-BE49-F238E27FC236}">
                    <a16:creationId xmlns:a16="http://schemas.microsoft.com/office/drawing/2014/main" id="{AC53C9A3-190D-4756-808E-8A945AB2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7963" y="1044576"/>
                <a:ext cx="109538" cy="69850"/>
              </a:xfrm>
              <a:custGeom>
                <a:avLst/>
                <a:gdLst>
                  <a:gd name="T0" fmla="*/ 49 w 174"/>
                  <a:gd name="T1" fmla="*/ 110 h 111"/>
                  <a:gd name="T2" fmla="*/ 7 w 174"/>
                  <a:gd name="T3" fmla="*/ 104 h 111"/>
                  <a:gd name="T4" fmla="*/ 3 w 174"/>
                  <a:gd name="T5" fmla="*/ 94 h 111"/>
                  <a:gd name="T6" fmla="*/ 148 w 174"/>
                  <a:gd name="T7" fmla="*/ 0 h 111"/>
                  <a:gd name="T8" fmla="*/ 173 w 174"/>
                  <a:gd name="T9" fmla="*/ 0 h 111"/>
                  <a:gd name="T10" fmla="*/ 174 w 174"/>
                  <a:gd name="T11" fmla="*/ 3 h 111"/>
                  <a:gd name="T12" fmla="*/ 159 w 174"/>
                  <a:gd name="T13" fmla="*/ 16 h 111"/>
                  <a:gd name="T14" fmla="*/ 122 w 174"/>
                  <a:gd name="T15" fmla="*/ 40 h 111"/>
                  <a:gd name="T16" fmla="*/ 106 w 174"/>
                  <a:gd name="T17" fmla="*/ 57 h 111"/>
                  <a:gd name="T18" fmla="*/ 48 w 174"/>
                  <a:gd name="T19" fmla="*/ 111 h 111"/>
                  <a:gd name="T20" fmla="*/ 49 w 174"/>
                  <a:gd name="T21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111">
                    <a:moveTo>
                      <a:pt x="49" y="110"/>
                    </a:moveTo>
                    <a:cubicBezTo>
                      <a:pt x="35" y="108"/>
                      <a:pt x="21" y="107"/>
                      <a:pt x="7" y="104"/>
                    </a:cubicBezTo>
                    <a:cubicBezTo>
                      <a:pt x="1" y="103"/>
                      <a:pt x="0" y="100"/>
                      <a:pt x="3" y="94"/>
                    </a:cubicBezTo>
                    <a:cubicBezTo>
                      <a:pt x="33" y="34"/>
                      <a:pt x="81" y="1"/>
                      <a:pt x="148" y="0"/>
                    </a:cubicBezTo>
                    <a:cubicBezTo>
                      <a:pt x="157" y="0"/>
                      <a:pt x="165" y="0"/>
                      <a:pt x="173" y="0"/>
                    </a:cubicBezTo>
                    <a:cubicBezTo>
                      <a:pt x="173" y="1"/>
                      <a:pt x="174" y="2"/>
                      <a:pt x="174" y="3"/>
                    </a:cubicBezTo>
                    <a:cubicBezTo>
                      <a:pt x="169" y="7"/>
                      <a:pt x="165" y="12"/>
                      <a:pt x="159" y="16"/>
                    </a:cubicBezTo>
                    <a:cubicBezTo>
                      <a:pt x="147" y="24"/>
                      <a:pt x="134" y="31"/>
                      <a:pt x="122" y="40"/>
                    </a:cubicBezTo>
                    <a:cubicBezTo>
                      <a:pt x="116" y="44"/>
                      <a:pt x="110" y="51"/>
                      <a:pt x="106" y="57"/>
                    </a:cubicBezTo>
                    <a:cubicBezTo>
                      <a:pt x="93" y="82"/>
                      <a:pt x="76" y="102"/>
                      <a:pt x="48" y="111"/>
                    </a:cubicBezTo>
                    <a:cubicBezTo>
                      <a:pt x="48" y="111"/>
                      <a:pt x="49" y="110"/>
                      <a:pt x="49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1" name="Freeform 64">
                <a:extLst>
                  <a:ext uri="{FF2B5EF4-FFF2-40B4-BE49-F238E27FC236}">
                    <a16:creationId xmlns:a16="http://schemas.microsoft.com/office/drawing/2014/main" id="{E7EFCEF5-C321-49E2-82ED-1E72DAD2B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1306513"/>
                <a:ext cx="82550" cy="98425"/>
              </a:xfrm>
              <a:custGeom>
                <a:avLst/>
                <a:gdLst>
                  <a:gd name="T0" fmla="*/ 3 w 130"/>
                  <a:gd name="T1" fmla="*/ 0 h 156"/>
                  <a:gd name="T2" fmla="*/ 74 w 130"/>
                  <a:gd name="T3" fmla="*/ 36 h 156"/>
                  <a:gd name="T4" fmla="*/ 128 w 130"/>
                  <a:gd name="T5" fmla="*/ 141 h 156"/>
                  <a:gd name="T6" fmla="*/ 115 w 130"/>
                  <a:gd name="T7" fmla="*/ 156 h 156"/>
                  <a:gd name="T8" fmla="*/ 53 w 130"/>
                  <a:gd name="T9" fmla="*/ 110 h 156"/>
                  <a:gd name="T10" fmla="*/ 45 w 130"/>
                  <a:gd name="T11" fmla="*/ 76 h 156"/>
                  <a:gd name="T12" fmla="*/ 33 w 130"/>
                  <a:gd name="T13" fmla="*/ 51 h 156"/>
                  <a:gd name="T14" fmla="*/ 9 w 130"/>
                  <a:gd name="T15" fmla="*/ 19 h 156"/>
                  <a:gd name="T16" fmla="*/ 0 w 130"/>
                  <a:gd name="T17" fmla="*/ 2 h 156"/>
                  <a:gd name="T18" fmla="*/ 3 w 130"/>
                  <a:gd name="T1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56">
                    <a:moveTo>
                      <a:pt x="3" y="0"/>
                    </a:moveTo>
                    <a:cubicBezTo>
                      <a:pt x="29" y="7"/>
                      <a:pt x="53" y="19"/>
                      <a:pt x="74" y="36"/>
                    </a:cubicBezTo>
                    <a:cubicBezTo>
                      <a:pt x="106" y="64"/>
                      <a:pt x="123" y="99"/>
                      <a:pt x="128" y="141"/>
                    </a:cubicBezTo>
                    <a:cubicBezTo>
                      <a:pt x="130" y="155"/>
                      <a:pt x="129" y="156"/>
                      <a:pt x="115" y="156"/>
                    </a:cubicBezTo>
                    <a:cubicBezTo>
                      <a:pt x="86" y="156"/>
                      <a:pt x="64" y="140"/>
                      <a:pt x="53" y="110"/>
                    </a:cubicBezTo>
                    <a:cubicBezTo>
                      <a:pt x="49" y="99"/>
                      <a:pt x="48" y="87"/>
                      <a:pt x="45" y="76"/>
                    </a:cubicBezTo>
                    <a:cubicBezTo>
                      <a:pt x="42" y="67"/>
                      <a:pt x="38" y="58"/>
                      <a:pt x="33" y="51"/>
                    </a:cubicBezTo>
                    <a:cubicBezTo>
                      <a:pt x="26" y="40"/>
                      <a:pt x="17" y="30"/>
                      <a:pt x="9" y="19"/>
                    </a:cubicBezTo>
                    <a:cubicBezTo>
                      <a:pt x="6" y="14"/>
                      <a:pt x="3" y="8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2" name="Freeform 65">
                <a:extLst>
                  <a:ext uri="{FF2B5EF4-FFF2-40B4-BE49-F238E27FC236}">
                    <a16:creationId xmlns:a16="http://schemas.microsoft.com/office/drawing/2014/main" id="{83BA606B-5AB9-4E97-AA8D-E6837E0B1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825" y="1287463"/>
                <a:ext cx="69850" cy="112713"/>
              </a:xfrm>
              <a:custGeom>
                <a:avLst/>
                <a:gdLst>
                  <a:gd name="T0" fmla="*/ 112 w 112"/>
                  <a:gd name="T1" fmla="*/ 0 h 179"/>
                  <a:gd name="T2" fmla="*/ 107 w 112"/>
                  <a:gd name="T3" fmla="*/ 20 h 179"/>
                  <a:gd name="T4" fmla="*/ 91 w 112"/>
                  <a:gd name="T5" fmla="*/ 55 h 179"/>
                  <a:gd name="T6" fmla="*/ 86 w 112"/>
                  <a:gd name="T7" fmla="*/ 90 h 179"/>
                  <a:gd name="T8" fmla="*/ 70 w 112"/>
                  <a:gd name="T9" fmla="*/ 155 h 179"/>
                  <a:gd name="T10" fmla="*/ 24 w 112"/>
                  <a:gd name="T11" fmla="*/ 179 h 179"/>
                  <a:gd name="T12" fmla="*/ 112 w 112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79">
                    <a:moveTo>
                      <a:pt x="112" y="0"/>
                    </a:moveTo>
                    <a:cubicBezTo>
                      <a:pt x="110" y="8"/>
                      <a:pt x="109" y="14"/>
                      <a:pt x="107" y="20"/>
                    </a:cubicBezTo>
                    <a:cubicBezTo>
                      <a:pt x="102" y="32"/>
                      <a:pt x="97" y="44"/>
                      <a:pt x="91" y="55"/>
                    </a:cubicBezTo>
                    <a:cubicBezTo>
                      <a:pt x="85" y="66"/>
                      <a:pt x="85" y="78"/>
                      <a:pt x="86" y="90"/>
                    </a:cubicBezTo>
                    <a:cubicBezTo>
                      <a:pt x="89" y="113"/>
                      <a:pt x="86" y="136"/>
                      <a:pt x="70" y="155"/>
                    </a:cubicBezTo>
                    <a:cubicBezTo>
                      <a:pt x="58" y="171"/>
                      <a:pt x="42" y="177"/>
                      <a:pt x="24" y="179"/>
                    </a:cubicBezTo>
                    <a:cubicBezTo>
                      <a:pt x="0" y="120"/>
                      <a:pt x="52" y="14"/>
                      <a:pt x="1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  <p:sp>
            <p:nvSpPr>
              <p:cNvPr id="83" name="Freeform 66">
                <a:extLst>
                  <a:ext uri="{FF2B5EF4-FFF2-40B4-BE49-F238E27FC236}">
                    <a16:creationId xmlns:a16="http://schemas.microsoft.com/office/drawing/2014/main" id="{AD42795A-4BAE-44D1-812E-62BCE4AF7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881063"/>
                <a:ext cx="66675" cy="122238"/>
              </a:xfrm>
              <a:custGeom>
                <a:avLst/>
                <a:gdLst>
                  <a:gd name="T0" fmla="*/ 28 w 107"/>
                  <a:gd name="T1" fmla="*/ 194 h 194"/>
                  <a:gd name="T2" fmla="*/ 16 w 107"/>
                  <a:gd name="T3" fmla="*/ 113 h 194"/>
                  <a:gd name="T4" fmla="*/ 39 w 107"/>
                  <a:gd name="T5" fmla="*/ 83 h 194"/>
                  <a:gd name="T6" fmla="*/ 57 w 107"/>
                  <a:gd name="T7" fmla="*/ 51 h 194"/>
                  <a:gd name="T8" fmla="*/ 69 w 107"/>
                  <a:gd name="T9" fmla="*/ 12 h 194"/>
                  <a:gd name="T10" fmla="*/ 76 w 107"/>
                  <a:gd name="T11" fmla="*/ 0 h 194"/>
                  <a:gd name="T12" fmla="*/ 28 w 107"/>
                  <a:gd name="T13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94">
                    <a:moveTo>
                      <a:pt x="28" y="194"/>
                    </a:moveTo>
                    <a:cubicBezTo>
                      <a:pt x="5" y="171"/>
                      <a:pt x="0" y="140"/>
                      <a:pt x="16" y="113"/>
                    </a:cubicBezTo>
                    <a:cubicBezTo>
                      <a:pt x="22" y="102"/>
                      <a:pt x="30" y="92"/>
                      <a:pt x="39" y="83"/>
                    </a:cubicBezTo>
                    <a:cubicBezTo>
                      <a:pt x="48" y="74"/>
                      <a:pt x="54" y="64"/>
                      <a:pt x="57" y="51"/>
                    </a:cubicBezTo>
                    <a:cubicBezTo>
                      <a:pt x="61" y="38"/>
                      <a:pt x="65" y="25"/>
                      <a:pt x="69" y="12"/>
                    </a:cubicBezTo>
                    <a:cubicBezTo>
                      <a:pt x="71" y="8"/>
                      <a:pt x="74" y="4"/>
                      <a:pt x="76" y="0"/>
                    </a:cubicBezTo>
                    <a:cubicBezTo>
                      <a:pt x="107" y="63"/>
                      <a:pt x="91" y="150"/>
                      <a:pt x="28" y="19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 Regular"/>
                  <a:ea typeface="思源黑体 CN Regular"/>
                  <a:cs typeface="+mn-cs"/>
                </a:endParaRPr>
              </a:p>
            </p:txBody>
          </p:sp>
        </p:grp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A42781B6-FD0A-465D-AF73-1D73BE147839}"/>
              </a:ext>
            </a:extLst>
          </p:cNvPr>
          <p:cNvGrpSpPr/>
          <p:nvPr/>
        </p:nvGrpSpPr>
        <p:grpSpPr>
          <a:xfrm>
            <a:off x="8844054" y="4677048"/>
            <a:ext cx="1861824" cy="386474"/>
            <a:chOff x="8870613" y="4677048"/>
            <a:chExt cx="1861824" cy="386474"/>
          </a:xfrm>
        </p:grpSpPr>
        <p:pic>
          <p:nvPicPr>
            <p:cNvPr id="105" name="图片 104" descr="卡通人物&#10;&#10;描述已自动生成">
              <a:extLst>
                <a:ext uri="{FF2B5EF4-FFF2-40B4-BE49-F238E27FC236}">
                  <a16:creationId xmlns:a16="http://schemas.microsoft.com/office/drawing/2014/main" id="{38290A8F-FE8C-4C0E-BEE5-2EC8AD2D5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5" t="57608" r="2145" b="23175"/>
            <a:stretch/>
          </p:blipFill>
          <p:spPr>
            <a:xfrm flipH="1">
              <a:off x="8870613" y="4677048"/>
              <a:ext cx="574210" cy="386474"/>
            </a:xfrm>
            <a:prstGeom prst="rect">
              <a:avLst/>
            </a:prstGeom>
          </p:spPr>
        </p:pic>
        <p:pic>
          <p:nvPicPr>
            <p:cNvPr id="106" name="图片 105" descr="卡通人物&#10;&#10;描述已自动生成">
              <a:extLst>
                <a:ext uri="{FF2B5EF4-FFF2-40B4-BE49-F238E27FC236}">
                  <a16:creationId xmlns:a16="http://schemas.microsoft.com/office/drawing/2014/main" id="{493C501F-A22E-44E0-A761-01D15B15D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5" t="57608" r="2145" b="23175"/>
            <a:stretch/>
          </p:blipFill>
          <p:spPr>
            <a:xfrm flipH="1">
              <a:off x="10158227" y="4677048"/>
              <a:ext cx="574210" cy="386474"/>
            </a:xfrm>
            <a:prstGeom prst="rect">
              <a:avLst/>
            </a:prstGeom>
          </p:spPr>
        </p:pic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8A7FCFD8-C33A-4948-858A-1F5503D59A01}"/>
              </a:ext>
            </a:extLst>
          </p:cNvPr>
          <p:cNvGrpSpPr/>
          <p:nvPr/>
        </p:nvGrpSpPr>
        <p:grpSpPr>
          <a:xfrm>
            <a:off x="8844054" y="1963257"/>
            <a:ext cx="1861824" cy="386474"/>
            <a:chOff x="8870613" y="4677048"/>
            <a:chExt cx="1861824" cy="386474"/>
          </a:xfrm>
        </p:grpSpPr>
        <p:pic>
          <p:nvPicPr>
            <p:cNvPr id="110" name="图片 109" descr="卡通人物&#10;&#10;描述已自动生成">
              <a:extLst>
                <a:ext uri="{FF2B5EF4-FFF2-40B4-BE49-F238E27FC236}">
                  <a16:creationId xmlns:a16="http://schemas.microsoft.com/office/drawing/2014/main" id="{9C0D9393-FD04-4BC5-9DEE-83527BE40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5" t="57608" r="2145" b="23175"/>
            <a:stretch/>
          </p:blipFill>
          <p:spPr>
            <a:xfrm flipH="1">
              <a:off x="8870613" y="4677048"/>
              <a:ext cx="574210" cy="386474"/>
            </a:xfrm>
            <a:prstGeom prst="rect">
              <a:avLst/>
            </a:prstGeom>
          </p:spPr>
        </p:pic>
        <p:pic>
          <p:nvPicPr>
            <p:cNvPr id="111" name="图片 110" descr="卡通人物&#10;&#10;描述已自动生成">
              <a:extLst>
                <a:ext uri="{FF2B5EF4-FFF2-40B4-BE49-F238E27FC236}">
                  <a16:creationId xmlns:a16="http://schemas.microsoft.com/office/drawing/2014/main" id="{9D2CD7DA-23FC-4092-A0FE-31D8981F7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5" t="57608" r="2145" b="23175"/>
            <a:stretch/>
          </p:blipFill>
          <p:spPr>
            <a:xfrm flipH="1">
              <a:off x="10158227" y="4677048"/>
              <a:ext cx="574210" cy="386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30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图片包含 室内, 餐桌, 就坐&#10;&#10;描述已自动生成">
            <a:extLst>
              <a:ext uri="{FF2B5EF4-FFF2-40B4-BE49-F238E27FC236}">
                <a16:creationId xmlns:a16="http://schemas.microsoft.com/office/drawing/2014/main" id="{21539AD9-2C5B-403F-9DF6-D498CC8C3F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4" y="2468984"/>
            <a:ext cx="5861962" cy="2326432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30CA0939-9FAA-4FD3-90B6-FE8D747AB4D2}"/>
              </a:ext>
            </a:extLst>
          </p:cNvPr>
          <p:cNvSpPr txBox="1"/>
          <p:nvPr/>
        </p:nvSpPr>
        <p:spPr>
          <a:xfrm>
            <a:off x="567802" y="1947357"/>
            <a:ext cx="316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i="1" dirty="0">
                <a:ln>
                  <a:solidFill>
                    <a:srgbClr val="760000"/>
                  </a:solidFill>
                </a:ln>
                <a:noFill/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活动策划</a:t>
            </a:r>
            <a:endParaRPr lang="en-US" altLang="zh-CN" sz="5400" b="1" i="1" dirty="0">
              <a:ln>
                <a:solidFill>
                  <a:srgbClr val="760000"/>
                </a:solidFill>
              </a:ln>
              <a:noFill/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A79A449-CE5D-4597-819E-31EE08FE1DC3}"/>
              </a:ext>
            </a:extLst>
          </p:cNvPr>
          <p:cNvSpPr txBox="1"/>
          <p:nvPr/>
        </p:nvSpPr>
        <p:spPr>
          <a:xfrm>
            <a:off x="567802" y="3779901"/>
            <a:ext cx="563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27000" dist="101600" dir="2700000" algn="tl" rotWithShape="0">
                    <a:prstClr val="black">
                      <a:alpha val="20000"/>
                    </a:prstClr>
                  </a:outerShdw>
                </a:effectLst>
              </a:rPr>
              <a:t>Thanks for watching</a:t>
            </a:r>
            <a:endParaRPr lang="zh-CN" altLang="en-US" sz="1400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27000" dist="101600" dir="2700000" algn="t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36" name="图片 35" descr="卡通人物&#10;&#10;描述已自动生成">
            <a:extLst>
              <a:ext uri="{FF2B5EF4-FFF2-40B4-BE49-F238E27FC236}">
                <a16:creationId xmlns:a16="http://schemas.microsoft.com/office/drawing/2014/main" id="{36735480-AB1F-4453-A215-982989ECF0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7" t="59825" r="7000" b="24852"/>
          <a:stretch/>
        </p:blipFill>
        <p:spPr>
          <a:xfrm>
            <a:off x="4664752" y="4614413"/>
            <a:ext cx="763234" cy="646393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78FB1357-7EA6-4475-A39D-7D6E49F89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4143" y="1410030"/>
            <a:ext cx="385057" cy="605089"/>
          </a:xfrm>
          <a:prstGeom prst="rect">
            <a:avLst/>
          </a:prstGeom>
        </p:spPr>
      </p:pic>
      <p:pic>
        <p:nvPicPr>
          <p:cNvPr id="40" name="OfficePLUS.cn-14">
            <a:hlinkClick r:id="rId7"/>
            <a:extLst>
              <a:ext uri="{FF2B5EF4-FFF2-40B4-BE49-F238E27FC236}">
                <a16:creationId xmlns:a16="http://schemas.microsoft.com/office/drawing/2014/main" id="{8D1851EC-F0B9-40C1-B235-47F6C76EE0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25766"/>
            <a:ext cx="1828800" cy="24384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FEFEBE5C-FF16-49AA-B26F-F1447DCFEA3A}"/>
              </a:ext>
            </a:extLst>
          </p:cNvPr>
          <p:cNvSpPr txBox="1"/>
          <p:nvPr/>
        </p:nvSpPr>
        <p:spPr>
          <a:xfrm>
            <a:off x="493518" y="2772270"/>
            <a:ext cx="5680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i="1" dirty="0">
                <a:gradFill>
                  <a:gsLst>
                    <a:gs pos="41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感谢您的观看</a:t>
            </a:r>
            <a:endParaRPr lang="en-US" altLang="zh-CN" sz="6600" b="1" i="1" dirty="0">
              <a:gradFill>
                <a:gsLst>
                  <a:gs pos="41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2" name="图片 41" descr="图片包含 游戏机, 灯&#10;&#10;描述已自动生成">
            <a:extLst>
              <a:ext uri="{FF2B5EF4-FFF2-40B4-BE49-F238E27FC236}">
                <a16:creationId xmlns:a16="http://schemas.microsoft.com/office/drawing/2014/main" id="{83041C73-DF8C-4160-BB6A-B496567FF1B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 t="28519" r="34986" b="28519"/>
          <a:stretch/>
        </p:blipFill>
        <p:spPr>
          <a:xfrm>
            <a:off x="3877726" y="1996959"/>
            <a:ext cx="810098" cy="775312"/>
          </a:xfrm>
          <a:prstGeom prst="rect">
            <a:avLst/>
          </a:prstGeom>
        </p:spPr>
      </p:pic>
      <p:pic>
        <p:nvPicPr>
          <p:cNvPr id="43" name="图片 42" descr="卡通人物&#10;&#10;描述已自动生成">
            <a:extLst>
              <a:ext uri="{FF2B5EF4-FFF2-40B4-BE49-F238E27FC236}">
                <a16:creationId xmlns:a16="http://schemas.microsoft.com/office/drawing/2014/main" id="{E33AD571-7A58-49E5-8FC3-B1B9AACC6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8222" r="44050"/>
          <a:stretch/>
        </p:blipFill>
        <p:spPr>
          <a:xfrm>
            <a:off x="2895023" y="4619225"/>
            <a:ext cx="693129" cy="835481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3089ECAD-7ED6-4460-BD9B-3D34DD716C22}"/>
              </a:ext>
            </a:extLst>
          </p:cNvPr>
          <p:cNvSpPr txBox="1"/>
          <p:nvPr/>
        </p:nvSpPr>
        <p:spPr>
          <a:xfrm>
            <a:off x="567803" y="5484426"/>
            <a:ext cx="162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部门：策划部</a:t>
            </a:r>
            <a:endParaRPr lang="en-US" altLang="zh-CN" sz="1600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7603E45D-E4FB-4641-87D3-60B9C0628DD8}"/>
              </a:ext>
            </a:extLst>
          </p:cNvPr>
          <p:cNvCxnSpPr/>
          <p:nvPr/>
        </p:nvCxnSpPr>
        <p:spPr>
          <a:xfrm>
            <a:off x="660400" y="4087678"/>
            <a:ext cx="0" cy="1357322"/>
          </a:xfrm>
          <a:prstGeom prst="line">
            <a:avLst/>
          </a:prstGeom>
          <a:ln>
            <a:gradFill>
              <a:gsLst>
                <a:gs pos="0">
                  <a:srgbClr val="7B2E07">
                    <a:alpha val="0"/>
                  </a:srgbClr>
                </a:gs>
                <a:gs pos="80000">
                  <a:srgbClr val="760000"/>
                </a:gs>
                <a:gs pos="100000">
                  <a:srgbClr val="7B2E07">
                    <a:alpha val="1300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D784F0B1-2FB6-40FC-ABED-9AECA5ACBDD2}"/>
              </a:ext>
            </a:extLst>
          </p:cNvPr>
          <p:cNvSpPr txBox="1"/>
          <p:nvPr/>
        </p:nvSpPr>
        <p:spPr>
          <a:xfrm>
            <a:off x="11263783" y="198120"/>
            <a:ext cx="1181862" cy="6461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5400" b="1" dirty="0">
                <a:ln>
                  <a:gradFill>
                    <a:gsLst>
                      <a:gs pos="0">
                        <a:srgbClr val="7B2E07"/>
                      </a:gs>
                      <a:gs pos="41500">
                        <a:srgbClr val="B27E4F"/>
                      </a:gs>
                      <a:gs pos="100000">
                        <a:schemeClr val="accent1">
                          <a:lumMod val="30000"/>
                          <a:lumOff val="70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</a:rPr>
              <a:t>Happy New Year</a:t>
            </a:r>
            <a:endParaRPr lang="zh-CN" altLang="en-US" sz="5400" b="1" dirty="0">
              <a:ln>
                <a:gradFill>
                  <a:gsLst>
                    <a:gs pos="0">
                      <a:srgbClr val="7B2E07"/>
                    </a:gs>
                    <a:gs pos="41500">
                      <a:srgbClr val="B27E4F"/>
                    </a:gs>
                    <a:gs pos="10000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0EC4273-8CFB-4409-9C05-7F13BAC0DEE9}"/>
              </a:ext>
            </a:extLst>
          </p:cNvPr>
          <p:cNvSpPr txBox="1"/>
          <p:nvPr/>
        </p:nvSpPr>
        <p:spPr>
          <a:xfrm>
            <a:off x="2485761" y="5484426"/>
            <a:ext cx="1621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i="1" dirty="0" err="1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OfficePLUS</a:t>
            </a:r>
            <a:endParaRPr lang="en-US" altLang="zh-CN" sz="1600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74110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 descr="条形图">
            <a:extLst>
              <a:ext uri="{FF2B5EF4-FFF2-40B4-BE49-F238E27FC236}">
                <a16:creationId xmlns:a16="http://schemas.microsoft.com/office/drawing/2014/main" id="{F53B11C0-9BAB-49CF-84C6-1F40903B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404620"/>
            <a:ext cx="440083" cy="440083"/>
          </a:xfrm>
          <a:prstGeom prst="rect">
            <a:avLst/>
          </a:prstGeom>
        </p:spPr>
      </p:pic>
      <p:pic>
        <p:nvPicPr>
          <p:cNvPr id="3" name="图形 2" descr="条形图 RTL">
            <a:extLst>
              <a:ext uri="{FF2B5EF4-FFF2-40B4-BE49-F238E27FC236}">
                <a16:creationId xmlns:a16="http://schemas.microsoft.com/office/drawing/2014/main" id="{6F06D687-8801-4464-8EDC-C326EAAD8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499" y="1404620"/>
            <a:ext cx="440083" cy="440083"/>
          </a:xfrm>
          <a:prstGeom prst="rect">
            <a:avLst/>
          </a:prstGeom>
        </p:spPr>
      </p:pic>
      <p:pic>
        <p:nvPicPr>
          <p:cNvPr id="4" name="图形 3" descr="下降趋势条形图">
            <a:extLst>
              <a:ext uri="{FF2B5EF4-FFF2-40B4-BE49-F238E27FC236}">
                <a16:creationId xmlns:a16="http://schemas.microsoft.com/office/drawing/2014/main" id="{38AD8256-6A01-4EF3-8C92-358DE2950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6598" y="1404620"/>
            <a:ext cx="440083" cy="440083"/>
          </a:xfrm>
          <a:prstGeom prst="rect">
            <a:avLst/>
          </a:prstGeom>
        </p:spPr>
      </p:pic>
      <p:pic>
        <p:nvPicPr>
          <p:cNvPr id="5" name="图形 4" descr="下降趋势条形图 RTL">
            <a:extLst>
              <a:ext uri="{FF2B5EF4-FFF2-40B4-BE49-F238E27FC236}">
                <a16:creationId xmlns:a16="http://schemas.microsoft.com/office/drawing/2014/main" id="{6A2B0AEF-E158-48A4-982E-D990B8F68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4697" y="1404620"/>
            <a:ext cx="440083" cy="440083"/>
          </a:xfrm>
          <a:prstGeom prst="rect">
            <a:avLst/>
          </a:prstGeom>
        </p:spPr>
      </p:pic>
      <p:pic>
        <p:nvPicPr>
          <p:cNvPr id="6" name="图形 5" descr="上升趋势条形图">
            <a:extLst>
              <a:ext uri="{FF2B5EF4-FFF2-40B4-BE49-F238E27FC236}">
                <a16:creationId xmlns:a16="http://schemas.microsoft.com/office/drawing/2014/main" id="{3F72ADD0-9CB7-459F-8B28-543B78A809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72797" y="1404620"/>
            <a:ext cx="440083" cy="440083"/>
          </a:xfrm>
          <a:prstGeom prst="rect">
            <a:avLst/>
          </a:prstGeom>
        </p:spPr>
      </p:pic>
      <p:pic>
        <p:nvPicPr>
          <p:cNvPr id="7" name="图形 6" descr="上升趋势条形图 RTL">
            <a:extLst>
              <a:ext uri="{FF2B5EF4-FFF2-40B4-BE49-F238E27FC236}">
                <a16:creationId xmlns:a16="http://schemas.microsoft.com/office/drawing/2014/main" id="{A4A82B31-9704-4B51-8007-FCC9F0AE7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00896" y="1404620"/>
            <a:ext cx="440083" cy="440083"/>
          </a:xfrm>
          <a:prstGeom prst="rect">
            <a:avLst/>
          </a:prstGeom>
        </p:spPr>
      </p:pic>
      <p:pic>
        <p:nvPicPr>
          <p:cNvPr id="8" name="图形 7" descr="下降趋势">
            <a:extLst>
              <a:ext uri="{FF2B5EF4-FFF2-40B4-BE49-F238E27FC236}">
                <a16:creationId xmlns:a16="http://schemas.microsoft.com/office/drawing/2014/main" id="{F3B59E8C-0E41-44EC-852C-8DEE47DDF1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8995" y="1404620"/>
            <a:ext cx="440083" cy="440083"/>
          </a:xfrm>
          <a:prstGeom prst="rect">
            <a:avLst/>
          </a:prstGeom>
        </p:spPr>
      </p:pic>
      <p:pic>
        <p:nvPicPr>
          <p:cNvPr id="9" name="图形 8" descr="下降趋势 RTL">
            <a:extLst>
              <a:ext uri="{FF2B5EF4-FFF2-40B4-BE49-F238E27FC236}">
                <a16:creationId xmlns:a16="http://schemas.microsoft.com/office/drawing/2014/main" id="{C2D16888-9D1B-4494-ABBB-50374D38AB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57094" y="1404620"/>
            <a:ext cx="440083" cy="440083"/>
          </a:xfrm>
          <a:prstGeom prst="rect">
            <a:avLst/>
          </a:prstGeom>
        </p:spPr>
      </p:pic>
      <p:pic>
        <p:nvPicPr>
          <p:cNvPr id="10" name="图形 9" descr="上升趋势">
            <a:extLst>
              <a:ext uri="{FF2B5EF4-FFF2-40B4-BE49-F238E27FC236}">
                <a16:creationId xmlns:a16="http://schemas.microsoft.com/office/drawing/2014/main" id="{947E7E60-5B66-4186-91CF-1992D920A1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85193" y="1404620"/>
            <a:ext cx="440083" cy="440083"/>
          </a:xfrm>
          <a:prstGeom prst="rect">
            <a:avLst/>
          </a:prstGeom>
        </p:spPr>
      </p:pic>
      <p:pic>
        <p:nvPicPr>
          <p:cNvPr id="11" name="图形 10" descr="上升趋势 RTL">
            <a:extLst>
              <a:ext uri="{FF2B5EF4-FFF2-40B4-BE49-F238E27FC236}">
                <a16:creationId xmlns:a16="http://schemas.microsoft.com/office/drawing/2014/main" id="{00856C1C-A7DE-456F-B0B7-0B8A5B41FB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413292" y="1404620"/>
            <a:ext cx="440083" cy="440083"/>
          </a:xfrm>
          <a:prstGeom prst="rect">
            <a:avLst/>
          </a:prstGeom>
        </p:spPr>
      </p:pic>
      <p:pic>
        <p:nvPicPr>
          <p:cNvPr id="12" name="图形 11" descr="统计">
            <a:extLst>
              <a:ext uri="{FF2B5EF4-FFF2-40B4-BE49-F238E27FC236}">
                <a16:creationId xmlns:a16="http://schemas.microsoft.com/office/drawing/2014/main" id="{E2D84506-FD37-440C-8AED-340016BE00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0400" y="1932719"/>
            <a:ext cx="440083" cy="440083"/>
          </a:xfrm>
          <a:prstGeom prst="rect">
            <a:avLst/>
          </a:prstGeom>
        </p:spPr>
      </p:pic>
      <p:pic>
        <p:nvPicPr>
          <p:cNvPr id="13" name="图形 12" descr="统计信息 RTL">
            <a:extLst>
              <a:ext uri="{FF2B5EF4-FFF2-40B4-BE49-F238E27FC236}">
                <a16:creationId xmlns:a16="http://schemas.microsoft.com/office/drawing/2014/main" id="{25F6261E-2EE0-423D-BEE8-7BE7FDAC1B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88499" y="1932719"/>
            <a:ext cx="440083" cy="440083"/>
          </a:xfrm>
          <a:prstGeom prst="rect">
            <a:avLst/>
          </a:prstGeom>
        </p:spPr>
      </p:pic>
      <p:pic>
        <p:nvPicPr>
          <p:cNvPr id="14" name="图形 13" descr="条形图演示文稿">
            <a:extLst>
              <a:ext uri="{FF2B5EF4-FFF2-40B4-BE49-F238E27FC236}">
                <a16:creationId xmlns:a16="http://schemas.microsoft.com/office/drawing/2014/main" id="{E40F2CF1-E786-4720-8F1B-3C8874FB990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16598" y="1932719"/>
            <a:ext cx="440083" cy="440083"/>
          </a:xfrm>
          <a:prstGeom prst="rect">
            <a:avLst/>
          </a:prstGeom>
        </p:spPr>
      </p:pic>
      <p:pic>
        <p:nvPicPr>
          <p:cNvPr id="15" name="图形 14" descr="条形图演示文稿 RTL">
            <a:extLst>
              <a:ext uri="{FF2B5EF4-FFF2-40B4-BE49-F238E27FC236}">
                <a16:creationId xmlns:a16="http://schemas.microsoft.com/office/drawing/2014/main" id="{1F66F67D-240B-469C-8D5F-36C7AE0CB7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44697" y="1932719"/>
            <a:ext cx="440083" cy="440083"/>
          </a:xfrm>
          <a:prstGeom prst="rect">
            <a:avLst/>
          </a:prstGeom>
        </p:spPr>
      </p:pic>
      <p:pic>
        <p:nvPicPr>
          <p:cNvPr id="16" name="图形 15" descr="饼图演示文稿">
            <a:extLst>
              <a:ext uri="{FF2B5EF4-FFF2-40B4-BE49-F238E27FC236}">
                <a16:creationId xmlns:a16="http://schemas.microsoft.com/office/drawing/2014/main" id="{BFB5BD02-D5DD-4BAF-8CC3-41D525B7B63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772797" y="1932719"/>
            <a:ext cx="440083" cy="440083"/>
          </a:xfrm>
          <a:prstGeom prst="rect">
            <a:avLst/>
          </a:prstGeom>
        </p:spPr>
      </p:pic>
      <p:pic>
        <p:nvPicPr>
          <p:cNvPr id="17" name="图形 16" descr="饼图">
            <a:extLst>
              <a:ext uri="{FF2B5EF4-FFF2-40B4-BE49-F238E27FC236}">
                <a16:creationId xmlns:a16="http://schemas.microsoft.com/office/drawing/2014/main" id="{A6C0CA75-2D6A-45D1-8021-828B3B90E1F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300896" y="1932719"/>
            <a:ext cx="440083" cy="440083"/>
          </a:xfrm>
          <a:prstGeom prst="rect">
            <a:avLst/>
          </a:prstGeom>
        </p:spPr>
      </p:pic>
      <p:pic>
        <p:nvPicPr>
          <p:cNvPr id="18" name="图形 17" descr="维恩图">
            <a:extLst>
              <a:ext uri="{FF2B5EF4-FFF2-40B4-BE49-F238E27FC236}">
                <a16:creationId xmlns:a16="http://schemas.microsoft.com/office/drawing/2014/main" id="{82F68FC5-D2E1-43B3-A999-BF89FF518F3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28995" y="1932719"/>
            <a:ext cx="440083" cy="440083"/>
          </a:xfrm>
          <a:prstGeom prst="rect">
            <a:avLst/>
          </a:prstGeom>
        </p:spPr>
      </p:pic>
      <p:pic>
        <p:nvPicPr>
          <p:cNvPr id="19" name="图形 18" descr="靶心">
            <a:extLst>
              <a:ext uri="{FF2B5EF4-FFF2-40B4-BE49-F238E27FC236}">
                <a16:creationId xmlns:a16="http://schemas.microsoft.com/office/drawing/2014/main" id="{FBC2834E-76CC-4857-8569-8F57A055806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57094" y="1932719"/>
            <a:ext cx="440083" cy="440083"/>
          </a:xfrm>
          <a:prstGeom prst="rect">
            <a:avLst/>
          </a:prstGeom>
        </p:spPr>
      </p:pic>
      <p:pic>
        <p:nvPicPr>
          <p:cNvPr id="20" name="图形 19" descr="目标">
            <a:extLst>
              <a:ext uri="{FF2B5EF4-FFF2-40B4-BE49-F238E27FC236}">
                <a16:creationId xmlns:a16="http://schemas.microsoft.com/office/drawing/2014/main" id="{A246288B-98CE-4169-9AEA-99FDE257D72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885193" y="1932719"/>
            <a:ext cx="440083" cy="440083"/>
          </a:xfrm>
          <a:prstGeom prst="rect">
            <a:avLst/>
          </a:prstGeom>
        </p:spPr>
      </p:pic>
      <p:pic>
        <p:nvPicPr>
          <p:cNvPr id="21" name="图形 20" descr="仪表">
            <a:extLst>
              <a:ext uri="{FF2B5EF4-FFF2-40B4-BE49-F238E27FC236}">
                <a16:creationId xmlns:a16="http://schemas.microsoft.com/office/drawing/2014/main" id="{9C1D0526-8076-4DB9-89DD-16AC21786D9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413292" y="1932719"/>
            <a:ext cx="440083" cy="440083"/>
          </a:xfrm>
          <a:prstGeom prst="rect">
            <a:avLst/>
          </a:prstGeom>
        </p:spPr>
      </p:pic>
      <p:pic>
        <p:nvPicPr>
          <p:cNvPr id="22" name="图形 21" descr="沙漏">
            <a:extLst>
              <a:ext uri="{FF2B5EF4-FFF2-40B4-BE49-F238E27FC236}">
                <a16:creationId xmlns:a16="http://schemas.microsoft.com/office/drawing/2014/main" id="{1BAC3ED4-768F-4771-8DC1-B6396061C6B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0400" y="2460818"/>
            <a:ext cx="440083" cy="440083"/>
          </a:xfrm>
          <a:prstGeom prst="rect">
            <a:avLst/>
          </a:prstGeom>
        </p:spPr>
      </p:pic>
      <p:pic>
        <p:nvPicPr>
          <p:cNvPr id="23" name="图形 22" descr="秒表">
            <a:extLst>
              <a:ext uri="{FF2B5EF4-FFF2-40B4-BE49-F238E27FC236}">
                <a16:creationId xmlns:a16="http://schemas.microsoft.com/office/drawing/2014/main" id="{914904CC-6101-4A1D-9F14-1B4B241E456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88499" y="2460818"/>
            <a:ext cx="440083" cy="440083"/>
          </a:xfrm>
          <a:prstGeom prst="rect">
            <a:avLst/>
          </a:prstGeom>
        </p:spPr>
      </p:pic>
      <p:pic>
        <p:nvPicPr>
          <p:cNvPr id="24" name="图形 23" descr="单级齿轮">
            <a:extLst>
              <a:ext uri="{FF2B5EF4-FFF2-40B4-BE49-F238E27FC236}">
                <a16:creationId xmlns:a16="http://schemas.microsoft.com/office/drawing/2014/main" id="{FD2920E1-1044-4A39-B263-24CB93D0896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716598" y="2460818"/>
            <a:ext cx="440083" cy="440083"/>
          </a:xfrm>
          <a:prstGeom prst="rect">
            <a:avLst/>
          </a:prstGeom>
        </p:spPr>
      </p:pic>
      <p:pic>
        <p:nvPicPr>
          <p:cNvPr id="25" name="图形 24" descr="齿轮">
            <a:extLst>
              <a:ext uri="{FF2B5EF4-FFF2-40B4-BE49-F238E27FC236}">
                <a16:creationId xmlns:a16="http://schemas.microsoft.com/office/drawing/2014/main" id="{BA4A1E7E-899E-4F78-8DEC-314C95376B4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244697" y="2460818"/>
            <a:ext cx="440083" cy="440083"/>
          </a:xfrm>
          <a:prstGeom prst="rect">
            <a:avLst/>
          </a:prstGeom>
        </p:spPr>
      </p:pic>
      <p:pic>
        <p:nvPicPr>
          <p:cNvPr id="26" name="图形 25" descr="带齿轮的头部">
            <a:extLst>
              <a:ext uri="{FF2B5EF4-FFF2-40B4-BE49-F238E27FC236}">
                <a16:creationId xmlns:a16="http://schemas.microsoft.com/office/drawing/2014/main" id="{D5E56541-2722-4853-8407-FBBF55009BD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2772797" y="2460818"/>
            <a:ext cx="440083" cy="440083"/>
          </a:xfrm>
          <a:prstGeom prst="rect">
            <a:avLst/>
          </a:prstGeom>
        </p:spPr>
      </p:pic>
      <p:pic>
        <p:nvPicPr>
          <p:cNvPr id="27" name="图形 26" descr="灯泡">
            <a:extLst>
              <a:ext uri="{FF2B5EF4-FFF2-40B4-BE49-F238E27FC236}">
                <a16:creationId xmlns:a16="http://schemas.microsoft.com/office/drawing/2014/main" id="{04E01DBF-B2D6-4FBC-AC19-6286FE2B19C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300896" y="2460818"/>
            <a:ext cx="440083" cy="440083"/>
          </a:xfrm>
          <a:prstGeom prst="rect">
            <a:avLst/>
          </a:prstGeom>
        </p:spPr>
      </p:pic>
      <p:pic>
        <p:nvPicPr>
          <p:cNvPr id="28" name="图形 27" descr="放大镜">
            <a:extLst>
              <a:ext uri="{FF2B5EF4-FFF2-40B4-BE49-F238E27FC236}">
                <a16:creationId xmlns:a16="http://schemas.microsoft.com/office/drawing/2014/main" id="{28E7357C-200C-4927-A413-2C4F70EFB15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828995" y="2460818"/>
            <a:ext cx="440083" cy="440083"/>
          </a:xfrm>
          <a:prstGeom prst="rect">
            <a:avLst/>
          </a:prstGeom>
        </p:spPr>
      </p:pic>
      <p:pic>
        <p:nvPicPr>
          <p:cNvPr id="29" name="图形 28" descr="研究">
            <a:extLst>
              <a:ext uri="{FF2B5EF4-FFF2-40B4-BE49-F238E27FC236}">
                <a16:creationId xmlns:a16="http://schemas.microsoft.com/office/drawing/2014/main" id="{E18961F4-61A4-42F2-8594-FAC53EDC37B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4357094" y="2460818"/>
            <a:ext cx="440083" cy="440083"/>
          </a:xfrm>
          <a:prstGeom prst="rect">
            <a:avLst/>
          </a:prstGeom>
        </p:spPr>
      </p:pic>
      <p:pic>
        <p:nvPicPr>
          <p:cNvPr id="30" name="图形 29" descr="眼睛">
            <a:extLst>
              <a:ext uri="{FF2B5EF4-FFF2-40B4-BE49-F238E27FC236}">
                <a16:creationId xmlns:a16="http://schemas.microsoft.com/office/drawing/2014/main" id="{3385A22F-F44E-40D5-8B38-C24ADDE8FC3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885193" y="2460818"/>
            <a:ext cx="440083" cy="440083"/>
          </a:xfrm>
          <a:prstGeom prst="rect">
            <a:avLst/>
          </a:prstGeom>
        </p:spPr>
      </p:pic>
      <p:pic>
        <p:nvPicPr>
          <p:cNvPr id="31" name="图形 30" descr="剧本">
            <a:extLst>
              <a:ext uri="{FF2B5EF4-FFF2-40B4-BE49-F238E27FC236}">
                <a16:creationId xmlns:a16="http://schemas.microsoft.com/office/drawing/2014/main" id="{089EACBD-C757-4D40-BB94-971C7496F965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413292" y="2460818"/>
            <a:ext cx="440083" cy="440083"/>
          </a:xfrm>
          <a:prstGeom prst="rect">
            <a:avLst/>
          </a:prstGeom>
        </p:spPr>
      </p:pic>
      <p:pic>
        <p:nvPicPr>
          <p:cNvPr id="32" name="图形 31" descr="桌子">
            <a:extLst>
              <a:ext uri="{FF2B5EF4-FFF2-40B4-BE49-F238E27FC236}">
                <a16:creationId xmlns:a16="http://schemas.microsoft.com/office/drawing/2014/main" id="{453F3B9D-46BC-46B3-AB22-7E7D1F2DA26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60400" y="2988917"/>
            <a:ext cx="440083" cy="440083"/>
          </a:xfrm>
          <a:prstGeom prst="rect">
            <a:avLst/>
          </a:prstGeom>
        </p:spPr>
      </p:pic>
      <p:pic>
        <p:nvPicPr>
          <p:cNvPr id="33" name="图形 32" descr="数据库">
            <a:extLst>
              <a:ext uri="{FF2B5EF4-FFF2-40B4-BE49-F238E27FC236}">
                <a16:creationId xmlns:a16="http://schemas.microsoft.com/office/drawing/2014/main" id="{FF60231F-7AE0-4CFB-9A80-9EA16E6BDC98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188499" y="2988917"/>
            <a:ext cx="440083" cy="440083"/>
          </a:xfrm>
          <a:prstGeom prst="rect">
            <a:avLst/>
          </a:prstGeom>
        </p:spPr>
      </p:pic>
      <p:pic>
        <p:nvPicPr>
          <p:cNvPr id="34" name="图形 33" descr="筛选">
            <a:extLst>
              <a:ext uri="{FF2B5EF4-FFF2-40B4-BE49-F238E27FC236}">
                <a16:creationId xmlns:a16="http://schemas.microsoft.com/office/drawing/2014/main" id="{049C0E9A-BC21-44E3-98CF-2191B7E8FEA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716598" y="2988917"/>
            <a:ext cx="440083" cy="440083"/>
          </a:xfrm>
          <a:prstGeom prst="rect">
            <a:avLst/>
          </a:prstGeom>
        </p:spPr>
      </p:pic>
      <p:pic>
        <p:nvPicPr>
          <p:cNvPr id="38" name="图形 37" descr="曲别针">
            <a:extLst>
              <a:ext uri="{FF2B5EF4-FFF2-40B4-BE49-F238E27FC236}">
                <a16:creationId xmlns:a16="http://schemas.microsoft.com/office/drawing/2014/main" id="{8CC4802B-78AA-42E7-8FE4-0AC3C50F17AB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6557064" y="1404620"/>
            <a:ext cx="414683" cy="414683"/>
          </a:xfrm>
          <a:prstGeom prst="rect">
            <a:avLst/>
          </a:prstGeom>
        </p:spPr>
      </p:pic>
      <p:pic>
        <p:nvPicPr>
          <p:cNvPr id="39" name="图形 38" descr="订书机">
            <a:extLst>
              <a:ext uri="{FF2B5EF4-FFF2-40B4-BE49-F238E27FC236}">
                <a16:creationId xmlns:a16="http://schemas.microsoft.com/office/drawing/2014/main" id="{4DEF8B9C-418C-42B7-913B-7944DC1A292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7054683" y="1404620"/>
            <a:ext cx="414683" cy="414683"/>
          </a:xfrm>
          <a:prstGeom prst="rect">
            <a:avLst/>
          </a:prstGeom>
        </p:spPr>
      </p:pic>
      <p:pic>
        <p:nvPicPr>
          <p:cNvPr id="40" name="图形 39" descr="纸张">
            <a:extLst>
              <a:ext uri="{FF2B5EF4-FFF2-40B4-BE49-F238E27FC236}">
                <a16:creationId xmlns:a16="http://schemas.microsoft.com/office/drawing/2014/main" id="{23A574E7-4154-4533-8CEE-D6FFE3716B6E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552302" y="1404620"/>
            <a:ext cx="414683" cy="414683"/>
          </a:xfrm>
          <a:prstGeom prst="rect">
            <a:avLst/>
          </a:prstGeom>
        </p:spPr>
      </p:pic>
      <p:pic>
        <p:nvPicPr>
          <p:cNvPr id="41" name="图形 40" descr="文档">
            <a:extLst>
              <a:ext uri="{FF2B5EF4-FFF2-40B4-BE49-F238E27FC236}">
                <a16:creationId xmlns:a16="http://schemas.microsoft.com/office/drawing/2014/main" id="{BCAD21CE-2498-4C54-A3D3-10EEFD382CE8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8049921" y="1404620"/>
            <a:ext cx="414683" cy="414683"/>
          </a:xfrm>
          <a:prstGeom prst="rect">
            <a:avLst/>
          </a:prstGeom>
        </p:spPr>
      </p:pic>
      <p:pic>
        <p:nvPicPr>
          <p:cNvPr id="42" name="图形 41" descr="剪贴板">
            <a:extLst>
              <a:ext uri="{FF2B5EF4-FFF2-40B4-BE49-F238E27FC236}">
                <a16:creationId xmlns:a16="http://schemas.microsoft.com/office/drawing/2014/main" id="{B8D1B3D3-3DD1-4C7E-BADB-09D8669AD80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8547541" y="1404620"/>
            <a:ext cx="414683" cy="414683"/>
          </a:xfrm>
          <a:prstGeom prst="rect">
            <a:avLst/>
          </a:prstGeom>
        </p:spPr>
      </p:pic>
      <p:pic>
        <p:nvPicPr>
          <p:cNvPr id="43" name="图形 42" descr="文件夹">
            <a:extLst>
              <a:ext uri="{FF2B5EF4-FFF2-40B4-BE49-F238E27FC236}">
                <a16:creationId xmlns:a16="http://schemas.microsoft.com/office/drawing/2014/main" id="{CB37DD12-56C9-4782-85F8-7FBA9A06C9EB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9045160" y="1404620"/>
            <a:ext cx="414683" cy="414683"/>
          </a:xfrm>
          <a:prstGeom prst="rect">
            <a:avLst/>
          </a:prstGeom>
        </p:spPr>
      </p:pic>
      <p:pic>
        <p:nvPicPr>
          <p:cNvPr id="44" name="图形 43" descr="打开文件夹">
            <a:extLst>
              <a:ext uri="{FF2B5EF4-FFF2-40B4-BE49-F238E27FC236}">
                <a16:creationId xmlns:a16="http://schemas.microsoft.com/office/drawing/2014/main" id="{984FD5F2-6593-4729-8297-4640CADC3188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9542779" y="1404620"/>
            <a:ext cx="414683" cy="414683"/>
          </a:xfrm>
          <a:prstGeom prst="rect">
            <a:avLst/>
          </a:prstGeom>
        </p:spPr>
      </p:pic>
      <p:pic>
        <p:nvPicPr>
          <p:cNvPr id="45" name="图形 44" descr="公文包">
            <a:extLst>
              <a:ext uri="{FF2B5EF4-FFF2-40B4-BE49-F238E27FC236}">
                <a16:creationId xmlns:a16="http://schemas.microsoft.com/office/drawing/2014/main" id="{5BD3029A-FEDA-41BA-A87C-2197E63F2F7F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10040399" y="1404620"/>
            <a:ext cx="414683" cy="414683"/>
          </a:xfrm>
          <a:prstGeom prst="rect">
            <a:avLst/>
          </a:prstGeom>
        </p:spPr>
      </p:pic>
      <p:pic>
        <p:nvPicPr>
          <p:cNvPr id="46" name="图形 45" descr="员工徽章">
            <a:extLst>
              <a:ext uri="{FF2B5EF4-FFF2-40B4-BE49-F238E27FC236}">
                <a16:creationId xmlns:a16="http://schemas.microsoft.com/office/drawing/2014/main" id="{C5079955-7659-4B51-B403-97F587D90733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10538017" y="1404620"/>
            <a:ext cx="414683" cy="414683"/>
          </a:xfrm>
          <a:prstGeom prst="rect">
            <a:avLst/>
          </a:prstGeom>
        </p:spPr>
      </p:pic>
      <p:pic>
        <p:nvPicPr>
          <p:cNvPr id="47" name="图形 46" descr="会议">
            <a:extLst>
              <a:ext uri="{FF2B5EF4-FFF2-40B4-BE49-F238E27FC236}">
                <a16:creationId xmlns:a16="http://schemas.microsoft.com/office/drawing/2014/main" id="{118FC662-EC88-42FB-A32A-F7F456C9ABC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1035636" y="1404620"/>
            <a:ext cx="414683" cy="414683"/>
          </a:xfrm>
          <a:prstGeom prst="rect">
            <a:avLst/>
          </a:prstGeom>
        </p:spPr>
      </p:pic>
      <p:pic>
        <p:nvPicPr>
          <p:cNvPr id="48" name="图形 47" descr="会议室">
            <a:extLst>
              <a:ext uri="{FF2B5EF4-FFF2-40B4-BE49-F238E27FC236}">
                <a16:creationId xmlns:a16="http://schemas.microsoft.com/office/drawing/2014/main" id="{23266140-C10E-4208-8411-96275BA790D1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6557064" y="1902239"/>
            <a:ext cx="414683" cy="414683"/>
          </a:xfrm>
          <a:prstGeom prst="rect">
            <a:avLst/>
          </a:prstGeom>
        </p:spPr>
      </p:pic>
      <p:pic>
        <p:nvPicPr>
          <p:cNvPr id="49" name="图形 48" descr="社交网络">
            <a:extLst>
              <a:ext uri="{FF2B5EF4-FFF2-40B4-BE49-F238E27FC236}">
                <a16:creationId xmlns:a16="http://schemas.microsoft.com/office/drawing/2014/main" id="{DBBF4DEA-FD24-4A60-9F5A-F3838CAFC405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7054683" y="1902239"/>
            <a:ext cx="414683" cy="414683"/>
          </a:xfrm>
          <a:prstGeom prst="rect">
            <a:avLst/>
          </a:prstGeom>
        </p:spPr>
      </p:pic>
      <p:pic>
        <p:nvPicPr>
          <p:cNvPr id="50" name="图形 49" descr="用户网络">
            <a:extLst>
              <a:ext uri="{FF2B5EF4-FFF2-40B4-BE49-F238E27FC236}">
                <a16:creationId xmlns:a16="http://schemas.microsoft.com/office/drawing/2014/main" id="{52BA5C02-E07A-43CE-8F37-B9DBBE70DBE9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7552302" y="1902239"/>
            <a:ext cx="414683" cy="414683"/>
          </a:xfrm>
          <a:prstGeom prst="rect">
            <a:avLst/>
          </a:prstGeom>
        </p:spPr>
      </p:pic>
      <p:pic>
        <p:nvPicPr>
          <p:cNvPr id="51" name="图形 50" descr="业务增长 RTL">
            <a:extLst>
              <a:ext uri="{FF2B5EF4-FFF2-40B4-BE49-F238E27FC236}">
                <a16:creationId xmlns:a16="http://schemas.microsoft.com/office/drawing/2014/main" id="{88491EAA-145C-4C4B-B7B1-1A9347A9A0EA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8049921" y="1902239"/>
            <a:ext cx="414683" cy="414683"/>
          </a:xfrm>
          <a:prstGeom prst="rect">
            <a:avLst/>
          </a:prstGeom>
        </p:spPr>
      </p:pic>
      <p:pic>
        <p:nvPicPr>
          <p:cNvPr id="52" name="图形 51" descr="业务增长">
            <a:extLst>
              <a:ext uri="{FF2B5EF4-FFF2-40B4-BE49-F238E27FC236}">
                <a16:creationId xmlns:a16="http://schemas.microsoft.com/office/drawing/2014/main" id="{048CDE3B-3919-472B-8306-536EC3EB7BCA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547541" y="1902239"/>
            <a:ext cx="414683" cy="414683"/>
          </a:xfrm>
          <a:prstGeom prst="rect">
            <a:avLst/>
          </a:prstGeom>
        </p:spPr>
      </p:pic>
      <p:pic>
        <p:nvPicPr>
          <p:cNvPr id="53" name="图形 52" descr="有想法的人">
            <a:extLst>
              <a:ext uri="{FF2B5EF4-FFF2-40B4-BE49-F238E27FC236}">
                <a16:creationId xmlns:a16="http://schemas.microsoft.com/office/drawing/2014/main" id="{5466AF8D-970F-417D-A889-15CAFDFFEA6A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9045160" y="1902239"/>
            <a:ext cx="414683" cy="414683"/>
          </a:xfrm>
          <a:prstGeom prst="rect">
            <a:avLst/>
          </a:prstGeom>
        </p:spPr>
      </p:pic>
      <p:pic>
        <p:nvPicPr>
          <p:cNvPr id="54" name="图形 53" descr="问题 RTL">
            <a:extLst>
              <a:ext uri="{FF2B5EF4-FFF2-40B4-BE49-F238E27FC236}">
                <a16:creationId xmlns:a16="http://schemas.microsoft.com/office/drawing/2014/main" id="{2D13F339-5DF1-4B0A-839C-550252AAD0E0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542779" y="1902239"/>
            <a:ext cx="414683" cy="414683"/>
          </a:xfrm>
          <a:prstGeom prst="rect">
            <a:avLst/>
          </a:prstGeom>
        </p:spPr>
      </p:pic>
      <p:pic>
        <p:nvPicPr>
          <p:cNvPr id="55" name="图形 54" descr="问题">
            <a:extLst>
              <a:ext uri="{FF2B5EF4-FFF2-40B4-BE49-F238E27FC236}">
                <a16:creationId xmlns:a16="http://schemas.microsoft.com/office/drawing/2014/main" id="{7867E2FA-BBE3-4D47-B80B-496A1AF23E2D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10040399" y="1902239"/>
            <a:ext cx="414683" cy="414683"/>
          </a:xfrm>
          <a:prstGeom prst="rect">
            <a:avLst/>
          </a:prstGeom>
        </p:spPr>
      </p:pic>
      <p:pic>
        <p:nvPicPr>
          <p:cNvPr id="56" name="图形 55" descr="目标受众">
            <a:extLst>
              <a:ext uri="{FF2B5EF4-FFF2-40B4-BE49-F238E27FC236}">
                <a16:creationId xmlns:a16="http://schemas.microsoft.com/office/drawing/2014/main" id="{EA85F9CE-B337-4521-BF0B-E882EF290D28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0538017" y="1902239"/>
            <a:ext cx="414683" cy="414683"/>
          </a:xfrm>
          <a:prstGeom prst="rect">
            <a:avLst/>
          </a:prstGeom>
        </p:spPr>
      </p:pic>
      <p:pic>
        <p:nvPicPr>
          <p:cNvPr id="57" name="图形 56" descr="集体讨论">
            <a:extLst>
              <a:ext uri="{FF2B5EF4-FFF2-40B4-BE49-F238E27FC236}">
                <a16:creationId xmlns:a16="http://schemas.microsoft.com/office/drawing/2014/main" id="{A2A2F935-C15F-40DC-B5A1-5EA596578689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1035636" y="1902239"/>
            <a:ext cx="414683" cy="414683"/>
          </a:xfrm>
          <a:prstGeom prst="rect">
            <a:avLst/>
          </a:prstGeom>
        </p:spPr>
      </p:pic>
      <p:pic>
        <p:nvPicPr>
          <p:cNvPr id="58" name="图形 57" descr="客户评价 RTL">
            <a:extLst>
              <a:ext uri="{FF2B5EF4-FFF2-40B4-BE49-F238E27FC236}">
                <a16:creationId xmlns:a16="http://schemas.microsoft.com/office/drawing/2014/main" id="{DE350A72-5F61-4008-8CA0-EC2BAC3BBB4C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6557064" y="2399858"/>
            <a:ext cx="414683" cy="414683"/>
          </a:xfrm>
          <a:prstGeom prst="rect">
            <a:avLst/>
          </a:prstGeom>
        </p:spPr>
      </p:pic>
      <p:pic>
        <p:nvPicPr>
          <p:cNvPr id="59" name="图形 58" descr="客户审核">
            <a:extLst>
              <a:ext uri="{FF2B5EF4-FFF2-40B4-BE49-F238E27FC236}">
                <a16:creationId xmlns:a16="http://schemas.microsoft.com/office/drawing/2014/main" id="{2EEF643D-8624-4BFA-83AE-9C4E0235D57C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7054683" y="2399858"/>
            <a:ext cx="414683" cy="414683"/>
          </a:xfrm>
          <a:prstGeom prst="rect">
            <a:avLst/>
          </a:prstGeom>
        </p:spPr>
      </p:pic>
      <p:pic>
        <p:nvPicPr>
          <p:cNvPr id="60" name="图形 59" descr="连接">
            <a:extLst>
              <a:ext uri="{FF2B5EF4-FFF2-40B4-BE49-F238E27FC236}">
                <a16:creationId xmlns:a16="http://schemas.microsoft.com/office/drawing/2014/main" id="{FB843A13-1D94-4E9C-BC4B-6C66F8F9DAC2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7552302" y="2399858"/>
            <a:ext cx="414683" cy="414683"/>
          </a:xfrm>
          <a:prstGeom prst="rect">
            <a:avLst/>
          </a:prstGeom>
        </p:spPr>
      </p:pic>
      <p:pic>
        <p:nvPicPr>
          <p:cNvPr id="61" name="图形 60" descr="握手">
            <a:extLst>
              <a:ext uri="{FF2B5EF4-FFF2-40B4-BE49-F238E27FC236}">
                <a16:creationId xmlns:a16="http://schemas.microsoft.com/office/drawing/2014/main" id="{DEAE0C81-2B44-478F-A683-FEB494D4FAF0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8049921" y="2399858"/>
            <a:ext cx="414683" cy="414683"/>
          </a:xfrm>
          <a:prstGeom prst="rect">
            <a:avLst/>
          </a:prstGeom>
        </p:spPr>
      </p:pic>
      <p:pic>
        <p:nvPicPr>
          <p:cNvPr id="62" name="图形 61" descr="层次结构">
            <a:extLst>
              <a:ext uri="{FF2B5EF4-FFF2-40B4-BE49-F238E27FC236}">
                <a16:creationId xmlns:a16="http://schemas.microsoft.com/office/drawing/2014/main" id="{4DA8FE1E-C438-415E-8CBB-26C331B15D73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8547541" y="2399858"/>
            <a:ext cx="414683" cy="414683"/>
          </a:xfrm>
          <a:prstGeom prst="rect">
            <a:avLst/>
          </a:prstGeom>
        </p:spPr>
      </p:pic>
      <p:pic>
        <p:nvPicPr>
          <p:cNvPr id="63" name="图形 62" descr="流程图">
            <a:extLst>
              <a:ext uri="{FF2B5EF4-FFF2-40B4-BE49-F238E27FC236}">
                <a16:creationId xmlns:a16="http://schemas.microsoft.com/office/drawing/2014/main" id="{AA2090EF-68F3-4CD7-9A6C-5EDCFBB6BFAD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9045160" y="2399858"/>
            <a:ext cx="414683" cy="414683"/>
          </a:xfrm>
          <a:prstGeom prst="rect">
            <a:avLst/>
          </a:prstGeom>
        </p:spPr>
      </p:pic>
      <p:pic>
        <p:nvPicPr>
          <p:cNvPr id="64" name="图形 63" descr="翻页日历">
            <a:extLst>
              <a:ext uri="{FF2B5EF4-FFF2-40B4-BE49-F238E27FC236}">
                <a16:creationId xmlns:a16="http://schemas.microsoft.com/office/drawing/2014/main" id="{7D1F4C26-6D85-4ACF-B5D5-4F829B55C59E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9542779" y="2399858"/>
            <a:ext cx="414683" cy="414683"/>
          </a:xfrm>
          <a:prstGeom prst="rect">
            <a:avLst/>
          </a:prstGeom>
        </p:spPr>
      </p:pic>
      <p:pic>
        <p:nvPicPr>
          <p:cNvPr id="65" name="图形 64" descr="日历">
            <a:extLst>
              <a:ext uri="{FF2B5EF4-FFF2-40B4-BE49-F238E27FC236}">
                <a16:creationId xmlns:a16="http://schemas.microsoft.com/office/drawing/2014/main" id="{168CD611-F3B3-4DB0-9189-92D97A463113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10040399" y="2399858"/>
            <a:ext cx="414683" cy="414683"/>
          </a:xfrm>
          <a:prstGeom prst="rect">
            <a:avLst/>
          </a:prstGeom>
        </p:spPr>
      </p:pic>
      <p:pic>
        <p:nvPicPr>
          <p:cNvPr id="66" name="图形 65" descr="月历">
            <a:extLst>
              <a:ext uri="{FF2B5EF4-FFF2-40B4-BE49-F238E27FC236}">
                <a16:creationId xmlns:a16="http://schemas.microsoft.com/office/drawing/2014/main" id="{217F9050-3109-49C9-A257-8AE4E382630B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10538017" y="2399858"/>
            <a:ext cx="414683" cy="414683"/>
          </a:xfrm>
          <a:prstGeom prst="rect">
            <a:avLst/>
          </a:prstGeom>
        </p:spPr>
      </p:pic>
      <p:pic>
        <p:nvPicPr>
          <p:cNvPr id="67" name="图形 66" descr="清单">
            <a:extLst>
              <a:ext uri="{FF2B5EF4-FFF2-40B4-BE49-F238E27FC236}">
                <a16:creationId xmlns:a16="http://schemas.microsoft.com/office/drawing/2014/main" id="{F6B69683-20CF-495D-B7C8-6897D756C04C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11035636" y="2399858"/>
            <a:ext cx="414683" cy="414683"/>
          </a:xfrm>
          <a:prstGeom prst="rect">
            <a:avLst/>
          </a:prstGeom>
        </p:spPr>
      </p:pic>
      <p:pic>
        <p:nvPicPr>
          <p:cNvPr id="68" name="图形 67" descr="清单 RTL">
            <a:extLst>
              <a:ext uri="{FF2B5EF4-FFF2-40B4-BE49-F238E27FC236}">
                <a16:creationId xmlns:a16="http://schemas.microsoft.com/office/drawing/2014/main" id="{FB7200CC-F105-4881-9887-91BD37F36A9E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6557064" y="2897477"/>
            <a:ext cx="414683" cy="414683"/>
          </a:xfrm>
          <a:prstGeom prst="rect">
            <a:avLst/>
          </a:prstGeom>
        </p:spPr>
      </p:pic>
      <p:pic>
        <p:nvPicPr>
          <p:cNvPr id="69" name="图形 68" descr="合同">
            <a:extLst>
              <a:ext uri="{FF2B5EF4-FFF2-40B4-BE49-F238E27FC236}">
                <a16:creationId xmlns:a16="http://schemas.microsoft.com/office/drawing/2014/main" id="{9C08F00F-4462-43E8-9325-89A975D4AB88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7054683" y="2897477"/>
            <a:ext cx="414683" cy="414683"/>
          </a:xfrm>
          <a:prstGeom prst="rect">
            <a:avLst/>
          </a:prstGeom>
        </p:spPr>
      </p:pic>
      <p:pic>
        <p:nvPicPr>
          <p:cNvPr id="70" name="图形 69" descr="合同 RTL">
            <a:extLst>
              <a:ext uri="{FF2B5EF4-FFF2-40B4-BE49-F238E27FC236}">
                <a16:creationId xmlns:a16="http://schemas.microsoft.com/office/drawing/2014/main" id="{E18B9FE3-2BA5-424A-9D73-55B44A66AF9D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7552302" y="2897477"/>
            <a:ext cx="414683" cy="414683"/>
          </a:xfrm>
          <a:prstGeom prst="rect">
            <a:avLst/>
          </a:prstGeom>
        </p:spPr>
      </p:pic>
      <p:pic>
        <p:nvPicPr>
          <p:cNvPr id="71" name="图形 70" descr="广告">
            <a:extLst>
              <a:ext uri="{FF2B5EF4-FFF2-40B4-BE49-F238E27FC236}">
                <a16:creationId xmlns:a16="http://schemas.microsoft.com/office/drawing/2014/main" id="{C574DAF2-1FC4-4AEF-861B-973744DA5E2C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8049921" y="2897477"/>
            <a:ext cx="414683" cy="414683"/>
          </a:xfrm>
          <a:prstGeom prst="rect">
            <a:avLst/>
          </a:prstGeom>
        </p:spPr>
      </p:pic>
      <p:pic>
        <p:nvPicPr>
          <p:cNvPr id="72" name="图形 71" descr="媒体演示文稿">
            <a:extLst>
              <a:ext uri="{FF2B5EF4-FFF2-40B4-BE49-F238E27FC236}">
                <a16:creationId xmlns:a16="http://schemas.microsoft.com/office/drawing/2014/main" id="{AAA0AABF-1B8E-4A5C-A5F0-55AA7A935FD4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8547541" y="2897477"/>
            <a:ext cx="414683" cy="414683"/>
          </a:xfrm>
          <a:prstGeom prst="rect">
            <a:avLst/>
          </a:prstGeom>
        </p:spPr>
      </p:pic>
      <p:pic>
        <p:nvPicPr>
          <p:cNvPr id="73" name="图形 72" descr="组织结构图演示文稿">
            <a:extLst>
              <a:ext uri="{FF2B5EF4-FFF2-40B4-BE49-F238E27FC236}">
                <a16:creationId xmlns:a16="http://schemas.microsoft.com/office/drawing/2014/main" id="{AD81A037-7AF6-45AB-8BC6-3937A154572C}"/>
              </a:ext>
            </a:extLst>
          </p:cNvPr>
          <p:cNvPicPr>
            <a:picLocks noChangeAspect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9"/>
              </a:ext>
            </a:extLst>
          </a:blip>
          <a:stretch>
            <a:fillRect/>
          </a:stretch>
        </p:blipFill>
        <p:spPr>
          <a:xfrm>
            <a:off x="9045160" y="2897477"/>
            <a:ext cx="414683" cy="414683"/>
          </a:xfrm>
          <a:prstGeom prst="rect">
            <a:avLst/>
          </a:prstGeom>
        </p:spPr>
      </p:pic>
      <p:pic>
        <p:nvPicPr>
          <p:cNvPr id="74" name="图形 73" descr="清单演示文稿 RTL">
            <a:extLst>
              <a:ext uri="{FF2B5EF4-FFF2-40B4-BE49-F238E27FC236}">
                <a16:creationId xmlns:a16="http://schemas.microsoft.com/office/drawing/2014/main" id="{CA373C75-1B04-4EE4-A9C9-6E4FAE5AEBAB}"/>
              </a:ext>
            </a:extLst>
          </p:cNvPr>
          <p:cNvPicPr>
            <a:picLocks noChangeAspect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1"/>
              </a:ext>
            </a:extLst>
          </a:blip>
          <a:stretch>
            <a:fillRect/>
          </a:stretch>
        </p:blipFill>
        <p:spPr>
          <a:xfrm>
            <a:off x="9542779" y="2897477"/>
            <a:ext cx="414683" cy="414683"/>
          </a:xfrm>
          <a:prstGeom prst="rect">
            <a:avLst/>
          </a:prstGeom>
        </p:spPr>
      </p:pic>
      <p:pic>
        <p:nvPicPr>
          <p:cNvPr id="75" name="图形 74" descr="清单演示文稿">
            <a:extLst>
              <a:ext uri="{FF2B5EF4-FFF2-40B4-BE49-F238E27FC236}">
                <a16:creationId xmlns:a16="http://schemas.microsoft.com/office/drawing/2014/main" id="{3E6C6A4A-4D77-43F7-9246-1305EF179A9D}"/>
              </a:ext>
            </a:extLst>
          </p:cNvPr>
          <p:cNvPicPr>
            <a:picLocks noChangeAspect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3"/>
              </a:ext>
            </a:extLst>
          </a:blip>
          <a:stretch>
            <a:fillRect/>
          </a:stretch>
        </p:blipFill>
        <p:spPr>
          <a:xfrm>
            <a:off x="10040399" y="2897477"/>
            <a:ext cx="414683" cy="414683"/>
          </a:xfrm>
          <a:prstGeom prst="rect">
            <a:avLst/>
          </a:prstGeom>
        </p:spPr>
      </p:pic>
      <p:pic>
        <p:nvPicPr>
          <p:cNvPr id="76" name="图形 75" descr="列表 RTL">
            <a:extLst>
              <a:ext uri="{FF2B5EF4-FFF2-40B4-BE49-F238E27FC236}">
                <a16:creationId xmlns:a16="http://schemas.microsoft.com/office/drawing/2014/main" id="{2F557ADE-ABA2-4FD7-9C91-F58CAAC428B7}"/>
              </a:ext>
            </a:extLst>
          </p:cNvPr>
          <p:cNvPicPr>
            <a:picLocks noChangeAspect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5"/>
              </a:ext>
            </a:extLst>
          </a:blip>
          <a:stretch>
            <a:fillRect/>
          </a:stretch>
        </p:blipFill>
        <p:spPr>
          <a:xfrm>
            <a:off x="10538017" y="2897477"/>
            <a:ext cx="414683" cy="414683"/>
          </a:xfrm>
          <a:prstGeom prst="rect">
            <a:avLst/>
          </a:prstGeom>
        </p:spPr>
      </p:pic>
      <p:pic>
        <p:nvPicPr>
          <p:cNvPr id="77" name="图形 76" descr="列表">
            <a:extLst>
              <a:ext uri="{FF2B5EF4-FFF2-40B4-BE49-F238E27FC236}">
                <a16:creationId xmlns:a16="http://schemas.microsoft.com/office/drawing/2014/main" id="{E10B8D75-291C-489E-82F2-7910663B0E5E}"/>
              </a:ext>
            </a:extLst>
          </p:cNvPr>
          <p:cNvPicPr>
            <a:picLocks noChangeAspect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7"/>
              </a:ext>
            </a:extLst>
          </a:blip>
          <a:stretch>
            <a:fillRect/>
          </a:stretch>
        </p:blipFill>
        <p:spPr>
          <a:xfrm>
            <a:off x="11035636" y="2897477"/>
            <a:ext cx="414683" cy="414683"/>
          </a:xfrm>
          <a:prstGeom prst="rect">
            <a:avLst/>
          </a:prstGeom>
        </p:spPr>
      </p:pic>
      <p:pic>
        <p:nvPicPr>
          <p:cNvPr id="79" name="图形 78" descr="计算机">
            <a:extLst>
              <a:ext uri="{FF2B5EF4-FFF2-40B4-BE49-F238E27FC236}">
                <a16:creationId xmlns:a16="http://schemas.microsoft.com/office/drawing/2014/main" id="{CD821176-003E-484A-81A3-B160E0D08017}"/>
              </a:ext>
            </a:extLst>
          </p:cNvPr>
          <p:cNvPicPr>
            <a:picLocks noChangeAspect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9"/>
              </a:ext>
            </a:extLst>
          </a:blip>
          <a:stretch>
            <a:fillRect/>
          </a:stretch>
        </p:blipFill>
        <p:spPr>
          <a:xfrm>
            <a:off x="6385560" y="4083502"/>
            <a:ext cx="429217" cy="429217"/>
          </a:xfrm>
          <a:prstGeom prst="rect">
            <a:avLst/>
          </a:prstGeom>
        </p:spPr>
      </p:pic>
      <p:pic>
        <p:nvPicPr>
          <p:cNvPr id="80" name="图形 79" descr="笔记本电脑">
            <a:extLst>
              <a:ext uri="{FF2B5EF4-FFF2-40B4-BE49-F238E27FC236}">
                <a16:creationId xmlns:a16="http://schemas.microsoft.com/office/drawing/2014/main" id="{DA778809-519D-4107-A0FC-7E14199C64C9}"/>
              </a:ext>
            </a:extLst>
          </p:cNvPr>
          <p:cNvPicPr>
            <a:picLocks noChangeAspect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1"/>
              </a:ext>
            </a:extLst>
          </a:blip>
          <a:stretch>
            <a:fillRect/>
          </a:stretch>
        </p:blipFill>
        <p:spPr>
          <a:xfrm>
            <a:off x="6900620" y="4083502"/>
            <a:ext cx="429217" cy="429217"/>
          </a:xfrm>
          <a:prstGeom prst="rect">
            <a:avLst/>
          </a:prstGeom>
        </p:spPr>
      </p:pic>
      <p:pic>
        <p:nvPicPr>
          <p:cNvPr id="81" name="图形 80" descr="Internet">
            <a:extLst>
              <a:ext uri="{FF2B5EF4-FFF2-40B4-BE49-F238E27FC236}">
                <a16:creationId xmlns:a16="http://schemas.microsoft.com/office/drawing/2014/main" id="{F03B636D-226D-4459-83CC-D9F7A8F4212A}"/>
              </a:ext>
            </a:extLst>
          </p:cNvPr>
          <p:cNvPicPr>
            <a:picLocks noChangeAspect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3"/>
              </a:ext>
            </a:extLst>
          </a:blip>
          <a:stretch>
            <a:fillRect/>
          </a:stretch>
        </p:blipFill>
        <p:spPr>
          <a:xfrm>
            <a:off x="7415681" y="4083502"/>
            <a:ext cx="429217" cy="429217"/>
          </a:xfrm>
          <a:prstGeom prst="rect">
            <a:avLst/>
          </a:prstGeom>
        </p:spPr>
      </p:pic>
      <p:pic>
        <p:nvPicPr>
          <p:cNvPr id="82" name="图形 81" descr="监视器">
            <a:extLst>
              <a:ext uri="{FF2B5EF4-FFF2-40B4-BE49-F238E27FC236}">
                <a16:creationId xmlns:a16="http://schemas.microsoft.com/office/drawing/2014/main" id="{BF2D7D14-6372-43DF-80B1-85C8FFFC0957}"/>
              </a:ext>
            </a:extLst>
          </p:cNvPr>
          <p:cNvPicPr>
            <a:picLocks noChangeAspect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5"/>
              </a:ext>
            </a:extLst>
          </a:blip>
          <a:stretch>
            <a:fillRect/>
          </a:stretch>
        </p:blipFill>
        <p:spPr>
          <a:xfrm>
            <a:off x="7930741" y="4083502"/>
            <a:ext cx="429217" cy="429217"/>
          </a:xfrm>
          <a:prstGeom prst="rect">
            <a:avLst/>
          </a:prstGeom>
        </p:spPr>
      </p:pic>
      <p:pic>
        <p:nvPicPr>
          <p:cNvPr id="83" name="图形 82" descr="智能手机">
            <a:extLst>
              <a:ext uri="{FF2B5EF4-FFF2-40B4-BE49-F238E27FC236}">
                <a16:creationId xmlns:a16="http://schemas.microsoft.com/office/drawing/2014/main" id="{2B295959-0B81-46CF-9B92-18CC391EAB9E}"/>
              </a:ext>
            </a:extLst>
          </p:cNvPr>
          <p:cNvPicPr>
            <a:picLocks noChangeAspect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7"/>
              </a:ext>
            </a:extLst>
          </a:blip>
          <a:stretch>
            <a:fillRect/>
          </a:stretch>
        </p:blipFill>
        <p:spPr>
          <a:xfrm>
            <a:off x="8445801" y="4083502"/>
            <a:ext cx="429217" cy="429217"/>
          </a:xfrm>
          <a:prstGeom prst="rect">
            <a:avLst/>
          </a:prstGeom>
        </p:spPr>
      </p:pic>
      <p:pic>
        <p:nvPicPr>
          <p:cNvPr id="84" name="图形 83" descr="平板电脑">
            <a:extLst>
              <a:ext uri="{FF2B5EF4-FFF2-40B4-BE49-F238E27FC236}">
                <a16:creationId xmlns:a16="http://schemas.microsoft.com/office/drawing/2014/main" id="{E2F95B25-212C-4F39-AE6D-1865C37345A4}"/>
              </a:ext>
            </a:extLst>
          </p:cNvPr>
          <p:cNvPicPr>
            <a:picLocks noChangeAspect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9"/>
              </a:ext>
            </a:extLst>
          </a:blip>
          <a:stretch>
            <a:fillRect/>
          </a:stretch>
        </p:blipFill>
        <p:spPr>
          <a:xfrm>
            <a:off x="8960862" y="4083502"/>
            <a:ext cx="429217" cy="429217"/>
          </a:xfrm>
          <a:prstGeom prst="rect">
            <a:avLst/>
          </a:prstGeom>
        </p:spPr>
      </p:pic>
      <p:pic>
        <p:nvPicPr>
          <p:cNvPr id="85" name="图形 84" descr="传真">
            <a:extLst>
              <a:ext uri="{FF2B5EF4-FFF2-40B4-BE49-F238E27FC236}">
                <a16:creationId xmlns:a16="http://schemas.microsoft.com/office/drawing/2014/main" id="{604FB1E8-78CE-4276-AA73-77935194AD4D}"/>
              </a:ext>
            </a:extLst>
          </p:cNvPr>
          <p:cNvPicPr>
            <a:picLocks noChangeAspect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1"/>
              </a:ext>
            </a:extLst>
          </a:blip>
          <a:stretch>
            <a:fillRect/>
          </a:stretch>
        </p:blipFill>
        <p:spPr>
          <a:xfrm>
            <a:off x="9475922" y="4083502"/>
            <a:ext cx="429217" cy="429217"/>
          </a:xfrm>
          <a:prstGeom prst="rect">
            <a:avLst/>
          </a:prstGeom>
        </p:spPr>
      </p:pic>
      <p:pic>
        <p:nvPicPr>
          <p:cNvPr id="86" name="图形 85" descr="云计算">
            <a:extLst>
              <a:ext uri="{FF2B5EF4-FFF2-40B4-BE49-F238E27FC236}">
                <a16:creationId xmlns:a16="http://schemas.microsoft.com/office/drawing/2014/main" id="{9A9A00EF-3C02-4B69-B85A-1A5CD6E0D6A6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3"/>
              </a:ext>
            </a:extLst>
          </a:blip>
          <a:stretch>
            <a:fillRect/>
          </a:stretch>
        </p:blipFill>
        <p:spPr>
          <a:xfrm>
            <a:off x="9990982" y="4083502"/>
            <a:ext cx="429217" cy="429217"/>
          </a:xfrm>
          <a:prstGeom prst="rect">
            <a:avLst/>
          </a:prstGeom>
        </p:spPr>
      </p:pic>
      <p:pic>
        <p:nvPicPr>
          <p:cNvPr id="87" name="图形 86" descr="打印机">
            <a:extLst>
              <a:ext uri="{FF2B5EF4-FFF2-40B4-BE49-F238E27FC236}">
                <a16:creationId xmlns:a16="http://schemas.microsoft.com/office/drawing/2014/main" id="{14395E03-22F5-43B3-82DC-503C2A711DF7}"/>
              </a:ext>
            </a:extLst>
          </p:cNvPr>
          <p:cNvPicPr>
            <a:picLocks noChangeAspect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10506043" y="4083502"/>
            <a:ext cx="429217" cy="429217"/>
          </a:xfrm>
          <a:prstGeom prst="rect">
            <a:avLst/>
          </a:prstGeom>
        </p:spPr>
      </p:pic>
      <p:pic>
        <p:nvPicPr>
          <p:cNvPr id="88" name="图形 87" descr="碎纸机">
            <a:extLst>
              <a:ext uri="{FF2B5EF4-FFF2-40B4-BE49-F238E27FC236}">
                <a16:creationId xmlns:a16="http://schemas.microsoft.com/office/drawing/2014/main" id="{5383BFDB-87A2-405D-ABE2-D09957C8DDB3}"/>
              </a:ext>
            </a:extLst>
          </p:cNvPr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7"/>
              </a:ext>
            </a:extLst>
          </a:blip>
          <a:stretch>
            <a:fillRect/>
          </a:stretch>
        </p:blipFill>
        <p:spPr>
          <a:xfrm>
            <a:off x="11021103" y="4083502"/>
            <a:ext cx="429217" cy="429217"/>
          </a:xfrm>
          <a:prstGeom prst="rect">
            <a:avLst/>
          </a:prstGeom>
        </p:spPr>
      </p:pic>
      <p:pic>
        <p:nvPicPr>
          <p:cNvPr id="89" name="图形 88" descr="复印机">
            <a:extLst>
              <a:ext uri="{FF2B5EF4-FFF2-40B4-BE49-F238E27FC236}">
                <a16:creationId xmlns:a16="http://schemas.microsoft.com/office/drawing/2014/main" id="{98E9965B-53C3-4780-B3BE-C32CF4C5156B}"/>
              </a:ext>
            </a:extLst>
          </p:cNvPr>
          <p:cNvPicPr>
            <a:picLocks noChangeAspect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9"/>
              </a:ext>
            </a:extLst>
          </a:blip>
          <a:stretch>
            <a:fillRect/>
          </a:stretch>
        </p:blipFill>
        <p:spPr>
          <a:xfrm>
            <a:off x="6385560" y="4598562"/>
            <a:ext cx="429217" cy="429217"/>
          </a:xfrm>
          <a:prstGeom prst="rect">
            <a:avLst/>
          </a:prstGeom>
        </p:spPr>
      </p:pic>
      <p:pic>
        <p:nvPicPr>
          <p:cNvPr id="90" name="图形 89" descr="服务器">
            <a:extLst>
              <a:ext uri="{FF2B5EF4-FFF2-40B4-BE49-F238E27FC236}">
                <a16:creationId xmlns:a16="http://schemas.microsoft.com/office/drawing/2014/main" id="{282F0204-58BE-4F27-9ADD-354ED798886E}"/>
              </a:ext>
            </a:extLst>
          </p:cNvPr>
          <p:cNvPicPr>
            <a:picLocks noChangeAspect="1"/>
          </p:cNvPicPr>
          <p:nvPr/>
        </p:nvPicPr>
        <p:blipFill>
          <a:blip r:embed="rId1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1"/>
              </a:ext>
            </a:extLst>
          </a:blip>
          <a:stretch>
            <a:fillRect/>
          </a:stretch>
        </p:blipFill>
        <p:spPr>
          <a:xfrm>
            <a:off x="6900620" y="4598562"/>
            <a:ext cx="429217" cy="429217"/>
          </a:xfrm>
          <a:prstGeom prst="rect">
            <a:avLst/>
          </a:prstGeom>
        </p:spPr>
      </p:pic>
      <p:pic>
        <p:nvPicPr>
          <p:cNvPr id="91" name="图形 90" descr="扫描仪">
            <a:extLst>
              <a:ext uri="{FF2B5EF4-FFF2-40B4-BE49-F238E27FC236}">
                <a16:creationId xmlns:a16="http://schemas.microsoft.com/office/drawing/2014/main" id="{2783F59E-0338-42B2-AE29-3D80828FAA85}"/>
              </a:ext>
            </a:extLst>
          </p:cNvPr>
          <p:cNvPicPr>
            <a:picLocks noChangeAspect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3"/>
              </a:ext>
            </a:extLst>
          </a:blip>
          <a:stretch>
            <a:fillRect/>
          </a:stretch>
        </p:blipFill>
        <p:spPr>
          <a:xfrm>
            <a:off x="7415681" y="4598562"/>
            <a:ext cx="429217" cy="429217"/>
          </a:xfrm>
          <a:prstGeom prst="rect">
            <a:avLst/>
          </a:prstGeom>
        </p:spPr>
      </p:pic>
      <p:pic>
        <p:nvPicPr>
          <p:cNvPr id="92" name="图形 91" descr="处理器">
            <a:extLst>
              <a:ext uri="{FF2B5EF4-FFF2-40B4-BE49-F238E27FC236}">
                <a16:creationId xmlns:a16="http://schemas.microsoft.com/office/drawing/2014/main" id="{E068FCBE-F35C-4617-A637-8C513C3F4116}"/>
              </a:ext>
            </a:extLst>
          </p:cNvPr>
          <p:cNvPicPr>
            <a:picLocks noChangeAspect="1"/>
          </p:cNvPicPr>
          <p:nvPr/>
        </p:nvPicPr>
        <p:blipFill>
          <a:blip r:embed="rId1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5"/>
              </a:ext>
            </a:extLst>
          </a:blip>
          <a:stretch>
            <a:fillRect/>
          </a:stretch>
        </p:blipFill>
        <p:spPr>
          <a:xfrm>
            <a:off x="7930741" y="4598562"/>
            <a:ext cx="429217" cy="429217"/>
          </a:xfrm>
          <a:prstGeom prst="rect">
            <a:avLst/>
          </a:prstGeom>
        </p:spPr>
      </p:pic>
      <p:pic>
        <p:nvPicPr>
          <p:cNvPr id="93" name="图形 92" descr="无线路由器">
            <a:extLst>
              <a:ext uri="{FF2B5EF4-FFF2-40B4-BE49-F238E27FC236}">
                <a16:creationId xmlns:a16="http://schemas.microsoft.com/office/drawing/2014/main" id="{FF54CE00-D505-4E49-9205-9ED9AB0C9E38}"/>
              </a:ext>
            </a:extLst>
          </p:cNvPr>
          <p:cNvPicPr>
            <a:picLocks noChangeAspect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7"/>
              </a:ext>
            </a:extLst>
          </a:blip>
          <a:stretch>
            <a:fillRect/>
          </a:stretch>
        </p:blipFill>
        <p:spPr>
          <a:xfrm>
            <a:off x="8445801" y="4598562"/>
            <a:ext cx="429217" cy="429217"/>
          </a:xfrm>
          <a:prstGeom prst="rect">
            <a:avLst/>
          </a:prstGeom>
        </p:spPr>
      </p:pic>
      <p:pic>
        <p:nvPicPr>
          <p:cNvPr id="94" name="图形 93" descr="收音机">
            <a:extLst>
              <a:ext uri="{FF2B5EF4-FFF2-40B4-BE49-F238E27FC236}">
                <a16:creationId xmlns:a16="http://schemas.microsoft.com/office/drawing/2014/main" id="{2989C01B-084A-44C2-B527-9A01DDCC703F}"/>
              </a:ext>
            </a:extLst>
          </p:cNvPr>
          <p:cNvPicPr>
            <a:picLocks noChangeAspect="1"/>
          </p:cNvPicPr>
          <p:nvPr/>
        </p:nvPicPr>
        <p:blipFill>
          <a:blip r:embed="rId1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9"/>
              </a:ext>
            </a:extLst>
          </a:blip>
          <a:stretch>
            <a:fillRect/>
          </a:stretch>
        </p:blipFill>
        <p:spPr>
          <a:xfrm>
            <a:off x="8960862" y="4598562"/>
            <a:ext cx="429217" cy="429217"/>
          </a:xfrm>
          <a:prstGeom prst="rect">
            <a:avLst/>
          </a:prstGeom>
        </p:spPr>
      </p:pic>
      <p:pic>
        <p:nvPicPr>
          <p:cNvPr id="95" name="图形 94" descr="打字机">
            <a:extLst>
              <a:ext uri="{FF2B5EF4-FFF2-40B4-BE49-F238E27FC236}">
                <a16:creationId xmlns:a16="http://schemas.microsoft.com/office/drawing/2014/main" id="{81669224-AA9B-480A-9296-29653418A390}"/>
              </a:ext>
            </a:extLst>
          </p:cNvPr>
          <p:cNvPicPr>
            <a:picLocks noChangeAspect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1"/>
              </a:ext>
            </a:extLst>
          </a:blip>
          <a:stretch>
            <a:fillRect/>
          </a:stretch>
        </p:blipFill>
        <p:spPr>
          <a:xfrm>
            <a:off x="9475922" y="4598562"/>
            <a:ext cx="429217" cy="429217"/>
          </a:xfrm>
          <a:prstGeom prst="rect">
            <a:avLst/>
          </a:prstGeom>
        </p:spPr>
      </p:pic>
      <p:pic>
        <p:nvPicPr>
          <p:cNvPr id="96" name="图形 95" descr="光盘">
            <a:extLst>
              <a:ext uri="{FF2B5EF4-FFF2-40B4-BE49-F238E27FC236}">
                <a16:creationId xmlns:a16="http://schemas.microsoft.com/office/drawing/2014/main" id="{26D33D33-8BD5-42FF-9ABE-E192B96040C5}"/>
              </a:ext>
            </a:extLst>
          </p:cNvPr>
          <p:cNvPicPr>
            <a:picLocks noChangeAspect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3"/>
              </a:ext>
            </a:extLst>
          </a:blip>
          <a:stretch>
            <a:fillRect/>
          </a:stretch>
        </p:blipFill>
        <p:spPr>
          <a:xfrm>
            <a:off x="9990982" y="4598562"/>
            <a:ext cx="429217" cy="429217"/>
          </a:xfrm>
          <a:prstGeom prst="rect">
            <a:avLst/>
          </a:prstGeom>
        </p:spPr>
      </p:pic>
      <p:pic>
        <p:nvPicPr>
          <p:cNvPr id="97" name="图形 96" descr="磁盘">
            <a:extLst>
              <a:ext uri="{FF2B5EF4-FFF2-40B4-BE49-F238E27FC236}">
                <a16:creationId xmlns:a16="http://schemas.microsoft.com/office/drawing/2014/main" id="{91B5233F-5E38-46A2-B92B-168BD9602270}"/>
              </a:ext>
            </a:extLst>
          </p:cNvPr>
          <p:cNvPicPr>
            <a:picLocks noChangeAspect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5"/>
              </a:ext>
            </a:extLst>
          </a:blip>
          <a:stretch>
            <a:fillRect/>
          </a:stretch>
        </p:blipFill>
        <p:spPr>
          <a:xfrm>
            <a:off x="10506043" y="4598562"/>
            <a:ext cx="429217" cy="429217"/>
          </a:xfrm>
          <a:prstGeom prst="rect">
            <a:avLst/>
          </a:prstGeom>
        </p:spPr>
      </p:pic>
      <p:pic>
        <p:nvPicPr>
          <p:cNvPr id="98" name="图形 97" descr="USB">
            <a:extLst>
              <a:ext uri="{FF2B5EF4-FFF2-40B4-BE49-F238E27FC236}">
                <a16:creationId xmlns:a16="http://schemas.microsoft.com/office/drawing/2014/main" id="{7E48F074-A4F2-4C26-B1DA-09394F16CAF5}"/>
              </a:ext>
            </a:extLst>
          </p:cNvPr>
          <p:cNvPicPr>
            <a:picLocks noChangeAspect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7"/>
              </a:ext>
            </a:extLst>
          </a:blip>
          <a:stretch>
            <a:fillRect/>
          </a:stretch>
        </p:blipFill>
        <p:spPr>
          <a:xfrm>
            <a:off x="11021103" y="4598562"/>
            <a:ext cx="429217" cy="429217"/>
          </a:xfrm>
          <a:prstGeom prst="rect">
            <a:avLst/>
          </a:prstGeom>
        </p:spPr>
      </p:pic>
      <p:pic>
        <p:nvPicPr>
          <p:cNvPr id="99" name="图形 98" descr="插头">
            <a:extLst>
              <a:ext uri="{FF2B5EF4-FFF2-40B4-BE49-F238E27FC236}">
                <a16:creationId xmlns:a16="http://schemas.microsoft.com/office/drawing/2014/main" id="{C137C036-219B-44C9-94B8-F43C434DE2C9}"/>
              </a:ext>
            </a:extLst>
          </p:cNvPr>
          <p:cNvPicPr>
            <a:picLocks noChangeAspect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9"/>
              </a:ext>
            </a:extLst>
          </a:blip>
          <a:stretch>
            <a:fillRect/>
          </a:stretch>
        </p:blipFill>
        <p:spPr>
          <a:xfrm>
            <a:off x="6385560" y="5113623"/>
            <a:ext cx="429217" cy="429217"/>
          </a:xfrm>
          <a:prstGeom prst="rect">
            <a:avLst/>
          </a:prstGeom>
        </p:spPr>
      </p:pic>
      <p:pic>
        <p:nvPicPr>
          <p:cNvPr id="100" name="图形 99" descr="照相机">
            <a:extLst>
              <a:ext uri="{FF2B5EF4-FFF2-40B4-BE49-F238E27FC236}">
                <a16:creationId xmlns:a16="http://schemas.microsoft.com/office/drawing/2014/main" id="{0A7A620E-928D-4C2B-9F98-88984926999C}"/>
              </a:ext>
            </a:extLst>
          </p:cNvPr>
          <p:cNvPicPr>
            <a:picLocks noChangeAspect="1"/>
          </p:cNvPicPr>
          <p:nvPr/>
        </p:nvPicPr>
        <p:blipFill>
          <a:blip r:embed="rId1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1"/>
              </a:ext>
            </a:extLst>
          </a:blip>
          <a:stretch>
            <a:fillRect/>
          </a:stretch>
        </p:blipFill>
        <p:spPr>
          <a:xfrm>
            <a:off x="6900620" y="5113623"/>
            <a:ext cx="429217" cy="429217"/>
          </a:xfrm>
          <a:prstGeom prst="rect">
            <a:avLst/>
          </a:prstGeom>
        </p:spPr>
      </p:pic>
      <p:pic>
        <p:nvPicPr>
          <p:cNvPr id="101" name="图形 100" descr="Web 摄像头">
            <a:extLst>
              <a:ext uri="{FF2B5EF4-FFF2-40B4-BE49-F238E27FC236}">
                <a16:creationId xmlns:a16="http://schemas.microsoft.com/office/drawing/2014/main" id="{C45B289F-3E36-4CA8-9796-F60056BC9790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3"/>
              </a:ext>
            </a:extLst>
          </a:blip>
          <a:stretch>
            <a:fillRect/>
          </a:stretch>
        </p:blipFill>
        <p:spPr>
          <a:xfrm>
            <a:off x="7415681" y="5113623"/>
            <a:ext cx="429217" cy="429217"/>
          </a:xfrm>
          <a:prstGeom prst="rect">
            <a:avLst/>
          </a:prstGeom>
        </p:spPr>
      </p:pic>
      <p:pic>
        <p:nvPicPr>
          <p:cNvPr id="102" name="图形 101" descr="计算器​​">
            <a:extLst>
              <a:ext uri="{FF2B5EF4-FFF2-40B4-BE49-F238E27FC236}">
                <a16:creationId xmlns:a16="http://schemas.microsoft.com/office/drawing/2014/main" id="{43D99D8C-5332-4352-AFD2-FF39E10289F7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5"/>
              </a:ext>
            </a:extLst>
          </a:blip>
          <a:stretch>
            <a:fillRect/>
          </a:stretch>
        </p:blipFill>
        <p:spPr>
          <a:xfrm>
            <a:off x="7930741" y="5113623"/>
            <a:ext cx="429217" cy="429217"/>
          </a:xfrm>
          <a:prstGeom prst="rect">
            <a:avLst/>
          </a:prstGeom>
        </p:spPr>
      </p:pic>
      <p:pic>
        <p:nvPicPr>
          <p:cNvPr id="103" name="图形 102" descr="虚拟现实视图器">
            <a:extLst>
              <a:ext uri="{FF2B5EF4-FFF2-40B4-BE49-F238E27FC236}">
                <a16:creationId xmlns:a16="http://schemas.microsoft.com/office/drawing/2014/main" id="{B05B1637-71AD-4B62-827A-906CE8F57A30}"/>
              </a:ext>
            </a:extLst>
          </p:cNvPr>
          <p:cNvPicPr>
            <a:picLocks noChangeAspect="1"/>
          </p:cNvPicPr>
          <p:nvPr/>
        </p:nvPicPr>
        <p:blipFill>
          <a:blip r:embed="rId1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7"/>
              </a:ext>
            </a:extLst>
          </a:blip>
          <a:stretch>
            <a:fillRect/>
          </a:stretch>
        </p:blipFill>
        <p:spPr>
          <a:xfrm>
            <a:off x="8445801" y="5113623"/>
            <a:ext cx="429217" cy="429217"/>
          </a:xfrm>
          <a:prstGeom prst="rect">
            <a:avLst/>
          </a:prstGeom>
        </p:spPr>
      </p:pic>
      <p:pic>
        <p:nvPicPr>
          <p:cNvPr id="104" name="图形 103" descr="耳塞">
            <a:extLst>
              <a:ext uri="{FF2B5EF4-FFF2-40B4-BE49-F238E27FC236}">
                <a16:creationId xmlns:a16="http://schemas.microsoft.com/office/drawing/2014/main" id="{061C0BB4-8E34-4C21-94DF-94AEA08E2581}"/>
              </a:ext>
            </a:extLst>
          </p:cNvPr>
          <p:cNvPicPr>
            <a:picLocks noChangeAspect="1"/>
          </p:cNvPicPr>
          <p:nvPr/>
        </p:nvPicPr>
        <p:blipFill>
          <a:blip r:embed="rId1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9"/>
              </a:ext>
            </a:extLst>
          </a:blip>
          <a:stretch>
            <a:fillRect/>
          </a:stretch>
        </p:blipFill>
        <p:spPr>
          <a:xfrm>
            <a:off x="8960862" y="5113623"/>
            <a:ext cx="429217" cy="429217"/>
          </a:xfrm>
          <a:prstGeom prst="rect">
            <a:avLst/>
          </a:prstGeom>
        </p:spPr>
      </p:pic>
      <p:pic>
        <p:nvPicPr>
          <p:cNvPr id="105" name="图形 104" descr="耳机">
            <a:extLst>
              <a:ext uri="{FF2B5EF4-FFF2-40B4-BE49-F238E27FC236}">
                <a16:creationId xmlns:a16="http://schemas.microsoft.com/office/drawing/2014/main" id="{41D75505-BFB3-4CF1-9A54-C6A1C7EF4B7C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1"/>
              </a:ext>
            </a:extLst>
          </a:blip>
          <a:stretch>
            <a:fillRect/>
          </a:stretch>
        </p:blipFill>
        <p:spPr>
          <a:xfrm>
            <a:off x="9475922" y="5113623"/>
            <a:ext cx="429217" cy="429217"/>
          </a:xfrm>
          <a:prstGeom prst="rect">
            <a:avLst/>
          </a:prstGeom>
        </p:spPr>
      </p:pic>
      <p:pic>
        <p:nvPicPr>
          <p:cNvPr id="106" name="图形 105" descr="录制">
            <a:extLst>
              <a:ext uri="{FF2B5EF4-FFF2-40B4-BE49-F238E27FC236}">
                <a16:creationId xmlns:a16="http://schemas.microsoft.com/office/drawing/2014/main" id="{EA4E478D-7111-45A0-A12A-BEC0414E4F38}"/>
              </a:ext>
            </a:extLst>
          </p:cNvPr>
          <p:cNvPicPr>
            <a:picLocks noChangeAspect="1"/>
          </p:cNvPicPr>
          <p:nvPr/>
        </p:nvPicPr>
        <p:blipFill>
          <a:blip r:embed="rId2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3"/>
              </a:ext>
            </a:extLst>
          </a:blip>
          <a:stretch>
            <a:fillRect/>
          </a:stretch>
        </p:blipFill>
        <p:spPr>
          <a:xfrm>
            <a:off x="9990982" y="5113623"/>
            <a:ext cx="429217" cy="429217"/>
          </a:xfrm>
          <a:prstGeom prst="rect">
            <a:avLst/>
          </a:prstGeom>
        </p:spPr>
      </p:pic>
      <p:pic>
        <p:nvPicPr>
          <p:cNvPr id="107" name="图形 106" descr="扬声器">
            <a:extLst>
              <a:ext uri="{FF2B5EF4-FFF2-40B4-BE49-F238E27FC236}">
                <a16:creationId xmlns:a16="http://schemas.microsoft.com/office/drawing/2014/main" id="{4F942E81-C28E-4197-86E0-54FD92B1A871}"/>
              </a:ext>
            </a:extLst>
          </p:cNvPr>
          <p:cNvPicPr>
            <a:picLocks noChangeAspect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5"/>
              </a:ext>
            </a:extLst>
          </a:blip>
          <a:stretch>
            <a:fillRect/>
          </a:stretch>
        </p:blipFill>
        <p:spPr>
          <a:xfrm>
            <a:off x="10506043" y="5113623"/>
            <a:ext cx="429217" cy="429217"/>
          </a:xfrm>
          <a:prstGeom prst="rect">
            <a:avLst/>
          </a:prstGeom>
        </p:spPr>
      </p:pic>
      <p:pic>
        <p:nvPicPr>
          <p:cNvPr id="108" name="图形 107" descr="遥控">
            <a:extLst>
              <a:ext uri="{FF2B5EF4-FFF2-40B4-BE49-F238E27FC236}">
                <a16:creationId xmlns:a16="http://schemas.microsoft.com/office/drawing/2014/main" id="{5CDF89B5-6507-4866-AFF1-5A675AA4B6C4}"/>
              </a:ext>
            </a:extLst>
          </p:cNvPr>
          <p:cNvPicPr>
            <a:picLocks noChangeAspect="1"/>
          </p:cNvPicPr>
          <p:nvPr/>
        </p:nvPicPr>
        <p:blipFill>
          <a:blip r:embed="rId2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7"/>
              </a:ext>
            </a:extLst>
          </a:blip>
          <a:stretch>
            <a:fillRect/>
          </a:stretch>
        </p:blipFill>
        <p:spPr>
          <a:xfrm>
            <a:off x="11021103" y="5113623"/>
            <a:ext cx="429217" cy="429217"/>
          </a:xfrm>
          <a:prstGeom prst="rect">
            <a:avLst/>
          </a:prstGeom>
        </p:spPr>
      </p:pic>
      <p:pic>
        <p:nvPicPr>
          <p:cNvPr id="109" name="图形 108" descr="DVD 播放器">
            <a:extLst>
              <a:ext uri="{FF2B5EF4-FFF2-40B4-BE49-F238E27FC236}">
                <a16:creationId xmlns:a16="http://schemas.microsoft.com/office/drawing/2014/main" id="{CF8D394E-6708-4570-99D2-DED9CD286AC2}"/>
              </a:ext>
            </a:extLst>
          </p:cNvPr>
          <p:cNvPicPr>
            <a:picLocks noChangeAspect="1"/>
          </p:cNvPicPr>
          <p:nvPr/>
        </p:nvPicPr>
        <p:blipFill>
          <a:blip r:embed="rId2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9"/>
              </a:ext>
            </a:extLst>
          </a:blip>
          <a:stretch>
            <a:fillRect/>
          </a:stretch>
        </p:blipFill>
        <p:spPr>
          <a:xfrm>
            <a:off x="6385560" y="5628683"/>
            <a:ext cx="429217" cy="429217"/>
          </a:xfrm>
          <a:prstGeom prst="rect">
            <a:avLst/>
          </a:prstGeom>
        </p:spPr>
      </p:pic>
      <p:pic>
        <p:nvPicPr>
          <p:cNvPr id="110" name="图形 109" descr="投影仪屏幕">
            <a:extLst>
              <a:ext uri="{FF2B5EF4-FFF2-40B4-BE49-F238E27FC236}">
                <a16:creationId xmlns:a16="http://schemas.microsoft.com/office/drawing/2014/main" id="{FF730524-5840-4370-A2DF-5E0D1FDA2638}"/>
              </a:ext>
            </a:extLst>
          </p:cNvPr>
          <p:cNvPicPr>
            <a:picLocks noChangeAspect="1"/>
          </p:cNvPicPr>
          <p:nvPr/>
        </p:nvPicPr>
        <p:blipFill>
          <a:blip r:embed="rId2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1"/>
              </a:ext>
            </a:extLst>
          </a:blip>
          <a:stretch>
            <a:fillRect/>
          </a:stretch>
        </p:blipFill>
        <p:spPr>
          <a:xfrm>
            <a:off x="6900620" y="5628683"/>
            <a:ext cx="429217" cy="429217"/>
          </a:xfrm>
          <a:prstGeom prst="rect">
            <a:avLst/>
          </a:prstGeom>
        </p:spPr>
      </p:pic>
      <p:pic>
        <p:nvPicPr>
          <p:cNvPr id="111" name="图形 110" descr="电视机">
            <a:extLst>
              <a:ext uri="{FF2B5EF4-FFF2-40B4-BE49-F238E27FC236}">
                <a16:creationId xmlns:a16="http://schemas.microsoft.com/office/drawing/2014/main" id="{9E5CA42B-CB40-4513-993A-50AFC3714769}"/>
              </a:ext>
            </a:extLst>
          </p:cNvPr>
          <p:cNvPicPr>
            <a:picLocks noChangeAspect="1"/>
          </p:cNvPicPr>
          <p:nvPr/>
        </p:nvPicPr>
        <p:blipFill>
          <a:blip r:embed="rId2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3"/>
              </a:ext>
            </a:extLst>
          </a:blip>
          <a:stretch>
            <a:fillRect/>
          </a:stretch>
        </p:blipFill>
        <p:spPr>
          <a:xfrm>
            <a:off x="7415681" y="5628683"/>
            <a:ext cx="429217" cy="429217"/>
          </a:xfrm>
          <a:prstGeom prst="rect">
            <a:avLst/>
          </a:prstGeom>
        </p:spPr>
      </p:pic>
      <p:pic>
        <p:nvPicPr>
          <p:cNvPr id="112" name="图形 111" descr="投影仪">
            <a:extLst>
              <a:ext uri="{FF2B5EF4-FFF2-40B4-BE49-F238E27FC236}">
                <a16:creationId xmlns:a16="http://schemas.microsoft.com/office/drawing/2014/main" id="{2049C492-64D2-46F8-B607-BE0FAE766041}"/>
              </a:ext>
            </a:extLst>
          </p:cNvPr>
          <p:cNvPicPr>
            <a:picLocks noChangeAspect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5"/>
              </a:ext>
            </a:extLst>
          </a:blip>
          <a:stretch>
            <a:fillRect/>
          </a:stretch>
        </p:blipFill>
        <p:spPr>
          <a:xfrm>
            <a:off x="7930741" y="5628683"/>
            <a:ext cx="429217" cy="429217"/>
          </a:xfrm>
          <a:prstGeom prst="rect">
            <a:avLst/>
          </a:prstGeom>
        </p:spPr>
      </p:pic>
      <p:pic>
        <p:nvPicPr>
          <p:cNvPr id="113" name="图形 112" descr="信号塔">
            <a:extLst>
              <a:ext uri="{FF2B5EF4-FFF2-40B4-BE49-F238E27FC236}">
                <a16:creationId xmlns:a16="http://schemas.microsoft.com/office/drawing/2014/main" id="{A9DEDDDD-7568-41F1-8C87-FE1A7BC15168}"/>
              </a:ext>
            </a:extLst>
          </p:cNvPr>
          <p:cNvPicPr>
            <a:picLocks noChangeAspect="1"/>
          </p:cNvPicPr>
          <p:nvPr/>
        </p:nvPicPr>
        <p:blipFill>
          <a:blip r:embed="rId2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7"/>
              </a:ext>
            </a:extLst>
          </a:blip>
          <a:stretch>
            <a:fillRect/>
          </a:stretch>
        </p:blipFill>
        <p:spPr>
          <a:xfrm>
            <a:off x="8445801" y="5628683"/>
            <a:ext cx="429217" cy="429217"/>
          </a:xfrm>
          <a:prstGeom prst="rect">
            <a:avLst/>
          </a:prstGeom>
        </p:spPr>
      </p:pic>
      <p:pic>
        <p:nvPicPr>
          <p:cNvPr id="114" name="图形 113" descr="机器人">
            <a:extLst>
              <a:ext uri="{FF2B5EF4-FFF2-40B4-BE49-F238E27FC236}">
                <a16:creationId xmlns:a16="http://schemas.microsoft.com/office/drawing/2014/main" id="{3EA9FF67-CD35-4BBB-8B59-473A791BBC6F}"/>
              </a:ext>
            </a:extLst>
          </p:cNvPr>
          <p:cNvPicPr>
            <a:picLocks noChangeAspect="1"/>
          </p:cNvPicPr>
          <p:nvPr/>
        </p:nvPicPr>
        <p:blipFill>
          <a:blip r:embed="rId2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9"/>
              </a:ext>
            </a:extLst>
          </a:blip>
          <a:stretch>
            <a:fillRect/>
          </a:stretch>
        </p:blipFill>
        <p:spPr>
          <a:xfrm>
            <a:off x="8960862" y="5628683"/>
            <a:ext cx="429217" cy="429217"/>
          </a:xfrm>
          <a:prstGeom prst="rect">
            <a:avLst/>
          </a:prstGeom>
        </p:spPr>
      </p:pic>
      <p:pic>
        <p:nvPicPr>
          <p:cNvPr id="116" name="图形 115" descr="宇航员">
            <a:extLst>
              <a:ext uri="{FF2B5EF4-FFF2-40B4-BE49-F238E27FC236}">
                <a16:creationId xmlns:a16="http://schemas.microsoft.com/office/drawing/2014/main" id="{30DE5098-9DB1-417E-95D8-45800010859C}"/>
              </a:ext>
            </a:extLst>
          </p:cNvPr>
          <p:cNvPicPr>
            <a:picLocks noChangeAspect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1"/>
              </a:ext>
            </a:extLst>
          </a:blip>
          <a:stretch>
            <a:fillRect/>
          </a:stretch>
        </p:blipFill>
        <p:spPr>
          <a:xfrm>
            <a:off x="660400" y="4083502"/>
            <a:ext cx="436105" cy="436105"/>
          </a:xfrm>
          <a:prstGeom prst="rect">
            <a:avLst/>
          </a:prstGeom>
        </p:spPr>
      </p:pic>
      <p:pic>
        <p:nvPicPr>
          <p:cNvPr id="117" name="图形 116" descr="农民">
            <a:extLst>
              <a:ext uri="{FF2B5EF4-FFF2-40B4-BE49-F238E27FC236}">
                <a16:creationId xmlns:a16="http://schemas.microsoft.com/office/drawing/2014/main" id="{6745C41B-2F4E-4B07-8D59-94E64521D2DB}"/>
              </a:ext>
            </a:extLst>
          </p:cNvPr>
          <p:cNvPicPr>
            <a:picLocks noChangeAspect="1"/>
          </p:cNvPicPr>
          <p:nvPr/>
        </p:nvPicPr>
        <p:blipFill>
          <a:blip r:embed="rId2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3"/>
              </a:ext>
            </a:extLst>
          </a:blip>
          <a:stretch>
            <a:fillRect/>
          </a:stretch>
        </p:blipFill>
        <p:spPr>
          <a:xfrm>
            <a:off x="1183726" y="4083502"/>
            <a:ext cx="436105" cy="436105"/>
          </a:xfrm>
          <a:prstGeom prst="rect">
            <a:avLst/>
          </a:prstGeom>
        </p:spPr>
      </p:pic>
      <p:pic>
        <p:nvPicPr>
          <p:cNvPr id="118" name="图形 117" descr="厨师">
            <a:extLst>
              <a:ext uri="{FF2B5EF4-FFF2-40B4-BE49-F238E27FC236}">
                <a16:creationId xmlns:a16="http://schemas.microsoft.com/office/drawing/2014/main" id="{245A066E-EEFC-4B26-A069-4EF8E5984A81}"/>
              </a:ext>
            </a:extLst>
          </p:cNvPr>
          <p:cNvPicPr>
            <a:picLocks noChangeAspect="1"/>
          </p:cNvPicPr>
          <p:nvPr/>
        </p:nvPicPr>
        <p:blipFill>
          <a:blip r:embed="rId2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5"/>
              </a:ext>
            </a:extLst>
          </a:blip>
          <a:stretch>
            <a:fillRect/>
          </a:stretch>
        </p:blipFill>
        <p:spPr>
          <a:xfrm>
            <a:off x="1707052" y="4083502"/>
            <a:ext cx="436105" cy="436105"/>
          </a:xfrm>
          <a:prstGeom prst="rect">
            <a:avLst/>
          </a:prstGeom>
        </p:spPr>
      </p:pic>
      <p:pic>
        <p:nvPicPr>
          <p:cNvPr id="119" name="图形 118" descr="服务员">
            <a:extLst>
              <a:ext uri="{FF2B5EF4-FFF2-40B4-BE49-F238E27FC236}">
                <a16:creationId xmlns:a16="http://schemas.microsoft.com/office/drawing/2014/main" id="{634A2479-908C-41A8-8456-6924813F3163}"/>
              </a:ext>
            </a:extLst>
          </p:cNvPr>
          <p:cNvPicPr>
            <a:picLocks noChangeAspect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7"/>
              </a:ext>
            </a:extLst>
          </a:blip>
          <a:stretch>
            <a:fillRect/>
          </a:stretch>
        </p:blipFill>
        <p:spPr>
          <a:xfrm>
            <a:off x="2230379" y="4083502"/>
            <a:ext cx="436105" cy="436105"/>
          </a:xfrm>
          <a:prstGeom prst="rect">
            <a:avLst/>
          </a:prstGeom>
        </p:spPr>
      </p:pic>
      <p:pic>
        <p:nvPicPr>
          <p:cNvPr id="120" name="图形 119" descr="牛仔">
            <a:extLst>
              <a:ext uri="{FF2B5EF4-FFF2-40B4-BE49-F238E27FC236}">
                <a16:creationId xmlns:a16="http://schemas.microsoft.com/office/drawing/2014/main" id="{8AF4FAAD-0E71-4B5A-BB50-F62C18BEDCCB}"/>
              </a:ext>
            </a:extLst>
          </p:cNvPr>
          <p:cNvPicPr>
            <a:picLocks noChangeAspect="1"/>
          </p:cNvPicPr>
          <p:nvPr/>
        </p:nvPicPr>
        <p:blipFill>
          <a:blip r:embed="rId2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9"/>
              </a:ext>
            </a:extLst>
          </a:blip>
          <a:stretch>
            <a:fillRect/>
          </a:stretch>
        </p:blipFill>
        <p:spPr>
          <a:xfrm>
            <a:off x="2753705" y="4083502"/>
            <a:ext cx="436105" cy="436105"/>
          </a:xfrm>
          <a:prstGeom prst="rect">
            <a:avLst/>
          </a:prstGeom>
        </p:spPr>
      </p:pic>
      <p:pic>
        <p:nvPicPr>
          <p:cNvPr id="121" name="图形 120" descr="士兵">
            <a:extLst>
              <a:ext uri="{FF2B5EF4-FFF2-40B4-BE49-F238E27FC236}">
                <a16:creationId xmlns:a16="http://schemas.microsoft.com/office/drawing/2014/main" id="{985D8850-4EF8-437B-B9DF-049EF1246766}"/>
              </a:ext>
            </a:extLst>
          </p:cNvPr>
          <p:cNvPicPr>
            <a:picLocks noChangeAspect="1"/>
          </p:cNvPicPr>
          <p:nvPr/>
        </p:nvPicPr>
        <p:blipFill>
          <a:blip r:embed="rId2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1"/>
              </a:ext>
            </a:extLst>
          </a:blip>
          <a:stretch>
            <a:fillRect/>
          </a:stretch>
        </p:blipFill>
        <p:spPr>
          <a:xfrm>
            <a:off x="3277031" y="4083502"/>
            <a:ext cx="436105" cy="436105"/>
          </a:xfrm>
          <a:prstGeom prst="rect">
            <a:avLst/>
          </a:prstGeom>
        </p:spPr>
      </p:pic>
      <p:pic>
        <p:nvPicPr>
          <p:cNvPr id="122" name="图形 121" descr="侦探">
            <a:extLst>
              <a:ext uri="{FF2B5EF4-FFF2-40B4-BE49-F238E27FC236}">
                <a16:creationId xmlns:a16="http://schemas.microsoft.com/office/drawing/2014/main" id="{B0A8367D-B33A-402A-BA77-67F58F4C2E6E}"/>
              </a:ext>
            </a:extLst>
          </p:cNvPr>
          <p:cNvPicPr>
            <a:picLocks noChangeAspect="1"/>
          </p:cNvPicPr>
          <p:nvPr/>
        </p:nvPicPr>
        <p:blipFill>
          <a:blip r:embed="rId2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3"/>
              </a:ext>
            </a:extLst>
          </a:blip>
          <a:stretch>
            <a:fillRect/>
          </a:stretch>
        </p:blipFill>
        <p:spPr>
          <a:xfrm>
            <a:off x="3800357" y="4083502"/>
            <a:ext cx="436105" cy="436105"/>
          </a:xfrm>
          <a:prstGeom prst="rect">
            <a:avLst/>
          </a:prstGeom>
        </p:spPr>
      </p:pic>
      <p:pic>
        <p:nvPicPr>
          <p:cNvPr id="123" name="图形 122" descr="警察">
            <a:extLst>
              <a:ext uri="{FF2B5EF4-FFF2-40B4-BE49-F238E27FC236}">
                <a16:creationId xmlns:a16="http://schemas.microsoft.com/office/drawing/2014/main" id="{CA2DCEDB-FE2E-4F56-9CF9-8346D744D475}"/>
              </a:ext>
            </a:extLst>
          </p:cNvPr>
          <p:cNvPicPr>
            <a:picLocks noChangeAspect="1"/>
          </p:cNvPicPr>
          <p:nvPr/>
        </p:nvPicPr>
        <p:blipFill>
          <a:blip r:embed="rId2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5"/>
              </a:ext>
            </a:extLst>
          </a:blip>
          <a:stretch>
            <a:fillRect/>
          </a:stretch>
        </p:blipFill>
        <p:spPr>
          <a:xfrm>
            <a:off x="4323683" y="4083502"/>
            <a:ext cx="436105" cy="436105"/>
          </a:xfrm>
          <a:prstGeom prst="rect">
            <a:avLst/>
          </a:prstGeom>
        </p:spPr>
      </p:pic>
      <p:pic>
        <p:nvPicPr>
          <p:cNvPr id="124" name="图形 123" descr="消防员">
            <a:extLst>
              <a:ext uri="{FF2B5EF4-FFF2-40B4-BE49-F238E27FC236}">
                <a16:creationId xmlns:a16="http://schemas.microsoft.com/office/drawing/2014/main" id="{3C55F725-A70B-4581-9758-5919E87C42C4}"/>
              </a:ext>
            </a:extLst>
          </p:cNvPr>
          <p:cNvPicPr>
            <a:picLocks noChangeAspect="1"/>
          </p:cNvPicPr>
          <p:nvPr/>
        </p:nvPicPr>
        <p:blipFill>
          <a:blip r:embed="rId2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7"/>
              </a:ext>
            </a:extLst>
          </a:blip>
          <a:stretch>
            <a:fillRect/>
          </a:stretch>
        </p:blipFill>
        <p:spPr>
          <a:xfrm>
            <a:off x="4847010" y="4083502"/>
            <a:ext cx="436105" cy="436105"/>
          </a:xfrm>
          <a:prstGeom prst="rect">
            <a:avLst/>
          </a:prstGeom>
        </p:spPr>
      </p:pic>
      <p:pic>
        <p:nvPicPr>
          <p:cNvPr id="125" name="图形 124" descr="管理员">
            <a:extLst>
              <a:ext uri="{FF2B5EF4-FFF2-40B4-BE49-F238E27FC236}">
                <a16:creationId xmlns:a16="http://schemas.microsoft.com/office/drawing/2014/main" id="{25108B95-7A70-4B15-94B8-E3B94B02CC1C}"/>
              </a:ext>
            </a:extLst>
          </p:cNvPr>
          <p:cNvPicPr>
            <a:picLocks noChangeAspect="1"/>
          </p:cNvPicPr>
          <p:nvPr/>
        </p:nvPicPr>
        <p:blipFill>
          <a:blip r:embed="rId2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9"/>
              </a:ext>
            </a:extLst>
          </a:blip>
          <a:stretch>
            <a:fillRect/>
          </a:stretch>
        </p:blipFill>
        <p:spPr>
          <a:xfrm>
            <a:off x="5370336" y="4083502"/>
            <a:ext cx="436105" cy="436105"/>
          </a:xfrm>
          <a:prstGeom prst="rect">
            <a:avLst/>
          </a:prstGeom>
        </p:spPr>
      </p:pic>
      <p:pic>
        <p:nvPicPr>
          <p:cNvPr id="126" name="图形 125" descr="DJ">
            <a:extLst>
              <a:ext uri="{FF2B5EF4-FFF2-40B4-BE49-F238E27FC236}">
                <a16:creationId xmlns:a16="http://schemas.microsoft.com/office/drawing/2014/main" id="{7506637F-BAB4-41A5-9FE9-0FE5319BC20E}"/>
              </a:ext>
            </a:extLst>
          </p:cNvPr>
          <p:cNvPicPr>
            <a:picLocks noChangeAspect="1"/>
          </p:cNvPicPr>
          <p:nvPr/>
        </p:nvPicPr>
        <p:blipFill>
          <a:blip r:embed="rId2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1"/>
              </a:ext>
            </a:extLst>
          </a:blip>
          <a:stretch>
            <a:fillRect/>
          </a:stretch>
        </p:blipFill>
        <p:spPr>
          <a:xfrm>
            <a:off x="660400" y="4606828"/>
            <a:ext cx="436105" cy="436105"/>
          </a:xfrm>
          <a:prstGeom prst="rect">
            <a:avLst/>
          </a:prstGeom>
        </p:spPr>
      </p:pic>
      <p:pic>
        <p:nvPicPr>
          <p:cNvPr id="127" name="图形 126" descr="指挥">
            <a:extLst>
              <a:ext uri="{FF2B5EF4-FFF2-40B4-BE49-F238E27FC236}">
                <a16:creationId xmlns:a16="http://schemas.microsoft.com/office/drawing/2014/main" id="{36E67F12-AA50-4655-9735-B551A16C5C2D}"/>
              </a:ext>
            </a:extLst>
          </p:cNvPr>
          <p:cNvPicPr>
            <a:picLocks noChangeAspect="1"/>
          </p:cNvPicPr>
          <p:nvPr/>
        </p:nvPicPr>
        <p:blipFill>
          <a:blip r:embed="rId2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3"/>
              </a:ext>
            </a:extLst>
          </a:blip>
          <a:stretch>
            <a:fillRect/>
          </a:stretch>
        </p:blipFill>
        <p:spPr>
          <a:xfrm>
            <a:off x="1183726" y="4606828"/>
            <a:ext cx="436105" cy="436105"/>
          </a:xfrm>
          <a:prstGeom prst="rect">
            <a:avLst/>
          </a:prstGeom>
        </p:spPr>
      </p:pic>
      <p:pic>
        <p:nvPicPr>
          <p:cNvPr id="128" name="图形 127" descr="艺术家">
            <a:extLst>
              <a:ext uri="{FF2B5EF4-FFF2-40B4-BE49-F238E27FC236}">
                <a16:creationId xmlns:a16="http://schemas.microsoft.com/office/drawing/2014/main" id="{D2F5FC1A-2A76-4844-8AC1-51F2A5D87F91}"/>
              </a:ext>
            </a:extLst>
          </p:cNvPr>
          <p:cNvPicPr>
            <a:picLocks noChangeAspect="1"/>
          </p:cNvPicPr>
          <p:nvPr/>
        </p:nvPicPr>
        <p:blipFill>
          <a:blip r:embed="rId2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5"/>
              </a:ext>
            </a:extLst>
          </a:blip>
          <a:stretch>
            <a:fillRect/>
          </a:stretch>
        </p:blipFill>
        <p:spPr>
          <a:xfrm>
            <a:off x="1707052" y="4606828"/>
            <a:ext cx="436105" cy="436105"/>
          </a:xfrm>
          <a:prstGeom prst="rect">
            <a:avLst/>
          </a:prstGeom>
        </p:spPr>
      </p:pic>
      <p:pic>
        <p:nvPicPr>
          <p:cNvPr id="129" name="图形 128" descr="法官">
            <a:extLst>
              <a:ext uri="{FF2B5EF4-FFF2-40B4-BE49-F238E27FC236}">
                <a16:creationId xmlns:a16="http://schemas.microsoft.com/office/drawing/2014/main" id="{24909B1D-B154-43AD-90AB-91A5A41AC987}"/>
              </a:ext>
            </a:extLst>
          </p:cNvPr>
          <p:cNvPicPr>
            <a:picLocks noChangeAspect="1"/>
          </p:cNvPicPr>
          <p:nvPr/>
        </p:nvPicPr>
        <p:blipFill>
          <a:blip r:embed="rId2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7"/>
              </a:ext>
            </a:extLst>
          </a:blip>
          <a:stretch>
            <a:fillRect/>
          </a:stretch>
        </p:blipFill>
        <p:spPr>
          <a:xfrm>
            <a:off x="2230379" y="4606828"/>
            <a:ext cx="436105" cy="436105"/>
          </a:xfrm>
          <a:prstGeom prst="rect">
            <a:avLst/>
          </a:prstGeom>
        </p:spPr>
      </p:pic>
      <p:pic>
        <p:nvPicPr>
          <p:cNvPr id="130" name="图形 129" descr="科学家">
            <a:extLst>
              <a:ext uri="{FF2B5EF4-FFF2-40B4-BE49-F238E27FC236}">
                <a16:creationId xmlns:a16="http://schemas.microsoft.com/office/drawing/2014/main" id="{985E8405-1BE8-4533-B0B2-06CED2CF2D01}"/>
              </a:ext>
            </a:extLst>
          </p:cNvPr>
          <p:cNvPicPr>
            <a:picLocks noChangeAspect="1"/>
          </p:cNvPicPr>
          <p:nvPr/>
        </p:nvPicPr>
        <p:blipFill>
          <a:blip r:embed="rId2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9"/>
              </a:ext>
            </a:extLst>
          </a:blip>
          <a:stretch>
            <a:fillRect/>
          </a:stretch>
        </p:blipFill>
        <p:spPr>
          <a:xfrm>
            <a:off x="2753705" y="4606828"/>
            <a:ext cx="436105" cy="436105"/>
          </a:xfrm>
          <a:prstGeom prst="rect">
            <a:avLst/>
          </a:prstGeom>
        </p:spPr>
      </p:pic>
      <p:pic>
        <p:nvPicPr>
          <p:cNvPr id="131" name="图形 130" descr="教授">
            <a:extLst>
              <a:ext uri="{FF2B5EF4-FFF2-40B4-BE49-F238E27FC236}">
                <a16:creationId xmlns:a16="http://schemas.microsoft.com/office/drawing/2014/main" id="{38B12DFA-BA5A-4F91-ACD9-24C9F63519BE}"/>
              </a:ext>
            </a:extLst>
          </p:cNvPr>
          <p:cNvPicPr>
            <a:picLocks noChangeAspect="1"/>
          </p:cNvPicPr>
          <p:nvPr/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1"/>
              </a:ext>
            </a:extLst>
          </a:blip>
          <a:stretch>
            <a:fillRect/>
          </a:stretch>
        </p:blipFill>
        <p:spPr>
          <a:xfrm>
            <a:off x="3277031" y="4606828"/>
            <a:ext cx="436105" cy="436105"/>
          </a:xfrm>
          <a:prstGeom prst="rect">
            <a:avLst/>
          </a:prstGeom>
        </p:spPr>
      </p:pic>
      <p:pic>
        <p:nvPicPr>
          <p:cNvPr id="132" name="图形 131" descr="办公室职员">
            <a:extLst>
              <a:ext uri="{FF2B5EF4-FFF2-40B4-BE49-F238E27FC236}">
                <a16:creationId xmlns:a16="http://schemas.microsoft.com/office/drawing/2014/main" id="{418D50DA-7133-439B-800F-8F2079F1092D}"/>
              </a:ext>
            </a:extLst>
          </p:cNvPr>
          <p:cNvPicPr>
            <a:picLocks noChangeAspect="1"/>
          </p:cNvPicPr>
          <p:nvPr/>
        </p:nvPicPr>
        <p:blipFill>
          <a:blip r:embed="rId2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3"/>
              </a:ext>
            </a:extLst>
          </a:blip>
          <a:stretch>
            <a:fillRect/>
          </a:stretch>
        </p:blipFill>
        <p:spPr>
          <a:xfrm>
            <a:off x="3800357" y="4606828"/>
            <a:ext cx="436105" cy="436105"/>
          </a:xfrm>
          <a:prstGeom prst="rect">
            <a:avLst/>
          </a:prstGeom>
        </p:spPr>
      </p:pic>
      <p:pic>
        <p:nvPicPr>
          <p:cNvPr id="133" name="图形 132" descr="程序员">
            <a:extLst>
              <a:ext uri="{FF2B5EF4-FFF2-40B4-BE49-F238E27FC236}">
                <a16:creationId xmlns:a16="http://schemas.microsoft.com/office/drawing/2014/main" id="{6059CBA7-BA10-4564-AC40-314155B86304}"/>
              </a:ext>
            </a:extLst>
          </p:cNvPr>
          <p:cNvPicPr>
            <a:picLocks noChangeAspect="1"/>
          </p:cNvPicPr>
          <p:nvPr/>
        </p:nvPicPr>
        <p:blipFill>
          <a:blip r:embed="rId2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5"/>
              </a:ext>
            </a:extLst>
          </a:blip>
          <a:stretch>
            <a:fillRect/>
          </a:stretch>
        </p:blipFill>
        <p:spPr>
          <a:xfrm>
            <a:off x="4323683" y="4606828"/>
            <a:ext cx="436105" cy="436105"/>
          </a:xfrm>
          <a:prstGeom prst="rect">
            <a:avLst/>
          </a:prstGeom>
        </p:spPr>
      </p:pic>
      <p:pic>
        <p:nvPicPr>
          <p:cNvPr id="134" name="图形 133" descr="指示">
            <a:extLst>
              <a:ext uri="{FF2B5EF4-FFF2-40B4-BE49-F238E27FC236}">
                <a16:creationId xmlns:a16="http://schemas.microsoft.com/office/drawing/2014/main" id="{6B50533F-E3AB-4AA7-8073-8262A61F0C41}"/>
              </a:ext>
            </a:extLst>
          </p:cNvPr>
          <p:cNvPicPr>
            <a:picLocks noChangeAspect="1"/>
          </p:cNvPicPr>
          <p:nvPr/>
        </p:nvPicPr>
        <p:blipFill>
          <a:blip r:embed="rId2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7"/>
              </a:ext>
            </a:extLst>
          </a:blip>
          <a:stretch>
            <a:fillRect/>
          </a:stretch>
        </p:blipFill>
        <p:spPr>
          <a:xfrm>
            <a:off x="4847010" y="4606828"/>
            <a:ext cx="436105" cy="436105"/>
          </a:xfrm>
          <a:prstGeom prst="rect">
            <a:avLst/>
          </a:prstGeom>
        </p:spPr>
      </p:pic>
      <p:pic>
        <p:nvPicPr>
          <p:cNvPr id="135" name="图形 134" descr="医生">
            <a:extLst>
              <a:ext uri="{FF2B5EF4-FFF2-40B4-BE49-F238E27FC236}">
                <a16:creationId xmlns:a16="http://schemas.microsoft.com/office/drawing/2014/main" id="{39E2DA91-BB7B-4BC4-AFB5-10ACEDE0435A}"/>
              </a:ext>
            </a:extLst>
          </p:cNvPr>
          <p:cNvPicPr>
            <a:picLocks noChangeAspect="1"/>
          </p:cNvPicPr>
          <p:nvPr/>
        </p:nvPicPr>
        <p:blipFill>
          <a:blip r:embed="rId2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9"/>
              </a:ext>
            </a:extLst>
          </a:blip>
          <a:stretch>
            <a:fillRect/>
          </a:stretch>
        </p:blipFill>
        <p:spPr>
          <a:xfrm>
            <a:off x="5370336" y="4606828"/>
            <a:ext cx="436105" cy="436105"/>
          </a:xfrm>
          <a:prstGeom prst="rect">
            <a:avLst/>
          </a:prstGeom>
        </p:spPr>
      </p:pic>
      <p:pic>
        <p:nvPicPr>
          <p:cNvPr id="136" name="图形 135" descr="兽医">
            <a:extLst>
              <a:ext uri="{FF2B5EF4-FFF2-40B4-BE49-F238E27FC236}">
                <a16:creationId xmlns:a16="http://schemas.microsoft.com/office/drawing/2014/main" id="{3253BA4B-73DE-4B2A-9EB6-F751DFB8EC52}"/>
              </a:ext>
            </a:extLst>
          </p:cNvPr>
          <p:cNvPicPr>
            <a:picLocks noChangeAspect="1"/>
          </p:cNvPicPr>
          <p:nvPr/>
        </p:nvPicPr>
        <p:blipFill>
          <a:blip r:embed="rId2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1"/>
              </a:ext>
            </a:extLst>
          </a:blip>
          <a:stretch>
            <a:fillRect/>
          </a:stretch>
        </p:blipFill>
        <p:spPr>
          <a:xfrm>
            <a:off x="660400" y="5130155"/>
            <a:ext cx="436105" cy="436105"/>
          </a:xfrm>
          <a:prstGeom prst="rect">
            <a:avLst/>
          </a:prstGeom>
        </p:spPr>
      </p:pic>
      <p:pic>
        <p:nvPicPr>
          <p:cNvPr id="137" name="图形 136" descr="建筑工人">
            <a:extLst>
              <a:ext uri="{FF2B5EF4-FFF2-40B4-BE49-F238E27FC236}">
                <a16:creationId xmlns:a16="http://schemas.microsoft.com/office/drawing/2014/main" id="{F02A9534-0F38-4B87-B3AF-3536C580672F}"/>
              </a:ext>
            </a:extLst>
          </p:cNvPr>
          <p:cNvPicPr>
            <a:picLocks noChangeAspect="1"/>
          </p:cNvPicPr>
          <p:nvPr/>
        </p:nvPicPr>
        <p:blipFill>
          <a:blip r:embed="rId2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3"/>
              </a:ext>
            </a:extLst>
          </a:blip>
          <a:stretch>
            <a:fillRect/>
          </a:stretch>
        </p:blipFill>
        <p:spPr>
          <a:xfrm>
            <a:off x="1183726" y="5130155"/>
            <a:ext cx="436105" cy="436105"/>
          </a:xfrm>
          <a:prstGeom prst="rect">
            <a:avLst/>
          </a:prstGeom>
        </p:spPr>
      </p:pic>
      <p:pic>
        <p:nvPicPr>
          <p:cNvPr id="138" name="图形 137" descr="电气">
            <a:extLst>
              <a:ext uri="{FF2B5EF4-FFF2-40B4-BE49-F238E27FC236}">
                <a16:creationId xmlns:a16="http://schemas.microsoft.com/office/drawing/2014/main" id="{8DD8322B-9290-4897-9580-9F9AF42DD006}"/>
              </a:ext>
            </a:extLst>
          </p:cNvPr>
          <p:cNvPicPr>
            <a:picLocks noChangeAspect="1"/>
          </p:cNvPicPr>
          <p:nvPr/>
        </p:nvPicPr>
        <p:blipFill>
          <a:blip r:embed="rId2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5"/>
              </a:ext>
            </a:extLst>
          </a:blip>
          <a:stretch>
            <a:fillRect/>
          </a:stretch>
        </p:blipFill>
        <p:spPr>
          <a:xfrm>
            <a:off x="1707052" y="5130155"/>
            <a:ext cx="436105" cy="436105"/>
          </a:xfrm>
          <a:prstGeom prst="rect">
            <a:avLst/>
          </a:prstGeom>
        </p:spPr>
      </p:pic>
      <p:pic>
        <p:nvPicPr>
          <p:cNvPr id="139" name="图形 138" descr="焊工">
            <a:extLst>
              <a:ext uri="{FF2B5EF4-FFF2-40B4-BE49-F238E27FC236}">
                <a16:creationId xmlns:a16="http://schemas.microsoft.com/office/drawing/2014/main" id="{7E0C572A-D48B-436A-B11F-7A3905B662E0}"/>
              </a:ext>
            </a:extLst>
          </p:cNvPr>
          <p:cNvPicPr>
            <a:picLocks noChangeAspect="1"/>
          </p:cNvPicPr>
          <p:nvPr/>
        </p:nvPicPr>
        <p:blipFill>
          <a:blip r:embed="rId2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7"/>
              </a:ext>
            </a:extLst>
          </a:blip>
          <a:stretch>
            <a:fillRect/>
          </a:stretch>
        </p:blipFill>
        <p:spPr>
          <a:xfrm>
            <a:off x="2230379" y="5130155"/>
            <a:ext cx="436105" cy="436105"/>
          </a:xfrm>
          <a:prstGeom prst="rect">
            <a:avLst/>
          </a:prstGeom>
        </p:spPr>
      </p:pic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FA5F6E06-F106-437A-87CD-424F7825D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可替换图标</a:t>
            </a:r>
          </a:p>
        </p:txBody>
      </p:sp>
    </p:spTree>
    <p:extLst>
      <p:ext uri="{BB962C8B-B14F-4D97-AF65-F5344CB8AC3E}">
        <p14:creationId xmlns:p14="http://schemas.microsoft.com/office/powerpoint/2010/main" val="215502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1.2</a:t>
            </a:r>
          </a:p>
          <a:p>
            <a:r>
              <a:rPr kumimoji="1" lang="en" altLang="zh-CN" dirty="0" err="1"/>
              <a:t>freepik.com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 err="1"/>
              <a:t>OfficePLUS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F1E170C2-F88F-4900-8AD5-916ADA6657D9}"/>
              </a:ext>
            </a:extLst>
          </p:cNvPr>
          <p:cNvSpPr txBox="1"/>
          <p:nvPr/>
        </p:nvSpPr>
        <p:spPr>
          <a:xfrm>
            <a:off x="5755647" y="1667599"/>
            <a:ext cx="5506869" cy="156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8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01</a:t>
            </a:r>
            <a:endParaRPr lang="zh-CN" altLang="en-US" sz="88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14E8E48-5850-4977-AD31-2A0753081781}"/>
              </a:ext>
            </a:extLst>
          </p:cNvPr>
          <p:cNvCxnSpPr>
            <a:cxnSpLocks/>
          </p:cNvCxnSpPr>
          <p:nvPr/>
        </p:nvCxnSpPr>
        <p:spPr>
          <a:xfrm>
            <a:off x="5574841" y="3262866"/>
            <a:ext cx="59440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78B2745-6BA0-446E-AA80-DF9FB4A1FF2E}"/>
              </a:ext>
            </a:extLst>
          </p:cNvPr>
          <p:cNvSpPr txBox="1"/>
          <p:nvPr/>
        </p:nvSpPr>
        <p:spPr>
          <a:xfrm>
            <a:off x="5755647" y="3235593"/>
            <a:ext cx="5506869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8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背景调研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E077EA-B4BA-4D7A-A1A8-CD4284574F4F}"/>
              </a:ext>
            </a:extLst>
          </p:cNvPr>
          <p:cNvSpPr txBox="1"/>
          <p:nvPr/>
        </p:nvSpPr>
        <p:spPr>
          <a:xfrm>
            <a:off x="5755647" y="4583484"/>
            <a:ext cx="550686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Background research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035FC52-8B4C-4148-9C78-DEA4DEDB949F}"/>
              </a:ext>
            </a:extLst>
          </p:cNvPr>
          <p:cNvCxnSpPr>
            <a:cxnSpLocks/>
          </p:cNvCxnSpPr>
          <p:nvPr/>
        </p:nvCxnSpPr>
        <p:spPr>
          <a:xfrm>
            <a:off x="5574841" y="5190400"/>
            <a:ext cx="59440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9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9487CAE8-CB8A-4196-B97C-888B94D4B998}"/>
              </a:ext>
            </a:extLst>
          </p:cNvPr>
          <p:cNvSpPr/>
          <p:nvPr/>
        </p:nvSpPr>
        <p:spPr>
          <a:xfrm>
            <a:off x="660400" y="1028701"/>
            <a:ext cx="5275238" cy="5207000"/>
          </a:xfrm>
          <a:prstGeom prst="roundRect">
            <a:avLst>
              <a:gd name="adj" fmla="val 6848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aphicFrame>
        <p:nvGraphicFramePr>
          <p:cNvPr id="29" name="Object 425">
            <a:extLst>
              <a:ext uri="{FF2B5EF4-FFF2-40B4-BE49-F238E27FC236}">
                <a16:creationId xmlns:a16="http://schemas.microsoft.com/office/drawing/2014/main" id="{86759D97-1574-4B55-AB60-6265669E4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50727"/>
              </p:ext>
            </p:extLst>
          </p:nvPr>
        </p:nvGraphicFramePr>
        <p:xfrm>
          <a:off x="551385" y="-107576"/>
          <a:ext cx="5544615" cy="696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9DBD97-89C8-42C2-B813-DEABC556B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背景调研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ECBD96-0288-41C5-A0C0-E1353B572CEC}"/>
              </a:ext>
            </a:extLst>
          </p:cNvPr>
          <p:cNvSpPr txBox="1"/>
          <p:nvPr/>
        </p:nvSpPr>
        <p:spPr>
          <a:xfrm>
            <a:off x="2333092" y="1187246"/>
            <a:ext cx="1981200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XX</a:t>
            </a:r>
            <a:r>
              <a:rPr lang="zh-CN" altLang="en-US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市场发展趋势</a:t>
            </a:r>
          </a:p>
        </p:txBody>
      </p: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1828C2B0-752E-48E7-A02F-E1C816427927}"/>
              </a:ext>
            </a:extLst>
          </p:cNvPr>
          <p:cNvSpPr/>
          <p:nvPr/>
        </p:nvSpPr>
        <p:spPr>
          <a:xfrm>
            <a:off x="6096000" y="1054633"/>
            <a:ext cx="5435600" cy="5207000"/>
          </a:xfrm>
          <a:prstGeom prst="roundRect">
            <a:avLst>
              <a:gd name="adj" fmla="val 6848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graphicFrame>
        <p:nvGraphicFramePr>
          <p:cNvPr id="24" name="图表 23">
            <a:extLst>
              <a:ext uri="{FF2B5EF4-FFF2-40B4-BE49-F238E27FC236}">
                <a16:creationId xmlns:a16="http://schemas.microsoft.com/office/drawing/2014/main" id="{AA2BE7A9-6EB0-4181-8091-DC1E51143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236543"/>
              </p:ext>
            </p:extLst>
          </p:nvPr>
        </p:nvGraphicFramePr>
        <p:xfrm>
          <a:off x="8267672" y="902416"/>
          <a:ext cx="4257744" cy="283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文本框 24">
            <a:extLst>
              <a:ext uri="{FF2B5EF4-FFF2-40B4-BE49-F238E27FC236}">
                <a16:creationId xmlns:a16="http://schemas.microsoft.com/office/drawing/2014/main" id="{348D86A4-33EF-4930-BE84-B1F069BEED0D}"/>
              </a:ext>
            </a:extLst>
          </p:cNvPr>
          <p:cNvSpPr txBox="1"/>
          <p:nvPr/>
        </p:nvSpPr>
        <p:spPr>
          <a:xfrm>
            <a:off x="10044858" y="1950696"/>
            <a:ext cx="703371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营收结构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9F3E169-D4CA-423A-9F2D-91F4E7955268}"/>
              </a:ext>
            </a:extLst>
          </p:cNvPr>
          <p:cNvSpPr txBox="1"/>
          <p:nvPr/>
        </p:nvSpPr>
        <p:spPr>
          <a:xfrm>
            <a:off x="6312324" y="1690700"/>
            <a:ext cx="1777186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市场营收结构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87A9E61-CB51-43BC-AEBC-0438511389B8}"/>
              </a:ext>
            </a:extLst>
          </p:cNvPr>
          <p:cNvSpPr txBox="1"/>
          <p:nvPr/>
        </p:nvSpPr>
        <p:spPr>
          <a:xfrm>
            <a:off x="6312324" y="2193242"/>
            <a:ext cx="2738718" cy="73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3E2B3B0-C389-431B-8A83-314A9D6294B5}"/>
              </a:ext>
            </a:extLst>
          </p:cNvPr>
          <p:cNvCxnSpPr>
            <a:cxnSpLocks/>
          </p:cNvCxnSpPr>
          <p:nvPr/>
        </p:nvCxnSpPr>
        <p:spPr>
          <a:xfrm>
            <a:off x="6413924" y="2150176"/>
            <a:ext cx="148799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70C459E0-9A0E-4AEC-BCD4-E19B2D98E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184339"/>
              </p:ext>
            </p:extLst>
          </p:nvPr>
        </p:nvGraphicFramePr>
        <p:xfrm>
          <a:off x="8267672" y="3575357"/>
          <a:ext cx="4257744" cy="283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79B933C0-0A54-4477-AA8A-2A43837D1F24}"/>
              </a:ext>
            </a:extLst>
          </p:cNvPr>
          <p:cNvSpPr txBox="1"/>
          <p:nvPr/>
        </p:nvSpPr>
        <p:spPr>
          <a:xfrm>
            <a:off x="10044858" y="4623636"/>
            <a:ext cx="703371" cy="72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2"/>
                </a:solidFill>
                <a:latin typeface="+mj-ea"/>
                <a:ea typeface="+mj-ea"/>
              </a:rPr>
              <a:t>产品品类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7D3097B-F874-49C8-8B45-1DAA425B7452}"/>
              </a:ext>
            </a:extLst>
          </p:cNvPr>
          <p:cNvSpPr txBox="1"/>
          <p:nvPr/>
        </p:nvSpPr>
        <p:spPr>
          <a:xfrm>
            <a:off x="6312324" y="4363640"/>
            <a:ext cx="1777186" cy="79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市场产品品类</a:t>
            </a:r>
          </a:p>
          <a:p>
            <a:pPr>
              <a:lnSpc>
                <a:spcPct val="120000"/>
              </a:lnSpc>
            </a:pPr>
            <a:endParaRPr lang="zh-CN" altLang="en-US" sz="2000" b="1" i="1" dirty="0">
              <a:gradFill>
                <a:gsLst>
                  <a:gs pos="53000">
                    <a:srgbClr val="7B2E07">
                      <a:lumMod val="60000"/>
                      <a:lumOff val="40000"/>
                    </a:srgbClr>
                  </a:gs>
                  <a:gs pos="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  <a:effectLst>
                <a:outerShdw blurRad="177800" dist="152400" dir="2700000" algn="tl" rotWithShape="0">
                  <a:schemeClr val="accent1">
                    <a:alpha val="2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F5AEAB6-124E-49F5-B00A-EDA4D2221A90}"/>
              </a:ext>
            </a:extLst>
          </p:cNvPr>
          <p:cNvSpPr txBox="1"/>
          <p:nvPr/>
        </p:nvSpPr>
        <p:spPr>
          <a:xfrm>
            <a:off x="6312324" y="4866182"/>
            <a:ext cx="2738718" cy="73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0458E67D-59A6-4416-A56F-562D95BF0CE2}"/>
              </a:ext>
            </a:extLst>
          </p:cNvPr>
          <p:cNvCxnSpPr>
            <a:cxnSpLocks/>
          </p:cNvCxnSpPr>
          <p:nvPr/>
        </p:nvCxnSpPr>
        <p:spPr>
          <a:xfrm>
            <a:off x="6413924" y="4823116"/>
            <a:ext cx="148799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32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769D9667-3176-4AEB-AC5E-F289054CFD13}"/>
              </a:ext>
            </a:extLst>
          </p:cNvPr>
          <p:cNvSpPr/>
          <p:nvPr/>
        </p:nvSpPr>
        <p:spPr>
          <a:xfrm>
            <a:off x="663102" y="1010610"/>
            <a:ext cx="10855798" cy="2391373"/>
          </a:xfrm>
          <a:prstGeom prst="roundRect">
            <a:avLst>
              <a:gd name="adj" fmla="val 6848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ABCBE223-FD3C-4E30-B9FE-4FC537DE671C}"/>
              </a:ext>
            </a:extLst>
          </p:cNvPr>
          <p:cNvSpPr/>
          <p:nvPr/>
        </p:nvSpPr>
        <p:spPr>
          <a:xfrm>
            <a:off x="6182960" y="3541729"/>
            <a:ext cx="5335939" cy="2781650"/>
          </a:xfrm>
          <a:prstGeom prst="roundRect">
            <a:avLst>
              <a:gd name="adj" fmla="val 6848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46977F21-63A5-485C-B501-18790992160A}"/>
              </a:ext>
            </a:extLst>
          </p:cNvPr>
          <p:cNvSpPr/>
          <p:nvPr/>
        </p:nvSpPr>
        <p:spPr>
          <a:xfrm>
            <a:off x="663102" y="3541729"/>
            <a:ext cx="5242500" cy="2781650"/>
          </a:xfrm>
          <a:prstGeom prst="roundRect">
            <a:avLst>
              <a:gd name="adj" fmla="val 6848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5EB6799-50D8-4CD9-82C1-0DC7EA353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背景调研</a:t>
            </a:r>
          </a:p>
        </p:txBody>
      </p:sp>
      <p:graphicFrame>
        <p:nvGraphicFramePr>
          <p:cNvPr id="31" name="图表 30">
            <a:extLst>
              <a:ext uri="{FF2B5EF4-FFF2-40B4-BE49-F238E27FC236}">
                <a16:creationId xmlns:a16="http://schemas.microsoft.com/office/drawing/2014/main" id="{53E6C36A-5C21-4684-B3D6-86A9D500E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588432"/>
              </p:ext>
            </p:extLst>
          </p:nvPr>
        </p:nvGraphicFramePr>
        <p:xfrm>
          <a:off x="870862" y="3864033"/>
          <a:ext cx="4826980" cy="307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id="{0E737083-ABC5-48AD-A7AA-3770373C97B0}"/>
              </a:ext>
            </a:extLst>
          </p:cNvPr>
          <p:cNvSpPr txBox="1"/>
          <p:nvPr/>
        </p:nvSpPr>
        <p:spPr>
          <a:xfrm>
            <a:off x="2395759" y="3781994"/>
            <a:ext cx="1777186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市场营收结构</a:t>
            </a: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5FD9615F-B0DF-478E-84A2-13605A3FE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830172"/>
              </p:ext>
            </p:extLst>
          </p:nvPr>
        </p:nvGraphicFramePr>
        <p:xfrm>
          <a:off x="899213" y="1168446"/>
          <a:ext cx="10383576" cy="207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椭圆 39">
            <a:extLst>
              <a:ext uri="{FF2B5EF4-FFF2-40B4-BE49-F238E27FC236}">
                <a16:creationId xmlns:a16="http://schemas.microsoft.com/office/drawing/2014/main" id="{016978F8-344B-49E4-931C-2E7A0DC8B83F}"/>
              </a:ext>
            </a:extLst>
          </p:cNvPr>
          <p:cNvSpPr/>
          <p:nvPr/>
        </p:nvSpPr>
        <p:spPr>
          <a:xfrm>
            <a:off x="8385942" y="5120180"/>
            <a:ext cx="929974" cy="929974"/>
          </a:xfrm>
          <a:prstGeom prst="ellipse">
            <a:avLst/>
          </a:prstGeom>
          <a:noFill/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49EBB9B-FFE1-4B99-A63E-A0015006E5BD}"/>
              </a:ext>
            </a:extLst>
          </p:cNvPr>
          <p:cNvSpPr txBox="1"/>
          <p:nvPr/>
        </p:nvSpPr>
        <p:spPr>
          <a:xfrm>
            <a:off x="8385942" y="5323557"/>
            <a:ext cx="92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+mj-ea"/>
                <a:ea typeface="+mj-ea"/>
              </a:rPr>
              <a:t>28</a:t>
            </a:r>
            <a:r>
              <a:rPr lang="en-US" altLang="zh-CN" sz="1200" b="1" dirty="0">
                <a:solidFill>
                  <a:schemeClr val="accent2"/>
                </a:solidFill>
                <a:latin typeface="+mj-ea"/>
                <a:ea typeface="+mj-ea"/>
              </a:rPr>
              <a:t>%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35F2653-597A-416E-976A-D90ED96BC2E5}"/>
              </a:ext>
            </a:extLst>
          </p:cNvPr>
          <p:cNvSpPr/>
          <p:nvPr/>
        </p:nvSpPr>
        <p:spPr>
          <a:xfrm>
            <a:off x="10067741" y="5120180"/>
            <a:ext cx="929974" cy="929974"/>
          </a:xfrm>
          <a:prstGeom prst="ellipse">
            <a:avLst/>
          </a:prstGeom>
          <a:noFill/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08F3C82-D1B4-47FB-B3E5-AC93E09E864B}"/>
              </a:ext>
            </a:extLst>
          </p:cNvPr>
          <p:cNvSpPr txBox="1"/>
          <p:nvPr/>
        </p:nvSpPr>
        <p:spPr>
          <a:xfrm>
            <a:off x="10067741" y="5323557"/>
            <a:ext cx="92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+mj-ea"/>
                <a:ea typeface="+mj-ea"/>
              </a:rPr>
              <a:t>74</a:t>
            </a:r>
            <a:r>
              <a:rPr lang="en-US" altLang="zh-CN" sz="1200" b="1" dirty="0">
                <a:solidFill>
                  <a:schemeClr val="accent2"/>
                </a:solidFill>
                <a:latin typeface="+mj-ea"/>
                <a:ea typeface="+mj-ea"/>
              </a:rPr>
              <a:t>%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875C091D-B616-47CE-B55C-5E1D6DBF0ADA}"/>
              </a:ext>
            </a:extLst>
          </p:cNvPr>
          <p:cNvSpPr/>
          <p:nvPr/>
        </p:nvSpPr>
        <p:spPr>
          <a:xfrm>
            <a:off x="6704144" y="5120180"/>
            <a:ext cx="929974" cy="929974"/>
          </a:xfrm>
          <a:prstGeom prst="ellipse">
            <a:avLst/>
          </a:prstGeom>
          <a:noFill/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268E936-0B20-464D-BEA3-4716B9D90F9F}"/>
              </a:ext>
            </a:extLst>
          </p:cNvPr>
          <p:cNvSpPr txBox="1"/>
          <p:nvPr/>
        </p:nvSpPr>
        <p:spPr>
          <a:xfrm>
            <a:off x="6704144" y="5323557"/>
            <a:ext cx="929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+mj-ea"/>
                <a:ea typeface="+mj-ea"/>
              </a:rPr>
              <a:t>58</a:t>
            </a:r>
            <a:r>
              <a:rPr lang="en-US" altLang="zh-CN" sz="1200" b="1" dirty="0">
                <a:solidFill>
                  <a:schemeClr val="accent2"/>
                </a:solidFill>
                <a:latin typeface="+mj-ea"/>
                <a:ea typeface="+mj-ea"/>
              </a:rPr>
              <a:t>%</a:t>
            </a:r>
            <a:endParaRPr lang="zh-CN" altLang="en-US" sz="28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0755E3-1A63-48A4-B674-0F0A7F442DAD}"/>
              </a:ext>
            </a:extLst>
          </p:cNvPr>
          <p:cNvGrpSpPr/>
          <p:nvPr/>
        </p:nvGrpSpPr>
        <p:grpSpPr>
          <a:xfrm>
            <a:off x="6507529" y="3814954"/>
            <a:ext cx="4686801" cy="1075008"/>
            <a:chOff x="6460811" y="3872466"/>
            <a:chExt cx="4686801" cy="1075008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64DE7C8-F183-486A-B9B7-223673E55245}"/>
                </a:ext>
              </a:extLst>
            </p:cNvPr>
            <p:cNvSpPr txBox="1"/>
            <p:nvPr/>
          </p:nvSpPr>
          <p:spPr>
            <a:xfrm>
              <a:off x="6460812" y="3872466"/>
              <a:ext cx="1777186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i="1" dirty="0">
                  <a:gradFill>
                    <a:gsLst>
                      <a:gs pos="53000">
                        <a:srgbClr val="7B2E07">
                          <a:lumMod val="60000"/>
                          <a:lumOff val="40000"/>
                        </a:srgbClr>
                      </a:gs>
                      <a:gs pos="0">
                        <a:srgbClr val="7B2E07"/>
                      </a:gs>
                      <a:gs pos="86000">
                        <a:srgbClr val="7B2E07"/>
                      </a:gs>
                    </a:gsLst>
                    <a:lin ang="8100000" scaled="1"/>
                  </a:gradFill>
                  <a:effectLst>
                    <a:outerShdw blurRad="177800" dist="152400" dir="2700000" algn="tl" rotWithShape="0">
                      <a:schemeClr val="accent1">
                        <a:alpha val="20000"/>
                      </a:schemeClr>
                    </a:outerShdw>
                  </a:effectLst>
                  <a:latin typeface="+mj-ea"/>
                  <a:ea typeface="+mj-ea"/>
                </a:rPr>
                <a:t>市场营收占比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44B5BF5-1F29-4580-964A-0BC1845C8DA6}"/>
                </a:ext>
              </a:extLst>
            </p:cNvPr>
            <p:cNvSpPr txBox="1"/>
            <p:nvPr/>
          </p:nvSpPr>
          <p:spPr>
            <a:xfrm>
              <a:off x="6460811" y="4358530"/>
              <a:ext cx="4686801" cy="588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accent2"/>
                  </a:solidFill>
                  <a:latin typeface="+mn-ea"/>
                </a:rPr>
                <a:t>请在此输入相关说明，输入文字时可以直接复制，粘贴时请选择右键只保留文本。</a:t>
              </a:r>
              <a:endParaRPr lang="en-US" altLang="zh-CN" sz="1400" dirty="0">
                <a:solidFill>
                  <a:schemeClr val="accent2"/>
                </a:solidFill>
                <a:latin typeface="+mn-ea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327FD1D-F1DA-4BC2-A3A0-360EBA7C4BA2}"/>
                </a:ext>
              </a:extLst>
            </p:cNvPr>
            <p:cNvCxnSpPr>
              <a:cxnSpLocks/>
            </p:cNvCxnSpPr>
            <p:nvPr/>
          </p:nvCxnSpPr>
          <p:spPr>
            <a:xfrm>
              <a:off x="6562412" y="4315464"/>
              <a:ext cx="148799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accent2"/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64C99BF7-B535-44FD-9D57-10E83C8EDBBF}"/>
              </a:ext>
            </a:extLst>
          </p:cNvPr>
          <p:cNvSpPr txBox="1"/>
          <p:nvPr/>
        </p:nvSpPr>
        <p:spPr>
          <a:xfrm>
            <a:off x="4881282" y="1114833"/>
            <a:ext cx="2416736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XX</a:t>
            </a:r>
            <a:r>
              <a:rPr lang="zh-CN" altLang="en-US" sz="2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市场营收变化</a:t>
            </a:r>
          </a:p>
        </p:txBody>
      </p:sp>
    </p:spTree>
    <p:extLst>
      <p:ext uri="{BB962C8B-B14F-4D97-AF65-F5344CB8AC3E}">
        <p14:creationId xmlns:p14="http://schemas.microsoft.com/office/powerpoint/2010/main" val="364897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71BE0514-6CDE-4948-BD38-127A0C84B66E}"/>
              </a:ext>
            </a:extLst>
          </p:cNvPr>
          <p:cNvSpPr/>
          <p:nvPr/>
        </p:nvSpPr>
        <p:spPr>
          <a:xfrm>
            <a:off x="473385" y="1268989"/>
            <a:ext cx="5462253" cy="4966711"/>
          </a:xfrm>
          <a:prstGeom prst="roundRect">
            <a:avLst>
              <a:gd name="adj" fmla="val 6848"/>
            </a:avLst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5EB6799-50D8-4CD9-82C1-0DC7EA353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背景调研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23C74AAC-6102-4398-B356-2ABED63866EF}"/>
              </a:ext>
            </a:extLst>
          </p:cNvPr>
          <p:cNvSpPr/>
          <p:nvPr/>
        </p:nvSpPr>
        <p:spPr>
          <a:xfrm>
            <a:off x="6056647" y="4495688"/>
            <a:ext cx="5462253" cy="1740011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D319787-3740-45AD-A8C9-66AD9A736AE7}"/>
              </a:ext>
            </a:extLst>
          </p:cNvPr>
          <p:cNvSpPr>
            <a:spLocks/>
          </p:cNvSpPr>
          <p:nvPr/>
        </p:nvSpPr>
        <p:spPr>
          <a:xfrm>
            <a:off x="6260798" y="4786673"/>
            <a:ext cx="1128084" cy="1158040"/>
          </a:xfrm>
          <a:prstGeom prst="ellipse">
            <a:avLst/>
          </a:prstGeom>
          <a:noFill/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3" name="弧形 2">
            <a:extLst>
              <a:ext uri="{FF2B5EF4-FFF2-40B4-BE49-F238E27FC236}">
                <a16:creationId xmlns:a16="http://schemas.microsoft.com/office/drawing/2014/main" id="{FBE4EB5D-D627-4FC9-B426-BF20A57C48A5}"/>
              </a:ext>
            </a:extLst>
          </p:cNvPr>
          <p:cNvSpPr>
            <a:spLocks/>
          </p:cNvSpPr>
          <p:nvPr/>
        </p:nvSpPr>
        <p:spPr>
          <a:xfrm>
            <a:off x="6260798" y="4786673"/>
            <a:ext cx="1158040" cy="1158040"/>
          </a:xfrm>
          <a:prstGeom prst="arc">
            <a:avLst>
              <a:gd name="adj1" fmla="val 16200000"/>
              <a:gd name="adj2" fmla="val 13628895"/>
            </a:avLst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600">
              <a:solidFill>
                <a:schemeClr val="accent2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031731-C243-440C-A767-748A580ECF62}"/>
              </a:ext>
            </a:extLst>
          </p:cNvPr>
          <p:cNvSpPr txBox="1"/>
          <p:nvPr/>
        </p:nvSpPr>
        <p:spPr>
          <a:xfrm>
            <a:off x="6260798" y="5145624"/>
            <a:ext cx="1158040" cy="440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+mj-lt"/>
              </a:rPr>
              <a:t>85%</a:t>
            </a:r>
            <a:endParaRPr lang="zh-CN" alt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4FE003B3-B0AB-448C-852D-446830D0CE42}"/>
              </a:ext>
            </a:extLst>
          </p:cNvPr>
          <p:cNvSpPr>
            <a:spLocks/>
          </p:cNvSpPr>
          <p:nvPr/>
        </p:nvSpPr>
        <p:spPr>
          <a:xfrm>
            <a:off x="8174939" y="4786673"/>
            <a:ext cx="1128084" cy="1158040"/>
          </a:xfrm>
          <a:prstGeom prst="ellipse">
            <a:avLst/>
          </a:prstGeom>
          <a:noFill/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58" name="弧形 57">
            <a:extLst>
              <a:ext uri="{FF2B5EF4-FFF2-40B4-BE49-F238E27FC236}">
                <a16:creationId xmlns:a16="http://schemas.microsoft.com/office/drawing/2014/main" id="{25D951A8-080F-494B-935D-B057C9B45358}"/>
              </a:ext>
            </a:extLst>
          </p:cNvPr>
          <p:cNvSpPr>
            <a:spLocks/>
          </p:cNvSpPr>
          <p:nvPr/>
        </p:nvSpPr>
        <p:spPr>
          <a:xfrm>
            <a:off x="8174939" y="4786673"/>
            <a:ext cx="1158040" cy="1158040"/>
          </a:xfrm>
          <a:prstGeom prst="arc">
            <a:avLst>
              <a:gd name="adj1" fmla="val 16200000"/>
              <a:gd name="adj2" fmla="val 4888789"/>
            </a:avLst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600">
              <a:solidFill>
                <a:schemeClr val="accent2"/>
              </a:solidFill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06E0468-3E3D-4AEF-A5F2-1ED264ACB541}"/>
              </a:ext>
            </a:extLst>
          </p:cNvPr>
          <p:cNvSpPr txBox="1"/>
          <p:nvPr/>
        </p:nvSpPr>
        <p:spPr>
          <a:xfrm>
            <a:off x="8174939" y="5145624"/>
            <a:ext cx="1158040" cy="440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+mj-lt"/>
              </a:rPr>
              <a:t>46%</a:t>
            </a:r>
            <a:endParaRPr lang="zh-CN" alt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5550BAAC-4203-44A1-B08A-0A7ECCFF812F}"/>
              </a:ext>
            </a:extLst>
          </p:cNvPr>
          <p:cNvSpPr>
            <a:spLocks/>
          </p:cNvSpPr>
          <p:nvPr/>
        </p:nvSpPr>
        <p:spPr>
          <a:xfrm>
            <a:off x="10089080" y="4786673"/>
            <a:ext cx="1128084" cy="1158040"/>
          </a:xfrm>
          <a:prstGeom prst="ellipse">
            <a:avLst/>
          </a:prstGeom>
          <a:noFill/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64" name="弧形 63">
            <a:extLst>
              <a:ext uri="{FF2B5EF4-FFF2-40B4-BE49-F238E27FC236}">
                <a16:creationId xmlns:a16="http://schemas.microsoft.com/office/drawing/2014/main" id="{4E0F949B-542C-4A97-A025-1A279B59B6FC}"/>
              </a:ext>
            </a:extLst>
          </p:cNvPr>
          <p:cNvSpPr>
            <a:spLocks/>
          </p:cNvSpPr>
          <p:nvPr/>
        </p:nvSpPr>
        <p:spPr>
          <a:xfrm>
            <a:off x="10089080" y="4786673"/>
            <a:ext cx="1158040" cy="1158040"/>
          </a:xfrm>
          <a:prstGeom prst="arc">
            <a:avLst>
              <a:gd name="adj1" fmla="val 16200000"/>
              <a:gd name="adj2" fmla="val 10173267"/>
            </a:avLst>
          </a:prstGeom>
          <a:ln w="1016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600" dirty="0">
              <a:solidFill>
                <a:schemeClr val="accent2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323E4289-2676-499A-9253-F75C14C46E2B}"/>
              </a:ext>
            </a:extLst>
          </p:cNvPr>
          <p:cNvSpPr txBox="1"/>
          <p:nvPr/>
        </p:nvSpPr>
        <p:spPr>
          <a:xfrm>
            <a:off x="10089080" y="5145624"/>
            <a:ext cx="1158040" cy="440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accent2"/>
                </a:solidFill>
                <a:latin typeface="+mj-lt"/>
              </a:rPr>
              <a:t>71%</a:t>
            </a:r>
            <a:endParaRPr lang="zh-CN" altLang="en-US" sz="24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A2851567-0775-490D-9E29-0B143AC5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277920"/>
              </p:ext>
            </p:extLst>
          </p:nvPr>
        </p:nvGraphicFramePr>
        <p:xfrm>
          <a:off x="589281" y="1193800"/>
          <a:ext cx="5230462" cy="506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C90285A8-A697-4808-BAE0-6438C7C204EA}"/>
              </a:ext>
            </a:extLst>
          </p:cNvPr>
          <p:cNvSpPr/>
          <p:nvPr/>
        </p:nvSpPr>
        <p:spPr>
          <a:xfrm>
            <a:off x="6056647" y="1268989"/>
            <a:ext cx="5462253" cy="147341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B4805A0-7BFF-417A-8A11-B25ADC413C00}"/>
              </a:ext>
            </a:extLst>
          </p:cNvPr>
          <p:cNvSpPr txBox="1"/>
          <p:nvPr/>
        </p:nvSpPr>
        <p:spPr>
          <a:xfrm>
            <a:off x="6227192" y="1405252"/>
            <a:ext cx="1777186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销售趋势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9B09783-9417-4A4C-A803-49324B04E552}"/>
              </a:ext>
            </a:extLst>
          </p:cNvPr>
          <p:cNvSpPr txBox="1"/>
          <p:nvPr/>
        </p:nvSpPr>
        <p:spPr>
          <a:xfrm>
            <a:off x="6227191" y="1946275"/>
            <a:ext cx="5121164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6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6D01AF1B-3626-4641-BBEA-27E7CC1723ED}"/>
              </a:ext>
            </a:extLst>
          </p:cNvPr>
          <p:cNvCxnSpPr>
            <a:cxnSpLocks/>
          </p:cNvCxnSpPr>
          <p:nvPr/>
        </p:nvCxnSpPr>
        <p:spPr>
          <a:xfrm>
            <a:off x="6328792" y="1903209"/>
            <a:ext cx="11023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76EB5C8C-F213-4ABC-8A89-0E687934CB8F}"/>
              </a:ext>
            </a:extLst>
          </p:cNvPr>
          <p:cNvSpPr/>
          <p:nvPr/>
        </p:nvSpPr>
        <p:spPr>
          <a:xfrm>
            <a:off x="6056647" y="2873076"/>
            <a:ext cx="5462253" cy="1473410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03D611D-9061-4919-97BF-479BF9F0AD30}"/>
              </a:ext>
            </a:extLst>
          </p:cNvPr>
          <p:cNvSpPr txBox="1"/>
          <p:nvPr/>
        </p:nvSpPr>
        <p:spPr>
          <a:xfrm>
            <a:off x="6227192" y="3009339"/>
            <a:ext cx="1777186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爆款品类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76F3E8F-8C21-4CC8-81F4-0078BB9F7A51}"/>
              </a:ext>
            </a:extLst>
          </p:cNvPr>
          <p:cNvSpPr txBox="1"/>
          <p:nvPr/>
        </p:nvSpPr>
        <p:spPr>
          <a:xfrm>
            <a:off x="6227191" y="3550362"/>
            <a:ext cx="5121164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</a:t>
            </a:r>
            <a:endParaRPr lang="en-US" altLang="zh-CN" sz="16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72AFE682-B588-4F65-82CA-CA586A9F9A3B}"/>
              </a:ext>
            </a:extLst>
          </p:cNvPr>
          <p:cNvCxnSpPr>
            <a:cxnSpLocks/>
          </p:cNvCxnSpPr>
          <p:nvPr/>
        </p:nvCxnSpPr>
        <p:spPr>
          <a:xfrm>
            <a:off x="6328792" y="3507296"/>
            <a:ext cx="11023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形 109">
            <a:extLst>
              <a:ext uri="{FF2B5EF4-FFF2-40B4-BE49-F238E27FC236}">
                <a16:creationId xmlns:a16="http://schemas.microsoft.com/office/drawing/2014/main" id="{AE94D204-6077-45A6-8569-39B92A6D1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286160" y="4622172"/>
            <a:ext cx="918028" cy="620289"/>
          </a:xfrm>
          <a:prstGeom prst="rect">
            <a:avLst/>
          </a:prstGeom>
        </p:spPr>
      </p:pic>
      <p:pic>
        <p:nvPicPr>
          <p:cNvPr id="109" name="图形 108">
            <a:extLst>
              <a:ext uri="{FF2B5EF4-FFF2-40B4-BE49-F238E27FC236}">
                <a16:creationId xmlns:a16="http://schemas.microsoft.com/office/drawing/2014/main" id="{2DC63FB8-7DDC-468A-A176-E146126AC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01836" y="5145505"/>
            <a:ext cx="918028" cy="620289"/>
          </a:xfrm>
          <a:prstGeom prst="rect">
            <a:avLst/>
          </a:prstGeom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7FBEE84-5674-48EE-A475-3C20BF6F5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背景调研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F84DA59-4773-4934-8B7F-941BB06E348B}"/>
              </a:ext>
            </a:extLst>
          </p:cNvPr>
          <p:cNvSpPr/>
          <p:nvPr/>
        </p:nvSpPr>
        <p:spPr>
          <a:xfrm>
            <a:off x="1261135" y="1403295"/>
            <a:ext cx="2908134" cy="129247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96ED773-B73A-438D-93C7-D35BFD9B5225}"/>
              </a:ext>
            </a:extLst>
          </p:cNvPr>
          <p:cNvSpPr txBox="1"/>
          <p:nvPr/>
        </p:nvSpPr>
        <p:spPr>
          <a:xfrm>
            <a:off x="1486594" y="2081557"/>
            <a:ext cx="980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3000</a:t>
            </a:r>
            <a:r>
              <a:rPr lang="en-US" altLang="zh-CN" sz="11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 </a:t>
            </a:r>
            <a:r>
              <a:rPr lang="zh-CN" altLang="en-US" sz="12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万</a:t>
            </a:r>
            <a:endParaRPr lang="zh-CN" altLang="en-US" sz="1600" dirty="0">
              <a:gradFill>
                <a:gsLst>
                  <a:gs pos="100000">
                    <a:schemeClr val="accent1"/>
                  </a:gs>
                  <a:gs pos="12000">
                    <a:schemeClr val="accent1">
                      <a:lumMod val="80000"/>
                      <a:lumOff val="20000"/>
                    </a:schemeClr>
                  </a:gs>
                </a:gsLst>
                <a:path path="circle">
                  <a:fillToRect r="100000" b="100000"/>
                </a:path>
              </a:gradFill>
              <a:latin typeface="+mj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8E5B86E-D5A9-4406-8610-B62017D904D1}"/>
              </a:ext>
            </a:extLst>
          </p:cNvPr>
          <p:cNvSpPr txBox="1"/>
          <p:nvPr/>
        </p:nvSpPr>
        <p:spPr>
          <a:xfrm>
            <a:off x="1462746" y="1651498"/>
            <a:ext cx="2504913" cy="27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effectLst/>
              </a:rPr>
              <a:t>市场份额增长速度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C121BBC-F73E-4397-A510-4FC4D0F899E1}"/>
              </a:ext>
            </a:extLst>
          </p:cNvPr>
          <p:cNvSpPr txBox="1"/>
          <p:nvPr/>
        </p:nvSpPr>
        <p:spPr>
          <a:xfrm>
            <a:off x="2814928" y="1928305"/>
            <a:ext cx="125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1.5</a:t>
            </a:r>
            <a:r>
              <a:rPr lang="en-US" altLang="zh-CN" sz="14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 </a:t>
            </a:r>
            <a:r>
              <a:rPr lang="zh-CN" altLang="en-US" sz="12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亿</a:t>
            </a:r>
            <a:endParaRPr lang="zh-CN" altLang="en-US" sz="1000" dirty="0">
              <a:gradFill>
                <a:gsLst>
                  <a:gs pos="100000">
                    <a:schemeClr val="accent1"/>
                  </a:gs>
                  <a:gs pos="12000">
                    <a:schemeClr val="accent1">
                      <a:lumMod val="80000"/>
                      <a:lumOff val="20000"/>
                    </a:schemeClr>
                  </a:gs>
                </a:gsLst>
                <a:path path="circle">
                  <a:fillToRect r="100000" b="100000"/>
                </a:path>
              </a:gradFill>
              <a:latin typeface="+mj-lt"/>
            </a:endParaRPr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74CF1816-FB5D-4E29-8958-86F0D05556DC}"/>
              </a:ext>
            </a:extLst>
          </p:cNvPr>
          <p:cNvSpPr/>
          <p:nvPr/>
        </p:nvSpPr>
        <p:spPr>
          <a:xfrm>
            <a:off x="2467560" y="2164497"/>
            <a:ext cx="240719" cy="122062"/>
          </a:xfrm>
          <a:custGeom>
            <a:avLst/>
            <a:gdLst>
              <a:gd name="connsiteX0" fmla="*/ 145054 w 189000"/>
              <a:gd name="connsiteY0" fmla="*/ 25198 h 100791"/>
              <a:gd name="connsiteX1" fmla="*/ 0 w 189000"/>
              <a:gd name="connsiteY1" fmla="*/ 100791 h 100791"/>
              <a:gd name="connsiteX2" fmla="*/ 145054 w 189000"/>
              <a:gd name="connsiteY2" fmla="*/ 25198 h 100791"/>
              <a:gd name="connsiteX3" fmla="*/ 149811 w 189000"/>
              <a:gd name="connsiteY3" fmla="*/ 0 h 100791"/>
              <a:gd name="connsiteX4" fmla="*/ 189000 w 189000"/>
              <a:gd name="connsiteY4" fmla="*/ 25198 h 100791"/>
              <a:gd name="connsiteX5" fmla="*/ 145054 w 189000"/>
              <a:gd name="connsiteY5" fmla="*/ 25198 h 100791"/>
              <a:gd name="connsiteX6" fmla="*/ 101108 w 189000"/>
              <a:gd name="connsiteY6" fmla="*/ 25198 h 10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000" h="100791">
                <a:moveTo>
                  <a:pt x="145054" y="25198"/>
                </a:moveTo>
                <a:cubicBezTo>
                  <a:pt x="127976" y="69699"/>
                  <a:pt x="68314" y="100791"/>
                  <a:pt x="0" y="100791"/>
                </a:cubicBezTo>
                <a:cubicBezTo>
                  <a:pt x="68314" y="100791"/>
                  <a:pt x="127975" y="69699"/>
                  <a:pt x="145054" y="25198"/>
                </a:cubicBezTo>
                <a:close/>
                <a:moveTo>
                  <a:pt x="149811" y="0"/>
                </a:moveTo>
                <a:lnTo>
                  <a:pt x="189000" y="25198"/>
                </a:lnTo>
                <a:lnTo>
                  <a:pt x="145054" y="25198"/>
                </a:lnTo>
                <a:lnTo>
                  <a:pt x="101108" y="25198"/>
                </a:lnTo>
                <a:close/>
              </a:path>
            </a:pathLst>
          </a:custGeom>
          <a:noFill/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0000">
                  <a:schemeClr val="accent1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7478D45D-BC41-4B4F-9D13-6244035E3DD7}"/>
              </a:ext>
            </a:extLst>
          </p:cNvPr>
          <p:cNvSpPr/>
          <p:nvPr/>
        </p:nvSpPr>
        <p:spPr>
          <a:xfrm>
            <a:off x="650154" y="2985786"/>
            <a:ext cx="4441847" cy="129247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D4F034C-DA65-493D-9BAE-639C67B34770}"/>
              </a:ext>
            </a:extLst>
          </p:cNvPr>
          <p:cNvSpPr txBox="1"/>
          <p:nvPr/>
        </p:nvSpPr>
        <p:spPr>
          <a:xfrm>
            <a:off x="874230" y="3142230"/>
            <a:ext cx="4078316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effectLst/>
              </a:rPr>
              <a:t>请在此输入相关说明，输入文字时可以直接复制，粘贴时请选择右键只保留文本。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64702B8-257B-4792-B051-DEEBCAB0C40A}"/>
              </a:ext>
            </a:extLst>
          </p:cNvPr>
          <p:cNvSpPr txBox="1"/>
          <p:nvPr/>
        </p:nvSpPr>
        <p:spPr>
          <a:xfrm>
            <a:off x="874229" y="3617217"/>
            <a:ext cx="290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6000</a:t>
            </a:r>
            <a:r>
              <a:rPr lang="zh-CN" altLang="en-US" sz="16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万元</a:t>
            </a:r>
          </a:p>
        </p:txBody>
      </p:sp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A75A1BF2-6CA5-4D06-B8CC-B6AE2AB718DE}"/>
              </a:ext>
            </a:extLst>
          </p:cNvPr>
          <p:cNvSpPr/>
          <p:nvPr/>
        </p:nvSpPr>
        <p:spPr>
          <a:xfrm>
            <a:off x="7055893" y="1402350"/>
            <a:ext cx="4485954" cy="129247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E4ED73A-9491-467F-B983-9FAC9E9F75F0}"/>
              </a:ext>
            </a:extLst>
          </p:cNvPr>
          <p:cNvSpPr txBox="1"/>
          <p:nvPr/>
        </p:nvSpPr>
        <p:spPr>
          <a:xfrm>
            <a:off x="7259113" y="1558794"/>
            <a:ext cx="4079514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effectLst/>
              </a:rPr>
              <a:t>请在此输入相关说明，输入文字时可以直接复制，粘贴时请选择右键只保留文本。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363CBC9-E390-4144-85B2-E716D5ABC6B2}"/>
              </a:ext>
            </a:extLst>
          </p:cNvPr>
          <p:cNvSpPr txBox="1"/>
          <p:nvPr/>
        </p:nvSpPr>
        <p:spPr>
          <a:xfrm>
            <a:off x="7259113" y="2019068"/>
            <a:ext cx="230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100000">
                      <a:schemeClr val="accent1"/>
                    </a:gs>
                    <a:gs pos="4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23-35</a:t>
            </a:r>
            <a:r>
              <a:rPr lang="en-US" altLang="zh-CN" sz="1200" dirty="0">
                <a:gradFill>
                  <a:gsLst>
                    <a:gs pos="100000">
                      <a:schemeClr val="accent1"/>
                    </a:gs>
                    <a:gs pos="4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 </a:t>
            </a:r>
            <a:r>
              <a:rPr lang="zh-CN" altLang="en-US" dirty="0">
                <a:gradFill>
                  <a:gsLst>
                    <a:gs pos="100000">
                      <a:schemeClr val="accent1"/>
                    </a:gs>
                    <a:gs pos="4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n-ea"/>
              </a:rPr>
              <a:t>岁女性</a:t>
            </a:r>
            <a:endParaRPr lang="zh-CN" altLang="en-US" sz="1600" dirty="0">
              <a:gradFill>
                <a:gsLst>
                  <a:gs pos="100000">
                    <a:schemeClr val="accent1"/>
                  </a:gs>
                  <a:gs pos="12000">
                    <a:schemeClr val="accent1">
                      <a:lumMod val="80000"/>
                      <a:lumOff val="20000"/>
                    </a:schemeClr>
                  </a:gs>
                </a:gsLst>
                <a:path path="circle">
                  <a:fillToRect r="100000" b="100000"/>
                </a:path>
              </a:gradFill>
              <a:latin typeface="+mn-ea"/>
            </a:endParaRP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88D993FE-41E7-4EE2-9F34-0E9D75F49F33}"/>
              </a:ext>
            </a:extLst>
          </p:cNvPr>
          <p:cNvSpPr/>
          <p:nvPr/>
        </p:nvSpPr>
        <p:spPr>
          <a:xfrm>
            <a:off x="5464501" y="2958387"/>
            <a:ext cx="3128853" cy="129247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7637752-27F0-42B1-8800-994E0864052F}"/>
              </a:ext>
            </a:extLst>
          </p:cNvPr>
          <p:cNvSpPr txBox="1"/>
          <p:nvPr/>
        </p:nvSpPr>
        <p:spPr>
          <a:xfrm>
            <a:off x="5589254" y="3114831"/>
            <a:ext cx="2700526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effectLst/>
              </a:rPr>
              <a:t>请在此输入相关说明，输入文字时可以直接复制。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506B438-0AA0-4C30-B941-AF4FB72F87DB}"/>
              </a:ext>
            </a:extLst>
          </p:cNvPr>
          <p:cNvSpPr txBox="1"/>
          <p:nvPr/>
        </p:nvSpPr>
        <p:spPr>
          <a:xfrm>
            <a:off x="5589255" y="3617217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700</a:t>
            </a:r>
            <a:r>
              <a:rPr lang="zh-CN" altLang="en-US" sz="16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万元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016FF4FD-6311-422D-ADB2-051FC52E812E}"/>
              </a:ext>
            </a:extLst>
          </p:cNvPr>
          <p:cNvSpPr/>
          <p:nvPr/>
        </p:nvSpPr>
        <p:spPr>
          <a:xfrm>
            <a:off x="8965854" y="2958387"/>
            <a:ext cx="2575991" cy="129247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DAED79E-4A85-40C6-B14A-E86396128E27}"/>
              </a:ext>
            </a:extLst>
          </p:cNvPr>
          <p:cNvSpPr txBox="1"/>
          <p:nvPr/>
        </p:nvSpPr>
        <p:spPr>
          <a:xfrm>
            <a:off x="9090606" y="3114831"/>
            <a:ext cx="2227165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effectLst/>
              </a:rPr>
              <a:t>请在此输入相关说明，输入文字时可以直接复制。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ADC1522E-3C9D-484C-9A48-C3F7890F2416}"/>
              </a:ext>
            </a:extLst>
          </p:cNvPr>
          <p:cNvSpPr txBox="1"/>
          <p:nvPr/>
        </p:nvSpPr>
        <p:spPr>
          <a:xfrm>
            <a:off x="9090607" y="3617217"/>
            <a:ext cx="1576731" cy="633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800</a:t>
            </a:r>
            <a:r>
              <a:rPr lang="zh-CN" altLang="en-US" sz="16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万元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2F6CC8F8-1755-4A11-883F-6B2235BA5BC9}"/>
              </a:ext>
            </a:extLst>
          </p:cNvPr>
          <p:cNvSpPr/>
          <p:nvPr/>
        </p:nvSpPr>
        <p:spPr>
          <a:xfrm>
            <a:off x="4019615" y="4568277"/>
            <a:ext cx="4270165" cy="129247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5CF3EAED-5467-4278-BE4F-8D02E72860E0}"/>
              </a:ext>
            </a:extLst>
          </p:cNvPr>
          <p:cNvSpPr txBox="1"/>
          <p:nvPr/>
        </p:nvSpPr>
        <p:spPr>
          <a:xfrm>
            <a:off x="4198174" y="4724721"/>
            <a:ext cx="4091605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effectLst/>
              </a:rPr>
              <a:t>请在此输入相关说明，输入文字时可以直接复制，粘贴时请选择右键只保留文本。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0C88899-4282-4321-B257-04B580228A0B}"/>
              </a:ext>
            </a:extLst>
          </p:cNvPr>
          <p:cNvSpPr txBox="1"/>
          <p:nvPr/>
        </p:nvSpPr>
        <p:spPr>
          <a:xfrm>
            <a:off x="4198175" y="5214513"/>
            <a:ext cx="231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1700</a:t>
            </a:r>
            <a:r>
              <a:rPr lang="zh-CN" altLang="en-US" sz="16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万元</a:t>
            </a:r>
          </a:p>
        </p:txBody>
      </p:sp>
      <p:pic>
        <p:nvPicPr>
          <p:cNvPr id="92" name="图形 91">
            <a:extLst>
              <a:ext uri="{FF2B5EF4-FFF2-40B4-BE49-F238E27FC236}">
                <a16:creationId xmlns:a16="http://schemas.microsoft.com/office/drawing/2014/main" id="{15836765-EFAB-4C5E-8F35-2BABC15C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03704" y="4971174"/>
            <a:ext cx="1513792" cy="1022832"/>
          </a:xfrm>
          <a:prstGeom prst="rect">
            <a:avLst/>
          </a:prstGeom>
        </p:spPr>
      </p:pic>
      <p:pic>
        <p:nvPicPr>
          <p:cNvPr id="93" name="图形 92">
            <a:extLst>
              <a:ext uri="{FF2B5EF4-FFF2-40B4-BE49-F238E27FC236}">
                <a16:creationId xmlns:a16="http://schemas.microsoft.com/office/drawing/2014/main" id="{537AADF2-D568-491A-B5CB-5F5B5D7D3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949" y="1547497"/>
            <a:ext cx="774571" cy="1217182"/>
          </a:xfrm>
          <a:prstGeom prst="rect">
            <a:avLst/>
          </a:prstGeom>
        </p:spPr>
      </p:pic>
      <p:sp>
        <p:nvSpPr>
          <p:cNvPr id="98" name="矩形: 圆角 97">
            <a:extLst>
              <a:ext uri="{FF2B5EF4-FFF2-40B4-BE49-F238E27FC236}">
                <a16:creationId xmlns:a16="http://schemas.microsoft.com/office/drawing/2014/main" id="{3F3DF1A0-36E1-4567-8CA7-1B3822D1F7FB}"/>
              </a:ext>
            </a:extLst>
          </p:cNvPr>
          <p:cNvSpPr/>
          <p:nvPr/>
        </p:nvSpPr>
        <p:spPr>
          <a:xfrm>
            <a:off x="4324586" y="1402350"/>
            <a:ext cx="2575991" cy="129247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1BD6B634-655D-472A-A423-0FD87F66306A}"/>
              </a:ext>
            </a:extLst>
          </p:cNvPr>
          <p:cNvSpPr txBox="1"/>
          <p:nvPr/>
        </p:nvSpPr>
        <p:spPr>
          <a:xfrm>
            <a:off x="4449338" y="1558794"/>
            <a:ext cx="2227165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effectLst/>
              </a:rPr>
              <a:t>请在此输入相关说明，输入文字时可以直接复制。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5876EB00-0CCF-43DB-950B-A89413BB5AFA}"/>
              </a:ext>
            </a:extLst>
          </p:cNvPr>
          <p:cNvSpPr txBox="1"/>
          <p:nvPr/>
        </p:nvSpPr>
        <p:spPr>
          <a:xfrm>
            <a:off x="4449339" y="2061180"/>
            <a:ext cx="1576731" cy="633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800</a:t>
            </a:r>
            <a:r>
              <a:rPr lang="zh-CN" altLang="en-US" sz="16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万元</a:t>
            </a:r>
          </a:p>
        </p:txBody>
      </p:sp>
      <p:sp>
        <p:nvSpPr>
          <p:cNvPr id="102" name="矩形: 圆角 101">
            <a:extLst>
              <a:ext uri="{FF2B5EF4-FFF2-40B4-BE49-F238E27FC236}">
                <a16:creationId xmlns:a16="http://schemas.microsoft.com/office/drawing/2014/main" id="{A4083155-5A1C-48C0-B7BE-FC9E5ED716BD}"/>
              </a:ext>
            </a:extLst>
          </p:cNvPr>
          <p:cNvSpPr/>
          <p:nvPr/>
        </p:nvSpPr>
        <p:spPr>
          <a:xfrm>
            <a:off x="624818" y="4560265"/>
            <a:ext cx="3128853" cy="1292473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D95A846B-FEE2-446B-9095-2019669A6EAA}"/>
              </a:ext>
            </a:extLst>
          </p:cNvPr>
          <p:cNvSpPr txBox="1"/>
          <p:nvPr/>
        </p:nvSpPr>
        <p:spPr>
          <a:xfrm>
            <a:off x="749571" y="4716709"/>
            <a:ext cx="2700526" cy="517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effectLst/>
              </a:rPr>
              <a:t>请在此输入相关说明，输入文字时可以直接复制。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5D1D64F-6D98-4654-AF2C-1449543F2A66}"/>
              </a:ext>
            </a:extLst>
          </p:cNvPr>
          <p:cNvSpPr txBox="1"/>
          <p:nvPr/>
        </p:nvSpPr>
        <p:spPr>
          <a:xfrm>
            <a:off x="749572" y="5219095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3000</a:t>
            </a:r>
            <a:r>
              <a:rPr lang="zh-CN" altLang="en-US" sz="1600" dirty="0">
                <a:gradFill>
                  <a:gsLst>
                    <a:gs pos="100000">
                      <a:schemeClr val="accent1"/>
                    </a:gs>
                    <a:gs pos="12000">
                      <a:schemeClr val="accent1">
                        <a:lumMod val="80000"/>
                        <a:lumOff val="20000"/>
                      </a:schemeClr>
                    </a:gs>
                  </a:gsLst>
                  <a:path path="circle">
                    <a:fillToRect r="100000" b="100000"/>
                  </a:path>
                </a:gradFill>
                <a:latin typeface="+mj-lt"/>
              </a:rPr>
              <a:t>万元</a:t>
            </a:r>
          </a:p>
        </p:txBody>
      </p:sp>
    </p:spTree>
    <p:extLst>
      <p:ext uri="{BB962C8B-B14F-4D97-AF65-F5344CB8AC3E}">
        <p14:creationId xmlns:p14="http://schemas.microsoft.com/office/powerpoint/2010/main" val="271397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F1E170C2-F88F-4900-8AD5-916ADA6657D9}"/>
              </a:ext>
            </a:extLst>
          </p:cNvPr>
          <p:cNvSpPr txBox="1"/>
          <p:nvPr/>
        </p:nvSpPr>
        <p:spPr>
          <a:xfrm>
            <a:off x="5755647" y="1667599"/>
            <a:ext cx="5506869" cy="1567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8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02</a:t>
            </a:r>
            <a:endParaRPr lang="zh-CN" altLang="en-US" sz="8800" i="1" dirty="0">
              <a:gradFill>
                <a:gsLst>
                  <a:gs pos="62000">
                    <a:srgbClr val="7B2E07">
                      <a:lumMod val="60000"/>
                      <a:lumOff val="40000"/>
                    </a:srgbClr>
                  </a:gs>
                  <a:gs pos="12000">
                    <a:srgbClr val="7B2E07"/>
                  </a:gs>
                  <a:gs pos="86000">
                    <a:srgbClr val="7B2E07"/>
                  </a:gs>
                </a:gsLst>
                <a:lin ang="8100000" scaled="1"/>
              </a:gra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14E8E48-5850-4977-AD31-2A0753081781}"/>
              </a:ext>
            </a:extLst>
          </p:cNvPr>
          <p:cNvCxnSpPr>
            <a:cxnSpLocks/>
          </p:cNvCxnSpPr>
          <p:nvPr/>
        </p:nvCxnSpPr>
        <p:spPr>
          <a:xfrm>
            <a:off x="5574841" y="3262866"/>
            <a:ext cx="59440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E78B2745-6BA0-446E-AA80-DF9FB4A1FF2E}"/>
              </a:ext>
            </a:extLst>
          </p:cNvPr>
          <p:cNvSpPr txBox="1"/>
          <p:nvPr/>
        </p:nvSpPr>
        <p:spPr>
          <a:xfrm>
            <a:off x="5755647" y="3235593"/>
            <a:ext cx="5506869" cy="14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80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主题策划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1E077EA-B4BA-4D7A-A1A8-CD4284574F4F}"/>
              </a:ext>
            </a:extLst>
          </p:cNvPr>
          <p:cNvSpPr txBox="1"/>
          <p:nvPr/>
        </p:nvSpPr>
        <p:spPr>
          <a:xfrm>
            <a:off x="5755647" y="4583484"/>
            <a:ext cx="550686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i="1" dirty="0">
                <a:gradFill>
                  <a:gsLst>
                    <a:gs pos="62000">
                      <a:srgbClr val="7B2E07">
                        <a:lumMod val="60000"/>
                        <a:lumOff val="40000"/>
                      </a:srgbClr>
                    </a:gs>
                    <a:gs pos="1200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</a:rPr>
              <a:t>Theme planning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035FC52-8B4C-4148-9C78-DEA4DEDB949F}"/>
              </a:ext>
            </a:extLst>
          </p:cNvPr>
          <p:cNvCxnSpPr>
            <a:cxnSpLocks/>
          </p:cNvCxnSpPr>
          <p:nvPr/>
        </p:nvCxnSpPr>
        <p:spPr>
          <a:xfrm>
            <a:off x="5574841" y="5190400"/>
            <a:ext cx="5944059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74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2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12DBBCC8-4A6D-4E76-BA65-19E14CF67011}"/>
              </a:ext>
            </a:extLst>
          </p:cNvPr>
          <p:cNvSpPr/>
          <p:nvPr/>
        </p:nvSpPr>
        <p:spPr>
          <a:xfrm>
            <a:off x="624817" y="1215122"/>
            <a:ext cx="5471183" cy="2372619"/>
          </a:xfrm>
          <a:prstGeom prst="roundRect">
            <a:avLst>
              <a:gd name="adj" fmla="val 11637"/>
            </a:avLst>
          </a:prstGeom>
          <a:gradFill flip="none" rotWithShape="1">
            <a:gsLst>
              <a:gs pos="100000">
                <a:schemeClr val="bg1">
                  <a:alpha val="45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8B85B70E-5F1C-471D-A0FA-1DA9CF0ACF20}"/>
              </a:ext>
            </a:extLst>
          </p:cNvPr>
          <p:cNvSpPr/>
          <p:nvPr/>
        </p:nvSpPr>
        <p:spPr>
          <a:xfrm>
            <a:off x="624817" y="3774163"/>
            <a:ext cx="5471183" cy="2372619"/>
          </a:xfrm>
          <a:prstGeom prst="roundRect">
            <a:avLst>
              <a:gd name="adj" fmla="val 11637"/>
            </a:avLst>
          </a:prstGeom>
          <a:gradFill flip="none" rotWithShape="1">
            <a:gsLst>
              <a:gs pos="100000">
                <a:schemeClr val="bg1">
                  <a:alpha val="45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6BDB5423-306E-4036-9F59-72F5DA318259}"/>
              </a:ext>
            </a:extLst>
          </p:cNvPr>
          <p:cNvSpPr/>
          <p:nvPr/>
        </p:nvSpPr>
        <p:spPr>
          <a:xfrm flipH="1">
            <a:off x="6124565" y="1215122"/>
            <a:ext cx="5442620" cy="2372619"/>
          </a:xfrm>
          <a:prstGeom prst="roundRect">
            <a:avLst>
              <a:gd name="adj" fmla="val 11637"/>
            </a:avLst>
          </a:prstGeom>
          <a:gradFill>
            <a:gsLst>
              <a:gs pos="100000">
                <a:schemeClr val="bg1">
                  <a:alpha val="45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73EA0B7F-A906-47AA-9C71-0036FEDEB5A3}"/>
              </a:ext>
            </a:extLst>
          </p:cNvPr>
          <p:cNvSpPr/>
          <p:nvPr/>
        </p:nvSpPr>
        <p:spPr>
          <a:xfrm flipH="1">
            <a:off x="6124565" y="3774163"/>
            <a:ext cx="5442620" cy="2372619"/>
          </a:xfrm>
          <a:prstGeom prst="roundRect">
            <a:avLst>
              <a:gd name="adj" fmla="val 11637"/>
            </a:avLst>
          </a:prstGeom>
          <a:gradFill>
            <a:gsLst>
              <a:gs pos="100000">
                <a:schemeClr val="bg1">
                  <a:alpha val="45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  <a:effectLst>
            <a:outerShdw blurRad="647700" dist="279400" dir="5400000" sx="98000" sy="98000" algn="t" rotWithShape="0">
              <a:schemeClr val="accent1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5D103AC-2B0D-487B-96DA-05AA1C3022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400" dirty="0">
                <a:effectLst/>
              </a:rPr>
              <a:t>主题策划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83563C6-E61C-4985-973D-D08FBA6D5C27}"/>
              </a:ext>
            </a:extLst>
          </p:cNvPr>
          <p:cNvSpPr/>
          <p:nvPr/>
        </p:nvSpPr>
        <p:spPr>
          <a:xfrm flipH="1">
            <a:off x="5363099" y="2730980"/>
            <a:ext cx="1323620" cy="1323620"/>
          </a:xfrm>
          <a:prstGeom prst="ellipse">
            <a:avLst/>
          </a:prstGeom>
          <a:gradFill>
            <a:gsLst>
              <a:gs pos="73000">
                <a:srgbClr val="7B2E07">
                  <a:lumMod val="60000"/>
                  <a:lumOff val="40000"/>
                </a:srgbClr>
              </a:gs>
              <a:gs pos="21000">
                <a:srgbClr val="7B2E07">
                  <a:alpha val="0"/>
                  <a:lumMod val="0"/>
                  <a:lumOff val="100000"/>
                </a:srgbClr>
              </a:gs>
              <a:gs pos="100000">
                <a:srgbClr val="7B2E07"/>
              </a:gs>
            </a:gsLst>
            <a:lin ang="8100000" scaled="1"/>
          </a:gradFill>
          <a:ln>
            <a:noFill/>
          </a:ln>
          <a:effectLst>
            <a:outerShdw blurRad="889000" dist="444500" dir="540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FEEDAF-8901-4A89-A2E3-45BFBCA4D807}"/>
              </a:ext>
            </a:extLst>
          </p:cNvPr>
          <p:cNvSpPr txBox="1"/>
          <p:nvPr/>
        </p:nvSpPr>
        <p:spPr>
          <a:xfrm>
            <a:off x="5558747" y="3120425"/>
            <a:ext cx="93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2"/>
                </a:solidFill>
              </a:rPr>
              <a:t>陪伴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99D77A99-B6D2-467F-AE3E-900210393A38}"/>
              </a:ext>
            </a:extLst>
          </p:cNvPr>
          <p:cNvSpPr/>
          <p:nvPr/>
        </p:nvSpPr>
        <p:spPr>
          <a:xfrm flipH="1">
            <a:off x="4160906" y="2855647"/>
            <a:ext cx="1029713" cy="1029713"/>
          </a:xfrm>
          <a:prstGeom prst="ellipse">
            <a:avLst/>
          </a:prstGeom>
          <a:gradFill>
            <a:gsLst>
              <a:gs pos="73000">
                <a:srgbClr val="7B2E07">
                  <a:lumMod val="60000"/>
                  <a:lumOff val="40000"/>
                </a:srgbClr>
              </a:gs>
              <a:gs pos="21000">
                <a:srgbClr val="7B2E07">
                  <a:alpha val="0"/>
                  <a:lumMod val="0"/>
                  <a:lumOff val="100000"/>
                </a:srgbClr>
              </a:gs>
              <a:gs pos="100000">
                <a:srgbClr val="7B2E07"/>
              </a:gs>
            </a:gsLst>
            <a:lin ang="8100000" scaled="1"/>
          </a:gradFill>
          <a:ln>
            <a:noFill/>
          </a:ln>
          <a:effectLst>
            <a:outerShdw blurRad="889000" dist="444500" dir="540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E2B05DA-4213-4D81-B4BE-1D65F7E2E0F8}"/>
              </a:ext>
            </a:extLst>
          </p:cNvPr>
          <p:cNvSpPr txBox="1"/>
          <p:nvPr/>
        </p:nvSpPr>
        <p:spPr>
          <a:xfrm>
            <a:off x="4313111" y="3156341"/>
            <a:ext cx="725303" cy="43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accent2"/>
                </a:solidFill>
              </a:rPr>
              <a:t>聚会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137C9EFD-B974-4B41-9462-173EF9064FE6}"/>
              </a:ext>
            </a:extLst>
          </p:cNvPr>
          <p:cNvSpPr/>
          <p:nvPr/>
        </p:nvSpPr>
        <p:spPr>
          <a:xfrm flipH="1">
            <a:off x="6968081" y="3487605"/>
            <a:ext cx="755849" cy="755849"/>
          </a:xfrm>
          <a:prstGeom prst="ellipse">
            <a:avLst/>
          </a:prstGeom>
          <a:gradFill>
            <a:gsLst>
              <a:gs pos="73000">
                <a:srgbClr val="7B2E07">
                  <a:lumMod val="60000"/>
                  <a:lumOff val="40000"/>
                </a:srgbClr>
              </a:gs>
              <a:gs pos="21000">
                <a:srgbClr val="7B2E07">
                  <a:alpha val="0"/>
                  <a:lumMod val="0"/>
                  <a:lumOff val="100000"/>
                </a:srgbClr>
              </a:gs>
              <a:gs pos="100000">
                <a:srgbClr val="7B2E07"/>
              </a:gs>
            </a:gsLst>
            <a:lin ang="8100000" scaled="1"/>
          </a:gradFill>
          <a:ln>
            <a:noFill/>
          </a:ln>
          <a:effectLst>
            <a:outerShdw blurRad="889000" dist="444500" dir="540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A42DF08-972B-4116-AB35-593D1F205F89}"/>
              </a:ext>
            </a:extLst>
          </p:cNvPr>
          <p:cNvSpPr txBox="1"/>
          <p:nvPr/>
        </p:nvSpPr>
        <p:spPr>
          <a:xfrm>
            <a:off x="6968081" y="3709996"/>
            <a:ext cx="755849" cy="329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</a:rPr>
              <a:t>家人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9D9E09F0-2206-4C36-AE6C-AABD27D2215D}"/>
              </a:ext>
            </a:extLst>
          </p:cNvPr>
          <p:cNvSpPr/>
          <p:nvPr/>
        </p:nvSpPr>
        <p:spPr>
          <a:xfrm flipH="1">
            <a:off x="6746892" y="2316481"/>
            <a:ext cx="794761" cy="794761"/>
          </a:xfrm>
          <a:prstGeom prst="ellipse">
            <a:avLst/>
          </a:prstGeom>
          <a:gradFill>
            <a:gsLst>
              <a:gs pos="73000">
                <a:srgbClr val="7B2E07">
                  <a:lumMod val="60000"/>
                  <a:lumOff val="40000"/>
                </a:srgbClr>
              </a:gs>
              <a:gs pos="21000">
                <a:srgbClr val="7B2E07">
                  <a:alpha val="0"/>
                  <a:lumMod val="0"/>
                  <a:lumOff val="100000"/>
                </a:srgbClr>
              </a:gs>
              <a:gs pos="100000">
                <a:srgbClr val="7B2E07"/>
              </a:gs>
            </a:gsLst>
            <a:lin ang="8100000" scaled="1"/>
          </a:gradFill>
          <a:ln>
            <a:noFill/>
          </a:ln>
          <a:effectLst>
            <a:outerShdw blurRad="889000" dist="444500" dir="540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600" dirty="0">
              <a:solidFill>
                <a:schemeClr val="accent2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7ABF616-F69B-4D40-82BD-83F991AFD0F2}"/>
              </a:ext>
            </a:extLst>
          </p:cNvPr>
          <p:cNvSpPr txBox="1"/>
          <p:nvPr/>
        </p:nvSpPr>
        <p:spPr>
          <a:xfrm>
            <a:off x="6592011" y="2528800"/>
            <a:ext cx="1104524" cy="397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2"/>
                </a:solidFill>
              </a:rPr>
              <a:t>老人</a:t>
            </a:r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387AB410-FF95-46D7-A5C4-E47BEF469B21}"/>
              </a:ext>
            </a:extLst>
          </p:cNvPr>
          <p:cNvSpPr/>
          <p:nvPr/>
        </p:nvSpPr>
        <p:spPr>
          <a:xfrm flipH="1">
            <a:off x="4885043" y="4075590"/>
            <a:ext cx="465931" cy="465931"/>
          </a:xfrm>
          <a:prstGeom prst="ellipse">
            <a:avLst/>
          </a:prstGeom>
          <a:gradFill>
            <a:gsLst>
              <a:gs pos="73000">
                <a:srgbClr val="7B2E07">
                  <a:lumMod val="60000"/>
                  <a:lumOff val="40000"/>
                </a:srgbClr>
              </a:gs>
              <a:gs pos="21000">
                <a:srgbClr val="7B2E07">
                  <a:alpha val="0"/>
                  <a:lumMod val="0"/>
                  <a:lumOff val="100000"/>
                </a:srgbClr>
              </a:gs>
              <a:gs pos="100000">
                <a:srgbClr val="7B2E07"/>
              </a:gs>
            </a:gsLst>
            <a:lin ang="8100000" scaled="1"/>
          </a:gradFill>
          <a:ln>
            <a:noFill/>
          </a:ln>
          <a:effectLst>
            <a:outerShdw blurRad="889000" dist="444500" dir="540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883567F-E147-4F3B-8CD3-4506BE8A7B49}"/>
              </a:ext>
            </a:extLst>
          </p:cNvPr>
          <p:cNvSpPr txBox="1"/>
          <p:nvPr/>
        </p:nvSpPr>
        <p:spPr>
          <a:xfrm>
            <a:off x="4855465" y="4182604"/>
            <a:ext cx="525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chemeClr val="accent2"/>
                </a:solidFill>
              </a:rPr>
              <a:t>…</a:t>
            </a:r>
            <a:endParaRPr lang="zh-CN" altLang="en-US" sz="1100" dirty="0">
              <a:solidFill>
                <a:schemeClr val="accent2"/>
              </a:solidFill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4F653AB4-2244-4A28-B493-97A235072B6C}"/>
              </a:ext>
            </a:extLst>
          </p:cNvPr>
          <p:cNvSpPr/>
          <p:nvPr/>
        </p:nvSpPr>
        <p:spPr>
          <a:xfrm flipH="1">
            <a:off x="6556388" y="4216497"/>
            <a:ext cx="298298" cy="298298"/>
          </a:xfrm>
          <a:prstGeom prst="ellipse">
            <a:avLst/>
          </a:prstGeom>
          <a:gradFill>
            <a:gsLst>
              <a:gs pos="73000">
                <a:srgbClr val="7B2E07">
                  <a:lumMod val="60000"/>
                  <a:lumOff val="40000"/>
                </a:srgbClr>
              </a:gs>
              <a:gs pos="21000">
                <a:srgbClr val="7B2E07">
                  <a:alpha val="0"/>
                  <a:lumMod val="0"/>
                  <a:lumOff val="100000"/>
                </a:srgbClr>
              </a:gs>
              <a:gs pos="100000">
                <a:srgbClr val="7B2E07"/>
              </a:gs>
            </a:gsLst>
            <a:lin ang="8100000" scaled="1"/>
          </a:gradFill>
          <a:ln>
            <a:noFill/>
          </a:ln>
          <a:effectLst>
            <a:outerShdw blurRad="889000" dist="444500" dir="5400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solidFill>
                <a:schemeClr val="accent2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A0D02D7-1095-452D-B79E-45F11CAEE3C3}"/>
              </a:ext>
            </a:extLst>
          </p:cNvPr>
          <p:cNvSpPr txBox="1"/>
          <p:nvPr/>
        </p:nvSpPr>
        <p:spPr>
          <a:xfrm>
            <a:off x="842641" y="1557961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主题：陪伴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C15CE78-3B24-41D5-962C-5A1794DB1C29}"/>
              </a:ext>
            </a:extLst>
          </p:cNvPr>
          <p:cNvSpPr txBox="1"/>
          <p:nvPr/>
        </p:nvSpPr>
        <p:spPr>
          <a:xfrm>
            <a:off x="842642" y="2098984"/>
            <a:ext cx="3454428" cy="96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6413F43-EB90-4690-B1A1-93CFC894B982}"/>
              </a:ext>
            </a:extLst>
          </p:cNvPr>
          <p:cNvCxnSpPr>
            <a:cxnSpLocks/>
          </p:cNvCxnSpPr>
          <p:nvPr/>
        </p:nvCxnSpPr>
        <p:spPr>
          <a:xfrm>
            <a:off x="944242" y="2055918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B31F22C0-9410-495E-9C6A-F7C4E485858F}"/>
              </a:ext>
            </a:extLst>
          </p:cNvPr>
          <p:cNvSpPr txBox="1"/>
          <p:nvPr/>
        </p:nvSpPr>
        <p:spPr>
          <a:xfrm>
            <a:off x="7870492" y="1557961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主题：家人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79C1806-9756-4C8B-8874-18D1337D0771}"/>
              </a:ext>
            </a:extLst>
          </p:cNvPr>
          <p:cNvSpPr txBox="1"/>
          <p:nvPr/>
        </p:nvSpPr>
        <p:spPr>
          <a:xfrm>
            <a:off x="7870493" y="2098984"/>
            <a:ext cx="3454428" cy="96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92D59F-833D-45A1-910F-9D45E836F072}"/>
              </a:ext>
            </a:extLst>
          </p:cNvPr>
          <p:cNvCxnSpPr>
            <a:cxnSpLocks/>
          </p:cNvCxnSpPr>
          <p:nvPr/>
        </p:nvCxnSpPr>
        <p:spPr>
          <a:xfrm>
            <a:off x="7972093" y="2055918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6DA20F2B-9BBC-4B72-8A08-0A1AD9CE9AF7}"/>
              </a:ext>
            </a:extLst>
          </p:cNvPr>
          <p:cNvSpPr txBox="1"/>
          <p:nvPr/>
        </p:nvSpPr>
        <p:spPr>
          <a:xfrm>
            <a:off x="842641" y="4187130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主题：老人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5120E95-AE4C-468A-BC8A-26A91C852668}"/>
              </a:ext>
            </a:extLst>
          </p:cNvPr>
          <p:cNvSpPr txBox="1"/>
          <p:nvPr/>
        </p:nvSpPr>
        <p:spPr>
          <a:xfrm>
            <a:off x="842642" y="4728153"/>
            <a:ext cx="3454428" cy="96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8B4D50A8-7C23-4B57-AC78-5030B4BCE54B}"/>
              </a:ext>
            </a:extLst>
          </p:cNvPr>
          <p:cNvCxnSpPr>
            <a:cxnSpLocks/>
          </p:cNvCxnSpPr>
          <p:nvPr/>
        </p:nvCxnSpPr>
        <p:spPr>
          <a:xfrm>
            <a:off x="944242" y="4685087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23B69267-19F3-457F-BC37-E09BB752A406}"/>
              </a:ext>
            </a:extLst>
          </p:cNvPr>
          <p:cNvSpPr txBox="1"/>
          <p:nvPr/>
        </p:nvSpPr>
        <p:spPr>
          <a:xfrm>
            <a:off x="7870492" y="4187130"/>
            <a:ext cx="2214907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i="1" dirty="0">
                <a:gradFill>
                  <a:gsLst>
                    <a:gs pos="53000">
                      <a:srgbClr val="7B2E07">
                        <a:lumMod val="60000"/>
                        <a:lumOff val="40000"/>
                      </a:srgbClr>
                    </a:gs>
                    <a:gs pos="0">
                      <a:srgbClr val="7B2E07"/>
                    </a:gs>
                    <a:gs pos="86000">
                      <a:srgbClr val="7B2E07"/>
                    </a:gs>
                  </a:gsLst>
                  <a:lin ang="8100000" scaled="1"/>
                </a:gradFill>
                <a:effectLst>
                  <a:outerShdw blurRad="177800" dist="152400" dir="2700000" algn="tl" rotWithShape="0">
                    <a:schemeClr val="accent1">
                      <a:alpha val="20000"/>
                    </a:schemeClr>
                  </a:outerShdw>
                </a:effectLst>
                <a:latin typeface="+mj-ea"/>
                <a:ea typeface="+mj-ea"/>
              </a:rPr>
              <a:t>主题：聚会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4BD02F2-5076-4A81-BC62-B269019D7E59}"/>
              </a:ext>
            </a:extLst>
          </p:cNvPr>
          <p:cNvSpPr txBox="1"/>
          <p:nvPr/>
        </p:nvSpPr>
        <p:spPr>
          <a:xfrm>
            <a:off x="7870493" y="4728153"/>
            <a:ext cx="3454428" cy="96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accent2"/>
                </a:solidFill>
                <a:latin typeface="+mn-ea"/>
              </a:rPr>
              <a:t>请在此输入相关说明，输入文字时可以直接复制，粘贴时请选择右键只保留文本。请在此输入相关说明，输入文字时可以直接复制，粘贴时请选择右键只保留文本。</a:t>
            </a:r>
            <a:endParaRPr lang="en-US" altLang="zh-CN" sz="12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EA6656BC-5453-4742-910C-E44EB2D4DCD7}"/>
              </a:ext>
            </a:extLst>
          </p:cNvPr>
          <p:cNvCxnSpPr>
            <a:cxnSpLocks/>
          </p:cNvCxnSpPr>
          <p:nvPr/>
        </p:nvCxnSpPr>
        <p:spPr>
          <a:xfrm>
            <a:off x="7972093" y="4685087"/>
            <a:ext cx="1899947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61000">
                  <a:schemeClr val="accent2"/>
                </a:gs>
                <a:gs pos="100000">
                  <a:schemeClr val="accent3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 descr="卡通人物&#10;&#10;描述已自动生成">
            <a:extLst>
              <a:ext uri="{FF2B5EF4-FFF2-40B4-BE49-F238E27FC236}">
                <a16:creationId xmlns:a16="http://schemas.microsoft.com/office/drawing/2014/main" id="{BE9FAAEB-CFF3-4393-AA2A-BC353162C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t="57608" r="2145" b="23175"/>
          <a:stretch/>
        </p:blipFill>
        <p:spPr>
          <a:xfrm flipH="1">
            <a:off x="5254051" y="4275970"/>
            <a:ext cx="2119545" cy="1426564"/>
          </a:xfrm>
          <a:prstGeom prst="rect">
            <a:avLst/>
          </a:prstGeom>
        </p:spPr>
      </p:pic>
      <p:pic>
        <p:nvPicPr>
          <p:cNvPr id="63" name="图片 62" descr="卡通人物&#10;&#10;描述已自动生成">
            <a:extLst>
              <a:ext uri="{FF2B5EF4-FFF2-40B4-BE49-F238E27FC236}">
                <a16:creationId xmlns:a16="http://schemas.microsoft.com/office/drawing/2014/main" id="{6CF0AF12-5BB6-4D07-A29E-B89FA5D87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t="57608" r="2145" b="23175"/>
          <a:stretch/>
        </p:blipFill>
        <p:spPr>
          <a:xfrm flipH="1">
            <a:off x="5095926" y="1557961"/>
            <a:ext cx="1075586" cy="723926"/>
          </a:xfrm>
          <a:prstGeom prst="rect">
            <a:avLst/>
          </a:prstGeom>
        </p:spPr>
      </p:pic>
      <p:pic>
        <p:nvPicPr>
          <p:cNvPr id="64" name="图片 63" descr="卡通人物&#10;&#10;描述已自动生成">
            <a:extLst>
              <a:ext uri="{FF2B5EF4-FFF2-40B4-BE49-F238E27FC236}">
                <a16:creationId xmlns:a16="http://schemas.microsoft.com/office/drawing/2014/main" id="{604AB588-07A9-4250-95B8-E3A8999CB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t="57608" r="2145" b="23175"/>
          <a:stretch/>
        </p:blipFill>
        <p:spPr>
          <a:xfrm flipH="1">
            <a:off x="4436606" y="5124377"/>
            <a:ext cx="1075586" cy="723926"/>
          </a:xfrm>
          <a:prstGeom prst="rect">
            <a:avLst/>
          </a:prstGeom>
        </p:spPr>
      </p:pic>
      <p:pic>
        <p:nvPicPr>
          <p:cNvPr id="65" name="图片 64" descr="卡通人物&#10;&#10;描述已自动生成">
            <a:extLst>
              <a:ext uri="{FF2B5EF4-FFF2-40B4-BE49-F238E27FC236}">
                <a16:creationId xmlns:a16="http://schemas.microsoft.com/office/drawing/2014/main" id="{81652546-1D27-4DD9-B49A-C8CEBE2D6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t="57608" r="2145" b="23175"/>
          <a:stretch/>
        </p:blipFill>
        <p:spPr>
          <a:xfrm flipH="1">
            <a:off x="2965503" y="3368986"/>
            <a:ext cx="773645" cy="520704"/>
          </a:xfrm>
          <a:prstGeom prst="rect">
            <a:avLst/>
          </a:prstGeom>
        </p:spPr>
      </p:pic>
      <p:pic>
        <p:nvPicPr>
          <p:cNvPr id="66" name="图片 65" descr="卡通人物&#10;&#10;描述已自动生成">
            <a:extLst>
              <a:ext uri="{FF2B5EF4-FFF2-40B4-BE49-F238E27FC236}">
                <a16:creationId xmlns:a16="http://schemas.microsoft.com/office/drawing/2014/main" id="{B4A94064-E933-4DCC-8014-74C47854A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t="57608" r="2145" b="23175"/>
          <a:stretch/>
        </p:blipFill>
        <p:spPr>
          <a:xfrm flipH="1">
            <a:off x="9056449" y="3429000"/>
            <a:ext cx="826978" cy="556600"/>
          </a:xfrm>
          <a:prstGeom prst="rect">
            <a:avLst/>
          </a:prstGeom>
        </p:spPr>
      </p:pic>
      <p:pic>
        <p:nvPicPr>
          <p:cNvPr id="67" name="图片 66" descr="卡通人物&#10;&#10;描述已自动生成">
            <a:extLst>
              <a:ext uri="{FF2B5EF4-FFF2-40B4-BE49-F238E27FC236}">
                <a16:creationId xmlns:a16="http://schemas.microsoft.com/office/drawing/2014/main" id="{FD31DC8E-3892-481C-9BE9-1A1AD9CFC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5" t="57608" r="2145" b="23175"/>
          <a:stretch/>
        </p:blipFill>
        <p:spPr>
          <a:xfrm flipH="1">
            <a:off x="10530840" y="257726"/>
            <a:ext cx="1331874" cy="89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3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Wide&quot;,&quot;Name&quot;:&quot;宽&quot;,&quot;Kind&quot;:&quot;System&quot;,&quot;OldGuidesSetting&quot;:{&quot;HeaderHeight&quot;:15.0,&quot;FooterHeight&quot;:9.0,&quot;SideMargin&quot;:5.5,&quot;TopMargin&quot;:0.0,&quot;BottomMargin&quot;:0.0,&quot;IntervalMargin&quot;:2.5}}"/>
</p:tagLst>
</file>

<file path=ppt/theme/theme1.xml><?xml version="1.0" encoding="utf-8"?>
<a:theme xmlns:a="http://schemas.openxmlformats.org/drawingml/2006/main" name="1_Office 主题​​">
  <a:themeElements>
    <a:clrScheme name="自定义 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760000"/>
      </a:accent1>
      <a:accent2>
        <a:srgbClr val="7B2E07"/>
      </a:accent2>
      <a:accent3>
        <a:srgbClr val="F8B267"/>
      </a:accent3>
      <a:accent4>
        <a:srgbClr val="F9CF8A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微软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wrap="square" rtlCol="0" anchor="ctr">
        <a:noAutofit/>
      </a:bodyPr>
      <a:lstStyle>
        <a:defPPr algn="ctr">
          <a:defRPr sz="3200" dirty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just">
          <a:lnSpc>
            <a:spcPct val="120000"/>
          </a:lnSpc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常用主题.pptx" id="{D1C13821-6DD0-42B8-950A-1393E17F124B}" vid="{2CDB9E82-33BC-40DC-83E0-240F89790561}"/>
    </a:ext>
  </a:extLst>
</a:theme>
</file>

<file path=ppt/theme/theme2.xml><?xml version="1.0" encoding="utf-8"?>
<a:theme xmlns:a="http://schemas.openxmlformats.org/drawingml/2006/main" name="1_Office 主题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60DD"/>
      </a:accent1>
      <a:accent2>
        <a:srgbClr val="1B9AEE"/>
      </a:accent2>
      <a:accent3>
        <a:srgbClr val="E4E6EA"/>
      </a:accent3>
      <a:accent4>
        <a:srgbClr val="FFD772"/>
      </a:accent4>
      <a:accent5>
        <a:srgbClr val="A1DFFF"/>
      </a:accent5>
      <a:accent6>
        <a:srgbClr val="FFD8E9"/>
      </a:accent6>
      <a:hlink>
        <a:srgbClr val="F84D4D"/>
      </a:hlink>
      <a:folHlink>
        <a:srgbClr val="BFBFBF"/>
      </a:folHlink>
    </a:clrScheme>
    <a:fontScheme name="cupm0qeb">
      <a:majorFont>
        <a:latin typeface="微软雅黑 Light" panose="020F0302020204030204"/>
        <a:ea typeface="微软雅黑"/>
        <a:cs typeface=""/>
      </a:majorFont>
      <a:minorFont>
        <a:latin typeface="微软雅黑 Light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18299</TotalTime>
  <Words>1870</Words>
  <Application>Microsoft Office PowerPoint</Application>
  <PresentationFormat>宽屏</PresentationFormat>
  <Paragraphs>337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Microsoft YaHei Light</vt:lpstr>
      <vt:lpstr>Microsoft YaHei</vt:lpstr>
      <vt:lpstr>Microsoft YaHei</vt:lpstr>
      <vt:lpstr>微软雅黑 Light</vt:lpstr>
      <vt:lpstr>Arial</vt:lpstr>
      <vt:lpstr>Arial Black</vt:lpstr>
      <vt:lpstr>Roboto Regular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鑫</dc:creator>
  <cp:lastModifiedBy>Xin Zhang (FA Talent)</cp:lastModifiedBy>
  <cp:revision>4</cp:revision>
  <dcterms:created xsi:type="dcterms:W3CDTF">2021-09-28T15:05:31Z</dcterms:created>
  <dcterms:modified xsi:type="dcterms:W3CDTF">2022-01-20T09:41:32Z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ContentBits">
    <vt:lpwstr>0</vt:lpwstr>
  </property>
  <property fmtid="{D5CDD505-2E9C-101B-9397-08002B2CF9AE}" pid="4" name="MSIP_Label_f42aa342-8706-4288-bd11-ebb85995028c_SetDate">
    <vt:lpwstr>2021-09-29T05:22:45Z</vt:lpwstr>
  </property>
  <property fmtid="{D5CDD505-2E9C-101B-9397-08002B2CF9AE}" pid="5" name="MSIP_Label_f42aa342-8706-4288-bd11-ebb85995028c_ActionId">
    <vt:lpwstr>fa34b972-6cb6-416a-9cc2-5f074293d483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Method">
    <vt:lpwstr>Standard</vt:lpwstr>
  </property>
</Properties>
</file>