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5"/>
  </p:notesMasterIdLst>
  <p:handoutMasterIdLst>
    <p:handoutMasterId r:id="rId36"/>
  </p:handoutMasterIdLst>
  <p:sldIdLst>
    <p:sldId id="257" r:id="rId2"/>
    <p:sldId id="256" r:id="rId3"/>
    <p:sldId id="258" r:id="rId4"/>
    <p:sldId id="259" r:id="rId5"/>
    <p:sldId id="287" r:id="rId6"/>
    <p:sldId id="288" r:id="rId7"/>
    <p:sldId id="289" r:id="rId8"/>
    <p:sldId id="261" r:id="rId9"/>
    <p:sldId id="264" r:id="rId10"/>
    <p:sldId id="292" r:id="rId11"/>
    <p:sldId id="266" r:id="rId12"/>
    <p:sldId id="267" r:id="rId13"/>
    <p:sldId id="268" r:id="rId14"/>
    <p:sldId id="269" r:id="rId15"/>
    <p:sldId id="270" r:id="rId16"/>
    <p:sldId id="271" r:id="rId17"/>
    <p:sldId id="293" r:id="rId18"/>
    <p:sldId id="273" r:id="rId19"/>
    <p:sldId id="274" r:id="rId20"/>
    <p:sldId id="275" r:id="rId21"/>
    <p:sldId id="276" r:id="rId22"/>
    <p:sldId id="277" r:id="rId23"/>
    <p:sldId id="278" r:id="rId24"/>
    <p:sldId id="294" r:id="rId25"/>
    <p:sldId id="280" r:id="rId26"/>
    <p:sldId id="281" r:id="rId27"/>
    <p:sldId id="282" r:id="rId28"/>
    <p:sldId id="291" r:id="rId29"/>
    <p:sldId id="283" r:id="rId30"/>
    <p:sldId id="285" r:id="rId31"/>
    <p:sldId id="286" r:id="rId32"/>
    <p:sldId id="295" r:id="rId33"/>
    <p:sldId id="301" r:id="rId34"/>
  </p:sldIdLst>
  <p:sldSz cx="12192000" cy="6858000"/>
  <p:notesSz cx="6858000" cy="9144000"/>
  <p:embeddedFontLst>
    <p:embeddedFont>
      <p:font typeface="微软雅黑" panose="020B0503020204020204" pitchFamily="34" charset="-122"/>
      <p:regular r:id="rId37"/>
      <p:bold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营销项目策划模板" id="{B62C9488-F014-4CDD-A174-2F5CA79E0145}">
          <p14:sldIdLst>
            <p14:sldId id="257"/>
            <p14:sldId id="256"/>
            <p14:sldId id="258"/>
            <p14:sldId id="259"/>
            <p14:sldId id="287"/>
            <p14:sldId id="288"/>
            <p14:sldId id="289"/>
            <p14:sldId id="261"/>
            <p14:sldId id="264"/>
            <p14:sldId id="292"/>
            <p14:sldId id="266"/>
            <p14:sldId id="267"/>
            <p14:sldId id="268"/>
            <p14:sldId id="269"/>
            <p14:sldId id="270"/>
            <p14:sldId id="271"/>
            <p14:sldId id="293"/>
            <p14:sldId id="273"/>
            <p14:sldId id="274"/>
            <p14:sldId id="275"/>
            <p14:sldId id="276"/>
            <p14:sldId id="277"/>
            <p14:sldId id="278"/>
            <p14:sldId id="294"/>
            <p14:sldId id="280"/>
            <p14:sldId id="281"/>
            <p14:sldId id="282"/>
            <p14:sldId id="291"/>
            <p14:sldId id="283"/>
            <p14:sldId id="285"/>
            <p14:sldId id="286"/>
            <p14:sldId id="295"/>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6EC5"/>
    <a:srgbClr val="4BA8CD"/>
    <a:srgbClr val="54ADD0"/>
    <a:srgbClr val="E6E6E6"/>
    <a:srgbClr val="729DCE"/>
    <a:srgbClr val="60D6E2"/>
    <a:srgbClr val="A2E7EE"/>
    <a:srgbClr val="EBB3E4"/>
    <a:srgbClr val="EBC6D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4660"/>
  </p:normalViewPr>
  <p:slideViewPr>
    <p:cSldViewPr snapToGrid="0">
      <p:cViewPr>
        <p:scale>
          <a:sx n="50" d="100"/>
          <a:sy n="50" d="100"/>
        </p:scale>
        <p:origin x="835" y="677"/>
      </p:cViewPr>
      <p:guideLst/>
    </p:cSldViewPr>
  </p:slideViewPr>
  <p:notesTextViewPr>
    <p:cViewPr>
      <p:scale>
        <a:sx n="1" d="1"/>
        <a:sy n="1" d="1"/>
      </p:scale>
      <p:origin x="0" y="0"/>
    </p:cViewPr>
  </p:notesTextViewPr>
  <p:sorterViewPr>
    <p:cViewPr>
      <p:scale>
        <a:sx n="75" d="100"/>
        <a:sy n="75" d="100"/>
      </p:scale>
      <p:origin x="0" y="-61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162646529423501E-2"/>
          <c:y val="0.12327362817910401"/>
          <c:w val="0.92688862972376496"/>
          <c:h val="0.76423984006034995"/>
        </c:manualLayout>
      </c:layout>
      <c:lineChart>
        <c:grouping val="standard"/>
        <c:varyColors val="0"/>
        <c:ser>
          <c:idx val="0"/>
          <c:order val="0"/>
          <c:tx>
            <c:strRef>
              <c:f>Sheet1!$B$1</c:f>
              <c:strCache>
                <c:ptCount val="1"/>
                <c:pt idx="0">
                  <c:v>数值</c:v>
                </c:pt>
              </c:strCache>
            </c:strRef>
          </c:tx>
          <c:spPr>
            <a:ln w="12700" cap="rnd">
              <a:solidFill>
                <a:schemeClr val="bg1"/>
              </a:solidFill>
              <a:round/>
            </a:ln>
            <a:effectLst/>
          </c:spPr>
          <c:marker>
            <c:symbol val="circle"/>
            <c:size val="8"/>
            <c:spPr>
              <a:solidFill>
                <a:schemeClr val="bg1"/>
              </a:solidFill>
              <a:ln w="9525">
                <a:noFill/>
              </a:ln>
              <a:effectLst/>
            </c:spPr>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25</c:v>
                </c:pt>
                <c:pt idx="1">
                  <c:v>18</c:v>
                </c:pt>
                <c:pt idx="2">
                  <c:v>41</c:v>
                </c:pt>
                <c:pt idx="3">
                  <c:v>44</c:v>
                </c:pt>
                <c:pt idx="4">
                  <c:v>15</c:v>
                </c:pt>
                <c:pt idx="5">
                  <c:v>38</c:v>
                </c:pt>
                <c:pt idx="6">
                  <c:v>21</c:v>
                </c:pt>
                <c:pt idx="7">
                  <c:v>32</c:v>
                </c:pt>
                <c:pt idx="8">
                  <c:v>48</c:v>
                </c:pt>
                <c:pt idx="9">
                  <c:v>34</c:v>
                </c:pt>
                <c:pt idx="10">
                  <c:v>17</c:v>
                </c:pt>
                <c:pt idx="11">
                  <c:v>29</c:v>
                </c:pt>
              </c:numCache>
            </c:numRef>
          </c:val>
          <c:smooth val="1"/>
          <c:extLst>
            <c:ext xmlns:c16="http://schemas.microsoft.com/office/drawing/2014/chart" uri="{C3380CC4-5D6E-409C-BE32-E72D297353CC}">
              <c16:uniqueId val="{00000000-A4BE-45D8-9AD1-F85549B8E70A}"/>
            </c:ext>
          </c:extLst>
        </c:ser>
        <c:dLbls>
          <c:showLegendKey val="0"/>
          <c:showVal val="0"/>
          <c:showCatName val="0"/>
          <c:showSerName val="0"/>
          <c:showPercent val="0"/>
          <c:showBubbleSize val="0"/>
        </c:dLbls>
        <c:marker val="1"/>
        <c:smooth val="0"/>
        <c:axId val="1530963104"/>
        <c:axId val="1530965856"/>
      </c:lineChart>
      <c:catAx>
        <c:axId val="1530963104"/>
        <c:scaling>
          <c:orientation val="minMax"/>
        </c:scaling>
        <c:delete val="0"/>
        <c:axPos val="b"/>
        <c:numFmt formatCode="General" sourceLinked="1"/>
        <c:majorTickMark val="none"/>
        <c:minorTickMark val="none"/>
        <c:tickLblPos val="low"/>
        <c:spPr>
          <a:noFill/>
          <a:ln w="6350" cap="flat" cmpd="sng" algn="ctr">
            <a:solidFill>
              <a:schemeClr val="bg1">
                <a:alpha val="4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1530965856"/>
        <c:crosses val="autoZero"/>
        <c:auto val="1"/>
        <c:lblAlgn val="ctr"/>
        <c:lblOffset val="0"/>
        <c:noMultiLvlLbl val="0"/>
      </c:catAx>
      <c:valAx>
        <c:axId val="1530965856"/>
        <c:scaling>
          <c:orientation val="minMax"/>
          <c:max val="50"/>
        </c:scaling>
        <c:delete val="0"/>
        <c:axPos val="l"/>
        <c:numFmt formatCode="General" sourceLinked="1"/>
        <c:majorTickMark val="none"/>
        <c:minorTickMark val="none"/>
        <c:tickLblPos val="nextTo"/>
        <c:spPr>
          <a:noFill/>
          <a:ln w="6350">
            <a:solidFill>
              <a:schemeClr val="bg1">
                <a:alpha val="45000"/>
              </a:schemeClr>
            </a:solid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1530963104"/>
        <c:crosses val="autoZero"/>
        <c:crossBetween val="between"/>
        <c:majorUnit val="10"/>
        <c:minorUnit val="5"/>
      </c:valAx>
      <c:spPr>
        <a:noFill/>
        <a:ln>
          <a:noFill/>
        </a:ln>
        <a:effectLst/>
      </c:spPr>
    </c:plotArea>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项目名称</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32</c:v>
                </c:pt>
                <c:pt idx="1">
                  <c:v>45</c:v>
                </c:pt>
                <c:pt idx="2">
                  <c:v>68</c:v>
                </c:pt>
                <c:pt idx="3">
                  <c:v>82</c:v>
                </c:pt>
              </c:numCache>
            </c:numRef>
          </c:val>
          <c:extLst>
            <c:ext xmlns:c16="http://schemas.microsoft.com/office/drawing/2014/chart" uri="{C3380CC4-5D6E-409C-BE32-E72D297353CC}">
              <c16:uniqueId val="{00000000-E86B-4525-8527-86F23BB96A23}"/>
            </c:ext>
          </c:extLst>
        </c:ser>
        <c:dLbls>
          <c:showLegendKey val="0"/>
          <c:showVal val="0"/>
          <c:showCatName val="0"/>
          <c:showSerName val="0"/>
          <c:showPercent val="0"/>
          <c:showBubbleSize val="0"/>
        </c:dLbls>
        <c:gapWidth val="219"/>
        <c:overlap val="-27"/>
        <c:axId val="1234082976"/>
        <c:axId val="1085657472"/>
      </c:barChart>
      <c:catAx>
        <c:axId val="1234082976"/>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1085657472"/>
        <c:crosses val="autoZero"/>
        <c:auto val="1"/>
        <c:lblAlgn val="ctr"/>
        <c:lblOffset val="100"/>
        <c:noMultiLvlLbl val="0"/>
      </c:catAx>
      <c:valAx>
        <c:axId val="1085657472"/>
        <c:scaling>
          <c:orientation val="minMax"/>
          <c:max val="100"/>
        </c:scaling>
        <c:delete val="0"/>
        <c:axPos val="l"/>
        <c:majorGridlines>
          <c:spPr>
            <a:ln w="6350" cap="flat" cmpd="sng" algn="ctr">
              <a:solidFill>
                <a:schemeClr val="bg1">
                  <a:alpha val="45000"/>
                </a:schemeClr>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1234082976"/>
        <c:crosses val="autoZero"/>
        <c:crossBetween val="between"/>
        <c:majorUnit val="20"/>
        <c:minorUnit val="10"/>
      </c:valAx>
      <c:spPr>
        <a:noFill/>
        <a:ln>
          <a:noFill/>
        </a:ln>
        <a:effectLst/>
      </c:spPr>
    </c:plotArea>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896725226407E-2"/>
          <c:y val="1.5694455631851401E-2"/>
          <c:w val="0.96507349199538495"/>
          <c:h val="0.98430554436814899"/>
        </c:manualLayout>
      </c:layout>
      <c:doughnutChart>
        <c:varyColors val="1"/>
        <c:ser>
          <c:idx val="0"/>
          <c:order val="0"/>
          <c:tx>
            <c:strRef>
              <c:f>Sheet1!$B$1</c:f>
              <c:strCache>
                <c:ptCount val="1"/>
                <c:pt idx="0">
                  <c:v>销售额</c:v>
                </c:pt>
              </c:strCache>
            </c:strRef>
          </c:tx>
          <c:dPt>
            <c:idx val="0"/>
            <c:bubble3D val="0"/>
            <c:spPr>
              <a:solidFill>
                <a:schemeClr val="bg2">
                  <a:lumMod val="50000"/>
                </a:schemeClr>
              </a:solidFill>
              <a:ln w="19050">
                <a:noFill/>
              </a:ln>
              <a:effectLst/>
            </c:spPr>
            <c:extLst>
              <c:ext xmlns:c16="http://schemas.microsoft.com/office/drawing/2014/chart" uri="{C3380CC4-5D6E-409C-BE32-E72D297353CC}">
                <c16:uniqueId val="{00000001-D1B3-494A-B5F8-7D3ACB1462D7}"/>
              </c:ext>
            </c:extLst>
          </c:dPt>
          <c:dPt>
            <c:idx val="1"/>
            <c:bubble3D val="0"/>
            <c:spPr>
              <a:solidFill>
                <a:schemeClr val="bg2">
                  <a:lumMod val="75000"/>
                </a:schemeClr>
              </a:solidFill>
              <a:ln w="19050">
                <a:noFill/>
              </a:ln>
              <a:effectLst/>
            </c:spPr>
            <c:extLst>
              <c:ext xmlns:c16="http://schemas.microsoft.com/office/drawing/2014/chart" uri="{C3380CC4-5D6E-409C-BE32-E72D297353CC}">
                <c16:uniqueId val="{00000003-D1B3-494A-B5F8-7D3ACB1462D7}"/>
              </c:ext>
            </c:extLst>
          </c:dPt>
          <c:dPt>
            <c:idx val="2"/>
            <c:bubble3D val="0"/>
            <c:spPr>
              <a:solidFill>
                <a:schemeClr val="bg2">
                  <a:lumMod val="90000"/>
                </a:schemeClr>
              </a:solidFill>
              <a:ln w="19050">
                <a:noFill/>
              </a:ln>
              <a:effectLst/>
            </c:spPr>
            <c:extLst>
              <c:ext xmlns:c16="http://schemas.microsoft.com/office/drawing/2014/chart" uri="{C3380CC4-5D6E-409C-BE32-E72D297353CC}">
                <c16:uniqueId val="{00000005-D1B3-494A-B5F8-7D3ACB1462D7}"/>
              </c:ext>
            </c:extLst>
          </c:dPt>
          <c:cat>
            <c:strRef>
              <c:f>Sheet1!$A$2:$A$4</c:f>
              <c:strCache>
                <c:ptCount val="3"/>
                <c:pt idx="0">
                  <c:v>技术部门</c:v>
                </c:pt>
                <c:pt idx="1">
                  <c:v>团队组建</c:v>
                </c:pt>
                <c:pt idx="2">
                  <c:v>营销推广</c:v>
                </c:pt>
              </c:strCache>
            </c:strRef>
          </c:cat>
          <c:val>
            <c:numRef>
              <c:f>Sheet1!$B$2:$B$4</c:f>
              <c:numCache>
                <c:formatCode>General</c:formatCode>
                <c:ptCount val="3"/>
                <c:pt idx="0">
                  <c:v>650</c:v>
                </c:pt>
                <c:pt idx="1">
                  <c:v>450</c:v>
                </c:pt>
                <c:pt idx="2">
                  <c:v>400</c:v>
                </c:pt>
              </c:numCache>
            </c:numRef>
          </c:val>
          <c:extLst>
            <c:ext xmlns:c16="http://schemas.microsoft.com/office/drawing/2014/chart" uri="{C3380CC4-5D6E-409C-BE32-E72D297353CC}">
              <c16:uniqueId val="{00000006-D1B3-494A-B5F8-7D3ACB1462D7}"/>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2022/8/5 Friday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fld id="{D2A48B96-639E-45A3-A0BA-2464DFDB1FAA}" type="datetimeFigureOut">
              <a:rPr lang="zh-CN" altLang="en-US" smtClean="0"/>
              <a:t>2022/8/5 Friday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microsoft.com/office/2007/relationships/hdphoto" Target="../media/hdphoto6.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2" name="模糊"/>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val="0"/>
              </a:ext>
            </a:extLst>
          </a:blip>
          <a:srcRect l="57185" t="28971" b="2658"/>
          <a:stretch>
            <a:fillRect/>
          </a:stretch>
        </p:blipFill>
        <p:spPr>
          <a:xfrm>
            <a:off x="-76200" y="1859279"/>
            <a:ext cx="6556824" cy="4968242"/>
          </a:xfrm>
          <a:prstGeom prst="rect">
            <a:avLst/>
          </a:prstGeom>
        </p:spPr>
      </p:pic>
      <p:sp>
        <p:nvSpPr>
          <p:cNvPr id="8" name="白色蒙版"/>
          <p:cNvSpPr/>
          <p:nvPr userDrawn="1"/>
        </p:nvSpPr>
        <p:spPr>
          <a:xfrm>
            <a:off x="0" y="0"/>
            <a:ext cx="12192000" cy="6858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底板"/>
          <p:cNvSpPr/>
          <p:nvPr/>
        </p:nvSpPr>
        <p:spPr>
          <a:xfrm>
            <a:off x="7126604" y="0"/>
            <a:ext cx="5065396" cy="6858000"/>
          </a:xfrm>
          <a:prstGeom prst="rect">
            <a:avLst/>
          </a:prstGeom>
          <a:gradFill flip="none" rotWithShape="1">
            <a:gsLst>
              <a:gs pos="0">
                <a:schemeClr val="bg2">
                  <a:lumMod val="90000"/>
                </a:schemeClr>
              </a:gs>
              <a:gs pos="74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细节03"/>
          <p:cNvPicPr>
            <a:picLocks noChangeAspect="1"/>
          </p:cNvPicPr>
          <p:nvPr userDrawn="1"/>
        </p:nvPicPr>
        <p:blipFill rotWithShape="1">
          <a:blip r:embed="rId4"/>
          <a:srcRect t="7122"/>
          <a:stretch>
            <a:fillRect/>
          </a:stretch>
        </p:blipFill>
        <p:spPr>
          <a:xfrm>
            <a:off x="0" y="-15240"/>
            <a:ext cx="1098017" cy="1987481"/>
          </a:xfrm>
          <a:prstGeom prst="rect">
            <a:avLst/>
          </a:prstGeom>
        </p:spPr>
      </p:pic>
      <p:pic>
        <p:nvPicPr>
          <p:cNvPr id="21" name="细节02"/>
          <p:cNvPicPr>
            <a:picLocks noChangeAspect="1"/>
          </p:cNvPicPr>
          <p:nvPr userDrawn="1"/>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l="31206" t="25798" r="47403" b="31378"/>
          <a:stretch>
            <a:fillRect/>
          </a:stretch>
        </p:blipFill>
        <p:spPr>
          <a:xfrm rot="21424096">
            <a:off x="6204515" y="425417"/>
            <a:ext cx="1876974" cy="1386768"/>
          </a:xfrm>
          <a:prstGeom prst="rect">
            <a:avLst/>
          </a:prstGeom>
        </p:spPr>
      </p:pic>
      <p:pic>
        <p:nvPicPr>
          <p:cNvPr id="4" name="细节01"/>
          <p:cNvPicPr>
            <a:picLocks noChangeAspect="1"/>
          </p:cNvPicPr>
          <p:nvPr userDrawn="1"/>
        </p:nvPicPr>
        <p:blipFill rotWithShape="1">
          <a:blip r:embed="rId7"/>
          <a:srcRect b="37269"/>
          <a:stretch>
            <a:fillRect/>
          </a:stretch>
        </p:blipFill>
        <p:spPr>
          <a:xfrm>
            <a:off x="702747" y="6047175"/>
            <a:ext cx="1261981" cy="826065"/>
          </a:xfrm>
          <a:prstGeom prst="rect">
            <a:avLst/>
          </a:prstGeom>
        </p:spPr>
      </p:pic>
      <p:pic>
        <p:nvPicPr>
          <p:cNvPr id="6" name="主视觉"/>
          <p:cNvPicPr>
            <a:picLocks noChangeAspect="1"/>
          </p:cNvPicPr>
          <p:nvPr userDrawn="1"/>
        </p:nvPicPr>
        <p:blipFill>
          <a:blip r:embed="rId8">
            <a:extLst>
              <a:ext uri="{BEBA8EAE-BF5A-486C-A8C5-ECC9F3942E4B}">
                <a14:imgProps xmlns:a14="http://schemas.microsoft.com/office/drawing/2010/main">
                  <a14:imgLayer r:embed="rId9">
                    <a14:imgEffect>
                      <a14:brightnessContrast bright="2000" contrast="6000"/>
                    </a14:imgEffect>
                  </a14:imgLayer>
                </a14:imgProps>
              </a:ext>
              <a:ext uri="{28A0092B-C50C-407E-A947-70E740481C1C}">
                <a14:useLocalDpi xmlns:a14="http://schemas.microsoft.com/office/drawing/2010/main" val="0"/>
              </a:ext>
            </a:extLst>
          </a:blip>
          <a:stretch>
            <a:fillRect/>
          </a:stretch>
        </p:blipFill>
        <p:spPr>
          <a:xfrm>
            <a:off x="5042846" y="1484166"/>
            <a:ext cx="7017708" cy="5149028"/>
          </a:xfrm>
          <a:prstGeom prst="rect">
            <a:avLst/>
          </a:prstGeom>
          <a:effectLst>
            <a:outerShdw blurRad="190500" dist="152400" dir="5400000" sx="98000" sy="98000" algn="tl" rotWithShape="0">
              <a:schemeClr val="tx1">
                <a:lumMod val="95000"/>
                <a:lumOff val="5000"/>
                <a:alpha val="15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5" name="模糊"/>
          <p:cNvPicPr>
            <a:picLocks noChangeAspect="1"/>
          </p:cNvPicPr>
          <p:nvPr userDrawn="1"/>
        </p:nvPicPr>
        <p:blipFill>
          <a:blip r:embed="rId2"/>
          <a:stretch>
            <a:fillRect/>
          </a:stretch>
        </p:blipFill>
        <p:spPr>
          <a:xfrm>
            <a:off x="2816067" y="0"/>
            <a:ext cx="6559865" cy="3779848"/>
          </a:xfrm>
          <a:prstGeom prst="rect">
            <a:avLst/>
          </a:prstGeom>
        </p:spPr>
      </p:pic>
      <p:sp>
        <p:nvSpPr>
          <p:cNvPr id="14" name="白色蒙版"/>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底板"/>
          <p:cNvSpPr/>
          <p:nvPr/>
        </p:nvSpPr>
        <p:spPr>
          <a:xfrm>
            <a:off x="1" y="0"/>
            <a:ext cx="4145280" cy="6858000"/>
          </a:xfrm>
          <a:prstGeom prst="rect">
            <a:avLst/>
          </a:prstGeom>
          <a:gradFill flip="none" rotWithShape="1">
            <a:gsLst>
              <a:gs pos="91000">
                <a:schemeClr val="bg2">
                  <a:lumMod val="90000"/>
                </a:schemeClr>
              </a:gs>
              <a:gs pos="14000">
                <a:schemeClr val="bg2">
                  <a:lumMod val="75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细节02"/>
          <p:cNvPicPr>
            <a:picLocks noChangeAspect="1"/>
          </p:cNvPicPr>
          <p:nvPr userDrawn="1"/>
        </p:nvPicPr>
        <p:blipFill>
          <a:blip r:embed="rId3"/>
          <a:stretch>
            <a:fillRect/>
          </a:stretch>
        </p:blipFill>
        <p:spPr>
          <a:xfrm>
            <a:off x="11216555" y="5257684"/>
            <a:ext cx="975445" cy="1341236"/>
          </a:xfrm>
          <a:prstGeom prst="rect">
            <a:avLst/>
          </a:prstGeom>
        </p:spPr>
      </p:pic>
      <p:pic>
        <p:nvPicPr>
          <p:cNvPr id="5" name="细节01"/>
          <p:cNvPicPr>
            <a:picLocks noChangeAspect="1"/>
          </p:cNvPicPr>
          <p:nvPr userDrawn="1"/>
        </p:nvPicPr>
        <p:blipFill rotWithShape="1">
          <a:blip r:embed="rId4"/>
          <a:srcRect l="28450" t="35883" r="19471" b="27619"/>
          <a:stretch>
            <a:fillRect/>
          </a:stretch>
        </p:blipFill>
        <p:spPr>
          <a:xfrm>
            <a:off x="8707121" y="0"/>
            <a:ext cx="736600" cy="538480"/>
          </a:xfrm>
          <a:prstGeom prst="rect">
            <a:avLst/>
          </a:prstGeom>
        </p:spPr>
      </p:pic>
      <p:pic>
        <p:nvPicPr>
          <p:cNvPr id="11" name="主视觉"/>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045" y="1184705"/>
            <a:ext cx="5209524" cy="5427544"/>
          </a:xfrm>
          <a:prstGeom prst="rect">
            <a:avLst/>
          </a:prstGeom>
          <a:effectLst>
            <a:outerShdw blurRad="190500" dist="152400" dir="5400000" sx="98000" sy="98000" algn="tl" rotWithShape="0">
              <a:schemeClr val="tx1">
                <a:lumMod val="95000"/>
                <a:lumOff val="5000"/>
                <a:alpha val="15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4" name="底板-下"/>
          <p:cNvSpPr/>
          <p:nvPr/>
        </p:nvSpPr>
        <p:spPr>
          <a:xfrm>
            <a:off x="0" y="5608319"/>
            <a:ext cx="12192000" cy="1269147"/>
          </a:xfrm>
          <a:prstGeom prst="rect">
            <a:avLst/>
          </a:prstGeom>
          <a:gradFill flip="none" rotWithShape="1">
            <a:gsLst>
              <a:gs pos="0">
                <a:schemeClr val="bg1">
                  <a:lumMod val="85000"/>
                  <a:alpha val="57000"/>
                </a:schemeClr>
              </a:gs>
              <a:gs pos="45000">
                <a:schemeClr val="bg1">
                  <a:lumMod val="95000"/>
                  <a:alpha val="37000"/>
                </a:schemeClr>
              </a:gs>
              <a:gs pos="90000">
                <a:schemeClr val="bg1">
                  <a:alpha val="31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底板-上"/>
          <p:cNvSpPr/>
          <p:nvPr/>
        </p:nvSpPr>
        <p:spPr>
          <a:xfrm>
            <a:off x="0" y="0"/>
            <a:ext cx="12192000" cy="5608320"/>
          </a:xfrm>
          <a:prstGeom prst="rect">
            <a:avLst/>
          </a:prstGeom>
          <a:gradFill>
            <a:gsLst>
              <a:gs pos="0">
                <a:schemeClr val="bg2">
                  <a:lumMod val="90000"/>
                </a:schemeClr>
              </a:gs>
              <a:gs pos="63000">
                <a:schemeClr val="bg2">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底板上-阴影"/>
          <p:cNvSpPr/>
          <p:nvPr userDrawn="1"/>
        </p:nvSpPr>
        <p:spPr>
          <a:xfrm>
            <a:off x="0" y="4474352"/>
            <a:ext cx="12192000" cy="1130300"/>
          </a:xfrm>
          <a:prstGeom prst="rect">
            <a:avLst/>
          </a:prstGeom>
          <a:gradFill>
            <a:gsLst>
              <a:gs pos="55000">
                <a:schemeClr val="bg2">
                  <a:lumMod val="75000"/>
                  <a:alpha val="0"/>
                </a:schemeClr>
              </a:gs>
              <a:gs pos="95000">
                <a:schemeClr val="bg2">
                  <a:lumMod val="50000"/>
                  <a:alpha val="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8" name="体积光"/>
          <p:cNvPicPr>
            <a:picLocks noChangeAspect="1"/>
          </p:cNvPicPr>
          <p:nvPr userDrawn="1"/>
        </p:nvPicPr>
        <p:blipFill rotWithShape="1">
          <a:blip r:embed="rId2"/>
          <a:srcRect l="28261" t="30231"/>
          <a:stretch>
            <a:fillRect/>
          </a:stretch>
        </p:blipFill>
        <p:spPr>
          <a:xfrm>
            <a:off x="-15240" y="-15240"/>
            <a:ext cx="6484964" cy="6299565"/>
          </a:xfrm>
          <a:prstGeom prst="rect">
            <a:avLst/>
          </a:prstGeom>
        </p:spPr>
      </p:pic>
      <p:pic>
        <p:nvPicPr>
          <p:cNvPr id="13" name="细节02"/>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31206" t="25798" r="47403" b="31378"/>
          <a:stretch>
            <a:fillRect/>
          </a:stretch>
        </p:blipFill>
        <p:spPr>
          <a:xfrm>
            <a:off x="2253974" y="953912"/>
            <a:ext cx="3073447" cy="2270760"/>
          </a:xfrm>
          <a:prstGeom prst="rect">
            <a:avLst/>
          </a:prstGeom>
        </p:spPr>
      </p:pic>
      <p:pic>
        <p:nvPicPr>
          <p:cNvPr id="15" name="细节01"/>
          <p:cNvPicPr>
            <a:picLocks noChangeAspect="1"/>
          </p:cNvPicPr>
          <p:nvPr userDrawn="1"/>
        </p:nvPicPr>
        <p:blipFill rotWithShape="1">
          <a:blip r:embed="rId5">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rcRect l="53684" t="28838" r="32604" b="25698"/>
          <a:stretch>
            <a:fillRect/>
          </a:stretch>
        </p:blipFill>
        <p:spPr>
          <a:xfrm rot="21056520">
            <a:off x="5169960" y="229985"/>
            <a:ext cx="1970159" cy="2410766"/>
          </a:xfrm>
          <a:prstGeom prst="rect">
            <a:avLst/>
          </a:prstGeom>
        </p:spPr>
      </p:pic>
      <p:pic>
        <p:nvPicPr>
          <p:cNvPr id="6" name="主视觉"/>
          <p:cNvPicPr>
            <a:picLocks noChangeAspect="1"/>
          </p:cNvPicPr>
          <p:nvPr userDrawn="1"/>
        </p:nvPicPr>
        <p:blipFill>
          <a:blip r:embed="rId6">
            <a:extLst>
              <a:ext uri="{BEBA8EAE-BF5A-486C-A8C5-ECC9F3942E4B}">
                <a14:imgProps xmlns:a14="http://schemas.microsoft.com/office/drawing/2010/main">
                  <a14:imgLayer r:embed="rId7">
                    <a14:imgEffect>
                      <a14:brightnessContrast bright="7000" contrast="-1000"/>
                    </a14:imgEffect>
                  </a14:imgLayer>
                </a14:imgProps>
              </a:ext>
              <a:ext uri="{28A0092B-C50C-407E-A947-70E740481C1C}">
                <a14:useLocalDpi xmlns:a14="http://schemas.microsoft.com/office/drawing/2010/main" val="0"/>
              </a:ext>
            </a:extLst>
          </a:blip>
          <a:stretch>
            <a:fillRect/>
          </a:stretch>
        </p:blipFill>
        <p:spPr>
          <a:xfrm rot="-60000">
            <a:off x="6583098" y="881411"/>
            <a:ext cx="5421761" cy="5376721"/>
          </a:xfrm>
          <a:prstGeom prst="rect">
            <a:avLst/>
          </a:prstGeom>
          <a:effectLst>
            <a:outerShdw blurRad="190500" dist="203200" dir="5400000" sx="98000" sy="98000" algn="tl" rotWithShape="0">
              <a:schemeClr val="tx1">
                <a:lumMod val="95000"/>
                <a:lumOff val="5000"/>
                <a:alpha val="15000"/>
              </a:schemeClr>
            </a:outerShdw>
          </a:effectLst>
        </p:spPr>
      </p:pic>
      <p:pic>
        <p:nvPicPr>
          <p:cNvPr id="2" name="图片 1"/>
          <p:cNvPicPr>
            <a:picLocks noChangeAspect="1"/>
          </p:cNvPicPr>
          <p:nvPr userDrawn="1"/>
        </p:nvPicPr>
        <p:blipFill>
          <a:blip r:embed="rId8"/>
          <a:stretch>
            <a:fillRect/>
          </a:stretch>
        </p:blipFill>
        <p:spPr>
          <a:xfrm>
            <a:off x="0" y="0"/>
            <a:ext cx="1969179" cy="34079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13" name="底图"/>
          <p:cNvPicPr>
            <a:picLocks noChangeAspect="1"/>
          </p:cNvPicPr>
          <p:nvPr userDrawn="1"/>
        </p:nvPicPr>
        <p:blipFill>
          <a:blip r:embed="rId2"/>
          <a:stretch>
            <a:fillRect/>
          </a:stretch>
        </p:blipFill>
        <p:spPr>
          <a:xfrm>
            <a:off x="0" y="0"/>
            <a:ext cx="12193057" cy="6858594"/>
          </a:xfrm>
          <a:prstGeom prst="rect">
            <a:avLst/>
          </a:prstGeom>
        </p:spPr>
      </p:pic>
      <p:sp>
        <p:nvSpPr>
          <p:cNvPr id="2" name="标题"/>
          <p:cNvSpPr>
            <a:spLocks noGrp="1"/>
          </p:cNvSpPr>
          <p:nvPr>
            <p:ph type="title"/>
          </p:nvPr>
        </p:nvSpPr>
        <p:spPr>
          <a:xfrm>
            <a:off x="1332000" y="493169"/>
            <a:ext cx="8641080" cy="535531"/>
          </a:xfrm>
          <a:prstGeom prst="rect">
            <a:avLst/>
          </a:prstGeom>
        </p:spPr>
        <p:txBody>
          <a:bodyPr>
            <a:noAutofit/>
          </a:bodyPr>
          <a:lstStyle>
            <a:lvl1pPr>
              <a:defRPr sz="3200" b="1">
                <a:gradFill>
                  <a:gsLst>
                    <a:gs pos="100000">
                      <a:schemeClr val="bg2">
                        <a:lumMod val="75000"/>
                      </a:schemeClr>
                    </a:gs>
                    <a:gs pos="0">
                      <a:schemeClr val="bg2">
                        <a:lumMod val="50000"/>
                      </a:schemeClr>
                    </a:gs>
                  </a:gsLst>
                  <a:lin ang="0" scaled="0"/>
                </a:gradFill>
                <a:cs typeface="微软雅黑" panose="020B0503020204020204" pitchFamily="34" charset="-122"/>
              </a:defRPr>
            </a:lvl1pPr>
          </a:lstStyle>
          <a:p>
            <a:r>
              <a:rPr lang="zh-CN" altLang="en-US" smtClean="0"/>
              <a:t>单击此处编辑母版标题样式</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14" name="模糊"/>
          <p:cNvPicPr>
            <a:picLocks noChangeAspect="1"/>
          </p:cNvPicPr>
          <p:nvPr userDrawn="1"/>
        </p:nvPicPr>
        <p:blipFill>
          <a:blip r:embed="rId2"/>
          <a:stretch>
            <a:fillRect/>
          </a:stretch>
        </p:blipFill>
        <p:spPr>
          <a:xfrm flipH="1">
            <a:off x="4568710" y="2267025"/>
            <a:ext cx="7623289" cy="4590976"/>
          </a:xfrm>
          <a:prstGeom prst="rect">
            <a:avLst/>
          </a:prstGeom>
        </p:spPr>
      </p:pic>
      <p:sp>
        <p:nvSpPr>
          <p:cNvPr id="22" name="白色蒙版"/>
          <p:cNvSpPr/>
          <p:nvPr userDrawn="1"/>
        </p:nvSpPr>
        <p:spPr>
          <a:xfrm>
            <a:off x="0" y="0"/>
            <a:ext cx="12192000" cy="685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底板"/>
          <p:cNvSpPr/>
          <p:nvPr/>
        </p:nvSpPr>
        <p:spPr>
          <a:xfrm>
            <a:off x="0" y="0"/>
            <a:ext cx="4409676" cy="6858000"/>
          </a:xfrm>
          <a:prstGeom prst="rect">
            <a:avLst/>
          </a:prstGeom>
          <a:gradFill>
            <a:gsLst>
              <a:gs pos="92000">
                <a:schemeClr val="bg2">
                  <a:lumMod val="90000"/>
                </a:schemeClr>
              </a:gs>
              <a:gs pos="11000">
                <a:schemeClr val="bg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8" name="细节04"/>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rcRect l="87356" t="22678" r="-1080" b="29641"/>
          <a:stretch>
            <a:fillRect/>
          </a:stretch>
        </p:blipFill>
        <p:spPr>
          <a:xfrm>
            <a:off x="7539589" y="285652"/>
            <a:ext cx="1239583" cy="1297114"/>
          </a:xfrm>
          <a:prstGeom prst="rect">
            <a:avLst/>
          </a:prstGeom>
        </p:spPr>
      </p:pic>
      <p:pic>
        <p:nvPicPr>
          <p:cNvPr id="2" name="细节03"/>
          <p:cNvPicPr>
            <a:picLocks noChangeAspect="1"/>
          </p:cNvPicPr>
          <p:nvPr userDrawn="1"/>
        </p:nvPicPr>
        <p:blipFill rotWithShape="1">
          <a:blip r:embed="rId5"/>
          <a:srcRect l="10656" t="24886" b="10294"/>
          <a:stretch>
            <a:fillRect/>
          </a:stretch>
        </p:blipFill>
        <p:spPr>
          <a:xfrm>
            <a:off x="0" y="517358"/>
            <a:ext cx="2216870" cy="1347537"/>
          </a:xfrm>
          <a:prstGeom prst="rect">
            <a:avLst/>
          </a:prstGeom>
        </p:spPr>
      </p:pic>
      <p:pic>
        <p:nvPicPr>
          <p:cNvPr id="12" name="细节02"/>
          <p:cNvPicPr>
            <a:picLocks noChangeAspect="1"/>
          </p:cNvPicPr>
          <p:nvPr userDrawn="1"/>
        </p:nvPicPr>
        <p:blipFill rotWithShape="1">
          <a:blip r:embed="rId6"/>
          <a:srcRect b="36666"/>
          <a:stretch/>
        </p:blipFill>
        <p:spPr>
          <a:xfrm>
            <a:off x="11015370" y="0"/>
            <a:ext cx="1176630" cy="1254868"/>
          </a:xfrm>
          <a:prstGeom prst="rect">
            <a:avLst/>
          </a:prstGeom>
        </p:spPr>
      </p:pic>
      <p:pic>
        <p:nvPicPr>
          <p:cNvPr id="13" name="细节01"/>
          <p:cNvPicPr>
            <a:picLocks noChangeAspect="1"/>
          </p:cNvPicPr>
          <p:nvPr userDrawn="1"/>
        </p:nvPicPr>
        <p:blipFill rotWithShape="1">
          <a:blip r:embed="rId7"/>
          <a:srcRect l="36697" t="26057" r="20587" b="35489"/>
          <a:stretch>
            <a:fillRect/>
          </a:stretch>
        </p:blipFill>
        <p:spPr>
          <a:xfrm>
            <a:off x="11119104" y="6220326"/>
            <a:ext cx="723980" cy="637674"/>
          </a:xfrm>
          <a:prstGeom prst="rect">
            <a:avLst/>
          </a:prstGeom>
        </p:spPr>
      </p:pic>
      <p:pic>
        <p:nvPicPr>
          <p:cNvPr id="15" name="主视觉"/>
          <p:cNvPicPr>
            <a:picLocks noChangeAspect="1"/>
          </p:cNvPicPr>
          <p:nvPr userDrawn="1"/>
        </p:nvPicPr>
        <p:blipFill>
          <a:blip r:embed="rId8">
            <a:extLst>
              <a:ext uri="{BEBA8EAE-BF5A-486C-A8C5-ECC9F3942E4B}">
                <a14:imgProps xmlns:a14="http://schemas.microsoft.com/office/drawing/2010/main">
                  <a14:imgLayer r:embed="rId9">
                    <a14:imgEffect>
                      <a14:brightnessContrast bright="2000" contrast="2000"/>
                    </a14:imgEffect>
                  </a14:imgLayer>
                </a14:imgProps>
              </a:ext>
              <a:ext uri="{28A0092B-C50C-407E-A947-70E740481C1C}">
                <a14:useLocalDpi xmlns:a14="http://schemas.microsoft.com/office/drawing/2010/main" val="0"/>
              </a:ext>
            </a:extLst>
          </a:blip>
          <a:stretch>
            <a:fillRect/>
          </a:stretch>
        </p:blipFill>
        <p:spPr>
          <a:xfrm>
            <a:off x="606698" y="1384645"/>
            <a:ext cx="5408447" cy="5033191"/>
          </a:xfrm>
          <a:prstGeom prst="rect">
            <a:avLst/>
          </a:prstGeom>
          <a:effectLst>
            <a:outerShdw blurRad="190500" dist="101600" dir="5400000" sx="98000" sy="98000" algn="tl" rotWithShape="0">
              <a:schemeClr val="tx1">
                <a:lumMod val="95000"/>
                <a:lumOff val="5000"/>
                <a:alpha val="15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Tree>
    <p:extLst>
      <p:ext uri="{BB962C8B-B14F-4D97-AF65-F5344CB8AC3E}">
        <p14:creationId xmlns:p14="http://schemas.microsoft.com/office/powerpoint/2010/main" val="2613610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边界撑开"/>
          <p:cNvGrpSpPr/>
          <p:nvPr userDrawn="1"/>
        </p:nvGrpSpPr>
        <p:grpSpPr>
          <a:xfrm>
            <a:off x="-29192220" y="-21800820"/>
            <a:ext cx="70576440" cy="50459640"/>
            <a:chOff x="-29192220" y="-21800820"/>
            <a:chExt cx="70576440" cy="50459640"/>
          </a:xfrm>
        </p:grpSpPr>
        <p:sp>
          <p:nvSpPr>
            <p:cNvPr id="7" name="04"/>
            <p:cNvSpPr/>
            <p:nvPr userDrawn="1"/>
          </p:nvSpPr>
          <p:spPr>
            <a:xfrm>
              <a:off x="5935980" y="-21800820"/>
              <a:ext cx="320040" cy="32004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03"/>
            <p:cNvSpPr/>
            <p:nvPr userDrawn="1"/>
          </p:nvSpPr>
          <p:spPr>
            <a:xfrm>
              <a:off x="41064180" y="3268980"/>
              <a:ext cx="320040" cy="32004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02"/>
            <p:cNvSpPr/>
            <p:nvPr userDrawn="1"/>
          </p:nvSpPr>
          <p:spPr>
            <a:xfrm>
              <a:off x="5935980" y="28338780"/>
              <a:ext cx="320040" cy="32004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01"/>
            <p:cNvSpPr/>
            <p:nvPr userDrawn="1"/>
          </p:nvSpPr>
          <p:spPr>
            <a:xfrm>
              <a:off x="-29192220" y="3268980"/>
              <a:ext cx="320040" cy="32004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2" r:id="rId5"/>
    <p:sldLayoutId id="2147483674" r:id="rId6"/>
    <p:sldLayoutId id="2147483680" r:id="rId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image" Target="../media/image56.png"/><Relationship Id="rId4" Type="http://schemas.openxmlformats.org/officeDocument/2006/relationships/image" Target="../media/image26.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58.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3.png"/><Relationship Id="rId11" Type="http://schemas.microsoft.com/office/2007/relationships/hdphoto" Target="../media/hdphoto3.wdp"/><Relationship Id="rId5" Type="http://schemas.openxmlformats.org/officeDocument/2006/relationships/image" Target="../media/image62.png"/><Relationship Id="rId10"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8.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26.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7.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80.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7.wdp"/></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01.png"/><Relationship Id="rId26" Type="http://schemas.openxmlformats.org/officeDocument/2006/relationships/image" Target="../media/image76.png"/><Relationship Id="rId3" Type="http://schemas.openxmlformats.org/officeDocument/2006/relationships/image" Target="../media/image32.png"/><Relationship Id="rId21" Type="http://schemas.openxmlformats.org/officeDocument/2006/relationships/image" Target="../media/image104.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0.png"/><Relationship Id="rId25" Type="http://schemas.openxmlformats.org/officeDocument/2006/relationships/image" Target="../media/image75.png"/><Relationship Id="rId2" Type="http://schemas.openxmlformats.org/officeDocument/2006/relationships/image" Target="../media/image89.pn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91.png"/><Relationship Id="rId11" Type="http://schemas.openxmlformats.org/officeDocument/2006/relationships/image" Target="../media/image85.png"/><Relationship Id="rId24" Type="http://schemas.openxmlformats.org/officeDocument/2006/relationships/image" Target="../media/image107.png"/><Relationship Id="rId5" Type="http://schemas.openxmlformats.org/officeDocument/2006/relationships/image" Target="../media/image33.png"/><Relationship Id="rId15" Type="http://schemas.openxmlformats.org/officeDocument/2006/relationships/image" Target="../media/image98.png"/><Relationship Id="rId23" Type="http://schemas.openxmlformats.org/officeDocument/2006/relationships/image" Target="../media/image106.png"/><Relationship Id="rId10" Type="http://schemas.openxmlformats.org/officeDocument/2006/relationships/image" Target="../media/image95.png"/><Relationship Id="rId19" Type="http://schemas.openxmlformats.org/officeDocument/2006/relationships/image" Target="../media/image102.png"/><Relationship Id="rId4" Type="http://schemas.openxmlformats.org/officeDocument/2006/relationships/image" Target="../media/image90.png"/><Relationship Id="rId9" Type="http://schemas.openxmlformats.org/officeDocument/2006/relationships/image" Target="../media/image94.png"/><Relationship Id="rId14" Type="http://schemas.microsoft.com/office/2007/relationships/hdphoto" Target="../media/hdphoto14.wdp"/><Relationship Id="rId22" Type="http://schemas.openxmlformats.org/officeDocument/2006/relationships/image" Target="../media/image105.png"/><Relationship Id="rId27"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xml"/><Relationship Id="rId7" Type="http://schemas.microsoft.com/office/2007/relationships/hdphoto" Target="../media/hdphoto8.wdp"/><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大标题"/>
          <p:cNvSpPr txBox="1"/>
          <p:nvPr/>
        </p:nvSpPr>
        <p:spPr>
          <a:xfrm>
            <a:off x="844440" y="1419860"/>
            <a:ext cx="6303120" cy="1754326"/>
          </a:xfrm>
          <a:prstGeom prst="rect">
            <a:avLst/>
          </a:prstGeom>
          <a:noFill/>
        </p:spPr>
        <p:txBody>
          <a:bodyPr wrap="square" rtlCol="0">
            <a:noAutofit/>
          </a:bodyPr>
          <a:lstStyle/>
          <a:p>
            <a:r>
              <a:rPr lang="zh-CN" altLang="en-US" sz="54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幻</a:t>
            </a:r>
            <a:r>
              <a:rPr lang="zh-CN" altLang="en-US" sz="5400" b="1" smtClean="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彩立体抽象</a:t>
            </a:r>
            <a:endParaRPr lang="en-US" altLang="zh-CN" sz="5400" b="1" smtClean="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54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营销项目策划模</a:t>
            </a:r>
            <a:r>
              <a:rPr lang="zh-CN" altLang="en-US" sz="5400" b="1" smtClean="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版</a:t>
            </a:r>
            <a:endParaRPr lang="zh-CN" altLang="en-US" sz="54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按钮"/>
          <p:cNvSpPr/>
          <p:nvPr/>
        </p:nvSpPr>
        <p:spPr>
          <a:xfrm>
            <a:off x="972916" y="5016127"/>
            <a:ext cx="2434342" cy="416876"/>
          </a:xfrm>
          <a:prstGeom prst="roundRect">
            <a:avLst>
              <a:gd name="adj" fmla="val 2075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2" name="汇报人"/>
          <p:cNvSpPr txBox="1"/>
          <p:nvPr/>
        </p:nvSpPr>
        <p:spPr>
          <a:xfrm>
            <a:off x="1126852" y="5055288"/>
            <a:ext cx="2126470" cy="338554"/>
          </a:xfrm>
          <a:prstGeom prst="rect">
            <a:avLst/>
          </a:prstGeom>
          <a:noFill/>
        </p:spPr>
        <p:txBody>
          <a:bodyPr wrap="square" rtlCol="0">
            <a:noAutofit/>
          </a:bodyPr>
          <a:lstStyle/>
          <a:p>
            <a:pPr algn="ctr"/>
            <a:r>
              <a:rPr lang="zh-CN" altLang="en-US" sz="16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汇报人：</a:t>
            </a:r>
            <a:r>
              <a:rPr lang="en-US" altLang="zh-CN" sz="16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OfficePLUS</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倒影"/>
          <p:cNvPicPr>
            <a:picLocks noChangeAspect="1"/>
          </p:cNvPicPr>
          <p:nvPr/>
        </p:nvPicPr>
        <p:blipFill>
          <a:blip r:embed="rId2"/>
          <a:stretch>
            <a:fillRect/>
          </a:stretch>
        </p:blipFill>
        <p:spPr>
          <a:xfrm rot="300000">
            <a:off x="7916586" y="5325376"/>
            <a:ext cx="2779726" cy="337720"/>
          </a:xfrm>
          <a:prstGeom prst="rect">
            <a:avLst/>
          </a:prstGeom>
        </p:spPr>
      </p:pic>
      <p:pic>
        <p:nvPicPr>
          <p:cNvPr id="8" name="数字02"/>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8192484" y="1679849"/>
            <a:ext cx="2402716" cy="3944754"/>
          </a:xfrm>
          <a:prstGeom prst="rect">
            <a:avLst/>
          </a:prstGeom>
        </p:spPr>
      </p:pic>
      <p:sp>
        <p:nvSpPr>
          <p:cNvPr id="13" name="分论点04"/>
          <p:cNvSpPr txBox="1"/>
          <p:nvPr/>
        </p:nvSpPr>
        <p:spPr>
          <a:xfrm>
            <a:off x="5241836"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推广方案</a:t>
            </a:r>
          </a:p>
        </p:txBody>
      </p:sp>
      <p:sp>
        <p:nvSpPr>
          <p:cNvPr id="12" name="分论点03"/>
          <p:cNvSpPr txBox="1"/>
          <p:nvPr/>
        </p:nvSpPr>
        <p:spPr>
          <a:xfrm>
            <a:off x="3784769"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渠道策略</a:t>
            </a:r>
          </a:p>
        </p:txBody>
      </p:sp>
      <p:sp>
        <p:nvSpPr>
          <p:cNvPr id="11" name="分论点02"/>
          <p:cNvSpPr txBox="1"/>
          <p:nvPr/>
        </p:nvSpPr>
        <p:spPr>
          <a:xfrm>
            <a:off x="2327703"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价格定位</a:t>
            </a:r>
          </a:p>
        </p:txBody>
      </p:sp>
      <p:sp>
        <p:nvSpPr>
          <p:cNvPr id="10" name="分论点01"/>
          <p:cNvSpPr txBox="1"/>
          <p:nvPr/>
        </p:nvSpPr>
        <p:spPr>
          <a:xfrm>
            <a:off x="870637"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产品简介</a:t>
            </a:r>
          </a:p>
        </p:txBody>
      </p:sp>
      <p:sp>
        <p:nvSpPr>
          <p:cNvPr id="9" name="大标题"/>
          <p:cNvSpPr txBox="1"/>
          <p:nvPr/>
        </p:nvSpPr>
        <p:spPr>
          <a:xfrm>
            <a:off x="840632" y="2978873"/>
            <a:ext cx="5968582" cy="1323439"/>
          </a:xfrm>
          <a:prstGeom prst="rect">
            <a:avLst/>
          </a:prstGeom>
          <a:noFill/>
        </p:spPr>
        <p:txBody>
          <a:bodyPr wrap="square" rtlCol="0">
            <a:noAutofit/>
          </a:bodyPr>
          <a:lstStyle/>
          <a:p>
            <a:r>
              <a:rPr lang="zh-CN" altLang="en-US" sz="8000" b="1">
                <a:solidFill>
                  <a:schemeClr val="bg1"/>
                </a:solidFill>
                <a:effectLst>
                  <a:outerShdw blurRad="254000" dist="50800" dir="2700000" algn="tl" rotWithShape="0">
                    <a:schemeClr val="bg2">
                      <a:lumMod val="25000"/>
                      <a:alpha val="2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营销策略</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底图"/>
          <p:cNvPicPr>
            <a:picLocks noChangeAspect="1"/>
          </p:cNvPicPr>
          <p:nvPr/>
        </p:nvPicPr>
        <p:blipFill>
          <a:blip r:embed="rId2"/>
          <a:stretch>
            <a:fillRect/>
          </a:stretch>
        </p:blipFill>
        <p:spPr>
          <a:xfrm>
            <a:off x="-529" y="-297"/>
            <a:ext cx="12193057" cy="6858594"/>
          </a:xfrm>
          <a:prstGeom prst="rect">
            <a:avLst/>
          </a:prstGeom>
        </p:spPr>
      </p:pic>
      <p:grpSp>
        <p:nvGrpSpPr>
          <p:cNvPr id="16" name="页头装饰-章节02"/>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17" name="行星-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18"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19" name="底板"/>
          <p:cNvSpPr/>
          <p:nvPr/>
        </p:nvSpPr>
        <p:spPr>
          <a:xfrm>
            <a:off x="-1" y="2275386"/>
            <a:ext cx="4951469" cy="4637437"/>
          </a:xfrm>
          <a:prstGeom prst="rect">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 name="主视觉"/>
          <p:cNvPicPr>
            <a:picLocks noChangeAspect="1"/>
          </p:cNvPicPr>
          <p:nvPr/>
        </p:nvPicPr>
        <p:blipFill>
          <a:blip r:embed="rId5">
            <a:extLst>
              <a:ext uri="{BEBA8EAE-BF5A-486C-A8C5-ECC9F3942E4B}">
                <a14:imgProps xmlns:a14="http://schemas.microsoft.com/office/drawing/2010/main">
                  <a14:imgLayer r:embed="rId6">
                    <a14:imgEffect>
                      <a14:brightnessContrast bright="2000" contrast="2000"/>
                    </a14:imgEffect>
                  </a14:imgLayer>
                </a14:imgProps>
              </a:ext>
              <a:ext uri="{28A0092B-C50C-407E-A947-70E740481C1C}">
                <a14:useLocalDpi xmlns:a14="http://schemas.microsoft.com/office/drawing/2010/main" val="0"/>
              </a:ext>
            </a:extLst>
          </a:blip>
          <a:stretch>
            <a:fillRect/>
          </a:stretch>
        </p:blipFill>
        <p:spPr>
          <a:xfrm>
            <a:off x="606698" y="1384645"/>
            <a:ext cx="5408447" cy="5033191"/>
          </a:xfrm>
          <a:prstGeom prst="rect">
            <a:avLst/>
          </a:prstGeom>
          <a:effectLst>
            <a:outerShdw blurRad="190500" dist="152400" dir="5400000" sx="98000" sy="98000" algn="tl" rotWithShape="0">
              <a:schemeClr val="tx1">
                <a:lumMod val="95000"/>
                <a:lumOff val="5000"/>
                <a:alpha val="15000"/>
              </a:schemeClr>
            </a:outerShdw>
          </a:effectLst>
        </p:spPr>
      </p:pic>
      <p:sp>
        <p:nvSpPr>
          <p:cNvPr id="15" name="特点04"/>
          <p:cNvSpPr/>
          <p:nvPr/>
        </p:nvSpPr>
        <p:spPr>
          <a:xfrm>
            <a:off x="10604099" y="4585788"/>
            <a:ext cx="1094485" cy="394833"/>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维护便捷</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4" name="特点03"/>
          <p:cNvSpPr/>
          <p:nvPr/>
        </p:nvSpPr>
        <p:spPr>
          <a:xfrm>
            <a:off x="9312848" y="4585788"/>
            <a:ext cx="1094485" cy="394833"/>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成本低廉</a:t>
            </a:r>
          </a:p>
        </p:txBody>
      </p:sp>
      <p:sp>
        <p:nvSpPr>
          <p:cNvPr id="13" name="特点02"/>
          <p:cNvSpPr/>
          <p:nvPr/>
        </p:nvSpPr>
        <p:spPr>
          <a:xfrm>
            <a:off x="8021596" y="4585788"/>
            <a:ext cx="1094485" cy="394833"/>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经久耐用</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 name="特点01"/>
          <p:cNvSpPr/>
          <p:nvPr/>
        </p:nvSpPr>
        <p:spPr>
          <a:xfrm>
            <a:off x="6730344" y="4585788"/>
            <a:ext cx="1094485" cy="394833"/>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快速响应</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正文"/>
          <p:cNvSpPr txBox="1"/>
          <p:nvPr/>
        </p:nvSpPr>
        <p:spPr>
          <a:xfrm>
            <a:off x="6665426" y="2875950"/>
            <a:ext cx="5094118" cy="978729"/>
          </a:xfrm>
          <a:prstGeom prst="rect">
            <a:avLst/>
          </a:prstGeom>
          <a:noFill/>
        </p:spPr>
        <p:txBody>
          <a:bodyPr wrap="square" rtlCol="0">
            <a:noAutofit/>
          </a:bodyPr>
          <a:lstStyle/>
          <a:p>
            <a:pPr algn="just">
              <a:lnSpc>
                <a:spcPct val="120000"/>
              </a:lnSpc>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介绍这个产品</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服务的功能用途、解决用户的什么难点，满足用户的哪些需求</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该产品</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服务应该具有发挥其优势的特点，在下方用简洁的短语进行描述</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 name="小标题"/>
          <p:cNvSpPr txBox="1"/>
          <p:nvPr/>
        </p:nvSpPr>
        <p:spPr>
          <a:xfrm>
            <a:off x="6665427" y="2149302"/>
            <a:ext cx="4108598" cy="584775"/>
          </a:xfrm>
          <a:prstGeom prst="rect">
            <a:avLst/>
          </a:prstGeom>
          <a:noFill/>
        </p:spPr>
        <p:txBody>
          <a:bodyPr wrap="square" rtlCol="0">
            <a:noAutofit/>
          </a:bodyPr>
          <a:lstStyle/>
          <a:p>
            <a:r>
              <a:rPr lang="zh-CN" altLang="en-US" sz="32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主打产品</a:t>
            </a:r>
            <a:r>
              <a:rPr lang="en-US" altLang="zh-CN" sz="32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32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服务名称</a:t>
            </a:r>
            <a:endParaRPr lang="zh-CN" altLang="en-US" sz="32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产品简介：主打产品</a:t>
            </a:r>
            <a:r>
              <a:rPr lang="en-US" altLang="zh-CN" b="1" smtClean="0">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服务</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产品简介：其他产品</a:t>
            </a:r>
            <a:r>
              <a:rPr lang="en-US" altLang="zh-CN" b="1" smtClean="0">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服务</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0" name="图片占位符01"/>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65" b="165"/>
          <a:stretch>
            <a:fillRect/>
          </a:stretch>
        </p:blipFill>
        <p:spPr>
          <a:xfrm>
            <a:off x="651195" y="1104900"/>
            <a:ext cx="2986088" cy="2654300"/>
          </a:xfrm>
          <a:prstGeom prst="rect">
            <a:avLst/>
          </a:prstGeom>
        </p:spPr>
      </p:pic>
      <p:pic>
        <p:nvPicPr>
          <p:cNvPr id="34" name="图片占位符0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161" b="161"/>
          <a:stretch>
            <a:fillRect/>
          </a:stretch>
        </p:blipFill>
        <p:spPr>
          <a:xfrm>
            <a:off x="3723168" y="1104900"/>
            <a:ext cx="4752975" cy="2654300"/>
          </a:xfrm>
          <a:prstGeom prst="rect">
            <a:avLst/>
          </a:prstGeom>
        </p:spPr>
      </p:pic>
      <p:pic>
        <p:nvPicPr>
          <p:cNvPr id="18" name="图片占位符03"/>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24" b="24"/>
          <a:stretch>
            <a:fillRect/>
          </a:stretch>
        </p:blipFill>
        <p:spPr>
          <a:xfrm>
            <a:off x="8547315" y="1104900"/>
            <a:ext cx="2984500" cy="2654300"/>
          </a:xfrm>
          <a:prstGeom prst="rect">
            <a:avLst/>
          </a:prstGeom>
        </p:spPr>
      </p:pic>
      <p:pic>
        <p:nvPicPr>
          <p:cNvPr id="37" name="图片占位符04"/>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l="127" r="127"/>
          <a:stretch>
            <a:fillRect/>
          </a:stretch>
        </p:blipFill>
        <p:spPr>
          <a:xfrm>
            <a:off x="651195" y="3833813"/>
            <a:ext cx="3736975" cy="2654300"/>
          </a:xfrm>
          <a:prstGeom prst="rect">
            <a:avLst/>
          </a:prstGeom>
        </p:spPr>
      </p:pic>
      <p:pic>
        <p:nvPicPr>
          <p:cNvPr id="40" name="图片占位符05"/>
          <p:cNvPicPr>
            <a:picLocks noGrp="1" noChangeAspect="1"/>
          </p:cNvPicPr>
          <p:nvPr>
            <p:ph type="pic" sz="quarter" idx="4294967295"/>
          </p:nvPr>
        </p:nvPicPr>
        <p:blipFill>
          <a:blip r:embed="rId6">
            <a:extLst>
              <a:ext uri="{28A0092B-C50C-407E-A947-70E740481C1C}">
                <a14:useLocalDpi xmlns:a14="http://schemas.microsoft.com/office/drawing/2010/main" val="0"/>
              </a:ext>
            </a:extLst>
          </a:blip>
          <a:srcRect l="112" r="112"/>
          <a:stretch>
            <a:fillRect/>
          </a:stretch>
        </p:blipFill>
        <p:spPr>
          <a:xfrm>
            <a:off x="4472757" y="3833813"/>
            <a:ext cx="3579812" cy="2654300"/>
          </a:xfrm>
          <a:prstGeom prst="rect">
            <a:avLst/>
          </a:prstGeom>
        </p:spPr>
      </p:pic>
      <p:pic>
        <p:nvPicPr>
          <p:cNvPr id="43" name="图片占位符06"/>
          <p:cNvPicPr>
            <a:picLocks noGrp="1" noChangeAspect="1"/>
          </p:cNvPicPr>
          <p:nvPr>
            <p:ph type="pic" sz="quarter" idx="4294967295"/>
          </p:nvPr>
        </p:nvPicPr>
        <p:blipFill>
          <a:blip r:embed="rId7">
            <a:extLst>
              <a:ext uri="{28A0092B-C50C-407E-A947-70E740481C1C}">
                <a14:useLocalDpi xmlns:a14="http://schemas.microsoft.com/office/drawing/2010/main" val="0"/>
              </a:ext>
            </a:extLst>
          </a:blip>
          <a:srcRect t="13" b="13"/>
          <a:stretch>
            <a:fillRect/>
          </a:stretch>
        </p:blipFill>
        <p:spPr>
          <a:xfrm>
            <a:off x="8113928" y="3833813"/>
            <a:ext cx="3417887" cy="2654300"/>
          </a:xfrm>
          <a:prstGeom prst="rect">
            <a:avLst/>
          </a:prstGeom>
        </p:spPr>
      </p:pic>
      <p:sp>
        <p:nvSpPr>
          <p:cNvPr id="66" name="标签06"/>
          <p:cNvSpPr/>
          <p:nvPr/>
        </p:nvSpPr>
        <p:spPr>
          <a:xfrm rot="5400000">
            <a:off x="10758155" y="3932711"/>
            <a:ext cx="876983" cy="690698"/>
          </a:xfrm>
          <a:prstGeom prst="homePlate">
            <a:avLst>
              <a:gd name="adj" fmla="val 3614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5">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3" name="标签05"/>
          <p:cNvSpPr/>
          <p:nvPr/>
        </p:nvSpPr>
        <p:spPr>
          <a:xfrm rot="5400000">
            <a:off x="7268728" y="3932711"/>
            <a:ext cx="876983" cy="690698"/>
          </a:xfrm>
          <a:prstGeom prst="homePlate">
            <a:avLst>
              <a:gd name="adj" fmla="val 36149"/>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5">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0" name="标签04"/>
          <p:cNvSpPr/>
          <p:nvPr/>
        </p:nvSpPr>
        <p:spPr>
          <a:xfrm rot="5400000">
            <a:off x="3616274" y="3932711"/>
            <a:ext cx="876983" cy="690698"/>
          </a:xfrm>
          <a:prstGeom prst="homePlate">
            <a:avLst>
              <a:gd name="adj" fmla="val 3614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5">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标签03"/>
          <p:cNvSpPr/>
          <p:nvPr/>
        </p:nvSpPr>
        <p:spPr>
          <a:xfrm rot="5400000">
            <a:off x="10758155" y="1197359"/>
            <a:ext cx="876983" cy="690698"/>
          </a:xfrm>
          <a:prstGeom prst="homePlate">
            <a:avLst>
              <a:gd name="adj" fmla="val 36149"/>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5">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4" name="标签02"/>
          <p:cNvSpPr/>
          <p:nvPr/>
        </p:nvSpPr>
        <p:spPr>
          <a:xfrm rot="5400000">
            <a:off x="7694588" y="1197359"/>
            <a:ext cx="876983" cy="690698"/>
          </a:xfrm>
          <a:prstGeom prst="homePlate">
            <a:avLst>
              <a:gd name="adj" fmla="val 3614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5">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标签01"/>
          <p:cNvSpPr/>
          <p:nvPr/>
        </p:nvSpPr>
        <p:spPr>
          <a:xfrm rot="5400000">
            <a:off x="2862306" y="1197359"/>
            <a:ext cx="876983" cy="690698"/>
          </a:xfrm>
          <a:prstGeom prst="homePlate">
            <a:avLst>
              <a:gd name="adj" fmla="val 36149"/>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5">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7" name="序号06"/>
          <p:cNvSpPr txBox="1"/>
          <p:nvPr/>
        </p:nvSpPr>
        <p:spPr>
          <a:xfrm>
            <a:off x="10732933" y="3929052"/>
            <a:ext cx="901604" cy="584775"/>
          </a:xfrm>
          <a:prstGeom prst="rect">
            <a:avLst/>
          </a:prstGeom>
          <a:noFill/>
          <a:effectLst/>
        </p:spPr>
        <p:txBody>
          <a:bodyPr wrap="square" rtlCol="0">
            <a:noAutofit/>
          </a:bodyPr>
          <a:lstStyle>
            <a:defPPr>
              <a:defRPr lang="id-ID"/>
            </a:defPPr>
            <a:lvl1pPr algn="ctr">
              <a:defRPr sz="4000" b="1">
                <a:gradFill>
                  <a:gsLst>
                    <a:gs pos="2000">
                      <a:schemeClr val="accent1"/>
                    </a:gs>
                    <a:gs pos="100000">
                      <a:schemeClr val="accent3"/>
                    </a:gs>
                  </a:gsLst>
                  <a:path path="circle">
                    <a:fillToRect l="50000" t="-80000" r="50000" b="180000"/>
                  </a:path>
                </a:gradFill>
                <a:effectLst>
                  <a:outerShdw blurRad="876300" dist="38100" dir="5400000" algn="t" rotWithShape="0">
                    <a:schemeClr val="accent3">
                      <a:alpha val="40000"/>
                    </a:schemeClr>
                  </a:outerShdw>
                </a:effectLst>
                <a:latin typeface="Nexa Bold" panose="02000000000000000000" pitchFamily="50" charset="0"/>
              </a:defRPr>
            </a:lvl1pPr>
          </a:lstStyle>
          <a:p>
            <a:r>
              <a:rPr lang="en-US" sz="3200" b="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06</a:t>
            </a:r>
            <a:endParaRPr lang="en-US" sz="3200" b="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4" name="序号05"/>
          <p:cNvSpPr txBox="1"/>
          <p:nvPr/>
        </p:nvSpPr>
        <p:spPr>
          <a:xfrm>
            <a:off x="7243506" y="3929052"/>
            <a:ext cx="901604" cy="584775"/>
          </a:xfrm>
          <a:prstGeom prst="rect">
            <a:avLst/>
          </a:prstGeom>
          <a:noFill/>
          <a:effectLst/>
        </p:spPr>
        <p:txBody>
          <a:bodyPr wrap="square" rtlCol="0">
            <a:noAutofit/>
          </a:bodyPr>
          <a:lstStyle>
            <a:defPPr>
              <a:defRPr lang="id-ID"/>
            </a:defPPr>
            <a:lvl1pPr algn="ctr">
              <a:defRPr sz="4000" b="1">
                <a:gradFill>
                  <a:gsLst>
                    <a:gs pos="2000">
                      <a:schemeClr val="accent1"/>
                    </a:gs>
                    <a:gs pos="100000">
                      <a:schemeClr val="accent3"/>
                    </a:gs>
                  </a:gsLst>
                  <a:path path="circle">
                    <a:fillToRect l="50000" t="-80000" r="50000" b="180000"/>
                  </a:path>
                </a:gradFill>
                <a:effectLst>
                  <a:outerShdw blurRad="876300" dist="38100" dir="5400000" algn="t" rotWithShape="0">
                    <a:schemeClr val="accent3">
                      <a:alpha val="40000"/>
                    </a:schemeClr>
                  </a:outerShdw>
                </a:effectLst>
                <a:latin typeface="Nexa Bold" panose="02000000000000000000" pitchFamily="50" charset="0"/>
              </a:defRPr>
            </a:lvl1pPr>
          </a:lstStyle>
          <a:p>
            <a:r>
              <a:rPr lang="en-US" sz="3200" b="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05</a:t>
            </a:r>
            <a:endParaRPr lang="en-US" sz="3200" b="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1" name="序号04"/>
          <p:cNvSpPr txBox="1"/>
          <p:nvPr/>
        </p:nvSpPr>
        <p:spPr>
          <a:xfrm>
            <a:off x="3591052" y="3929052"/>
            <a:ext cx="901604" cy="584775"/>
          </a:xfrm>
          <a:prstGeom prst="rect">
            <a:avLst/>
          </a:prstGeom>
          <a:noFill/>
          <a:effectLst/>
        </p:spPr>
        <p:txBody>
          <a:bodyPr wrap="square" rtlCol="0">
            <a:noAutofit/>
          </a:bodyPr>
          <a:lstStyle>
            <a:defPPr>
              <a:defRPr lang="id-ID"/>
            </a:defPPr>
            <a:lvl1pPr algn="ctr">
              <a:defRPr sz="4000" b="1">
                <a:gradFill>
                  <a:gsLst>
                    <a:gs pos="2000">
                      <a:schemeClr val="accent1"/>
                    </a:gs>
                    <a:gs pos="100000">
                      <a:schemeClr val="accent3"/>
                    </a:gs>
                  </a:gsLst>
                  <a:path path="circle">
                    <a:fillToRect l="50000" t="-80000" r="50000" b="180000"/>
                  </a:path>
                </a:gradFill>
                <a:effectLst>
                  <a:outerShdw blurRad="876300" dist="38100" dir="5400000" algn="t" rotWithShape="0">
                    <a:schemeClr val="accent3">
                      <a:alpha val="40000"/>
                    </a:schemeClr>
                  </a:outerShdw>
                </a:effectLst>
                <a:latin typeface="Nexa Bold" panose="02000000000000000000" pitchFamily="50" charset="0"/>
              </a:defRPr>
            </a:lvl1pPr>
          </a:lstStyle>
          <a:p>
            <a:r>
              <a:rPr lang="en-US" sz="3200" b="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04</a:t>
            </a:r>
            <a:endParaRPr lang="en-US" sz="3200" b="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8" name="序号03"/>
          <p:cNvSpPr txBox="1"/>
          <p:nvPr/>
        </p:nvSpPr>
        <p:spPr>
          <a:xfrm>
            <a:off x="10732933" y="1193700"/>
            <a:ext cx="901604" cy="584775"/>
          </a:xfrm>
          <a:prstGeom prst="rect">
            <a:avLst/>
          </a:prstGeom>
          <a:noFill/>
          <a:effectLst/>
        </p:spPr>
        <p:txBody>
          <a:bodyPr wrap="square" rtlCol="0">
            <a:noAutofit/>
          </a:bodyPr>
          <a:lstStyle>
            <a:defPPr>
              <a:defRPr lang="id-ID"/>
            </a:defPPr>
            <a:lvl1pPr algn="ctr">
              <a:defRPr sz="4000" b="1">
                <a:gradFill>
                  <a:gsLst>
                    <a:gs pos="2000">
                      <a:schemeClr val="accent1"/>
                    </a:gs>
                    <a:gs pos="100000">
                      <a:schemeClr val="accent3"/>
                    </a:gs>
                  </a:gsLst>
                  <a:path path="circle">
                    <a:fillToRect l="50000" t="-80000" r="50000" b="180000"/>
                  </a:path>
                </a:gradFill>
                <a:effectLst>
                  <a:outerShdw blurRad="876300" dist="38100" dir="5400000" algn="t" rotWithShape="0">
                    <a:schemeClr val="accent3">
                      <a:alpha val="40000"/>
                    </a:schemeClr>
                  </a:outerShdw>
                </a:effectLst>
                <a:latin typeface="Nexa Bold" panose="02000000000000000000" pitchFamily="50" charset="0"/>
              </a:defRPr>
            </a:lvl1pPr>
          </a:lstStyle>
          <a:p>
            <a:r>
              <a:rPr lang="en-US" sz="3200" b="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03</a:t>
            </a:r>
            <a:endParaRPr lang="en-US" sz="3200" b="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5" name="序号02"/>
          <p:cNvSpPr txBox="1"/>
          <p:nvPr/>
        </p:nvSpPr>
        <p:spPr>
          <a:xfrm>
            <a:off x="7669366" y="1193700"/>
            <a:ext cx="901604" cy="584775"/>
          </a:xfrm>
          <a:prstGeom prst="rect">
            <a:avLst/>
          </a:prstGeom>
          <a:noFill/>
          <a:effectLst/>
        </p:spPr>
        <p:txBody>
          <a:bodyPr wrap="square" rtlCol="0">
            <a:noAutofit/>
          </a:bodyPr>
          <a:lstStyle>
            <a:defPPr>
              <a:defRPr lang="id-ID"/>
            </a:defPPr>
            <a:lvl1pPr algn="ctr">
              <a:defRPr sz="4000" b="1">
                <a:gradFill>
                  <a:gsLst>
                    <a:gs pos="2000">
                      <a:schemeClr val="accent1"/>
                    </a:gs>
                    <a:gs pos="100000">
                      <a:schemeClr val="accent3"/>
                    </a:gs>
                  </a:gsLst>
                  <a:path path="circle">
                    <a:fillToRect l="50000" t="-80000" r="50000" b="180000"/>
                  </a:path>
                </a:gradFill>
                <a:effectLst>
                  <a:outerShdw blurRad="876300" dist="38100" dir="5400000" algn="t" rotWithShape="0">
                    <a:schemeClr val="accent3">
                      <a:alpha val="40000"/>
                    </a:schemeClr>
                  </a:outerShdw>
                </a:effectLst>
                <a:latin typeface="Nexa Bold" panose="02000000000000000000" pitchFamily="50" charset="0"/>
              </a:defRPr>
            </a:lvl1pPr>
          </a:lstStyle>
          <a:p>
            <a:r>
              <a:rPr lang="en-US" sz="3200" b="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02</a:t>
            </a:r>
            <a:endParaRPr lang="en-US" sz="3200" b="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6" name="序号01"/>
          <p:cNvSpPr txBox="1"/>
          <p:nvPr/>
        </p:nvSpPr>
        <p:spPr>
          <a:xfrm>
            <a:off x="2837084" y="1193700"/>
            <a:ext cx="901604" cy="584775"/>
          </a:xfrm>
          <a:prstGeom prst="rect">
            <a:avLst/>
          </a:prstGeom>
          <a:noFill/>
          <a:effectLst/>
        </p:spPr>
        <p:txBody>
          <a:bodyPr wrap="square" rtlCol="0">
            <a:noAutofit/>
          </a:bodyPr>
          <a:lstStyle>
            <a:defPPr>
              <a:defRPr lang="id-ID"/>
            </a:defPPr>
            <a:lvl1pPr algn="ctr">
              <a:defRPr sz="4000" b="1">
                <a:gradFill>
                  <a:gsLst>
                    <a:gs pos="2000">
                      <a:schemeClr val="accent1"/>
                    </a:gs>
                    <a:gs pos="100000">
                      <a:schemeClr val="accent3"/>
                    </a:gs>
                  </a:gsLst>
                  <a:path path="circle">
                    <a:fillToRect l="50000" t="-80000" r="50000" b="180000"/>
                  </a:path>
                </a:gradFill>
                <a:effectLst>
                  <a:outerShdw blurRad="876300" dist="38100" dir="5400000" algn="t" rotWithShape="0">
                    <a:schemeClr val="accent3">
                      <a:alpha val="40000"/>
                    </a:schemeClr>
                  </a:outerShdw>
                </a:effectLst>
                <a:latin typeface="Nexa Bold" panose="02000000000000000000" pitchFamily="50" charset="0"/>
              </a:defRPr>
            </a:lvl1pPr>
          </a:lstStyle>
          <a:p>
            <a:r>
              <a:rPr lang="en-US" sz="3200" b="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01</a:t>
            </a:r>
            <a:endParaRPr lang="en-US" sz="3200" b="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7" name="产品名称01"/>
          <p:cNvSpPr txBox="1"/>
          <p:nvPr/>
        </p:nvSpPr>
        <p:spPr>
          <a:xfrm>
            <a:off x="872129" y="3338020"/>
            <a:ext cx="2567579" cy="307777"/>
          </a:xfrm>
          <a:prstGeom prst="rect">
            <a:avLst/>
          </a:prstGeom>
          <a:noFill/>
        </p:spPr>
        <p:txBody>
          <a:bodyPr wrap="square" rtlCol="0">
            <a:noAutofit/>
          </a:bodyPr>
          <a:lstStyle/>
          <a:p>
            <a:r>
              <a:rPr lang="zh-CN" altLang="en-US" sz="1400" b="1"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产品名称一</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9" name="产品名称03"/>
          <p:cNvSpPr txBox="1"/>
          <p:nvPr/>
        </p:nvSpPr>
        <p:spPr>
          <a:xfrm>
            <a:off x="8771575" y="3342115"/>
            <a:ext cx="2567579" cy="307777"/>
          </a:xfrm>
          <a:prstGeom prst="rect">
            <a:avLst/>
          </a:prstGeom>
          <a:noFill/>
        </p:spPr>
        <p:txBody>
          <a:bodyPr wrap="square" rtlCol="0">
            <a:noAutofit/>
          </a:bodyPr>
          <a:lstStyle/>
          <a:p>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产品</a:t>
            </a:r>
            <a:r>
              <a:rPr lang="zh-CN" altLang="en-US" sz="1400" b="1"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名称三</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1" name="产品名称02"/>
          <p:cNvSpPr txBox="1"/>
          <p:nvPr/>
        </p:nvSpPr>
        <p:spPr>
          <a:xfrm>
            <a:off x="3878635" y="3338020"/>
            <a:ext cx="2567579" cy="307777"/>
          </a:xfrm>
          <a:prstGeom prst="rect">
            <a:avLst/>
          </a:prstGeom>
          <a:noFill/>
        </p:spPr>
        <p:txBody>
          <a:bodyPr wrap="square" rtlCol="0">
            <a:noAutofit/>
          </a:bodyPr>
          <a:lstStyle/>
          <a:p>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产品</a:t>
            </a:r>
            <a:r>
              <a:rPr lang="zh-CN" altLang="en-US" sz="1400" b="1"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名称二</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0" name="产品名称04"/>
          <p:cNvSpPr txBox="1"/>
          <p:nvPr/>
        </p:nvSpPr>
        <p:spPr>
          <a:xfrm>
            <a:off x="872129" y="6056940"/>
            <a:ext cx="2567579" cy="307777"/>
          </a:xfrm>
          <a:prstGeom prst="rect">
            <a:avLst/>
          </a:prstGeom>
          <a:noFill/>
        </p:spPr>
        <p:txBody>
          <a:bodyPr wrap="square" rtlCol="0">
            <a:noAutofit/>
          </a:bodyPr>
          <a:lstStyle/>
          <a:p>
            <a:r>
              <a:rPr lang="zh-CN" altLang="en-US" sz="1400" b="1"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产品名称四</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1" name="产品名称06"/>
          <p:cNvSpPr txBox="1"/>
          <p:nvPr/>
        </p:nvSpPr>
        <p:spPr>
          <a:xfrm>
            <a:off x="8490653" y="6061035"/>
            <a:ext cx="2567579" cy="307777"/>
          </a:xfrm>
          <a:prstGeom prst="rect">
            <a:avLst/>
          </a:prstGeom>
          <a:noFill/>
        </p:spPr>
        <p:txBody>
          <a:bodyPr wrap="square" rtlCol="0">
            <a:noAutofit/>
          </a:bodyPr>
          <a:lstStyle/>
          <a:p>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产品</a:t>
            </a:r>
            <a:r>
              <a:rPr lang="zh-CN" altLang="en-US" sz="1400" b="1"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名称六</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2" name="产品名称05"/>
          <p:cNvSpPr txBox="1"/>
          <p:nvPr/>
        </p:nvSpPr>
        <p:spPr>
          <a:xfrm>
            <a:off x="4822653" y="6056940"/>
            <a:ext cx="2567579" cy="307777"/>
          </a:xfrm>
          <a:prstGeom prst="rect">
            <a:avLst/>
          </a:prstGeom>
          <a:noFill/>
        </p:spPr>
        <p:txBody>
          <a:bodyPr wrap="square" rtlCol="0">
            <a:noAutofit/>
          </a:bodyPr>
          <a:lstStyle/>
          <a:p>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产品</a:t>
            </a:r>
            <a:r>
              <a:rPr lang="zh-CN" altLang="en-US" sz="1400" b="1"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名称五</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8" name="页头装饰-章节02"/>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32" name="行星-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33" name="白星"/>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页头装饰-章节02"/>
          <p:cNvGrpSpPr/>
          <p:nvPr userDrawn="1"/>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110" name="行星-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111" name="白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47" name="底板"/>
          <p:cNvSpPr/>
          <p:nvPr userDrawn="1"/>
        </p:nvSpPr>
        <p:spPr>
          <a:xfrm>
            <a:off x="0" y="4247230"/>
            <a:ext cx="12192000" cy="2610770"/>
          </a:xfrm>
          <a:prstGeom prst="rect">
            <a:avLst/>
          </a:prstGeom>
          <a:gradFill flip="none" rotWithShape="1">
            <a:gsLst>
              <a:gs pos="90000">
                <a:schemeClr val="bg2">
                  <a:lumMod val="90000"/>
                </a:schemeClr>
              </a:gs>
              <a:gs pos="16000">
                <a:schemeClr val="bg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4" name="框01"/>
          <p:cNvGrpSpPr/>
          <p:nvPr/>
        </p:nvGrpSpPr>
        <p:grpSpPr>
          <a:xfrm>
            <a:off x="1253194" y="2979268"/>
            <a:ext cx="2055152" cy="3112029"/>
            <a:chOff x="1253194" y="2979268"/>
            <a:chExt cx="2055152" cy="3112029"/>
          </a:xfrm>
        </p:grpSpPr>
        <p:sp>
          <p:nvSpPr>
            <p:cNvPr id="103" name="框01"/>
            <p:cNvSpPr/>
            <p:nvPr/>
          </p:nvSpPr>
          <p:spPr>
            <a:xfrm>
              <a:off x="1253194" y="2979268"/>
              <a:ext cx="2055152" cy="3112029"/>
            </a:xfrm>
            <a:prstGeom prst="roundRect">
              <a:avLst>
                <a:gd name="adj" fmla="val 4802"/>
              </a:avLst>
            </a:prstGeom>
            <a:solidFill>
              <a:schemeClr val="bg1"/>
            </a:solidFill>
            <a:ln>
              <a:noFill/>
            </a:ln>
            <a:effectLst>
              <a:outerShdw blurRad="190500" dist="101600" dir="9600000" sx="98000" sy="98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 name="线"/>
            <p:cNvSpPr/>
            <p:nvPr/>
          </p:nvSpPr>
          <p:spPr>
            <a:xfrm>
              <a:off x="1486190" y="3428388"/>
              <a:ext cx="1439542"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5" name="线"/>
            <p:cNvSpPr/>
            <p:nvPr/>
          </p:nvSpPr>
          <p:spPr>
            <a:xfrm>
              <a:off x="1486190" y="3872606"/>
              <a:ext cx="1439542"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6" name="线"/>
            <p:cNvSpPr/>
            <p:nvPr/>
          </p:nvSpPr>
          <p:spPr>
            <a:xfrm>
              <a:off x="1486190" y="4316823"/>
              <a:ext cx="1439542"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7" name="线"/>
            <p:cNvSpPr/>
            <p:nvPr/>
          </p:nvSpPr>
          <p:spPr>
            <a:xfrm>
              <a:off x="1486190" y="4761042"/>
              <a:ext cx="1439542"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8" name="线"/>
            <p:cNvSpPr/>
            <p:nvPr/>
          </p:nvSpPr>
          <p:spPr>
            <a:xfrm>
              <a:off x="1486190" y="5205259"/>
              <a:ext cx="1439542"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9" name="线"/>
            <p:cNvSpPr/>
            <p:nvPr/>
          </p:nvSpPr>
          <p:spPr>
            <a:xfrm>
              <a:off x="1486190" y="5649477"/>
              <a:ext cx="1439542"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2" name="脚线01"/>
          <p:cNvSpPr/>
          <p:nvPr/>
        </p:nvSpPr>
        <p:spPr>
          <a:xfrm>
            <a:off x="3103805" y="6091298"/>
            <a:ext cx="2537514" cy="45719"/>
          </a:xfrm>
          <a:prstGeom prst="roundRect">
            <a:avLst>
              <a:gd name="adj" fmla="val 8794"/>
            </a:avLst>
          </a:prstGeom>
          <a:solidFill>
            <a:schemeClr val="bg2">
              <a:lumMod val="90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9" name="脚线02"/>
          <p:cNvSpPr/>
          <p:nvPr/>
        </p:nvSpPr>
        <p:spPr>
          <a:xfrm>
            <a:off x="5755899" y="6091298"/>
            <a:ext cx="2537515" cy="45719"/>
          </a:xfrm>
          <a:prstGeom prst="roundRect">
            <a:avLst>
              <a:gd name="adj" fmla="val 8794"/>
            </a:avLst>
          </a:prstGeom>
          <a:solidFill>
            <a:schemeClr val="bg2">
              <a:lumMod val="75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6" name="脚线03"/>
          <p:cNvSpPr/>
          <p:nvPr/>
        </p:nvSpPr>
        <p:spPr>
          <a:xfrm>
            <a:off x="8407991" y="6091298"/>
            <a:ext cx="2537514" cy="45719"/>
          </a:xfrm>
          <a:prstGeom prst="roundRect">
            <a:avLst>
              <a:gd name="adj" fmla="val 8794"/>
            </a:avLst>
          </a:prstGeom>
          <a:solidFill>
            <a:schemeClr val="bg2">
              <a:lumMod val="50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6" name="框01"/>
          <p:cNvGrpSpPr/>
          <p:nvPr/>
        </p:nvGrpSpPr>
        <p:grpSpPr>
          <a:xfrm>
            <a:off x="3098909" y="2657478"/>
            <a:ext cx="2547317" cy="3433820"/>
            <a:chOff x="3098909" y="2657478"/>
            <a:chExt cx="2547317" cy="3433820"/>
          </a:xfrm>
        </p:grpSpPr>
        <p:sp>
          <p:nvSpPr>
            <p:cNvPr id="100" name="框02"/>
            <p:cNvSpPr/>
            <p:nvPr/>
          </p:nvSpPr>
          <p:spPr>
            <a:xfrm>
              <a:off x="3098909" y="2657478"/>
              <a:ext cx="2547317" cy="3433820"/>
            </a:xfrm>
            <a:prstGeom prst="rect">
              <a:avLst/>
            </a:prstGeom>
            <a:solidFill>
              <a:schemeClr val="bg1"/>
            </a:solidFill>
            <a:ln>
              <a:noFill/>
            </a:ln>
            <a:effectLst>
              <a:outerShdw blurRad="190500" dist="317500" dir="5400000" sx="97000" sy="97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9" name="组合 48"/>
            <p:cNvGrpSpPr/>
            <p:nvPr/>
          </p:nvGrpSpPr>
          <p:grpSpPr>
            <a:xfrm>
              <a:off x="3343906" y="3428388"/>
              <a:ext cx="2050944" cy="2221088"/>
              <a:chOff x="3089869" y="3428388"/>
              <a:chExt cx="2559018" cy="2221088"/>
            </a:xfrm>
          </p:grpSpPr>
          <p:sp>
            <p:nvSpPr>
              <p:cNvPr id="78" name="Line"/>
              <p:cNvSpPr/>
              <p:nvPr/>
            </p:nvSpPr>
            <p:spPr>
              <a:xfrm>
                <a:off x="3089869" y="3428388"/>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9" name="Line"/>
              <p:cNvSpPr/>
              <p:nvPr/>
            </p:nvSpPr>
            <p:spPr>
              <a:xfrm>
                <a:off x="3089869" y="3872606"/>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Line"/>
              <p:cNvSpPr/>
              <p:nvPr/>
            </p:nvSpPr>
            <p:spPr>
              <a:xfrm>
                <a:off x="3097437" y="4316823"/>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1" name="Line"/>
              <p:cNvSpPr/>
              <p:nvPr/>
            </p:nvSpPr>
            <p:spPr>
              <a:xfrm>
                <a:off x="3097437" y="4761042"/>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2" name="Line"/>
              <p:cNvSpPr/>
              <p:nvPr/>
            </p:nvSpPr>
            <p:spPr>
              <a:xfrm>
                <a:off x="3097437" y="5205259"/>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3" name="Line"/>
              <p:cNvSpPr/>
              <p:nvPr/>
            </p:nvSpPr>
            <p:spPr>
              <a:xfrm>
                <a:off x="3097437" y="5649476"/>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grpSp>
      </p:grpSp>
      <p:grpSp>
        <p:nvGrpSpPr>
          <p:cNvPr id="5" name="框02"/>
          <p:cNvGrpSpPr/>
          <p:nvPr/>
        </p:nvGrpSpPr>
        <p:grpSpPr>
          <a:xfrm>
            <a:off x="5759837" y="2657478"/>
            <a:ext cx="2547317" cy="3433820"/>
            <a:chOff x="5759837" y="2657478"/>
            <a:chExt cx="2547317" cy="3433820"/>
          </a:xfrm>
        </p:grpSpPr>
        <p:sp>
          <p:nvSpPr>
            <p:cNvPr id="97" name="框03"/>
            <p:cNvSpPr/>
            <p:nvPr/>
          </p:nvSpPr>
          <p:spPr>
            <a:xfrm>
              <a:off x="5759837" y="2657478"/>
              <a:ext cx="2547317" cy="3433820"/>
            </a:xfrm>
            <a:prstGeom prst="rect">
              <a:avLst/>
            </a:prstGeom>
            <a:solidFill>
              <a:schemeClr val="bg1"/>
            </a:solidFill>
            <a:ln>
              <a:noFill/>
            </a:ln>
            <a:effectLst>
              <a:outerShdw blurRad="190500" dist="317500" dir="5400000" sx="97000" sy="97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7" name="组合 56"/>
            <p:cNvGrpSpPr/>
            <p:nvPr/>
          </p:nvGrpSpPr>
          <p:grpSpPr>
            <a:xfrm>
              <a:off x="6000426" y="3428388"/>
              <a:ext cx="2044878" cy="2221088"/>
              <a:chOff x="5747140" y="3428388"/>
              <a:chExt cx="2551450" cy="2221088"/>
            </a:xfrm>
          </p:grpSpPr>
          <p:sp>
            <p:nvSpPr>
              <p:cNvPr id="72" name="Line"/>
              <p:cNvSpPr/>
              <p:nvPr/>
            </p:nvSpPr>
            <p:spPr>
              <a:xfrm>
                <a:off x="5747140" y="3428388"/>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3" name="Line"/>
              <p:cNvSpPr/>
              <p:nvPr/>
            </p:nvSpPr>
            <p:spPr>
              <a:xfrm>
                <a:off x="5747140" y="3872606"/>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4" name="Line"/>
              <p:cNvSpPr/>
              <p:nvPr/>
            </p:nvSpPr>
            <p:spPr>
              <a:xfrm>
                <a:off x="5747140" y="4316823"/>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5" name="Line"/>
              <p:cNvSpPr/>
              <p:nvPr/>
            </p:nvSpPr>
            <p:spPr>
              <a:xfrm>
                <a:off x="5747140" y="4761042"/>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6" name="Line"/>
              <p:cNvSpPr/>
              <p:nvPr/>
            </p:nvSpPr>
            <p:spPr>
              <a:xfrm>
                <a:off x="5747140" y="5205259"/>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7" name="Line"/>
              <p:cNvSpPr/>
              <p:nvPr/>
            </p:nvSpPr>
            <p:spPr>
              <a:xfrm>
                <a:off x="5747140" y="5649476"/>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grpSp>
      </p:grpSp>
      <p:grpSp>
        <p:nvGrpSpPr>
          <p:cNvPr id="3" name="框03"/>
          <p:cNvGrpSpPr/>
          <p:nvPr/>
        </p:nvGrpSpPr>
        <p:grpSpPr>
          <a:xfrm>
            <a:off x="8408573" y="2657478"/>
            <a:ext cx="2547317" cy="3433820"/>
            <a:chOff x="8408573" y="2657478"/>
            <a:chExt cx="2547317" cy="3433820"/>
          </a:xfrm>
        </p:grpSpPr>
        <p:sp>
          <p:nvSpPr>
            <p:cNvPr id="88" name="框04"/>
            <p:cNvSpPr/>
            <p:nvPr/>
          </p:nvSpPr>
          <p:spPr>
            <a:xfrm>
              <a:off x="8408573" y="2657478"/>
              <a:ext cx="2547317" cy="3433820"/>
            </a:xfrm>
            <a:prstGeom prst="rect">
              <a:avLst/>
            </a:prstGeom>
            <a:solidFill>
              <a:schemeClr val="bg1"/>
            </a:solidFill>
            <a:ln>
              <a:noFill/>
            </a:ln>
            <a:effectLst>
              <a:outerShdw blurRad="190500" dist="317500" dir="5400000" sx="97000" sy="97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8" name="组合 57"/>
            <p:cNvGrpSpPr/>
            <p:nvPr/>
          </p:nvGrpSpPr>
          <p:grpSpPr>
            <a:xfrm>
              <a:off x="8650130" y="3428388"/>
              <a:ext cx="2044878" cy="2221088"/>
              <a:chOff x="8396844" y="3428388"/>
              <a:chExt cx="2551450" cy="2221088"/>
            </a:xfrm>
          </p:grpSpPr>
          <p:sp>
            <p:nvSpPr>
              <p:cNvPr id="59" name="Line"/>
              <p:cNvSpPr/>
              <p:nvPr/>
            </p:nvSpPr>
            <p:spPr>
              <a:xfrm>
                <a:off x="8396844" y="3428388"/>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Line"/>
              <p:cNvSpPr/>
              <p:nvPr/>
            </p:nvSpPr>
            <p:spPr>
              <a:xfrm>
                <a:off x="8396844" y="3872606"/>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 name="Line"/>
              <p:cNvSpPr/>
              <p:nvPr/>
            </p:nvSpPr>
            <p:spPr>
              <a:xfrm>
                <a:off x="8396844" y="4316823"/>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2" name="Line"/>
              <p:cNvSpPr/>
              <p:nvPr/>
            </p:nvSpPr>
            <p:spPr>
              <a:xfrm>
                <a:off x="8396844" y="4761042"/>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0" name="Line"/>
              <p:cNvSpPr/>
              <p:nvPr/>
            </p:nvSpPr>
            <p:spPr>
              <a:xfrm>
                <a:off x="8396844" y="5205259"/>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 name="Line"/>
              <p:cNvSpPr/>
              <p:nvPr/>
            </p:nvSpPr>
            <p:spPr>
              <a:xfrm>
                <a:off x="8396844" y="5649476"/>
                <a:ext cx="2551450" cy="0"/>
              </a:xfrm>
              <a:prstGeom prst="line">
                <a:avLst/>
              </a:prstGeom>
              <a:noFill/>
              <a:ln w="6350" cap="flat">
                <a:solidFill>
                  <a:schemeClr val="bg1">
                    <a:lumMod val="85000"/>
                  </a:schemeClr>
                </a:solidFill>
                <a:prstDash val="sysDash"/>
                <a:miter lim="400000"/>
              </a:ln>
              <a:effectLst/>
            </p:spPr>
            <p:txBody>
              <a:bodyPr wrap="square" lIns="25400" tIns="25400" rIns="25400" bIns="25400" numCol="1" anchor="ctr">
                <a:noAutofit/>
              </a:bodyPr>
              <a:lstStyle/>
              <a:p>
                <a:endParaRPr>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63" name="有"/>
          <p:cNvSpPr/>
          <p:nvPr/>
        </p:nvSpPr>
        <p:spPr>
          <a:xfrm>
            <a:off x="9584418" y="3106423"/>
            <a:ext cx="181211" cy="181214"/>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4" name="有"/>
          <p:cNvSpPr/>
          <p:nvPr/>
        </p:nvSpPr>
        <p:spPr>
          <a:xfrm>
            <a:off x="9584418" y="5773281"/>
            <a:ext cx="181211" cy="181214"/>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5" name="有"/>
          <p:cNvSpPr/>
          <p:nvPr/>
        </p:nvSpPr>
        <p:spPr>
          <a:xfrm>
            <a:off x="9584418" y="5328804"/>
            <a:ext cx="181211" cy="181215"/>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6" name="有"/>
          <p:cNvSpPr/>
          <p:nvPr/>
        </p:nvSpPr>
        <p:spPr>
          <a:xfrm>
            <a:off x="9584418" y="4884329"/>
            <a:ext cx="181211" cy="181214"/>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7" name="有"/>
          <p:cNvSpPr/>
          <p:nvPr/>
        </p:nvSpPr>
        <p:spPr>
          <a:xfrm>
            <a:off x="9584418" y="4439852"/>
            <a:ext cx="181211" cy="181215"/>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8" name="有"/>
          <p:cNvSpPr/>
          <p:nvPr/>
        </p:nvSpPr>
        <p:spPr>
          <a:xfrm>
            <a:off x="9584418" y="3995376"/>
            <a:ext cx="181211" cy="181214"/>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9" name="有"/>
          <p:cNvSpPr/>
          <p:nvPr/>
        </p:nvSpPr>
        <p:spPr>
          <a:xfrm>
            <a:off x="9584418" y="3550900"/>
            <a:ext cx="181211" cy="181215"/>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0" name="无"/>
          <p:cNvSpPr/>
          <p:nvPr/>
        </p:nvSpPr>
        <p:spPr>
          <a:xfrm>
            <a:off x="6932260" y="5773861"/>
            <a:ext cx="181211" cy="18121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6158" y="4891"/>
                </a:moveTo>
                <a:cubicBezTo>
                  <a:pt x="6354" y="4891"/>
                  <a:pt x="6551" y="4949"/>
                  <a:pt x="6723" y="5065"/>
                </a:cubicBezTo>
                <a:cubicBezTo>
                  <a:pt x="6883" y="5180"/>
                  <a:pt x="7028" y="5334"/>
                  <a:pt x="7125" y="5435"/>
                </a:cubicBezTo>
                <a:lnTo>
                  <a:pt x="9839" y="8275"/>
                </a:lnTo>
                <a:lnTo>
                  <a:pt x="12552" y="5435"/>
                </a:lnTo>
                <a:cubicBezTo>
                  <a:pt x="12649" y="5334"/>
                  <a:pt x="12795" y="5180"/>
                  <a:pt x="12955" y="5065"/>
                </a:cubicBezTo>
                <a:cubicBezTo>
                  <a:pt x="13299" y="4832"/>
                  <a:pt x="13741" y="4832"/>
                  <a:pt x="14085" y="5065"/>
                </a:cubicBezTo>
                <a:cubicBezTo>
                  <a:pt x="14245" y="5180"/>
                  <a:pt x="14390" y="5334"/>
                  <a:pt x="14486" y="5435"/>
                </a:cubicBezTo>
                <a:cubicBezTo>
                  <a:pt x="14583" y="5536"/>
                  <a:pt x="14730" y="5688"/>
                  <a:pt x="14839" y="5855"/>
                </a:cubicBezTo>
                <a:cubicBezTo>
                  <a:pt x="15062" y="6215"/>
                  <a:pt x="15062" y="6678"/>
                  <a:pt x="14839" y="7038"/>
                </a:cubicBezTo>
                <a:cubicBezTo>
                  <a:pt x="14730" y="7205"/>
                  <a:pt x="14583" y="7359"/>
                  <a:pt x="14486" y="7460"/>
                </a:cubicBezTo>
                <a:lnTo>
                  <a:pt x="11773" y="10299"/>
                </a:lnTo>
                <a:lnTo>
                  <a:pt x="14484" y="13135"/>
                </a:lnTo>
                <a:cubicBezTo>
                  <a:pt x="14580" y="13236"/>
                  <a:pt x="14727" y="13390"/>
                  <a:pt x="14836" y="13557"/>
                </a:cubicBezTo>
                <a:cubicBezTo>
                  <a:pt x="15059" y="13917"/>
                  <a:pt x="15059" y="14380"/>
                  <a:pt x="14836" y="14740"/>
                </a:cubicBezTo>
                <a:cubicBezTo>
                  <a:pt x="14727" y="14907"/>
                  <a:pt x="14580" y="15060"/>
                  <a:pt x="14484" y="15161"/>
                </a:cubicBezTo>
                <a:cubicBezTo>
                  <a:pt x="14388" y="15262"/>
                  <a:pt x="14242" y="15415"/>
                  <a:pt x="14082" y="15529"/>
                </a:cubicBezTo>
                <a:cubicBezTo>
                  <a:pt x="13738" y="15763"/>
                  <a:pt x="13294" y="15763"/>
                  <a:pt x="12951" y="15529"/>
                </a:cubicBezTo>
                <a:cubicBezTo>
                  <a:pt x="12791" y="15415"/>
                  <a:pt x="12645" y="15262"/>
                  <a:pt x="12549" y="15161"/>
                </a:cubicBezTo>
                <a:lnTo>
                  <a:pt x="9839" y="12325"/>
                </a:lnTo>
                <a:lnTo>
                  <a:pt x="7129" y="15161"/>
                </a:lnTo>
                <a:cubicBezTo>
                  <a:pt x="7033" y="15262"/>
                  <a:pt x="6886" y="15415"/>
                  <a:pt x="6726" y="15529"/>
                </a:cubicBezTo>
                <a:cubicBezTo>
                  <a:pt x="6383" y="15763"/>
                  <a:pt x="5939" y="15763"/>
                  <a:pt x="5595" y="15529"/>
                </a:cubicBezTo>
                <a:cubicBezTo>
                  <a:pt x="5435" y="15415"/>
                  <a:pt x="5289" y="15262"/>
                  <a:pt x="5193" y="15161"/>
                </a:cubicBezTo>
                <a:cubicBezTo>
                  <a:pt x="5096" y="15060"/>
                  <a:pt x="4950" y="14907"/>
                  <a:pt x="4841" y="14740"/>
                </a:cubicBezTo>
                <a:cubicBezTo>
                  <a:pt x="4618" y="14380"/>
                  <a:pt x="4618" y="13917"/>
                  <a:pt x="4841" y="13557"/>
                </a:cubicBezTo>
                <a:cubicBezTo>
                  <a:pt x="4950" y="13390"/>
                  <a:pt x="5096" y="13236"/>
                  <a:pt x="5193" y="13135"/>
                </a:cubicBezTo>
                <a:lnTo>
                  <a:pt x="7904" y="10299"/>
                </a:lnTo>
                <a:lnTo>
                  <a:pt x="5191" y="7460"/>
                </a:lnTo>
                <a:cubicBezTo>
                  <a:pt x="5094" y="7359"/>
                  <a:pt x="4948" y="7205"/>
                  <a:pt x="4839" y="7038"/>
                </a:cubicBezTo>
                <a:cubicBezTo>
                  <a:pt x="4616" y="6678"/>
                  <a:pt x="4616" y="6215"/>
                  <a:pt x="4839" y="5855"/>
                </a:cubicBezTo>
                <a:cubicBezTo>
                  <a:pt x="4948" y="5688"/>
                  <a:pt x="5094" y="5536"/>
                  <a:pt x="5191" y="5435"/>
                </a:cubicBezTo>
                <a:cubicBezTo>
                  <a:pt x="5287" y="5334"/>
                  <a:pt x="5433" y="5180"/>
                  <a:pt x="5593" y="5065"/>
                </a:cubicBezTo>
                <a:cubicBezTo>
                  <a:pt x="5765" y="4949"/>
                  <a:pt x="5961" y="4891"/>
                  <a:pt x="6158" y="4891"/>
                </a:cubicBezTo>
                <a:close/>
              </a:path>
            </a:pathLst>
          </a:custGeom>
          <a:solidFill>
            <a:schemeClr val="bg1">
              <a:lumMod val="85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1" name="无"/>
          <p:cNvSpPr/>
          <p:nvPr/>
        </p:nvSpPr>
        <p:spPr>
          <a:xfrm>
            <a:off x="6934136" y="5327277"/>
            <a:ext cx="181211" cy="18121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6158" y="4891"/>
                </a:moveTo>
                <a:cubicBezTo>
                  <a:pt x="6354" y="4891"/>
                  <a:pt x="6551" y="4949"/>
                  <a:pt x="6723" y="5065"/>
                </a:cubicBezTo>
                <a:cubicBezTo>
                  <a:pt x="6883" y="5180"/>
                  <a:pt x="7028" y="5334"/>
                  <a:pt x="7125" y="5435"/>
                </a:cubicBezTo>
                <a:lnTo>
                  <a:pt x="9839" y="8275"/>
                </a:lnTo>
                <a:lnTo>
                  <a:pt x="12552" y="5435"/>
                </a:lnTo>
                <a:cubicBezTo>
                  <a:pt x="12649" y="5334"/>
                  <a:pt x="12795" y="5180"/>
                  <a:pt x="12955" y="5065"/>
                </a:cubicBezTo>
                <a:cubicBezTo>
                  <a:pt x="13299" y="4832"/>
                  <a:pt x="13741" y="4832"/>
                  <a:pt x="14085" y="5065"/>
                </a:cubicBezTo>
                <a:cubicBezTo>
                  <a:pt x="14245" y="5180"/>
                  <a:pt x="14390" y="5334"/>
                  <a:pt x="14486" y="5435"/>
                </a:cubicBezTo>
                <a:cubicBezTo>
                  <a:pt x="14583" y="5536"/>
                  <a:pt x="14730" y="5688"/>
                  <a:pt x="14839" y="5855"/>
                </a:cubicBezTo>
                <a:cubicBezTo>
                  <a:pt x="15062" y="6215"/>
                  <a:pt x="15062" y="6678"/>
                  <a:pt x="14839" y="7038"/>
                </a:cubicBezTo>
                <a:cubicBezTo>
                  <a:pt x="14730" y="7205"/>
                  <a:pt x="14583" y="7359"/>
                  <a:pt x="14486" y="7460"/>
                </a:cubicBezTo>
                <a:lnTo>
                  <a:pt x="11773" y="10299"/>
                </a:lnTo>
                <a:lnTo>
                  <a:pt x="14484" y="13135"/>
                </a:lnTo>
                <a:cubicBezTo>
                  <a:pt x="14580" y="13236"/>
                  <a:pt x="14727" y="13390"/>
                  <a:pt x="14836" y="13557"/>
                </a:cubicBezTo>
                <a:cubicBezTo>
                  <a:pt x="15059" y="13917"/>
                  <a:pt x="15059" y="14380"/>
                  <a:pt x="14836" y="14740"/>
                </a:cubicBezTo>
                <a:cubicBezTo>
                  <a:pt x="14727" y="14907"/>
                  <a:pt x="14580" y="15060"/>
                  <a:pt x="14484" y="15161"/>
                </a:cubicBezTo>
                <a:cubicBezTo>
                  <a:pt x="14388" y="15262"/>
                  <a:pt x="14242" y="15415"/>
                  <a:pt x="14082" y="15529"/>
                </a:cubicBezTo>
                <a:cubicBezTo>
                  <a:pt x="13738" y="15763"/>
                  <a:pt x="13294" y="15763"/>
                  <a:pt x="12951" y="15529"/>
                </a:cubicBezTo>
                <a:cubicBezTo>
                  <a:pt x="12791" y="15415"/>
                  <a:pt x="12645" y="15262"/>
                  <a:pt x="12549" y="15161"/>
                </a:cubicBezTo>
                <a:lnTo>
                  <a:pt x="9839" y="12325"/>
                </a:lnTo>
                <a:lnTo>
                  <a:pt x="7129" y="15161"/>
                </a:lnTo>
                <a:cubicBezTo>
                  <a:pt x="7033" y="15262"/>
                  <a:pt x="6886" y="15415"/>
                  <a:pt x="6726" y="15529"/>
                </a:cubicBezTo>
                <a:cubicBezTo>
                  <a:pt x="6383" y="15763"/>
                  <a:pt x="5939" y="15763"/>
                  <a:pt x="5595" y="15529"/>
                </a:cubicBezTo>
                <a:cubicBezTo>
                  <a:pt x="5435" y="15415"/>
                  <a:pt x="5289" y="15262"/>
                  <a:pt x="5193" y="15161"/>
                </a:cubicBezTo>
                <a:cubicBezTo>
                  <a:pt x="5096" y="15060"/>
                  <a:pt x="4950" y="14907"/>
                  <a:pt x="4841" y="14740"/>
                </a:cubicBezTo>
                <a:cubicBezTo>
                  <a:pt x="4618" y="14380"/>
                  <a:pt x="4618" y="13917"/>
                  <a:pt x="4841" y="13557"/>
                </a:cubicBezTo>
                <a:cubicBezTo>
                  <a:pt x="4950" y="13390"/>
                  <a:pt x="5096" y="13236"/>
                  <a:pt x="5193" y="13135"/>
                </a:cubicBezTo>
                <a:lnTo>
                  <a:pt x="7904" y="10299"/>
                </a:lnTo>
                <a:lnTo>
                  <a:pt x="5191" y="7460"/>
                </a:lnTo>
                <a:cubicBezTo>
                  <a:pt x="5094" y="7359"/>
                  <a:pt x="4948" y="7205"/>
                  <a:pt x="4839" y="7038"/>
                </a:cubicBezTo>
                <a:cubicBezTo>
                  <a:pt x="4616" y="6678"/>
                  <a:pt x="4616" y="6215"/>
                  <a:pt x="4839" y="5855"/>
                </a:cubicBezTo>
                <a:cubicBezTo>
                  <a:pt x="4948" y="5688"/>
                  <a:pt x="5094" y="5536"/>
                  <a:pt x="5191" y="5435"/>
                </a:cubicBezTo>
                <a:cubicBezTo>
                  <a:pt x="5287" y="5334"/>
                  <a:pt x="5433" y="5180"/>
                  <a:pt x="5593" y="5065"/>
                </a:cubicBezTo>
                <a:cubicBezTo>
                  <a:pt x="5765" y="4949"/>
                  <a:pt x="5961" y="4891"/>
                  <a:pt x="6158" y="4891"/>
                </a:cubicBezTo>
                <a:close/>
              </a:path>
            </a:pathLst>
          </a:custGeom>
          <a:solidFill>
            <a:schemeClr val="bg1">
              <a:lumMod val="85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2" name="无"/>
          <p:cNvSpPr/>
          <p:nvPr/>
        </p:nvSpPr>
        <p:spPr>
          <a:xfrm>
            <a:off x="6934136" y="4880695"/>
            <a:ext cx="181211" cy="18121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6158" y="4891"/>
                </a:moveTo>
                <a:cubicBezTo>
                  <a:pt x="6354" y="4891"/>
                  <a:pt x="6551" y="4949"/>
                  <a:pt x="6723" y="5065"/>
                </a:cubicBezTo>
                <a:cubicBezTo>
                  <a:pt x="6883" y="5180"/>
                  <a:pt x="7028" y="5334"/>
                  <a:pt x="7125" y="5435"/>
                </a:cubicBezTo>
                <a:lnTo>
                  <a:pt x="9839" y="8275"/>
                </a:lnTo>
                <a:lnTo>
                  <a:pt x="12552" y="5435"/>
                </a:lnTo>
                <a:cubicBezTo>
                  <a:pt x="12649" y="5334"/>
                  <a:pt x="12795" y="5180"/>
                  <a:pt x="12955" y="5065"/>
                </a:cubicBezTo>
                <a:cubicBezTo>
                  <a:pt x="13299" y="4832"/>
                  <a:pt x="13741" y="4832"/>
                  <a:pt x="14085" y="5065"/>
                </a:cubicBezTo>
                <a:cubicBezTo>
                  <a:pt x="14245" y="5180"/>
                  <a:pt x="14390" y="5334"/>
                  <a:pt x="14486" y="5435"/>
                </a:cubicBezTo>
                <a:cubicBezTo>
                  <a:pt x="14583" y="5536"/>
                  <a:pt x="14730" y="5688"/>
                  <a:pt x="14839" y="5855"/>
                </a:cubicBezTo>
                <a:cubicBezTo>
                  <a:pt x="15062" y="6215"/>
                  <a:pt x="15062" y="6678"/>
                  <a:pt x="14839" y="7038"/>
                </a:cubicBezTo>
                <a:cubicBezTo>
                  <a:pt x="14730" y="7205"/>
                  <a:pt x="14583" y="7359"/>
                  <a:pt x="14486" y="7460"/>
                </a:cubicBezTo>
                <a:lnTo>
                  <a:pt x="11773" y="10299"/>
                </a:lnTo>
                <a:lnTo>
                  <a:pt x="14484" y="13135"/>
                </a:lnTo>
                <a:cubicBezTo>
                  <a:pt x="14580" y="13236"/>
                  <a:pt x="14727" y="13390"/>
                  <a:pt x="14836" y="13557"/>
                </a:cubicBezTo>
                <a:cubicBezTo>
                  <a:pt x="15059" y="13917"/>
                  <a:pt x="15059" y="14380"/>
                  <a:pt x="14836" y="14740"/>
                </a:cubicBezTo>
                <a:cubicBezTo>
                  <a:pt x="14727" y="14907"/>
                  <a:pt x="14580" y="15060"/>
                  <a:pt x="14484" y="15161"/>
                </a:cubicBezTo>
                <a:cubicBezTo>
                  <a:pt x="14388" y="15262"/>
                  <a:pt x="14242" y="15415"/>
                  <a:pt x="14082" y="15529"/>
                </a:cubicBezTo>
                <a:cubicBezTo>
                  <a:pt x="13738" y="15763"/>
                  <a:pt x="13294" y="15763"/>
                  <a:pt x="12951" y="15529"/>
                </a:cubicBezTo>
                <a:cubicBezTo>
                  <a:pt x="12791" y="15415"/>
                  <a:pt x="12645" y="15262"/>
                  <a:pt x="12549" y="15161"/>
                </a:cubicBezTo>
                <a:lnTo>
                  <a:pt x="9839" y="12325"/>
                </a:lnTo>
                <a:lnTo>
                  <a:pt x="7129" y="15161"/>
                </a:lnTo>
                <a:cubicBezTo>
                  <a:pt x="7033" y="15262"/>
                  <a:pt x="6886" y="15415"/>
                  <a:pt x="6726" y="15529"/>
                </a:cubicBezTo>
                <a:cubicBezTo>
                  <a:pt x="6383" y="15763"/>
                  <a:pt x="5939" y="15763"/>
                  <a:pt x="5595" y="15529"/>
                </a:cubicBezTo>
                <a:cubicBezTo>
                  <a:pt x="5435" y="15415"/>
                  <a:pt x="5289" y="15262"/>
                  <a:pt x="5193" y="15161"/>
                </a:cubicBezTo>
                <a:cubicBezTo>
                  <a:pt x="5096" y="15060"/>
                  <a:pt x="4950" y="14907"/>
                  <a:pt x="4841" y="14740"/>
                </a:cubicBezTo>
                <a:cubicBezTo>
                  <a:pt x="4618" y="14380"/>
                  <a:pt x="4618" y="13917"/>
                  <a:pt x="4841" y="13557"/>
                </a:cubicBezTo>
                <a:cubicBezTo>
                  <a:pt x="4950" y="13390"/>
                  <a:pt x="5096" y="13236"/>
                  <a:pt x="5193" y="13135"/>
                </a:cubicBezTo>
                <a:lnTo>
                  <a:pt x="7904" y="10299"/>
                </a:lnTo>
                <a:lnTo>
                  <a:pt x="5191" y="7460"/>
                </a:lnTo>
                <a:cubicBezTo>
                  <a:pt x="5094" y="7359"/>
                  <a:pt x="4948" y="7205"/>
                  <a:pt x="4839" y="7038"/>
                </a:cubicBezTo>
                <a:cubicBezTo>
                  <a:pt x="4616" y="6678"/>
                  <a:pt x="4616" y="6215"/>
                  <a:pt x="4839" y="5855"/>
                </a:cubicBezTo>
                <a:cubicBezTo>
                  <a:pt x="4948" y="5688"/>
                  <a:pt x="5094" y="5536"/>
                  <a:pt x="5191" y="5435"/>
                </a:cubicBezTo>
                <a:cubicBezTo>
                  <a:pt x="5287" y="5334"/>
                  <a:pt x="5433" y="5180"/>
                  <a:pt x="5593" y="5065"/>
                </a:cubicBezTo>
                <a:cubicBezTo>
                  <a:pt x="5765" y="4949"/>
                  <a:pt x="5961" y="4891"/>
                  <a:pt x="6158" y="4891"/>
                </a:cubicBezTo>
                <a:close/>
              </a:path>
            </a:pathLst>
          </a:custGeom>
          <a:solidFill>
            <a:schemeClr val="bg1">
              <a:lumMod val="85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3" name="有"/>
          <p:cNvSpPr/>
          <p:nvPr/>
        </p:nvSpPr>
        <p:spPr>
          <a:xfrm>
            <a:off x="6932840" y="3106423"/>
            <a:ext cx="181211" cy="181214"/>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4" name="有"/>
          <p:cNvSpPr/>
          <p:nvPr/>
        </p:nvSpPr>
        <p:spPr>
          <a:xfrm>
            <a:off x="6932840" y="4439852"/>
            <a:ext cx="181211" cy="181215"/>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5" name="有"/>
          <p:cNvSpPr/>
          <p:nvPr/>
        </p:nvSpPr>
        <p:spPr>
          <a:xfrm>
            <a:off x="6932840" y="3995376"/>
            <a:ext cx="181211" cy="181214"/>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6" name="有"/>
          <p:cNvSpPr/>
          <p:nvPr/>
        </p:nvSpPr>
        <p:spPr>
          <a:xfrm>
            <a:off x="6932840" y="3550900"/>
            <a:ext cx="181211" cy="181215"/>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7" name="无"/>
          <p:cNvSpPr/>
          <p:nvPr/>
        </p:nvSpPr>
        <p:spPr>
          <a:xfrm>
            <a:off x="4282557" y="5773861"/>
            <a:ext cx="181211" cy="18121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6158" y="4891"/>
                </a:moveTo>
                <a:cubicBezTo>
                  <a:pt x="6354" y="4891"/>
                  <a:pt x="6551" y="4949"/>
                  <a:pt x="6723" y="5065"/>
                </a:cubicBezTo>
                <a:cubicBezTo>
                  <a:pt x="6883" y="5180"/>
                  <a:pt x="7028" y="5334"/>
                  <a:pt x="7125" y="5435"/>
                </a:cubicBezTo>
                <a:lnTo>
                  <a:pt x="9839" y="8275"/>
                </a:lnTo>
                <a:lnTo>
                  <a:pt x="12552" y="5435"/>
                </a:lnTo>
                <a:cubicBezTo>
                  <a:pt x="12649" y="5334"/>
                  <a:pt x="12795" y="5180"/>
                  <a:pt x="12955" y="5065"/>
                </a:cubicBezTo>
                <a:cubicBezTo>
                  <a:pt x="13299" y="4832"/>
                  <a:pt x="13741" y="4832"/>
                  <a:pt x="14085" y="5065"/>
                </a:cubicBezTo>
                <a:cubicBezTo>
                  <a:pt x="14245" y="5180"/>
                  <a:pt x="14390" y="5334"/>
                  <a:pt x="14486" y="5435"/>
                </a:cubicBezTo>
                <a:cubicBezTo>
                  <a:pt x="14583" y="5536"/>
                  <a:pt x="14730" y="5688"/>
                  <a:pt x="14839" y="5855"/>
                </a:cubicBezTo>
                <a:cubicBezTo>
                  <a:pt x="15062" y="6215"/>
                  <a:pt x="15062" y="6678"/>
                  <a:pt x="14839" y="7038"/>
                </a:cubicBezTo>
                <a:cubicBezTo>
                  <a:pt x="14730" y="7205"/>
                  <a:pt x="14583" y="7359"/>
                  <a:pt x="14486" y="7460"/>
                </a:cubicBezTo>
                <a:lnTo>
                  <a:pt x="11773" y="10299"/>
                </a:lnTo>
                <a:lnTo>
                  <a:pt x="14484" y="13135"/>
                </a:lnTo>
                <a:cubicBezTo>
                  <a:pt x="14580" y="13236"/>
                  <a:pt x="14727" y="13390"/>
                  <a:pt x="14836" y="13557"/>
                </a:cubicBezTo>
                <a:cubicBezTo>
                  <a:pt x="15059" y="13917"/>
                  <a:pt x="15059" y="14380"/>
                  <a:pt x="14836" y="14740"/>
                </a:cubicBezTo>
                <a:cubicBezTo>
                  <a:pt x="14727" y="14907"/>
                  <a:pt x="14580" y="15060"/>
                  <a:pt x="14484" y="15161"/>
                </a:cubicBezTo>
                <a:cubicBezTo>
                  <a:pt x="14388" y="15262"/>
                  <a:pt x="14242" y="15415"/>
                  <a:pt x="14082" y="15529"/>
                </a:cubicBezTo>
                <a:cubicBezTo>
                  <a:pt x="13738" y="15763"/>
                  <a:pt x="13294" y="15763"/>
                  <a:pt x="12951" y="15529"/>
                </a:cubicBezTo>
                <a:cubicBezTo>
                  <a:pt x="12791" y="15415"/>
                  <a:pt x="12645" y="15262"/>
                  <a:pt x="12549" y="15161"/>
                </a:cubicBezTo>
                <a:lnTo>
                  <a:pt x="9839" y="12325"/>
                </a:lnTo>
                <a:lnTo>
                  <a:pt x="7129" y="15161"/>
                </a:lnTo>
                <a:cubicBezTo>
                  <a:pt x="7033" y="15262"/>
                  <a:pt x="6886" y="15415"/>
                  <a:pt x="6726" y="15529"/>
                </a:cubicBezTo>
                <a:cubicBezTo>
                  <a:pt x="6383" y="15763"/>
                  <a:pt x="5939" y="15763"/>
                  <a:pt x="5595" y="15529"/>
                </a:cubicBezTo>
                <a:cubicBezTo>
                  <a:pt x="5435" y="15415"/>
                  <a:pt x="5289" y="15262"/>
                  <a:pt x="5193" y="15161"/>
                </a:cubicBezTo>
                <a:cubicBezTo>
                  <a:pt x="5096" y="15060"/>
                  <a:pt x="4950" y="14907"/>
                  <a:pt x="4841" y="14740"/>
                </a:cubicBezTo>
                <a:cubicBezTo>
                  <a:pt x="4618" y="14380"/>
                  <a:pt x="4618" y="13917"/>
                  <a:pt x="4841" y="13557"/>
                </a:cubicBezTo>
                <a:cubicBezTo>
                  <a:pt x="4950" y="13390"/>
                  <a:pt x="5096" y="13236"/>
                  <a:pt x="5193" y="13135"/>
                </a:cubicBezTo>
                <a:lnTo>
                  <a:pt x="7904" y="10299"/>
                </a:lnTo>
                <a:lnTo>
                  <a:pt x="5191" y="7460"/>
                </a:lnTo>
                <a:cubicBezTo>
                  <a:pt x="5094" y="7359"/>
                  <a:pt x="4948" y="7205"/>
                  <a:pt x="4839" y="7038"/>
                </a:cubicBezTo>
                <a:cubicBezTo>
                  <a:pt x="4616" y="6678"/>
                  <a:pt x="4616" y="6215"/>
                  <a:pt x="4839" y="5855"/>
                </a:cubicBezTo>
                <a:cubicBezTo>
                  <a:pt x="4948" y="5688"/>
                  <a:pt x="5094" y="5536"/>
                  <a:pt x="5191" y="5435"/>
                </a:cubicBezTo>
                <a:cubicBezTo>
                  <a:pt x="5287" y="5334"/>
                  <a:pt x="5433" y="5180"/>
                  <a:pt x="5593" y="5065"/>
                </a:cubicBezTo>
                <a:cubicBezTo>
                  <a:pt x="5765" y="4949"/>
                  <a:pt x="5961" y="4891"/>
                  <a:pt x="6158" y="4891"/>
                </a:cubicBezTo>
                <a:close/>
              </a:path>
            </a:pathLst>
          </a:custGeom>
          <a:solidFill>
            <a:schemeClr val="bg1">
              <a:lumMod val="85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8" name="无"/>
          <p:cNvSpPr/>
          <p:nvPr/>
        </p:nvSpPr>
        <p:spPr>
          <a:xfrm>
            <a:off x="4284433" y="5327277"/>
            <a:ext cx="181211" cy="18121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6158" y="4891"/>
                </a:moveTo>
                <a:cubicBezTo>
                  <a:pt x="6354" y="4891"/>
                  <a:pt x="6551" y="4949"/>
                  <a:pt x="6723" y="5065"/>
                </a:cubicBezTo>
                <a:cubicBezTo>
                  <a:pt x="6883" y="5180"/>
                  <a:pt x="7028" y="5334"/>
                  <a:pt x="7125" y="5435"/>
                </a:cubicBezTo>
                <a:lnTo>
                  <a:pt x="9839" y="8275"/>
                </a:lnTo>
                <a:lnTo>
                  <a:pt x="12552" y="5435"/>
                </a:lnTo>
                <a:cubicBezTo>
                  <a:pt x="12649" y="5334"/>
                  <a:pt x="12795" y="5180"/>
                  <a:pt x="12955" y="5065"/>
                </a:cubicBezTo>
                <a:cubicBezTo>
                  <a:pt x="13299" y="4832"/>
                  <a:pt x="13741" y="4832"/>
                  <a:pt x="14085" y="5065"/>
                </a:cubicBezTo>
                <a:cubicBezTo>
                  <a:pt x="14245" y="5180"/>
                  <a:pt x="14390" y="5334"/>
                  <a:pt x="14486" y="5435"/>
                </a:cubicBezTo>
                <a:cubicBezTo>
                  <a:pt x="14583" y="5536"/>
                  <a:pt x="14730" y="5688"/>
                  <a:pt x="14839" y="5855"/>
                </a:cubicBezTo>
                <a:cubicBezTo>
                  <a:pt x="15062" y="6215"/>
                  <a:pt x="15062" y="6678"/>
                  <a:pt x="14839" y="7038"/>
                </a:cubicBezTo>
                <a:cubicBezTo>
                  <a:pt x="14730" y="7205"/>
                  <a:pt x="14583" y="7359"/>
                  <a:pt x="14486" y="7460"/>
                </a:cubicBezTo>
                <a:lnTo>
                  <a:pt x="11773" y="10299"/>
                </a:lnTo>
                <a:lnTo>
                  <a:pt x="14484" y="13135"/>
                </a:lnTo>
                <a:cubicBezTo>
                  <a:pt x="14580" y="13236"/>
                  <a:pt x="14727" y="13390"/>
                  <a:pt x="14836" y="13557"/>
                </a:cubicBezTo>
                <a:cubicBezTo>
                  <a:pt x="15059" y="13917"/>
                  <a:pt x="15059" y="14380"/>
                  <a:pt x="14836" y="14740"/>
                </a:cubicBezTo>
                <a:cubicBezTo>
                  <a:pt x="14727" y="14907"/>
                  <a:pt x="14580" y="15060"/>
                  <a:pt x="14484" y="15161"/>
                </a:cubicBezTo>
                <a:cubicBezTo>
                  <a:pt x="14388" y="15262"/>
                  <a:pt x="14242" y="15415"/>
                  <a:pt x="14082" y="15529"/>
                </a:cubicBezTo>
                <a:cubicBezTo>
                  <a:pt x="13738" y="15763"/>
                  <a:pt x="13294" y="15763"/>
                  <a:pt x="12951" y="15529"/>
                </a:cubicBezTo>
                <a:cubicBezTo>
                  <a:pt x="12791" y="15415"/>
                  <a:pt x="12645" y="15262"/>
                  <a:pt x="12549" y="15161"/>
                </a:cubicBezTo>
                <a:lnTo>
                  <a:pt x="9839" y="12325"/>
                </a:lnTo>
                <a:lnTo>
                  <a:pt x="7129" y="15161"/>
                </a:lnTo>
                <a:cubicBezTo>
                  <a:pt x="7033" y="15262"/>
                  <a:pt x="6886" y="15415"/>
                  <a:pt x="6726" y="15529"/>
                </a:cubicBezTo>
                <a:cubicBezTo>
                  <a:pt x="6383" y="15763"/>
                  <a:pt x="5939" y="15763"/>
                  <a:pt x="5595" y="15529"/>
                </a:cubicBezTo>
                <a:cubicBezTo>
                  <a:pt x="5435" y="15415"/>
                  <a:pt x="5289" y="15262"/>
                  <a:pt x="5193" y="15161"/>
                </a:cubicBezTo>
                <a:cubicBezTo>
                  <a:pt x="5096" y="15060"/>
                  <a:pt x="4950" y="14907"/>
                  <a:pt x="4841" y="14740"/>
                </a:cubicBezTo>
                <a:cubicBezTo>
                  <a:pt x="4618" y="14380"/>
                  <a:pt x="4618" y="13917"/>
                  <a:pt x="4841" y="13557"/>
                </a:cubicBezTo>
                <a:cubicBezTo>
                  <a:pt x="4950" y="13390"/>
                  <a:pt x="5096" y="13236"/>
                  <a:pt x="5193" y="13135"/>
                </a:cubicBezTo>
                <a:lnTo>
                  <a:pt x="7904" y="10299"/>
                </a:lnTo>
                <a:lnTo>
                  <a:pt x="5191" y="7460"/>
                </a:lnTo>
                <a:cubicBezTo>
                  <a:pt x="5094" y="7359"/>
                  <a:pt x="4948" y="7205"/>
                  <a:pt x="4839" y="7038"/>
                </a:cubicBezTo>
                <a:cubicBezTo>
                  <a:pt x="4616" y="6678"/>
                  <a:pt x="4616" y="6215"/>
                  <a:pt x="4839" y="5855"/>
                </a:cubicBezTo>
                <a:cubicBezTo>
                  <a:pt x="4948" y="5688"/>
                  <a:pt x="5094" y="5536"/>
                  <a:pt x="5191" y="5435"/>
                </a:cubicBezTo>
                <a:cubicBezTo>
                  <a:pt x="5287" y="5334"/>
                  <a:pt x="5433" y="5180"/>
                  <a:pt x="5593" y="5065"/>
                </a:cubicBezTo>
                <a:cubicBezTo>
                  <a:pt x="5765" y="4949"/>
                  <a:pt x="5961" y="4891"/>
                  <a:pt x="6158" y="4891"/>
                </a:cubicBezTo>
                <a:close/>
              </a:path>
            </a:pathLst>
          </a:custGeom>
          <a:solidFill>
            <a:schemeClr val="bg1">
              <a:lumMod val="85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9" name="无"/>
          <p:cNvSpPr/>
          <p:nvPr/>
        </p:nvSpPr>
        <p:spPr>
          <a:xfrm>
            <a:off x="4282557" y="4880695"/>
            <a:ext cx="181211" cy="18121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6158" y="4891"/>
                </a:moveTo>
                <a:cubicBezTo>
                  <a:pt x="6354" y="4891"/>
                  <a:pt x="6551" y="4949"/>
                  <a:pt x="6723" y="5065"/>
                </a:cubicBezTo>
                <a:cubicBezTo>
                  <a:pt x="6883" y="5180"/>
                  <a:pt x="7028" y="5334"/>
                  <a:pt x="7125" y="5435"/>
                </a:cubicBezTo>
                <a:lnTo>
                  <a:pt x="9839" y="8275"/>
                </a:lnTo>
                <a:lnTo>
                  <a:pt x="12552" y="5435"/>
                </a:lnTo>
                <a:cubicBezTo>
                  <a:pt x="12649" y="5334"/>
                  <a:pt x="12795" y="5180"/>
                  <a:pt x="12955" y="5065"/>
                </a:cubicBezTo>
                <a:cubicBezTo>
                  <a:pt x="13299" y="4832"/>
                  <a:pt x="13741" y="4832"/>
                  <a:pt x="14085" y="5065"/>
                </a:cubicBezTo>
                <a:cubicBezTo>
                  <a:pt x="14245" y="5180"/>
                  <a:pt x="14390" y="5334"/>
                  <a:pt x="14486" y="5435"/>
                </a:cubicBezTo>
                <a:cubicBezTo>
                  <a:pt x="14583" y="5536"/>
                  <a:pt x="14730" y="5688"/>
                  <a:pt x="14839" y="5855"/>
                </a:cubicBezTo>
                <a:cubicBezTo>
                  <a:pt x="15062" y="6215"/>
                  <a:pt x="15062" y="6678"/>
                  <a:pt x="14839" y="7038"/>
                </a:cubicBezTo>
                <a:cubicBezTo>
                  <a:pt x="14730" y="7205"/>
                  <a:pt x="14583" y="7359"/>
                  <a:pt x="14486" y="7460"/>
                </a:cubicBezTo>
                <a:lnTo>
                  <a:pt x="11773" y="10299"/>
                </a:lnTo>
                <a:lnTo>
                  <a:pt x="14484" y="13135"/>
                </a:lnTo>
                <a:cubicBezTo>
                  <a:pt x="14580" y="13236"/>
                  <a:pt x="14727" y="13390"/>
                  <a:pt x="14836" y="13557"/>
                </a:cubicBezTo>
                <a:cubicBezTo>
                  <a:pt x="15059" y="13917"/>
                  <a:pt x="15059" y="14380"/>
                  <a:pt x="14836" y="14740"/>
                </a:cubicBezTo>
                <a:cubicBezTo>
                  <a:pt x="14727" y="14907"/>
                  <a:pt x="14580" y="15060"/>
                  <a:pt x="14484" y="15161"/>
                </a:cubicBezTo>
                <a:cubicBezTo>
                  <a:pt x="14388" y="15262"/>
                  <a:pt x="14242" y="15415"/>
                  <a:pt x="14082" y="15529"/>
                </a:cubicBezTo>
                <a:cubicBezTo>
                  <a:pt x="13738" y="15763"/>
                  <a:pt x="13294" y="15763"/>
                  <a:pt x="12951" y="15529"/>
                </a:cubicBezTo>
                <a:cubicBezTo>
                  <a:pt x="12791" y="15415"/>
                  <a:pt x="12645" y="15262"/>
                  <a:pt x="12549" y="15161"/>
                </a:cubicBezTo>
                <a:lnTo>
                  <a:pt x="9839" y="12325"/>
                </a:lnTo>
                <a:lnTo>
                  <a:pt x="7129" y="15161"/>
                </a:lnTo>
                <a:cubicBezTo>
                  <a:pt x="7033" y="15262"/>
                  <a:pt x="6886" y="15415"/>
                  <a:pt x="6726" y="15529"/>
                </a:cubicBezTo>
                <a:cubicBezTo>
                  <a:pt x="6383" y="15763"/>
                  <a:pt x="5939" y="15763"/>
                  <a:pt x="5595" y="15529"/>
                </a:cubicBezTo>
                <a:cubicBezTo>
                  <a:pt x="5435" y="15415"/>
                  <a:pt x="5289" y="15262"/>
                  <a:pt x="5193" y="15161"/>
                </a:cubicBezTo>
                <a:cubicBezTo>
                  <a:pt x="5096" y="15060"/>
                  <a:pt x="4950" y="14907"/>
                  <a:pt x="4841" y="14740"/>
                </a:cubicBezTo>
                <a:cubicBezTo>
                  <a:pt x="4618" y="14380"/>
                  <a:pt x="4618" y="13917"/>
                  <a:pt x="4841" y="13557"/>
                </a:cubicBezTo>
                <a:cubicBezTo>
                  <a:pt x="4950" y="13390"/>
                  <a:pt x="5096" y="13236"/>
                  <a:pt x="5193" y="13135"/>
                </a:cubicBezTo>
                <a:lnTo>
                  <a:pt x="7904" y="10299"/>
                </a:lnTo>
                <a:lnTo>
                  <a:pt x="5191" y="7460"/>
                </a:lnTo>
                <a:cubicBezTo>
                  <a:pt x="5094" y="7359"/>
                  <a:pt x="4948" y="7205"/>
                  <a:pt x="4839" y="7038"/>
                </a:cubicBezTo>
                <a:cubicBezTo>
                  <a:pt x="4616" y="6678"/>
                  <a:pt x="4616" y="6215"/>
                  <a:pt x="4839" y="5855"/>
                </a:cubicBezTo>
                <a:cubicBezTo>
                  <a:pt x="4948" y="5688"/>
                  <a:pt x="5094" y="5536"/>
                  <a:pt x="5191" y="5435"/>
                </a:cubicBezTo>
                <a:cubicBezTo>
                  <a:pt x="5287" y="5334"/>
                  <a:pt x="5433" y="5180"/>
                  <a:pt x="5593" y="5065"/>
                </a:cubicBezTo>
                <a:cubicBezTo>
                  <a:pt x="5765" y="4949"/>
                  <a:pt x="5961" y="4891"/>
                  <a:pt x="6158" y="4891"/>
                </a:cubicBezTo>
                <a:close/>
              </a:path>
            </a:pathLst>
          </a:custGeom>
          <a:solidFill>
            <a:schemeClr val="bg1">
              <a:lumMod val="85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0" name="无"/>
          <p:cNvSpPr/>
          <p:nvPr/>
        </p:nvSpPr>
        <p:spPr>
          <a:xfrm>
            <a:off x="4282557" y="4440915"/>
            <a:ext cx="181211" cy="18121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6158" y="4891"/>
                </a:moveTo>
                <a:cubicBezTo>
                  <a:pt x="6354" y="4891"/>
                  <a:pt x="6551" y="4949"/>
                  <a:pt x="6723" y="5065"/>
                </a:cubicBezTo>
                <a:cubicBezTo>
                  <a:pt x="6883" y="5180"/>
                  <a:pt x="7028" y="5334"/>
                  <a:pt x="7125" y="5435"/>
                </a:cubicBezTo>
                <a:lnTo>
                  <a:pt x="9839" y="8275"/>
                </a:lnTo>
                <a:lnTo>
                  <a:pt x="12552" y="5435"/>
                </a:lnTo>
                <a:cubicBezTo>
                  <a:pt x="12649" y="5334"/>
                  <a:pt x="12795" y="5180"/>
                  <a:pt x="12955" y="5065"/>
                </a:cubicBezTo>
                <a:cubicBezTo>
                  <a:pt x="13299" y="4832"/>
                  <a:pt x="13741" y="4832"/>
                  <a:pt x="14085" y="5065"/>
                </a:cubicBezTo>
                <a:cubicBezTo>
                  <a:pt x="14245" y="5180"/>
                  <a:pt x="14390" y="5334"/>
                  <a:pt x="14486" y="5435"/>
                </a:cubicBezTo>
                <a:cubicBezTo>
                  <a:pt x="14583" y="5536"/>
                  <a:pt x="14730" y="5688"/>
                  <a:pt x="14839" y="5855"/>
                </a:cubicBezTo>
                <a:cubicBezTo>
                  <a:pt x="15062" y="6215"/>
                  <a:pt x="15062" y="6678"/>
                  <a:pt x="14839" y="7038"/>
                </a:cubicBezTo>
                <a:cubicBezTo>
                  <a:pt x="14730" y="7205"/>
                  <a:pt x="14583" y="7359"/>
                  <a:pt x="14486" y="7460"/>
                </a:cubicBezTo>
                <a:lnTo>
                  <a:pt x="11773" y="10299"/>
                </a:lnTo>
                <a:lnTo>
                  <a:pt x="14484" y="13135"/>
                </a:lnTo>
                <a:cubicBezTo>
                  <a:pt x="14580" y="13236"/>
                  <a:pt x="14727" y="13390"/>
                  <a:pt x="14836" y="13557"/>
                </a:cubicBezTo>
                <a:cubicBezTo>
                  <a:pt x="15059" y="13917"/>
                  <a:pt x="15059" y="14380"/>
                  <a:pt x="14836" y="14740"/>
                </a:cubicBezTo>
                <a:cubicBezTo>
                  <a:pt x="14727" y="14907"/>
                  <a:pt x="14580" y="15060"/>
                  <a:pt x="14484" y="15161"/>
                </a:cubicBezTo>
                <a:cubicBezTo>
                  <a:pt x="14388" y="15262"/>
                  <a:pt x="14242" y="15415"/>
                  <a:pt x="14082" y="15529"/>
                </a:cubicBezTo>
                <a:cubicBezTo>
                  <a:pt x="13738" y="15763"/>
                  <a:pt x="13294" y="15763"/>
                  <a:pt x="12951" y="15529"/>
                </a:cubicBezTo>
                <a:cubicBezTo>
                  <a:pt x="12791" y="15415"/>
                  <a:pt x="12645" y="15262"/>
                  <a:pt x="12549" y="15161"/>
                </a:cubicBezTo>
                <a:lnTo>
                  <a:pt x="9839" y="12325"/>
                </a:lnTo>
                <a:lnTo>
                  <a:pt x="7129" y="15161"/>
                </a:lnTo>
                <a:cubicBezTo>
                  <a:pt x="7033" y="15262"/>
                  <a:pt x="6886" y="15415"/>
                  <a:pt x="6726" y="15529"/>
                </a:cubicBezTo>
                <a:cubicBezTo>
                  <a:pt x="6383" y="15763"/>
                  <a:pt x="5939" y="15763"/>
                  <a:pt x="5595" y="15529"/>
                </a:cubicBezTo>
                <a:cubicBezTo>
                  <a:pt x="5435" y="15415"/>
                  <a:pt x="5289" y="15262"/>
                  <a:pt x="5193" y="15161"/>
                </a:cubicBezTo>
                <a:cubicBezTo>
                  <a:pt x="5096" y="15060"/>
                  <a:pt x="4950" y="14907"/>
                  <a:pt x="4841" y="14740"/>
                </a:cubicBezTo>
                <a:cubicBezTo>
                  <a:pt x="4618" y="14380"/>
                  <a:pt x="4618" y="13917"/>
                  <a:pt x="4841" y="13557"/>
                </a:cubicBezTo>
                <a:cubicBezTo>
                  <a:pt x="4950" y="13390"/>
                  <a:pt x="5096" y="13236"/>
                  <a:pt x="5193" y="13135"/>
                </a:cubicBezTo>
                <a:lnTo>
                  <a:pt x="7904" y="10299"/>
                </a:lnTo>
                <a:lnTo>
                  <a:pt x="5191" y="7460"/>
                </a:lnTo>
                <a:cubicBezTo>
                  <a:pt x="5094" y="7359"/>
                  <a:pt x="4948" y="7205"/>
                  <a:pt x="4839" y="7038"/>
                </a:cubicBezTo>
                <a:cubicBezTo>
                  <a:pt x="4616" y="6678"/>
                  <a:pt x="4616" y="6215"/>
                  <a:pt x="4839" y="5855"/>
                </a:cubicBezTo>
                <a:cubicBezTo>
                  <a:pt x="4948" y="5688"/>
                  <a:pt x="5094" y="5536"/>
                  <a:pt x="5191" y="5435"/>
                </a:cubicBezTo>
                <a:cubicBezTo>
                  <a:pt x="5287" y="5334"/>
                  <a:pt x="5433" y="5180"/>
                  <a:pt x="5593" y="5065"/>
                </a:cubicBezTo>
                <a:cubicBezTo>
                  <a:pt x="5765" y="4949"/>
                  <a:pt x="5961" y="4891"/>
                  <a:pt x="6158" y="4891"/>
                </a:cubicBezTo>
                <a:close/>
              </a:path>
            </a:pathLst>
          </a:custGeom>
          <a:solidFill>
            <a:schemeClr val="bg1">
              <a:lumMod val="85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1" name="有"/>
          <p:cNvSpPr/>
          <p:nvPr/>
        </p:nvSpPr>
        <p:spPr>
          <a:xfrm>
            <a:off x="4281037" y="3106423"/>
            <a:ext cx="181211" cy="181214"/>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2" name="有"/>
          <p:cNvSpPr/>
          <p:nvPr/>
        </p:nvSpPr>
        <p:spPr>
          <a:xfrm>
            <a:off x="4281037" y="3995376"/>
            <a:ext cx="181211" cy="181214"/>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3" name="有"/>
          <p:cNvSpPr/>
          <p:nvPr/>
        </p:nvSpPr>
        <p:spPr>
          <a:xfrm>
            <a:off x="4281037" y="3550900"/>
            <a:ext cx="181211" cy="181215"/>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4" name="增值-01"/>
          <p:cNvSpPr/>
          <p:nvPr/>
        </p:nvSpPr>
        <p:spPr>
          <a:xfrm>
            <a:off x="1671026" y="4868357"/>
            <a:ext cx="1116045" cy="26674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1400" spc="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增值项目一</a:t>
            </a:r>
            <a:endParaRPr sz="1400" spc="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5" name="增值-02"/>
          <p:cNvSpPr/>
          <p:nvPr/>
        </p:nvSpPr>
        <p:spPr>
          <a:xfrm>
            <a:off x="1671026" y="5312290"/>
            <a:ext cx="1116045" cy="26674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1400" spc="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增值项目二</a:t>
            </a:r>
            <a:endParaRPr sz="1400" spc="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增值-03"/>
          <p:cNvSpPr/>
          <p:nvPr/>
        </p:nvSpPr>
        <p:spPr>
          <a:xfrm>
            <a:off x="1671026" y="5756225"/>
            <a:ext cx="1116045" cy="26674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1400" spc="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增值项目三</a:t>
            </a:r>
            <a:endParaRPr sz="1400" spc="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基础-04"/>
          <p:cNvSpPr/>
          <p:nvPr/>
        </p:nvSpPr>
        <p:spPr>
          <a:xfrm>
            <a:off x="1671026" y="4424424"/>
            <a:ext cx="1116045" cy="26674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1400" spc="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基础项目四</a:t>
            </a:r>
            <a:endParaRPr sz="1400" spc="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2" name="基础-03"/>
          <p:cNvSpPr/>
          <p:nvPr/>
        </p:nvSpPr>
        <p:spPr>
          <a:xfrm>
            <a:off x="1671026" y="3980490"/>
            <a:ext cx="1116045" cy="26674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1400" spc="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基础项目三</a:t>
            </a:r>
            <a:endParaRPr sz="1400" spc="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基础-02"/>
          <p:cNvSpPr/>
          <p:nvPr/>
        </p:nvSpPr>
        <p:spPr>
          <a:xfrm>
            <a:off x="1671026" y="3536556"/>
            <a:ext cx="1116045" cy="26674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1400" spc="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基础项目二</a:t>
            </a:r>
            <a:endParaRPr sz="1400" spc="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0" name="基础-01"/>
          <p:cNvSpPr/>
          <p:nvPr/>
        </p:nvSpPr>
        <p:spPr>
          <a:xfrm>
            <a:off x="1671026" y="3092624"/>
            <a:ext cx="1116045" cy="26674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1400" spc="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基础项目一</a:t>
            </a:r>
            <a:endParaRPr sz="1400" spc="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价格定位</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1" name="头版-01"/>
          <p:cNvSpPr/>
          <p:nvPr/>
        </p:nvSpPr>
        <p:spPr>
          <a:xfrm>
            <a:off x="3101258" y="1584584"/>
            <a:ext cx="2541270" cy="1394685"/>
          </a:xfrm>
          <a:prstGeom prst="round2SameRect">
            <a:avLst>
              <a:gd name="adj1" fmla="val 6286"/>
              <a:gd name="adj2" fmla="val 0"/>
            </a:avLst>
          </a:prstGeom>
          <a:solidFill>
            <a:schemeClr val="bg2">
              <a:lumMod val="90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8" name="头版-02"/>
          <p:cNvSpPr/>
          <p:nvPr/>
        </p:nvSpPr>
        <p:spPr>
          <a:xfrm>
            <a:off x="5755899" y="1584583"/>
            <a:ext cx="2541270" cy="1394685"/>
          </a:xfrm>
          <a:prstGeom prst="round2SameRect">
            <a:avLst>
              <a:gd name="adj1" fmla="val 6832"/>
              <a:gd name="adj2" fmla="val 0"/>
            </a:avLst>
          </a:prstGeom>
          <a:solidFill>
            <a:schemeClr val="bg2">
              <a:lumMod val="75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9" name="头版-03"/>
          <p:cNvSpPr/>
          <p:nvPr/>
        </p:nvSpPr>
        <p:spPr>
          <a:xfrm>
            <a:off x="8407991" y="1584584"/>
            <a:ext cx="2541270" cy="1394685"/>
          </a:xfrm>
          <a:prstGeom prst="round2SameRect">
            <a:avLst>
              <a:gd name="adj1" fmla="val 6833"/>
              <a:gd name="adj2" fmla="val 0"/>
            </a:avLst>
          </a:prstGeom>
          <a:solidFill>
            <a:schemeClr val="bg2">
              <a:lumMod val="50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5" name="价格03"/>
          <p:cNvSpPr/>
          <p:nvPr/>
        </p:nvSpPr>
        <p:spPr>
          <a:xfrm>
            <a:off x="8758013" y="2424126"/>
            <a:ext cx="1776570" cy="4206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en-US" sz="2400" spc="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￥299</a:t>
            </a:r>
            <a:endParaRPr sz="2400"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4" name="价格02"/>
          <p:cNvSpPr/>
          <p:nvPr/>
        </p:nvSpPr>
        <p:spPr>
          <a:xfrm>
            <a:off x="6145210" y="2424126"/>
            <a:ext cx="1776570" cy="4206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en-US" sz="2400" spc="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￥199</a:t>
            </a:r>
            <a:endParaRPr sz="2400"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3" name="价格01"/>
          <p:cNvSpPr/>
          <p:nvPr/>
        </p:nvSpPr>
        <p:spPr>
          <a:xfrm>
            <a:off x="3483357" y="2424126"/>
            <a:ext cx="1776570" cy="4206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en-US" sz="2400" spc="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￥99</a:t>
            </a:r>
            <a:endParaRPr sz="2400"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2" name="版本03"/>
          <p:cNvSpPr/>
          <p:nvPr/>
        </p:nvSpPr>
        <p:spPr>
          <a:xfrm>
            <a:off x="8793946" y="1854502"/>
            <a:ext cx="1776570" cy="4821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2800" spc="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专业版</a:t>
            </a:r>
            <a:endParaRPr sz="2800"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1" name="版本02"/>
          <p:cNvSpPr/>
          <p:nvPr/>
        </p:nvSpPr>
        <p:spPr>
          <a:xfrm>
            <a:off x="6105921" y="1854502"/>
            <a:ext cx="1776570" cy="4821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2800" spc="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增强版</a:t>
            </a:r>
            <a:endParaRPr sz="2800"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0" name="版本01"/>
          <p:cNvSpPr/>
          <p:nvPr/>
        </p:nvSpPr>
        <p:spPr>
          <a:xfrm>
            <a:off x="3453827" y="1854502"/>
            <a:ext cx="1776570" cy="4821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5400" tIns="25400" rIns="25400" bIns="25400" numCol="1" anchor="t">
            <a:noAutofit/>
          </a:bodyPr>
          <a:lstStyle>
            <a:lvl1pPr algn="l" defTabSz="457200">
              <a:defRPr sz="1600" b="0" cap="all" spc="224">
                <a:solidFill>
                  <a:srgbClr val="1C1D22"/>
                </a:solidFill>
                <a:latin typeface="Open Sans Bold"/>
                <a:ea typeface="Open Sans Bold"/>
                <a:cs typeface="Open Sans Bold"/>
                <a:sym typeface="Open Sans Bold"/>
              </a:defRPr>
            </a:lvl1pPr>
          </a:lstStyle>
          <a:p>
            <a:pPr algn="ctr"/>
            <a:r>
              <a:rPr lang="zh-CN" altLang="en-US" sz="2800" spc="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普通版</a:t>
            </a:r>
            <a:endParaRPr sz="2800"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底图"/>
          <p:cNvPicPr>
            <a:picLocks noChangeAspect="1"/>
          </p:cNvPicPr>
          <p:nvPr/>
        </p:nvPicPr>
        <p:blipFill>
          <a:blip r:embed="rId2"/>
          <a:stretch>
            <a:fillRect/>
          </a:stretch>
        </p:blipFill>
        <p:spPr>
          <a:xfrm>
            <a:off x="-529" y="-297"/>
            <a:ext cx="12193057" cy="6858594"/>
          </a:xfrm>
          <a:prstGeom prst="rect">
            <a:avLst/>
          </a:prstGeom>
        </p:spPr>
      </p:pic>
      <p:sp>
        <p:nvSpPr>
          <p:cNvPr id="17" name="底板"/>
          <p:cNvSpPr/>
          <p:nvPr userDrawn="1"/>
        </p:nvSpPr>
        <p:spPr>
          <a:xfrm>
            <a:off x="6096000" y="0"/>
            <a:ext cx="6096000" cy="6858000"/>
          </a:xfrm>
          <a:prstGeom prst="rect">
            <a:avLst/>
          </a:prstGeom>
          <a:gradFill flip="none" rotWithShape="1">
            <a:gsLst>
              <a:gs pos="90000">
                <a:schemeClr val="bg2">
                  <a:lumMod val="90000"/>
                </a:schemeClr>
              </a:gs>
              <a:gs pos="16000">
                <a:schemeClr val="bg2">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页头装饰-章节02"/>
          <p:cNvGrpSpPr/>
          <p:nvPr userDrawn="1"/>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29" name="行星-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30"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pic>
        <p:nvPicPr>
          <p:cNvPr id="24" name="主视觉"/>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801" y="2850257"/>
            <a:ext cx="3962400" cy="4128226"/>
          </a:xfrm>
          <a:prstGeom prst="rect">
            <a:avLst/>
          </a:prstGeom>
          <a:effectLst>
            <a:outerShdw blurRad="190500" dist="152400" dir="5400000" sx="98000" sy="98000" algn="tl" rotWithShape="0">
              <a:schemeClr val="tx1">
                <a:lumMod val="95000"/>
                <a:lumOff val="5000"/>
                <a:alpha val="15000"/>
              </a:schemeClr>
            </a:outerShdw>
          </a:effectLst>
        </p:spPr>
      </p:pic>
      <p:sp>
        <p:nvSpPr>
          <p:cNvPr id="28" name="正文02-4"/>
          <p:cNvSpPr/>
          <p:nvPr userDrawn="1"/>
        </p:nvSpPr>
        <p:spPr>
          <a:xfrm>
            <a:off x="8039100" y="5334954"/>
            <a:ext cx="2209800" cy="523127"/>
          </a:xfrm>
          <a:prstGeom prst="roundRect">
            <a:avLst>
              <a:gd name="adj" fmla="val 20754"/>
            </a:avLst>
          </a:prstGeom>
          <a:solidFill>
            <a:schemeClr val="bg1"/>
          </a:solidFill>
          <a:ln>
            <a:solidFill>
              <a:schemeClr val="bg2">
                <a:lumMod val="50000"/>
              </a:schemeClr>
            </a:solidFill>
          </a:ln>
          <a:effectLst>
            <a:outerShdw blurRad="254000" dist="101600" dir="8100000" sx="97000" sy="97000" algn="t"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pc="3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零售商</a:t>
            </a:r>
            <a:endParaRPr lang="zh-CN" altLang="en-US" sz="2000" spc="3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正文02-3"/>
          <p:cNvSpPr/>
          <p:nvPr userDrawn="1"/>
        </p:nvSpPr>
        <p:spPr>
          <a:xfrm>
            <a:off x="8039100" y="4341183"/>
            <a:ext cx="2209800" cy="523127"/>
          </a:xfrm>
          <a:prstGeom prst="roundRect">
            <a:avLst>
              <a:gd name="adj" fmla="val 20754"/>
            </a:avLst>
          </a:prstGeom>
          <a:solidFill>
            <a:schemeClr val="bg1"/>
          </a:solidFill>
          <a:ln>
            <a:solidFill>
              <a:schemeClr val="bg2">
                <a:lumMod val="50000"/>
              </a:schemeClr>
            </a:solidFill>
          </a:ln>
          <a:effectLst>
            <a:outerShdw blurRad="254000" dist="101600" dir="8100000" sx="97000" sy="97000" algn="t"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pc="3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加盟商</a:t>
            </a:r>
            <a:endParaRPr lang="zh-CN" altLang="en-US" sz="2000" spc="3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正文02-2"/>
          <p:cNvSpPr/>
          <p:nvPr userDrawn="1"/>
        </p:nvSpPr>
        <p:spPr>
          <a:xfrm>
            <a:off x="8039100" y="3347411"/>
            <a:ext cx="2209800" cy="523127"/>
          </a:xfrm>
          <a:prstGeom prst="roundRect">
            <a:avLst>
              <a:gd name="adj" fmla="val 20754"/>
            </a:avLst>
          </a:prstGeom>
          <a:solidFill>
            <a:schemeClr val="bg1"/>
          </a:solidFill>
          <a:ln>
            <a:solidFill>
              <a:schemeClr val="bg2">
                <a:lumMod val="50000"/>
              </a:schemeClr>
            </a:solidFill>
          </a:ln>
          <a:effectLst>
            <a:outerShdw blurRad="254000" dist="101600" dir="8100000" sx="97000" sy="97000" algn="t"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pc="3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经销商</a:t>
            </a:r>
            <a:endParaRPr lang="zh-CN" altLang="en-US" sz="2000" spc="3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正文02-1"/>
          <p:cNvSpPr/>
          <p:nvPr userDrawn="1"/>
        </p:nvSpPr>
        <p:spPr>
          <a:xfrm>
            <a:off x="8039100" y="2353639"/>
            <a:ext cx="2209800" cy="523127"/>
          </a:xfrm>
          <a:prstGeom prst="roundRect">
            <a:avLst>
              <a:gd name="adj" fmla="val 20754"/>
            </a:avLst>
          </a:prstGeom>
          <a:solidFill>
            <a:schemeClr val="bg1"/>
          </a:solidFill>
          <a:ln>
            <a:solidFill>
              <a:schemeClr val="bg2">
                <a:lumMod val="50000"/>
              </a:schemeClr>
            </a:solidFill>
          </a:ln>
          <a:effectLst>
            <a:outerShdw blurRad="254000" dist="101600" dir="8100000" sx="97000" sy="97000" algn="t"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pc="3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代理商</a:t>
            </a:r>
            <a:endParaRPr lang="zh-CN" altLang="en-US" sz="2000" spc="3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小标题02"/>
          <p:cNvSpPr/>
          <p:nvPr userDrawn="1"/>
        </p:nvSpPr>
        <p:spPr>
          <a:xfrm>
            <a:off x="7665720" y="1444143"/>
            <a:ext cx="2956560" cy="523127"/>
          </a:xfrm>
          <a:prstGeom prst="roundRect">
            <a:avLst>
              <a:gd name="adj" fmla="val 2075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spc="30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合作渠道</a:t>
            </a:r>
            <a:endParaRPr lang="zh-CN" altLang="en-US" sz="2400" spc="3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7" name="正文01-4"/>
          <p:cNvSpPr/>
          <p:nvPr userDrawn="1"/>
        </p:nvSpPr>
        <p:spPr>
          <a:xfrm>
            <a:off x="1943100" y="5334954"/>
            <a:ext cx="2209800" cy="523127"/>
          </a:xfrm>
          <a:prstGeom prst="roundRect">
            <a:avLst>
              <a:gd name="adj" fmla="val 20754"/>
            </a:avLst>
          </a:prstGeom>
          <a:solidFill>
            <a:schemeClr val="bg1"/>
          </a:solidFill>
          <a:ln>
            <a:solidFill>
              <a:schemeClr val="bg2">
                <a:lumMod val="50000"/>
              </a:schemeClr>
            </a:solidFill>
          </a:ln>
          <a:effectLst>
            <a:outerShdw blurRad="254000" dist="101600" dir="8100000" sx="97000" sy="97000" algn="t"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pc="3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小程序</a:t>
            </a:r>
            <a:endParaRPr lang="zh-CN" altLang="en-US" sz="2000" spc="3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5" name="正文01-3"/>
          <p:cNvSpPr/>
          <p:nvPr userDrawn="1"/>
        </p:nvSpPr>
        <p:spPr>
          <a:xfrm>
            <a:off x="1943100" y="4341183"/>
            <a:ext cx="2209800" cy="523127"/>
          </a:xfrm>
          <a:prstGeom prst="roundRect">
            <a:avLst>
              <a:gd name="adj" fmla="val 20754"/>
            </a:avLst>
          </a:prstGeom>
          <a:solidFill>
            <a:schemeClr val="bg1"/>
          </a:solidFill>
          <a:ln>
            <a:solidFill>
              <a:schemeClr val="bg2">
                <a:lumMod val="50000"/>
              </a:schemeClr>
            </a:solidFill>
          </a:ln>
          <a:effectLst>
            <a:outerShdw blurRad="254000" dist="101600" dir="8100000" sx="97000" sy="97000" algn="t"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pc="3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公众号</a:t>
            </a:r>
            <a:endParaRPr lang="zh-CN" altLang="en-US" sz="2000" spc="3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2" name="正文01-2"/>
          <p:cNvSpPr/>
          <p:nvPr userDrawn="1"/>
        </p:nvSpPr>
        <p:spPr>
          <a:xfrm>
            <a:off x="1943100" y="3347411"/>
            <a:ext cx="2209800" cy="523127"/>
          </a:xfrm>
          <a:prstGeom prst="roundRect">
            <a:avLst>
              <a:gd name="adj" fmla="val 20754"/>
            </a:avLst>
          </a:prstGeom>
          <a:solidFill>
            <a:schemeClr val="bg1"/>
          </a:solidFill>
          <a:ln>
            <a:solidFill>
              <a:schemeClr val="bg2">
                <a:lumMod val="50000"/>
              </a:schemeClr>
            </a:solidFill>
          </a:ln>
          <a:effectLst>
            <a:outerShdw blurRad="254000" dist="101600" dir="8100000" sx="97000" sy="97000" algn="t"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pc="3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官方网站</a:t>
            </a:r>
            <a:endParaRPr lang="zh-CN" altLang="en-US" sz="2000" spc="3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0" name="正文01-1"/>
          <p:cNvSpPr/>
          <p:nvPr userDrawn="1"/>
        </p:nvSpPr>
        <p:spPr>
          <a:xfrm>
            <a:off x="1943100" y="2353639"/>
            <a:ext cx="2209800" cy="523127"/>
          </a:xfrm>
          <a:prstGeom prst="roundRect">
            <a:avLst>
              <a:gd name="adj" fmla="val 20754"/>
            </a:avLst>
          </a:prstGeom>
          <a:solidFill>
            <a:schemeClr val="bg1"/>
          </a:solidFill>
          <a:ln>
            <a:solidFill>
              <a:schemeClr val="bg2">
                <a:lumMod val="50000"/>
              </a:schemeClr>
            </a:solidFill>
          </a:ln>
          <a:effectLst>
            <a:outerShdw blurRad="254000" dist="101600" dir="8100000" sx="97000" sy="97000" algn="t"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pc="3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直销</a:t>
            </a:r>
            <a:endParaRPr lang="zh-CN" altLang="en-US" sz="2000" spc="3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6" name="小标题01"/>
          <p:cNvSpPr/>
          <p:nvPr userDrawn="1"/>
        </p:nvSpPr>
        <p:spPr>
          <a:xfrm>
            <a:off x="1569720" y="1444143"/>
            <a:ext cx="2956560" cy="523127"/>
          </a:xfrm>
          <a:prstGeom prst="roundRect">
            <a:avLst>
              <a:gd name="adj" fmla="val 2075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spc="30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自建渠道</a:t>
            </a:r>
            <a:endParaRPr lang="zh-CN" altLang="en-US" sz="2400" spc="3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3" name="页面标题"/>
          <p:cNvSpPr>
            <a:spLocks noGrp="1"/>
          </p:cNvSpPr>
          <p:nvPr userDrawn="1">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渠道策略</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底图"/>
          <p:cNvPicPr>
            <a:picLocks noChangeAspect="1"/>
          </p:cNvPicPr>
          <p:nvPr/>
        </p:nvPicPr>
        <p:blipFill>
          <a:blip r:embed="rId2"/>
          <a:stretch>
            <a:fillRect/>
          </a:stretch>
        </p:blipFill>
        <p:spPr>
          <a:xfrm>
            <a:off x="-529" y="-297"/>
            <a:ext cx="12193057" cy="6858594"/>
          </a:xfrm>
          <a:prstGeom prst="rect">
            <a:avLst/>
          </a:prstGeom>
        </p:spPr>
      </p:pic>
      <p:sp>
        <p:nvSpPr>
          <p:cNvPr id="15" name="底板"/>
          <p:cNvSpPr/>
          <p:nvPr userDrawn="1"/>
        </p:nvSpPr>
        <p:spPr>
          <a:xfrm>
            <a:off x="0" y="0"/>
            <a:ext cx="5448003" cy="6857999"/>
          </a:xfrm>
          <a:prstGeom prst="rect">
            <a:avLst/>
          </a:prstGeom>
          <a:gradFill flip="none" rotWithShape="1">
            <a:gsLst>
              <a:gs pos="95000">
                <a:schemeClr val="bg2">
                  <a:lumMod val="90000"/>
                </a:schemeClr>
              </a:gs>
              <a:gs pos="9000">
                <a:schemeClr val="bg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6" name="主视觉"/>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3216" y="2971284"/>
            <a:ext cx="4630744" cy="3280822"/>
          </a:xfrm>
          <a:prstGeom prst="rect">
            <a:avLst/>
          </a:prstGeom>
          <a:effectLst>
            <a:outerShdw blurRad="203200" dist="152400" dir="5400000" sx="98000" sy="98000" algn="t" rotWithShape="0">
              <a:schemeClr val="tx1">
                <a:lumMod val="95000"/>
                <a:lumOff val="5000"/>
                <a:alpha val="20000"/>
              </a:schemeClr>
            </a:outerShdw>
          </a:effectLst>
        </p:spPr>
      </p:pic>
      <p:grpSp>
        <p:nvGrpSpPr>
          <p:cNvPr id="17" name="页头装饰-章节02"/>
          <p:cNvGrpSpPr/>
          <p:nvPr userDrawn="1"/>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30" name="行星-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31" name="白星"/>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grpSp>
        <p:nvGrpSpPr>
          <p:cNvPr id="18" name="01"/>
          <p:cNvGrpSpPr/>
          <p:nvPr userDrawn="1"/>
        </p:nvGrpSpPr>
        <p:grpSpPr>
          <a:xfrm>
            <a:off x="6034307" y="1638795"/>
            <a:ext cx="2267356" cy="246221"/>
            <a:chOff x="6186707" y="2048372"/>
            <a:chExt cx="2267356" cy="246221"/>
          </a:xfrm>
        </p:grpSpPr>
        <p:sp>
          <p:nvSpPr>
            <p:cNvPr id="28" name="文本框 27"/>
            <p:cNvSpPr txBox="1"/>
            <p:nvPr/>
          </p:nvSpPr>
          <p:spPr>
            <a:xfrm>
              <a:off x="6186707" y="2048372"/>
              <a:ext cx="642394" cy="246221"/>
            </a:xfrm>
            <a:prstGeom prst="rect">
              <a:avLst/>
            </a:prstGeom>
            <a:noFill/>
          </p:spPr>
          <p:txBody>
            <a:bodyPr wrap="square" rtlCol="0">
              <a:spAutoFit/>
            </a:bodyPr>
            <a:lstStyle/>
            <a:p>
              <a:pPr algn="ctr"/>
              <a:r>
                <a:rPr lang="en-US" altLang="zh-CN" sz="1000" smtClean="0">
                  <a:gradFill>
                    <a:gsLst>
                      <a:gs pos="82000">
                        <a:schemeClr val="bg2">
                          <a:lumMod val="75000"/>
                        </a:schemeClr>
                      </a:gs>
                      <a:gs pos="22000">
                        <a:schemeClr val="bg2">
                          <a:lumMod val="50000"/>
                        </a:schemeClr>
                      </a:gs>
                    </a:gsLst>
                    <a:lin ang="2700000" scaled="0"/>
                  </a:gradFill>
                  <a:latin typeface="微软雅黑" panose="020B0503020204020204" pitchFamily="34" charset="-122"/>
                  <a:ea typeface="微软雅黑" panose="020B0503020204020204" pitchFamily="34" charset="-122"/>
                  <a:cs typeface="微软雅黑" panose="020B0503020204020204" pitchFamily="34" charset="-122"/>
                </a:rPr>
                <a:t>01</a:t>
              </a:r>
              <a:endParaRPr lang="zh-CN" altLang="en-US" sz="1000">
                <a:gradFill>
                  <a:gsLst>
                    <a:gs pos="82000">
                      <a:schemeClr val="bg2">
                        <a:lumMod val="75000"/>
                      </a:schemeClr>
                    </a:gs>
                    <a:gs pos="22000">
                      <a:schemeClr val="bg2">
                        <a:lumMod val="50000"/>
                      </a:schemeClr>
                    </a:gs>
                  </a:gsLst>
                  <a:lin ang="27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9" name="直接连接符 28"/>
            <p:cNvCxnSpPr/>
            <p:nvPr/>
          </p:nvCxnSpPr>
          <p:spPr>
            <a:xfrm>
              <a:off x="6693259" y="2160096"/>
              <a:ext cx="176080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02"/>
          <p:cNvGrpSpPr/>
          <p:nvPr userDrawn="1"/>
        </p:nvGrpSpPr>
        <p:grpSpPr>
          <a:xfrm>
            <a:off x="8942099" y="1638795"/>
            <a:ext cx="2267356" cy="246221"/>
            <a:chOff x="8972579" y="2048372"/>
            <a:chExt cx="2267356" cy="246221"/>
          </a:xfrm>
        </p:grpSpPr>
        <p:sp>
          <p:nvSpPr>
            <p:cNvPr id="26" name="文本框 25"/>
            <p:cNvSpPr txBox="1"/>
            <p:nvPr/>
          </p:nvSpPr>
          <p:spPr>
            <a:xfrm>
              <a:off x="8972579" y="2048372"/>
              <a:ext cx="642394" cy="246221"/>
            </a:xfrm>
            <a:prstGeom prst="rect">
              <a:avLst/>
            </a:prstGeom>
            <a:noFill/>
          </p:spPr>
          <p:txBody>
            <a:bodyPr wrap="square" rtlCol="0">
              <a:spAutoFit/>
            </a:bodyPr>
            <a:lstStyle/>
            <a:p>
              <a:pPr algn="ctr"/>
              <a:r>
                <a:rPr lang="en-US" altLang="zh-CN" sz="1000" smtClean="0">
                  <a:gradFill>
                    <a:gsLst>
                      <a:gs pos="82000">
                        <a:schemeClr val="bg2">
                          <a:lumMod val="75000"/>
                        </a:schemeClr>
                      </a:gs>
                      <a:gs pos="22000">
                        <a:schemeClr val="bg2">
                          <a:lumMod val="50000"/>
                        </a:schemeClr>
                      </a:gs>
                    </a:gsLst>
                    <a:lin ang="2700000" scaled="0"/>
                  </a:gradFill>
                  <a:latin typeface="微软雅黑" panose="020B0503020204020204" pitchFamily="34" charset="-122"/>
                  <a:ea typeface="微软雅黑" panose="020B0503020204020204" pitchFamily="34" charset="-122"/>
                  <a:cs typeface="微软雅黑" panose="020B0503020204020204" pitchFamily="34" charset="-122"/>
                </a:rPr>
                <a:t>02</a:t>
              </a:r>
              <a:endParaRPr lang="zh-CN" altLang="en-US" sz="1000">
                <a:gradFill>
                  <a:gsLst>
                    <a:gs pos="82000">
                      <a:schemeClr val="bg2">
                        <a:lumMod val="75000"/>
                      </a:schemeClr>
                    </a:gs>
                    <a:gs pos="22000">
                      <a:schemeClr val="bg2">
                        <a:lumMod val="50000"/>
                      </a:schemeClr>
                    </a:gs>
                  </a:gsLst>
                  <a:lin ang="27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7" name="直接连接符 26"/>
            <p:cNvCxnSpPr/>
            <p:nvPr/>
          </p:nvCxnSpPr>
          <p:spPr>
            <a:xfrm>
              <a:off x="9479131" y="2160096"/>
              <a:ext cx="176080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03"/>
          <p:cNvGrpSpPr/>
          <p:nvPr userDrawn="1"/>
        </p:nvGrpSpPr>
        <p:grpSpPr>
          <a:xfrm>
            <a:off x="6034307" y="3971155"/>
            <a:ext cx="2267356" cy="246221"/>
            <a:chOff x="6186707" y="4594220"/>
            <a:chExt cx="2267356" cy="246221"/>
          </a:xfrm>
        </p:grpSpPr>
        <p:sp>
          <p:nvSpPr>
            <p:cNvPr id="24" name="文本框 23"/>
            <p:cNvSpPr txBox="1"/>
            <p:nvPr/>
          </p:nvSpPr>
          <p:spPr>
            <a:xfrm>
              <a:off x="6186707" y="4594220"/>
              <a:ext cx="642394" cy="246221"/>
            </a:xfrm>
            <a:prstGeom prst="rect">
              <a:avLst/>
            </a:prstGeom>
            <a:noFill/>
          </p:spPr>
          <p:txBody>
            <a:bodyPr wrap="square" rtlCol="0">
              <a:spAutoFit/>
            </a:bodyPr>
            <a:lstStyle/>
            <a:p>
              <a:pPr algn="ctr"/>
              <a:r>
                <a:rPr lang="en-US" altLang="zh-CN" sz="1000" smtClean="0">
                  <a:gradFill>
                    <a:gsLst>
                      <a:gs pos="82000">
                        <a:schemeClr val="bg2">
                          <a:lumMod val="75000"/>
                        </a:schemeClr>
                      </a:gs>
                      <a:gs pos="22000">
                        <a:schemeClr val="bg2">
                          <a:lumMod val="50000"/>
                        </a:schemeClr>
                      </a:gs>
                    </a:gsLst>
                    <a:lin ang="2700000" scaled="0"/>
                  </a:gradFill>
                  <a:latin typeface="微软雅黑" panose="020B0503020204020204" pitchFamily="34" charset="-122"/>
                  <a:ea typeface="微软雅黑" panose="020B0503020204020204" pitchFamily="34" charset="-122"/>
                  <a:cs typeface="微软雅黑" panose="020B0503020204020204" pitchFamily="34" charset="-122"/>
                </a:rPr>
                <a:t>03</a:t>
              </a:r>
              <a:endParaRPr lang="zh-CN" altLang="en-US" sz="1000">
                <a:gradFill>
                  <a:gsLst>
                    <a:gs pos="82000">
                      <a:schemeClr val="bg2">
                        <a:lumMod val="75000"/>
                      </a:schemeClr>
                    </a:gs>
                    <a:gs pos="22000">
                      <a:schemeClr val="bg2">
                        <a:lumMod val="50000"/>
                      </a:schemeClr>
                    </a:gs>
                  </a:gsLst>
                  <a:lin ang="27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5" name="直接连接符 24"/>
            <p:cNvCxnSpPr/>
            <p:nvPr/>
          </p:nvCxnSpPr>
          <p:spPr>
            <a:xfrm>
              <a:off x="6693259" y="4705944"/>
              <a:ext cx="176080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1" name="04"/>
          <p:cNvGrpSpPr/>
          <p:nvPr userDrawn="1"/>
        </p:nvGrpSpPr>
        <p:grpSpPr>
          <a:xfrm>
            <a:off x="8942099" y="3971155"/>
            <a:ext cx="2267356" cy="246221"/>
            <a:chOff x="8972579" y="4594220"/>
            <a:chExt cx="2267356" cy="246221"/>
          </a:xfrm>
        </p:grpSpPr>
        <p:sp>
          <p:nvSpPr>
            <p:cNvPr id="22" name="文本框 21"/>
            <p:cNvSpPr txBox="1"/>
            <p:nvPr/>
          </p:nvSpPr>
          <p:spPr>
            <a:xfrm>
              <a:off x="8972579" y="4594220"/>
              <a:ext cx="642394" cy="246221"/>
            </a:xfrm>
            <a:prstGeom prst="rect">
              <a:avLst/>
            </a:prstGeom>
            <a:noFill/>
          </p:spPr>
          <p:txBody>
            <a:bodyPr wrap="square" rtlCol="0">
              <a:spAutoFit/>
            </a:bodyPr>
            <a:lstStyle/>
            <a:p>
              <a:pPr algn="ctr"/>
              <a:r>
                <a:rPr lang="en-US" altLang="zh-CN" sz="1000" smtClean="0">
                  <a:gradFill>
                    <a:gsLst>
                      <a:gs pos="82000">
                        <a:schemeClr val="bg2">
                          <a:lumMod val="75000"/>
                        </a:schemeClr>
                      </a:gs>
                      <a:gs pos="22000">
                        <a:schemeClr val="bg2">
                          <a:lumMod val="50000"/>
                        </a:schemeClr>
                      </a:gs>
                    </a:gsLst>
                    <a:lin ang="2700000" scaled="0"/>
                  </a:gradFill>
                  <a:latin typeface="微软雅黑" panose="020B0503020204020204" pitchFamily="34" charset="-122"/>
                  <a:ea typeface="微软雅黑" panose="020B0503020204020204" pitchFamily="34" charset="-122"/>
                  <a:cs typeface="微软雅黑" panose="020B0503020204020204" pitchFamily="34" charset="-122"/>
                </a:rPr>
                <a:t>04</a:t>
              </a:r>
              <a:endParaRPr lang="zh-CN" altLang="en-US" sz="1000">
                <a:gradFill>
                  <a:gsLst>
                    <a:gs pos="82000">
                      <a:schemeClr val="bg2">
                        <a:lumMod val="75000"/>
                      </a:schemeClr>
                    </a:gs>
                    <a:gs pos="22000">
                      <a:schemeClr val="bg2">
                        <a:lumMod val="50000"/>
                      </a:schemeClr>
                    </a:gs>
                  </a:gsLst>
                  <a:lin ang="27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3" name="直接连接符 22"/>
            <p:cNvCxnSpPr/>
            <p:nvPr/>
          </p:nvCxnSpPr>
          <p:spPr>
            <a:xfrm>
              <a:off x="9479131" y="4705944"/>
              <a:ext cx="176080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 name="正文04"/>
          <p:cNvSpPr/>
          <p:nvPr userDrawn="1"/>
        </p:nvSpPr>
        <p:spPr>
          <a:xfrm>
            <a:off x="9128760" y="4589746"/>
            <a:ext cx="2340000" cy="1089529"/>
          </a:xfrm>
          <a:prstGeom prst="rect">
            <a:avLst/>
          </a:prstGeom>
        </p:spPr>
        <p:txBody>
          <a:bodyPr wrap="square">
            <a:noAutofit/>
          </a:bodyPr>
          <a:lstStyle/>
          <a:p>
            <a:pPr>
              <a:lnSpc>
                <a:spcPct val="120000"/>
              </a:lnSpc>
            </a:pP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推广方案要做好预热期间的铺垫工作及引爆的时机</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小标题04"/>
          <p:cNvSpPr/>
          <p:nvPr userDrawn="1"/>
        </p:nvSpPr>
        <p:spPr>
          <a:xfrm>
            <a:off x="9128760" y="4162353"/>
            <a:ext cx="2305439" cy="461665"/>
          </a:xfrm>
          <a:prstGeom prst="rect">
            <a:avLst/>
          </a:prstGeom>
        </p:spPr>
        <p:txBody>
          <a:bodyPr wrap="none">
            <a:noAutofit/>
          </a:bodyPr>
          <a:lstStyle/>
          <a:p>
            <a:r>
              <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预热期和引爆点</a:t>
            </a:r>
          </a:p>
        </p:txBody>
      </p:sp>
      <p:sp>
        <p:nvSpPr>
          <p:cNvPr id="10" name="正文03"/>
          <p:cNvSpPr/>
          <p:nvPr userDrawn="1"/>
        </p:nvSpPr>
        <p:spPr>
          <a:xfrm>
            <a:off x="6203326" y="4622780"/>
            <a:ext cx="2340000" cy="757130"/>
          </a:xfrm>
          <a:prstGeom prst="rect">
            <a:avLst/>
          </a:prstGeom>
        </p:spPr>
        <p:txBody>
          <a:bodyPr wrap="square">
            <a:noAutofit/>
          </a:bodyPr>
          <a:lstStyle/>
          <a:p>
            <a:pPr>
              <a:lnSpc>
                <a:spcPct val="120000"/>
              </a:lnSpc>
            </a:pP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推广方案要针对目标人群的特点进行设计</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 name="小标题03"/>
          <p:cNvSpPr/>
          <p:nvPr userDrawn="1"/>
        </p:nvSpPr>
        <p:spPr>
          <a:xfrm>
            <a:off x="6203326" y="4195387"/>
            <a:ext cx="2002471" cy="461665"/>
          </a:xfrm>
          <a:prstGeom prst="rect">
            <a:avLst/>
          </a:prstGeom>
        </p:spPr>
        <p:txBody>
          <a:bodyPr wrap="none">
            <a:noAutofit/>
          </a:bodyPr>
          <a:lstStyle/>
          <a:p>
            <a:pPr algn="r"/>
            <a:r>
              <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匹配目标人群</a:t>
            </a:r>
          </a:p>
        </p:txBody>
      </p:sp>
      <p:sp>
        <p:nvSpPr>
          <p:cNvPr id="11" name="正文02"/>
          <p:cNvSpPr/>
          <p:nvPr userDrawn="1"/>
        </p:nvSpPr>
        <p:spPr>
          <a:xfrm>
            <a:off x="9094199" y="2307352"/>
            <a:ext cx="2340000" cy="1089529"/>
          </a:xfrm>
          <a:prstGeom prst="rect">
            <a:avLst/>
          </a:prstGeom>
        </p:spPr>
        <p:txBody>
          <a:bodyPr wrap="square">
            <a:noAutofit/>
          </a:bodyPr>
          <a:lstStyle/>
          <a:p>
            <a:pPr>
              <a:lnSpc>
                <a:spcPct val="120000"/>
              </a:lnSpc>
            </a:pP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推广方案要循序渐进、按照计划一步一步进行推进</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 name="小标题02"/>
          <p:cNvSpPr/>
          <p:nvPr userDrawn="1"/>
        </p:nvSpPr>
        <p:spPr>
          <a:xfrm>
            <a:off x="9094199" y="1879959"/>
            <a:ext cx="2305439" cy="461665"/>
          </a:xfrm>
          <a:prstGeom prst="rect">
            <a:avLst/>
          </a:prstGeom>
        </p:spPr>
        <p:txBody>
          <a:bodyPr wrap="none">
            <a:noAutofit/>
          </a:bodyPr>
          <a:lstStyle/>
          <a:p>
            <a:r>
              <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节奏型推广方式</a:t>
            </a:r>
          </a:p>
        </p:txBody>
      </p:sp>
      <p:sp>
        <p:nvSpPr>
          <p:cNvPr id="9" name="正文01"/>
          <p:cNvSpPr/>
          <p:nvPr userDrawn="1"/>
        </p:nvSpPr>
        <p:spPr>
          <a:xfrm>
            <a:off x="6203326" y="2340940"/>
            <a:ext cx="2340000" cy="757130"/>
          </a:xfrm>
          <a:prstGeom prst="rect">
            <a:avLst/>
          </a:prstGeom>
        </p:spPr>
        <p:txBody>
          <a:bodyPr wrap="square">
            <a:noAutofit/>
          </a:bodyPr>
          <a:lstStyle/>
          <a:p>
            <a:pPr>
              <a:lnSpc>
                <a:spcPct val="120000"/>
              </a:lnSpc>
            </a:pP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推广方案要与营销的主要目标达成一致</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小标题01"/>
          <p:cNvSpPr/>
          <p:nvPr userDrawn="1"/>
        </p:nvSpPr>
        <p:spPr>
          <a:xfrm>
            <a:off x="6203326" y="1913547"/>
            <a:ext cx="2160608" cy="461665"/>
          </a:xfrm>
          <a:prstGeom prst="rect">
            <a:avLst/>
          </a:prstGeom>
        </p:spPr>
        <p:txBody>
          <a:bodyPr wrap="square">
            <a:noAutofit/>
          </a:bodyPr>
          <a:lstStyle/>
          <a:p>
            <a:r>
              <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契合营销目的</a:t>
            </a:r>
          </a:p>
        </p:txBody>
      </p:sp>
      <p:sp>
        <p:nvSpPr>
          <p:cNvPr id="4" name="页面标题"/>
          <p:cNvSpPr>
            <a:spLocks noGrp="1"/>
          </p:cNvSpPr>
          <p:nvPr userDrawn="1">
            <p:ph type="title"/>
          </p:nvPr>
        </p:nvSpPr>
        <p:spPr/>
        <p:txBody>
          <a:bodyPr>
            <a:noAutofit/>
          </a:bodyPr>
          <a:lstStyle/>
          <a:p>
            <a:r>
              <a:rPr lang="zh-CN" altLang="en-US" b="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推广方案</a:t>
            </a: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底板"/>
          <p:cNvPicPr>
            <a:picLocks noChangeAspect="1"/>
          </p:cNvPicPr>
          <p:nvPr/>
        </p:nvPicPr>
        <p:blipFill>
          <a:blip r:embed="rId2"/>
          <a:stretch>
            <a:fillRect/>
          </a:stretch>
        </p:blipFill>
        <p:spPr>
          <a:xfrm>
            <a:off x="-529" y="-297"/>
            <a:ext cx="12193057" cy="6858594"/>
          </a:xfrm>
          <a:prstGeom prst="rect">
            <a:avLst/>
          </a:prstGeom>
        </p:spPr>
      </p:pic>
      <p:grpSp>
        <p:nvGrpSpPr>
          <p:cNvPr id="26" name="页头装饰-章节02"/>
          <p:cNvGrpSpPr/>
          <p:nvPr userDrawn="1"/>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28" name="行星-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29"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27" name="底板"/>
          <p:cNvSpPr/>
          <p:nvPr userDrawn="1"/>
        </p:nvSpPr>
        <p:spPr>
          <a:xfrm>
            <a:off x="6096000" y="0"/>
            <a:ext cx="6096000" cy="6858000"/>
          </a:xfrm>
          <a:prstGeom prst="rect">
            <a:avLst/>
          </a:prstGeom>
          <a:gradFill>
            <a:gsLst>
              <a:gs pos="100000">
                <a:schemeClr val="bg2">
                  <a:lumMod val="90000"/>
                </a:schemeClr>
              </a:gs>
              <a:gs pos="39000">
                <a:schemeClr val="bg2">
                  <a:lumMod val="7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框01"/>
          <p:cNvSpPr/>
          <p:nvPr userDrawn="1"/>
        </p:nvSpPr>
        <p:spPr>
          <a:xfrm>
            <a:off x="660318" y="1473116"/>
            <a:ext cx="7081602" cy="1183106"/>
          </a:xfrm>
          <a:prstGeom prst="roundRect">
            <a:avLst>
              <a:gd name="adj" fmla="val 3575"/>
            </a:avLst>
          </a:prstGeom>
          <a:solidFill>
            <a:schemeClr val="bg1"/>
          </a:solidFill>
          <a:ln>
            <a:gradFill>
              <a:gsLst>
                <a:gs pos="0">
                  <a:schemeClr val="bg1">
                    <a:lumMod val="95000"/>
                  </a:schemeClr>
                </a:gs>
                <a:gs pos="100000">
                  <a:schemeClr val="bg1"/>
                </a:gs>
              </a:gsLst>
              <a:lin ang="5400000" scaled="1"/>
            </a:gradFill>
          </a:ln>
          <a:effectLst>
            <a:outerShdw blurRad="317500" dist="1778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6" name="框02"/>
          <p:cNvSpPr/>
          <p:nvPr userDrawn="1"/>
        </p:nvSpPr>
        <p:spPr>
          <a:xfrm>
            <a:off x="660318" y="2734031"/>
            <a:ext cx="7081602" cy="1183106"/>
          </a:xfrm>
          <a:prstGeom prst="roundRect">
            <a:avLst>
              <a:gd name="adj" fmla="val 3575"/>
            </a:avLst>
          </a:prstGeom>
          <a:solidFill>
            <a:schemeClr val="bg1"/>
          </a:solidFill>
          <a:ln>
            <a:gradFill>
              <a:gsLst>
                <a:gs pos="0">
                  <a:schemeClr val="bg1">
                    <a:lumMod val="95000"/>
                  </a:schemeClr>
                </a:gs>
                <a:gs pos="100000">
                  <a:schemeClr val="bg1"/>
                </a:gs>
              </a:gsLst>
              <a:lin ang="5400000" scaled="1"/>
            </a:gradFill>
          </a:ln>
          <a:effectLst>
            <a:outerShdw blurRad="317500" dist="1778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7" name="框03"/>
          <p:cNvSpPr/>
          <p:nvPr userDrawn="1"/>
        </p:nvSpPr>
        <p:spPr>
          <a:xfrm>
            <a:off x="660318" y="3994946"/>
            <a:ext cx="7081602" cy="1183106"/>
          </a:xfrm>
          <a:prstGeom prst="roundRect">
            <a:avLst>
              <a:gd name="adj" fmla="val 3575"/>
            </a:avLst>
          </a:prstGeom>
          <a:solidFill>
            <a:schemeClr val="bg1"/>
          </a:solidFill>
          <a:ln>
            <a:gradFill>
              <a:gsLst>
                <a:gs pos="0">
                  <a:schemeClr val="bg1">
                    <a:lumMod val="95000"/>
                  </a:schemeClr>
                </a:gs>
                <a:gs pos="100000">
                  <a:schemeClr val="bg1"/>
                </a:gs>
              </a:gsLst>
              <a:lin ang="5400000" scaled="1"/>
            </a:gradFill>
          </a:ln>
          <a:effectLst>
            <a:outerShdw blurRad="317500" dist="1778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框04"/>
          <p:cNvSpPr/>
          <p:nvPr userDrawn="1"/>
        </p:nvSpPr>
        <p:spPr>
          <a:xfrm>
            <a:off x="660318" y="5255861"/>
            <a:ext cx="7081602" cy="1183106"/>
          </a:xfrm>
          <a:prstGeom prst="roundRect">
            <a:avLst>
              <a:gd name="adj" fmla="val 3575"/>
            </a:avLst>
          </a:prstGeom>
          <a:solidFill>
            <a:schemeClr val="bg1"/>
          </a:solidFill>
          <a:ln>
            <a:gradFill>
              <a:gsLst>
                <a:gs pos="0">
                  <a:schemeClr val="bg1">
                    <a:lumMod val="95000"/>
                  </a:schemeClr>
                </a:gs>
                <a:gs pos="100000">
                  <a:schemeClr val="bg1"/>
                </a:gs>
              </a:gsLst>
              <a:lin ang="5400000" scaled="1"/>
            </a:gradFill>
          </a:ln>
          <a:effectLst>
            <a:outerShdw blurRad="317500" dist="1778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9" name="主视觉"/>
          <p:cNvPicPr>
            <a:picLocks noChangeAspect="1"/>
          </p:cNvPicPr>
          <p:nvPr userDrawn="1"/>
        </p:nvPicPr>
        <p:blipFill>
          <a:blip r:embed="rId5">
            <a:extLst>
              <a:ext uri="{BEBA8EAE-BF5A-486C-A8C5-ECC9F3942E4B}">
                <a14:imgProps xmlns:a14="http://schemas.microsoft.com/office/drawing/2010/main">
                  <a14:imgLayer r:embed="rId6">
                    <a14:imgEffect>
                      <a14:brightnessContrast bright="2000" contrast="2000"/>
                    </a14:imgEffect>
                  </a14:imgLayer>
                </a14:imgProps>
              </a:ext>
              <a:ext uri="{28A0092B-C50C-407E-A947-70E740481C1C}">
                <a14:useLocalDpi xmlns:a14="http://schemas.microsoft.com/office/drawing/2010/main" val="0"/>
              </a:ext>
            </a:extLst>
          </a:blip>
          <a:stretch>
            <a:fillRect/>
          </a:stretch>
        </p:blipFill>
        <p:spPr>
          <a:xfrm>
            <a:off x="6461606" y="1460845"/>
            <a:ext cx="5408447" cy="5033191"/>
          </a:xfrm>
          <a:prstGeom prst="rect">
            <a:avLst/>
          </a:prstGeom>
          <a:effectLst>
            <a:outerShdw blurRad="190500" dist="152400" dir="5400000" sx="98000" sy="98000" algn="tl" rotWithShape="0">
              <a:schemeClr val="tx1">
                <a:lumMod val="95000"/>
                <a:lumOff val="5000"/>
                <a:alpha val="15000"/>
              </a:schemeClr>
            </a:outerShdw>
          </a:effectLst>
        </p:spPr>
      </p:pic>
      <p:pic>
        <p:nvPicPr>
          <p:cNvPr id="21" name="图片0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2380" y="1714423"/>
            <a:ext cx="1096182" cy="780096"/>
          </a:xfrm>
          <a:prstGeom prst="rect">
            <a:avLst/>
          </a:prstGeom>
          <a:effectLst>
            <a:outerShdw blurRad="317500" dist="266700" dir="6600000" sx="98000" sy="98000" algn="tr" rotWithShape="0">
              <a:schemeClr val="bg2">
                <a:lumMod val="10000"/>
                <a:alpha val="20000"/>
              </a:schemeClr>
            </a:outerShdw>
          </a:effectLst>
        </p:spPr>
      </p:pic>
      <p:pic>
        <p:nvPicPr>
          <p:cNvPr id="22" name="图片0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2380" y="2930171"/>
            <a:ext cx="1096182" cy="780096"/>
          </a:xfrm>
          <a:prstGeom prst="rect">
            <a:avLst/>
          </a:prstGeom>
          <a:effectLst>
            <a:outerShdw blurRad="317500" dist="266700" dir="6600000" sx="98000" sy="98000" algn="tr" rotWithShape="0">
              <a:schemeClr val="bg2">
                <a:lumMod val="10000"/>
                <a:alpha val="20000"/>
              </a:schemeClr>
            </a:outerShdw>
          </a:effectLst>
        </p:spPr>
      </p:pic>
      <p:pic>
        <p:nvPicPr>
          <p:cNvPr id="23" name="图片0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2380" y="4182015"/>
            <a:ext cx="1096182" cy="780096"/>
          </a:xfrm>
          <a:prstGeom prst="rect">
            <a:avLst/>
          </a:prstGeom>
          <a:effectLst>
            <a:outerShdw blurRad="317500" dist="266700" dir="6600000" sx="98000" sy="98000" algn="tr" rotWithShape="0">
              <a:schemeClr val="bg2">
                <a:lumMod val="10000"/>
                <a:alpha val="20000"/>
              </a:schemeClr>
            </a:outerShdw>
          </a:effectLst>
        </p:spPr>
      </p:pic>
      <p:pic>
        <p:nvPicPr>
          <p:cNvPr id="24" name="图片0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380" y="5433860"/>
            <a:ext cx="1096182" cy="780096"/>
          </a:xfrm>
          <a:prstGeom prst="rect">
            <a:avLst/>
          </a:prstGeom>
          <a:effectLst>
            <a:outerShdw blurRad="317500" dist="266700" dir="6600000" sx="98000" sy="98000" algn="tr" rotWithShape="0">
              <a:schemeClr val="bg2">
                <a:lumMod val="10000"/>
                <a:alpha val="20000"/>
              </a:schemeClr>
            </a:outerShdw>
          </a:effectLst>
        </p:spPr>
      </p:pic>
      <p:sp>
        <p:nvSpPr>
          <p:cNvPr id="13" name="正文04"/>
          <p:cNvSpPr/>
          <p:nvPr userDrawn="1"/>
        </p:nvSpPr>
        <p:spPr>
          <a:xfrm>
            <a:off x="2086364" y="5843117"/>
            <a:ext cx="4252927" cy="406650"/>
          </a:xfrm>
          <a:prstGeom prst="rect">
            <a:avLst/>
          </a:prstGeom>
        </p:spPr>
        <p:txBody>
          <a:bodyPr wrap="square">
            <a:noAutofit/>
          </a:bodyPr>
          <a:lstStyle/>
          <a:p>
            <a:pPr algn="just">
              <a:lnSpc>
                <a:spcPct val="120000"/>
              </a:lnSpc>
            </a:pP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思考使用哪些自建</a:t>
            </a:r>
            <a:r>
              <a:rPr lang="en-US" altLang="zh-CN"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合作</a:t>
            </a: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渠道进行传播</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 name="小标题04"/>
          <p:cNvSpPr/>
          <p:nvPr userDrawn="1"/>
        </p:nvSpPr>
        <p:spPr>
          <a:xfrm>
            <a:off x="2086364" y="5403380"/>
            <a:ext cx="2160608" cy="461665"/>
          </a:xfrm>
          <a:prstGeom prst="rect">
            <a:avLst/>
          </a:prstGeom>
        </p:spPr>
        <p:txBody>
          <a:bodyPr wrap="square">
            <a:noAutofit/>
          </a:bodyPr>
          <a:lstStyle/>
          <a:p>
            <a:r>
              <a:rPr lang="zh-CN" altLang="en-US" sz="24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渠道规划</a:t>
            </a:r>
            <a:endPar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 name="正文03"/>
          <p:cNvSpPr/>
          <p:nvPr userDrawn="1"/>
        </p:nvSpPr>
        <p:spPr>
          <a:xfrm>
            <a:off x="2052220" y="4581219"/>
            <a:ext cx="5958840" cy="406650"/>
          </a:xfrm>
          <a:prstGeom prst="rect">
            <a:avLst/>
          </a:prstGeom>
        </p:spPr>
        <p:txBody>
          <a:bodyPr wrap="square">
            <a:noAutofit/>
          </a:bodyPr>
          <a:lstStyle/>
          <a:p>
            <a:pPr algn="just">
              <a:lnSpc>
                <a:spcPct val="120000"/>
              </a:lnSpc>
            </a:pP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思考如何生产并维护符合企业利益的正向舆论内容</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小标题03"/>
          <p:cNvSpPr/>
          <p:nvPr userDrawn="1"/>
        </p:nvSpPr>
        <p:spPr>
          <a:xfrm>
            <a:off x="2052220" y="4186878"/>
            <a:ext cx="2160608" cy="461665"/>
          </a:xfrm>
          <a:prstGeom prst="rect">
            <a:avLst/>
          </a:prstGeom>
        </p:spPr>
        <p:txBody>
          <a:bodyPr wrap="square">
            <a:noAutofit/>
          </a:bodyPr>
          <a:lstStyle/>
          <a:p>
            <a:r>
              <a:rPr lang="zh-CN" altLang="en-US" sz="24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内容生产</a:t>
            </a:r>
            <a:endPar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 name="正文02"/>
          <p:cNvSpPr/>
          <p:nvPr userDrawn="1"/>
        </p:nvSpPr>
        <p:spPr>
          <a:xfrm>
            <a:off x="2033508" y="3330547"/>
            <a:ext cx="5730240" cy="406650"/>
          </a:xfrm>
          <a:prstGeom prst="rect">
            <a:avLst/>
          </a:prstGeom>
        </p:spPr>
        <p:txBody>
          <a:bodyPr wrap="square">
            <a:noAutofit/>
          </a:bodyPr>
          <a:lstStyle/>
          <a:p>
            <a:pPr algn="just">
              <a:lnSpc>
                <a:spcPct val="120000"/>
              </a:lnSpc>
            </a:pP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思考如何利用线上资源进行传播媒介的搭建</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 name="小标题02"/>
          <p:cNvSpPr/>
          <p:nvPr userDrawn="1"/>
        </p:nvSpPr>
        <p:spPr>
          <a:xfrm>
            <a:off x="2053570" y="2934307"/>
            <a:ext cx="2160608" cy="461665"/>
          </a:xfrm>
          <a:prstGeom prst="rect">
            <a:avLst/>
          </a:prstGeom>
        </p:spPr>
        <p:txBody>
          <a:bodyPr wrap="square">
            <a:noAutofit/>
          </a:bodyPr>
          <a:lstStyle/>
          <a:p>
            <a:r>
              <a:rPr lang="zh-CN" altLang="en-US" sz="24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传播平台</a:t>
            </a:r>
            <a:endPar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正文01"/>
          <p:cNvSpPr/>
          <p:nvPr userDrawn="1"/>
        </p:nvSpPr>
        <p:spPr>
          <a:xfrm>
            <a:off x="2052220" y="2112213"/>
            <a:ext cx="5730240" cy="406650"/>
          </a:xfrm>
          <a:prstGeom prst="rect">
            <a:avLst/>
          </a:prstGeom>
        </p:spPr>
        <p:txBody>
          <a:bodyPr wrap="square">
            <a:noAutofit/>
          </a:bodyPr>
          <a:lstStyle/>
          <a:p>
            <a:pPr algn="just">
              <a:lnSpc>
                <a:spcPct val="120000"/>
              </a:lnSpc>
            </a:pP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思考如何树立品牌在目标用户群中的权威性</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小标题01"/>
          <p:cNvSpPr/>
          <p:nvPr userDrawn="1"/>
        </p:nvSpPr>
        <p:spPr>
          <a:xfrm>
            <a:off x="2052220" y="1715973"/>
            <a:ext cx="2160608" cy="461665"/>
          </a:xfrm>
          <a:prstGeom prst="rect">
            <a:avLst/>
          </a:prstGeom>
        </p:spPr>
        <p:txBody>
          <a:bodyPr wrap="square">
            <a:noAutofit/>
          </a:bodyPr>
          <a:lstStyle/>
          <a:p>
            <a:r>
              <a:rPr lang="zh-CN" altLang="en-US" sz="24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品牌塑造</a:t>
            </a:r>
            <a:endPar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页面标题"/>
          <p:cNvSpPr>
            <a:spLocks noGrp="1"/>
          </p:cNvSpPr>
          <p:nvPr userDrawn="1">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推广策略</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倒影"/>
          <p:cNvPicPr>
            <a:picLocks noChangeAspect="1"/>
          </p:cNvPicPr>
          <p:nvPr/>
        </p:nvPicPr>
        <p:blipFill>
          <a:blip r:embed="rId2"/>
          <a:stretch>
            <a:fillRect/>
          </a:stretch>
        </p:blipFill>
        <p:spPr>
          <a:xfrm>
            <a:off x="8540496" y="5347471"/>
            <a:ext cx="1766944" cy="260850"/>
          </a:xfrm>
          <a:prstGeom prst="rect">
            <a:avLst/>
          </a:prstGeom>
        </p:spPr>
      </p:pic>
      <p:pic>
        <p:nvPicPr>
          <p:cNvPr id="8" name="数字03"/>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8447293" y="1612510"/>
            <a:ext cx="2286211" cy="3893133"/>
          </a:xfrm>
          <a:prstGeom prst="rect">
            <a:avLst/>
          </a:prstGeom>
        </p:spPr>
      </p:pic>
      <p:sp>
        <p:nvSpPr>
          <p:cNvPr id="14" name="分论点04"/>
          <p:cNvSpPr txBox="1"/>
          <p:nvPr/>
        </p:nvSpPr>
        <p:spPr>
          <a:xfrm>
            <a:off x="5241836"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市场布局</a:t>
            </a:r>
          </a:p>
        </p:txBody>
      </p:sp>
      <p:sp>
        <p:nvSpPr>
          <p:cNvPr id="13" name="分论点03"/>
          <p:cNvSpPr txBox="1"/>
          <p:nvPr/>
        </p:nvSpPr>
        <p:spPr>
          <a:xfrm>
            <a:off x="3784769"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传播策略</a:t>
            </a:r>
          </a:p>
        </p:txBody>
      </p:sp>
      <p:sp>
        <p:nvSpPr>
          <p:cNvPr id="12" name="分论点02"/>
          <p:cNvSpPr txBox="1"/>
          <p:nvPr/>
        </p:nvSpPr>
        <p:spPr>
          <a:xfrm>
            <a:off x="2327703"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渠道内容</a:t>
            </a:r>
          </a:p>
        </p:txBody>
      </p:sp>
      <p:sp>
        <p:nvSpPr>
          <p:cNvPr id="11" name="分论点01"/>
          <p:cNvSpPr txBox="1"/>
          <p:nvPr/>
        </p:nvSpPr>
        <p:spPr>
          <a:xfrm>
            <a:off x="870637"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营销目标</a:t>
            </a:r>
          </a:p>
        </p:txBody>
      </p:sp>
      <p:sp>
        <p:nvSpPr>
          <p:cNvPr id="10" name="大标题"/>
          <p:cNvSpPr txBox="1"/>
          <p:nvPr/>
        </p:nvSpPr>
        <p:spPr>
          <a:xfrm>
            <a:off x="840632" y="2978873"/>
            <a:ext cx="5968582" cy="1323439"/>
          </a:xfrm>
          <a:prstGeom prst="rect">
            <a:avLst/>
          </a:prstGeom>
          <a:noFill/>
        </p:spPr>
        <p:txBody>
          <a:bodyPr wrap="square" rtlCol="0">
            <a:noAutofit/>
          </a:bodyPr>
          <a:lstStyle/>
          <a:p>
            <a:r>
              <a:rPr lang="zh-CN" altLang="en-US" sz="8000" b="1">
                <a:solidFill>
                  <a:schemeClr val="bg1"/>
                </a:solidFill>
                <a:effectLst>
                  <a:outerShdw blurRad="254000" dist="50800" dir="2700000" algn="tl" rotWithShape="0">
                    <a:schemeClr val="bg2">
                      <a:lumMod val="25000"/>
                      <a:alpha val="2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营销计划</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底板"/>
          <p:cNvSpPr/>
          <p:nvPr userDrawn="1"/>
        </p:nvSpPr>
        <p:spPr>
          <a:xfrm>
            <a:off x="0" y="0"/>
            <a:ext cx="12192000" cy="3580060"/>
          </a:xfrm>
          <a:prstGeom prst="rect">
            <a:avLst/>
          </a:prstGeom>
          <a:gradFill flip="none" rotWithShape="1">
            <a:gsLst>
              <a:gs pos="83000">
                <a:schemeClr val="bg2">
                  <a:lumMod val="90000"/>
                </a:schemeClr>
              </a:gs>
              <a:gs pos="19000">
                <a:schemeClr val="bg2">
                  <a:lumMod val="7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3" name="页头装饰-章节03"/>
          <p:cNvGrpSpPr/>
          <p:nvPr userDrawn="1"/>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14" name="行星-0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15" name="白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8" name="下方底板"/>
          <p:cNvSpPr/>
          <p:nvPr/>
        </p:nvSpPr>
        <p:spPr>
          <a:xfrm>
            <a:off x="658813" y="3025140"/>
            <a:ext cx="10874375" cy="3212148"/>
          </a:xfrm>
          <a:prstGeom prst="rect">
            <a:avLst/>
          </a:prstGeom>
          <a:gradFill flip="none" rotWithShape="1">
            <a:gsLst>
              <a:gs pos="100000">
                <a:schemeClr val="bg2">
                  <a:lumMod val="90000"/>
                </a:schemeClr>
              </a:gs>
              <a:gs pos="60000">
                <a:schemeClr val="bg2">
                  <a:lumMod val="75000"/>
                </a:schemeClr>
              </a:gs>
            </a:gsLst>
            <a:lin ang="14400000" scaled="0"/>
            <a:tileRect/>
          </a:gradFill>
          <a:ln>
            <a:noFill/>
          </a:ln>
          <a:effectLst>
            <a:outerShdw blurRad="190500" dist="190500" dir="8100000" sx="98000" sy="98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aphicFrame>
        <p:nvGraphicFramePr>
          <p:cNvPr id="35" name="折线图"/>
          <p:cNvGraphicFramePr/>
          <p:nvPr/>
        </p:nvGraphicFramePr>
        <p:xfrm>
          <a:off x="783865" y="3329981"/>
          <a:ext cx="10624271" cy="2744877"/>
        </p:xfrm>
        <a:graphic>
          <a:graphicData uri="http://schemas.openxmlformats.org/drawingml/2006/chart">
            <c:chart xmlns:c="http://schemas.openxmlformats.org/drawingml/2006/chart" xmlns:r="http://schemas.openxmlformats.org/officeDocument/2006/relationships" r:id="rId4"/>
          </a:graphicData>
        </a:graphic>
      </p:graphicFrame>
      <p:cxnSp>
        <p:nvCxnSpPr>
          <p:cNvPr id="36" name="线"/>
          <p:cNvCxnSpPr/>
          <p:nvPr/>
        </p:nvCxnSpPr>
        <p:spPr>
          <a:xfrm>
            <a:off x="8349591" y="3738623"/>
            <a:ext cx="0" cy="202971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线"/>
          <p:cNvCxnSpPr/>
          <p:nvPr/>
        </p:nvCxnSpPr>
        <p:spPr>
          <a:xfrm>
            <a:off x="5067911" y="5120640"/>
            <a:ext cx="0" cy="6477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0" name="最大值"/>
          <p:cNvSpPr/>
          <p:nvPr/>
        </p:nvSpPr>
        <p:spPr>
          <a:xfrm>
            <a:off x="8684442" y="4719740"/>
            <a:ext cx="1016516" cy="418220"/>
          </a:xfrm>
          <a:prstGeom prst="wedgeRectCallout">
            <a:avLst>
              <a:gd name="adj1" fmla="val -83520"/>
              <a:gd name="adj2" fmla="val 204674"/>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最大值</a:t>
            </a:r>
          </a:p>
        </p:txBody>
      </p:sp>
      <p:sp>
        <p:nvSpPr>
          <p:cNvPr id="41" name="最小值"/>
          <p:cNvSpPr/>
          <p:nvPr/>
        </p:nvSpPr>
        <p:spPr>
          <a:xfrm>
            <a:off x="3728720" y="4721470"/>
            <a:ext cx="1016516" cy="418220"/>
          </a:xfrm>
          <a:prstGeom prst="wedgeRectCallout">
            <a:avLst>
              <a:gd name="adj1" fmla="val 83262"/>
              <a:gd name="adj2" fmla="val 197385"/>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最小值</a:t>
            </a:r>
            <a:endParaRPr lang="zh-CN" altLang="en-US" sz="12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aphicFrame>
        <p:nvGraphicFramePr>
          <p:cNvPr id="9" name="表格"/>
          <p:cNvGraphicFramePr>
            <a:graphicFrameLocks noGrp="1"/>
          </p:cNvGraphicFramePr>
          <p:nvPr/>
        </p:nvGraphicFramePr>
        <p:xfrm>
          <a:off x="1378763" y="1271672"/>
          <a:ext cx="9434475" cy="2159076"/>
        </p:xfrm>
        <a:graphic>
          <a:graphicData uri="http://schemas.openxmlformats.org/drawingml/2006/table">
            <a:tbl>
              <a:tblPr firstRow="1" bandRow="1">
                <a:tableStyleId>{5940675A-B579-460E-94D1-54222C63F5DA}</a:tableStyleId>
              </a:tblPr>
              <a:tblGrid>
                <a:gridCol w="1237115">
                  <a:extLst>
                    <a:ext uri="{9D8B030D-6E8A-4147-A177-3AD203B41FA5}">
                      <a16:colId xmlns:a16="http://schemas.microsoft.com/office/drawing/2014/main" val="20000"/>
                    </a:ext>
                  </a:extLst>
                </a:gridCol>
                <a:gridCol w="2129742">
                  <a:extLst>
                    <a:ext uri="{9D8B030D-6E8A-4147-A177-3AD203B41FA5}">
                      <a16:colId xmlns:a16="http://schemas.microsoft.com/office/drawing/2014/main" val="20001"/>
                    </a:ext>
                  </a:extLst>
                </a:gridCol>
                <a:gridCol w="2129742">
                  <a:extLst>
                    <a:ext uri="{9D8B030D-6E8A-4147-A177-3AD203B41FA5}">
                      <a16:colId xmlns:a16="http://schemas.microsoft.com/office/drawing/2014/main" val="20002"/>
                    </a:ext>
                  </a:extLst>
                </a:gridCol>
                <a:gridCol w="1990846">
                  <a:extLst>
                    <a:ext uri="{9D8B030D-6E8A-4147-A177-3AD203B41FA5}">
                      <a16:colId xmlns:a16="http://schemas.microsoft.com/office/drawing/2014/main" val="20003"/>
                    </a:ext>
                  </a:extLst>
                </a:gridCol>
                <a:gridCol w="1947030">
                  <a:extLst>
                    <a:ext uri="{9D8B030D-6E8A-4147-A177-3AD203B41FA5}">
                      <a16:colId xmlns:a16="http://schemas.microsoft.com/office/drawing/2014/main" val="20004"/>
                    </a:ext>
                  </a:extLst>
                </a:gridCol>
              </a:tblGrid>
              <a:tr h="550054">
                <a:tc>
                  <a:txBody>
                    <a:bodyPr/>
                    <a:lstStyle/>
                    <a:p>
                      <a:pPr algn="ctr">
                        <a:lnSpc>
                          <a:spcPct val="100000"/>
                        </a:lnSpc>
                        <a:spcAft>
                          <a:spcPts val="0"/>
                        </a:spcAft>
                      </a:pPr>
                      <a:r>
                        <a:rPr lang="zh-CN" altLang="en-US" sz="2000" kern="1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年度</a:t>
                      </a:r>
                      <a:endParaRPr lang="zh-CN" sz="20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lnSpc>
                          <a:spcPct val="100000"/>
                        </a:lnSpc>
                        <a:spcAft>
                          <a:spcPts val="0"/>
                        </a:spcAft>
                      </a:pPr>
                      <a:r>
                        <a:rPr lang="zh-CN" altLang="en-US" sz="2000" kern="1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利润额（万元）</a:t>
                      </a:r>
                      <a:endParaRPr lang="zh-CN" sz="20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lnSpc>
                          <a:spcPct val="100000"/>
                        </a:lnSpc>
                        <a:spcAft>
                          <a:spcPts val="0"/>
                        </a:spcAft>
                      </a:pPr>
                      <a:r>
                        <a:rPr lang="zh-CN" altLang="en-US" sz="2000" kern="1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销售额（万元）</a:t>
                      </a:r>
                      <a:endParaRPr lang="zh-CN" sz="20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lnSpc>
                          <a:spcPct val="100000"/>
                        </a:lnSpc>
                        <a:spcAft>
                          <a:spcPts val="0"/>
                        </a:spcAft>
                      </a:pPr>
                      <a:r>
                        <a:rPr lang="zh-CN" altLang="en-US" sz="2000" kern="1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市场占有率</a:t>
                      </a:r>
                      <a:endParaRPr lang="zh-CN" sz="20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lnSpc>
                          <a:spcPct val="100000"/>
                        </a:lnSpc>
                        <a:spcAft>
                          <a:spcPts val="0"/>
                        </a:spcAft>
                      </a:pPr>
                      <a:r>
                        <a:rPr lang="zh-CN" altLang="en-US" sz="2000" kern="1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投资收益率</a:t>
                      </a:r>
                      <a:endParaRPr lang="zh-CN" sz="20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565148">
                <a:tc>
                  <a:txBody>
                    <a:bodyPr/>
                    <a:lstStyle/>
                    <a:p>
                      <a:pPr algn="ctr">
                        <a:lnSpc>
                          <a:spcPct val="100000"/>
                        </a:lnSpc>
                        <a:spcAft>
                          <a:spcPts val="0"/>
                        </a:spcAft>
                      </a:pPr>
                      <a:r>
                        <a:rPr lang="en-US" altLang="zh-CN" sz="1800" kern="1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20XX</a:t>
                      </a:r>
                      <a:endParaRPr lang="zh-CN" sz="1800" kern="100"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1500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altLang="zh-CN"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37720">
                <a:tc>
                  <a:txBody>
                    <a:bodyPr/>
                    <a:lstStyle/>
                    <a:p>
                      <a:pPr algn="ctr">
                        <a:lnSpc>
                          <a:spcPct val="100000"/>
                        </a:lnSpc>
                        <a:spcAft>
                          <a:spcPts val="0"/>
                        </a:spcAft>
                      </a:pPr>
                      <a:r>
                        <a:rPr lang="en-US" sz="1800" kern="1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a:t>
                      </a:r>
                      <a:r>
                        <a:rPr lang="en-US" altLang="zh-CN" sz="1800" kern="1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XX</a:t>
                      </a:r>
                      <a:endParaRPr lang="zh-CN" sz="1800" kern="100"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altLang="zh-CN"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altLang="zh-CN"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2000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altLang="zh-CN"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altLang="zh-CN"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06154">
                <a:tc>
                  <a:txBody>
                    <a:bodyPr/>
                    <a:lstStyle/>
                    <a:p>
                      <a:pPr algn="ctr">
                        <a:lnSpc>
                          <a:spcPct val="100000"/>
                        </a:lnSpc>
                        <a:spcAft>
                          <a:spcPts val="0"/>
                        </a:spcAft>
                      </a:pPr>
                      <a:r>
                        <a:rPr lang="en-US" altLang="zh-CN" sz="1800" kern="1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20XX</a:t>
                      </a:r>
                      <a:endParaRPr lang="zh-CN" sz="1800" kern="100"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altLang="zh-CN"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300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altLang="zh-CN"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2500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altLang="zh-CN"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90%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altLang="zh-CN" sz="1400" kern="1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150%</a:t>
                      </a:r>
                      <a:endParaRPr 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252000" marR="25200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5" name="页面标题"/>
          <p:cNvSpPr>
            <a:spLocks noGrp="1"/>
          </p:cNvSpPr>
          <p:nvPr>
            <p:ph type="title"/>
          </p:nvPr>
        </p:nvSpPr>
        <p:spPr/>
        <p:txBody>
          <a:bodyPr/>
          <a:lstStyle/>
          <a:p>
            <a:r>
              <a:rPr lang="zh-CN" altLang="en-US" b="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营销目标</a:t>
            </a: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页头装饰-章节03"/>
          <p:cNvGrpSpPr/>
          <p:nvPr userDrawn="1"/>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37" name="行星-0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39" name="白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29" name="底板"/>
          <p:cNvSpPr/>
          <p:nvPr userDrawn="1"/>
        </p:nvSpPr>
        <p:spPr>
          <a:xfrm>
            <a:off x="0" y="3277940"/>
            <a:ext cx="12192000" cy="3580060"/>
          </a:xfrm>
          <a:prstGeom prst="rect">
            <a:avLst/>
          </a:prstGeom>
          <a:gradFill flip="none" rotWithShape="1">
            <a:gsLst>
              <a:gs pos="88000">
                <a:schemeClr val="bg2">
                  <a:lumMod val="90000"/>
                </a:schemeClr>
              </a:gs>
              <a:gs pos="10000">
                <a:schemeClr val="bg2">
                  <a:lumMod val="7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圆底01"/>
          <p:cNvSpPr/>
          <p:nvPr userDrawn="1"/>
        </p:nvSpPr>
        <p:spPr>
          <a:xfrm>
            <a:off x="711017" y="4649684"/>
            <a:ext cx="3482644" cy="1614272"/>
          </a:xfrm>
          <a:prstGeom prst="roundRect">
            <a:avLst>
              <a:gd name="adj" fmla="val 50000"/>
            </a:avLst>
          </a:prstGeom>
          <a:solidFill>
            <a:schemeClr val="bg1"/>
          </a:solidFill>
          <a:ln>
            <a:noFill/>
          </a:ln>
          <a:effectLst>
            <a:outerShdw blurRad="190500" dist="152400" dir="5400000" sx="98000" sy="98000" algn="tl"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圆底02"/>
          <p:cNvSpPr/>
          <p:nvPr userDrawn="1"/>
        </p:nvSpPr>
        <p:spPr>
          <a:xfrm>
            <a:off x="4459137" y="4649684"/>
            <a:ext cx="3482644" cy="1614272"/>
          </a:xfrm>
          <a:prstGeom prst="roundRect">
            <a:avLst>
              <a:gd name="adj" fmla="val 50000"/>
            </a:avLst>
          </a:prstGeom>
          <a:solidFill>
            <a:schemeClr val="bg1"/>
          </a:solidFill>
          <a:ln>
            <a:noFill/>
          </a:ln>
          <a:effectLst>
            <a:outerShdw blurRad="190500" dist="152400" dir="5400000" sx="98000" sy="98000" algn="tl"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圆底03"/>
          <p:cNvSpPr/>
          <p:nvPr userDrawn="1"/>
        </p:nvSpPr>
        <p:spPr>
          <a:xfrm>
            <a:off x="8207257" y="4649684"/>
            <a:ext cx="3482644" cy="1614272"/>
          </a:xfrm>
          <a:prstGeom prst="roundRect">
            <a:avLst>
              <a:gd name="adj" fmla="val 50000"/>
            </a:avLst>
          </a:prstGeom>
          <a:solidFill>
            <a:schemeClr val="bg1"/>
          </a:solidFill>
          <a:ln>
            <a:noFill/>
          </a:ln>
          <a:effectLst>
            <a:outerShdw blurRad="190500" dist="152400" dir="5400000" sx="98000" sy="98000" algn="tl"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底板白"/>
          <p:cNvSpPr/>
          <p:nvPr userDrawn="1"/>
        </p:nvSpPr>
        <p:spPr>
          <a:xfrm>
            <a:off x="738582" y="1361579"/>
            <a:ext cx="10714837" cy="2682455"/>
          </a:xfrm>
          <a:prstGeom prst="roundRect">
            <a:avLst>
              <a:gd name="adj" fmla="val 4108"/>
            </a:avLst>
          </a:prstGeom>
          <a:solidFill>
            <a:schemeClr val="bg1"/>
          </a:solidFill>
          <a:ln>
            <a:gradFill>
              <a:gsLst>
                <a:gs pos="37000">
                  <a:schemeClr val="bg1">
                    <a:lumMod val="95000"/>
                  </a:schemeClr>
                </a:gs>
                <a:gs pos="100000">
                  <a:schemeClr val="bg1"/>
                </a:gs>
              </a:gsLst>
              <a:lin ang="5400000" scaled="1"/>
            </a:gradFill>
          </a:ln>
          <a:effectLst>
            <a:outerShdw blurRad="190500" dist="228600" dir="2700000" sx="98000" sy="98000" algn="tl"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底板蓝"/>
          <p:cNvSpPr/>
          <p:nvPr userDrawn="1"/>
        </p:nvSpPr>
        <p:spPr>
          <a:xfrm rot="5400000">
            <a:off x="7145441" y="-294419"/>
            <a:ext cx="2692800" cy="6004800"/>
          </a:xfrm>
          <a:prstGeom prst="round2SameRect">
            <a:avLst>
              <a:gd name="adj1" fmla="val 4216"/>
              <a:gd name="adj2" fmla="val 0"/>
            </a:avLst>
          </a:prstGeom>
          <a:gradFill flip="none" rotWithShape="1">
            <a:gsLst>
              <a:gs pos="83000">
                <a:schemeClr val="bg2">
                  <a:lumMod val="90000"/>
                </a:schemeClr>
              </a:gs>
              <a:gs pos="19000">
                <a:schemeClr val="bg2">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底衬03"/>
          <p:cNvSpPr/>
          <p:nvPr/>
        </p:nvSpPr>
        <p:spPr>
          <a:xfrm>
            <a:off x="8400869" y="4776537"/>
            <a:ext cx="1356180" cy="1356178"/>
          </a:xfrm>
          <a:prstGeom prst="ellipse">
            <a:avLst/>
          </a:prstGeom>
          <a:solidFill>
            <a:schemeClr val="bg1"/>
          </a:solidFill>
          <a:ln>
            <a:noFill/>
          </a:ln>
          <a:effectLst>
            <a:outerShdw blurRad="63500" sx="102000" sy="102000" algn="ctr"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3" name="底衬02"/>
          <p:cNvSpPr/>
          <p:nvPr/>
        </p:nvSpPr>
        <p:spPr>
          <a:xfrm>
            <a:off x="4648752" y="4776537"/>
            <a:ext cx="1356180" cy="1356178"/>
          </a:xfrm>
          <a:prstGeom prst="ellipse">
            <a:avLst/>
          </a:prstGeom>
          <a:solidFill>
            <a:schemeClr val="bg1"/>
          </a:solidFill>
          <a:ln>
            <a:noFill/>
          </a:ln>
          <a:effectLst>
            <a:outerShdw blurRad="63500" sx="102000" sy="102000" algn="ctr"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6" name="底衬01"/>
          <p:cNvSpPr/>
          <p:nvPr/>
        </p:nvSpPr>
        <p:spPr>
          <a:xfrm>
            <a:off x="896635" y="4776537"/>
            <a:ext cx="1356180" cy="1356178"/>
          </a:xfrm>
          <a:prstGeom prst="ellipse">
            <a:avLst/>
          </a:prstGeom>
          <a:solidFill>
            <a:schemeClr val="bg1"/>
          </a:solidFill>
          <a:ln>
            <a:noFill/>
          </a:ln>
          <a:effectLst>
            <a:outerShdw blurRad="63500" sx="102000" sy="102000" algn="ctr"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7" name="进度环01"/>
          <p:cNvSpPr/>
          <p:nvPr/>
        </p:nvSpPr>
        <p:spPr>
          <a:xfrm>
            <a:off x="898787" y="4778689"/>
            <a:ext cx="1351877" cy="1351875"/>
          </a:xfrm>
          <a:prstGeom prst="pie">
            <a:avLst>
              <a:gd name="adj1" fmla="val 16136030"/>
              <a:gd name="adj2" fmla="val 12134728"/>
            </a:avLst>
          </a:prstGeom>
          <a:gradFill>
            <a:gsLst>
              <a:gs pos="0">
                <a:schemeClr val="bg2">
                  <a:lumMod val="75000"/>
                </a:schemeClr>
              </a:gs>
              <a:gs pos="98230">
                <a:schemeClr val="bg2">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4" name="进度环02"/>
          <p:cNvSpPr/>
          <p:nvPr/>
        </p:nvSpPr>
        <p:spPr>
          <a:xfrm>
            <a:off x="4650904" y="4778689"/>
            <a:ext cx="1351877" cy="1351875"/>
          </a:xfrm>
          <a:prstGeom prst="pie">
            <a:avLst>
              <a:gd name="adj1" fmla="val 15997825"/>
              <a:gd name="adj2" fmla="val 8449337"/>
            </a:avLst>
          </a:prstGeom>
          <a:gradFill>
            <a:gsLst>
              <a:gs pos="0">
                <a:schemeClr val="bg2">
                  <a:lumMod val="75000"/>
                </a:schemeClr>
              </a:gs>
              <a:gs pos="98230">
                <a:schemeClr val="bg2">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1" name="进度环03"/>
          <p:cNvSpPr/>
          <p:nvPr/>
        </p:nvSpPr>
        <p:spPr>
          <a:xfrm>
            <a:off x="8403021" y="4778689"/>
            <a:ext cx="1351877" cy="1351875"/>
          </a:xfrm>
          <a:prstGeom prst="pie">
            <a:avLst>
              <a:gd name="adj1" fmla="val 16224952"/>
              <a:gd name="adj2" fmla="val 5390377"/>
            </a:avLst>
          </a:prstGeom>
          <a:gradFill>
            <a:gsLst>
              <a:gs pos="0">
                <a:schemeClr val="bg2">
                  <a:lumMod val="75000"/>
                </a:schemeClr>
              </a:gs>
              <a:gs pos="98230">
                <a:schemeClr val="bg2">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8" name="顶01"/>
          <p:cNvSpPr/>
          <p:nvPr/>
        </p:nvSpPr>
        <p:spPr>
          <a:xfrm>
            <a:off x="1054510" y="4934412"/>
            <a:ext cx="1036127" cy="1036125"/>
          </a:xfrm>
          <a:prstGeom prst="ellipse">
            <a:avLst/>
          </a:prstGeom>
          <a:solidFill>
            <a:schemeClr val="bg1"/>
          </a:solidFill>
          <a:ln>
            <a:noFill/>
          </a:ln>
          <a:effectLst>
            <a:outerShdw blurRad="63500" sx="102000" sy="102000" algn="ctr"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5" name="顶02"/>
          <p:cNvSpPr/>
          <p:nvPr/>
        </p:nvSpPr>
        <p:spPr>
          <a:xfrm>
            <a:off x="4806627" y="4934412"/>
            <a:ext cx="1036127" cy="1036125"/>
          </a:xfrm>
          <a:prstGeom prst="ellipse">
            <a:avLst/>
          </a:prstGeom>
          <a:solidFill>
            <a:schemeClr val="bg1"/>
          </a:solidFill>
          <a:ln>
            <a:noFill/>
          </a:ln>
          <a:effectLst>
            <a:outerShdw blurRad="63500" sx="102000" sy="102000" algn="ctr"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2" name="顶03"/>
          <p:cNvSpPr/>
          <p:nvPr/>
        </p:nvSpPr>
        <p:spPr>
          <a:xfrm>
            <a:off x="8558744" y="4934412"/>
            <a:ext cx="1036127" cy="1036125"/>
          </a:xfrm>
          <a:prstGeom prst="ellipse">
            <a:avLst/>
          </a:prstGeom>
          <a:solidFill>
            <a:schemeClr val="bg1"/>
          </a:solidFill>
          <a:ln>
            <a:noFill/>
          </a:ln>
          <a:effectLst>
            <a:outerShdw blurRad="63500" sx="102000" sy="102000" algn="ctr"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2" name="百分比01"/>
          <p:cNvSpPr txBox="1"/>
          <p:nvPr/>
        </p:nvSpPr>
        <p:spPr>
          <a:xfrm>
            <a:off x="1041365" y="5272856"/>
            <a:ext cx="1066721" cy="36943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80</a:t>
            </a:r>
            <a:r>
              <a:rPr kumimoji="0" lang="en-US" sz="1200" b="0" i="0" u="none" strike="noStrike" kern="1200" cap="none" spc="0" normalizeH="0" baseline="0" noProof="0" smtClean="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kumimoji="0" lang="en-US" sz="1200" b="0" i="0" u="none" strike="noStrike" kern="1200" cap="none" spc="0" normalizeH="0" baseline="0" noProof="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5" name="百分比02"/>
          <p:cNvSpPr txBox="1"/>
          <p:nvPr/>
        </p:nvSpPr>
        <p:spPr>
          <a:xfrm>
            <a:off x="4764597" y="5272856"/>
            <a:ext cx="1066721" cy="36943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smtClean="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68</a:t>
            </a:r>
            <a:r>
              <a:rPr kumimoji="0" lang="en-US" sz="1200" b="0" i="0" u="none" strike="noStrike" kern="1200" cap="none" spc="0" normalizeH="0" baseline="0" noProof="0" smtClean="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kumimoji="0" lang="en-US" sz="1200" b="0" i="0" u="none" strike="noStrike" kern="1200" cap="none" spc="0" normalizeH="0" baseline="0" noProof="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8" name="百分比03"/>
          <p:cNvSpPr txBox="1"/>
          <p:nvPr/>
        </p:nvSpPr>
        <p:spPr>
          <a:xfrm>
            <a:off x="8528943" y="5272856"/>
            <a:ext cx="1066721" cy="36943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a:t>
            </a:r>
            <a:r>
              <a:rPr kumimoji="0" lang="en-US" sz="2400" b="0" i="0" u="none" strike="noStrike" kern="1200" cap="none" spc="0" normalizeH="0" baseline="0" noProof="0" smtClean="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a:t>
            </a:r>
            <a:r>
              <a:rPr kumimoji="0" lang="en-US" sz="1200" b="0" i="0" u="none" strike="noStrike" kern="1200" cap="none" spc="0" normalizeH="0" baseline="0" noProof="0" smtClean="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kumimoji="0" lang="en-US" sz="1200" b="0" i="0" u="none" strike="noStrike" kern="1200" cap="none" spc="0" normalizeH="0" baseline="0" noProof="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数值01"/>
          <p:cNvSpPr txBox="1"/>
          <p:nvPr/>
        </p:nvSpPr>
        <p:spPr>
          <a:xfrm>
            <a:off x="2295819" y="5398524"/>
            <a:ext cx="1515721" cy="523220"/>
          </a:xfrm>
          <a:prstGeom prst="rect">
            <a:avLst/>
          </a:prstGeom>
          <a:noFill/>
        </p:spPr>
        <p:txBody>
          <a:bodyPr wrap="square" rtlCol="0">
            <a:noAutofit/>
          </a:bodyPr>
          <a:lstStyle/>
          <a:p>
            <a:r>
              <a:rPr lang="zh-CN" altLang="en-US" sz="28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1,500</a:t>
            </a:r>
            <a:endParaRPr lang="zh-CN" altLang="en-US" sz="28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1" name="数值02"/>
          <p:cNvSpPr txBox="1"/>
          <p:nvPr/>
        </p:nvSpPr>
        <p:spPr>
          <a:xfrm>
            <a:off x="6155823" y="5398524"/>
            <a:ext cx="1515721" cy="523220"/>
          </a:xfrm>
          <a:prstGeom prst="rect">
            <a:avLst/>
          </a:prstGeom>
          <a:noFill/>
        </p:spPr>
        <p:txBody>
          <a:bodyPr wrap="square" rtlCol="0">
            <a:noAutofit/>
          </a:bodyPr>
          <a:lstStyle/>
          <a:p>
            <a:r>
              <a:rPr lang="zh-CN" altLang="en-US" sz="28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1,200</a:t>
            </a:r>
            <a:endParaRPr lang="zh-CN" altLang="en-US" sz="28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4" name="数值03"/>
          <p:cNvSpPr txBox="1"/>
          <p:nvPr/>
        </p:nvSpPr>
        <p:spPr>
          <a:xfrm>
            <a:off x="9830776" y="5398524"/>
            <a:ext cx="1515721" cy="523220"/>
          </a:xfrm>
          <a:prstGeom prst="rect">
            <a:avLst/>
          </a:prstGeom>
          <a:noFill/>
        </p:spPr>
        <p:txBody>
          <a:bodyPr wrap="square" rtlCol="0">
            <a:noAutofit/>
          </a:bodyPr>
          <a:lstStyle/>
          <a:p>
            <a:r>
              <a:rPr lang="zh-CN" altLang="en-US" sz="28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1,000</a:t>
            </a:r>
            <a:endParaRPr lang="zh-CN" altLang="en-US" sz="28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6" name="项目01"/>
          <p:cNvSpPr txBox="1"/>
          <p:nvPr/>
        </p:nvSpPr>
        <p:spPr>
          <a:xfrm>
            <a:off x="2295820" y="4987509"/>
            <a:ext cx="1327650" cy="400110"/>
          </a:xfrm>
          <a:prstGeom prst="rect">
            <a:avLst/>
          </a:prstGeom>
          <a:noFill/>
        </p:spPr>
        <p:txBody>
          <a:bodyPr wrap="square" rtlCol="0">
            <a:noAutofit/>
          </a:bodyPr>
          <a:lstStyle/>
          <a:p>
            <a:r>
              <a:rPr lang="zh-CN" altLang="en-US" sz="20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项目一</a:t>
            </a:r>
            <a:endParaRPr lang="zh-CN" altLang="en-US" sz="20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0" name="项目02"/>
          <p:cNvSpPr txBox="1"/>
          <p:nvPr/>
        </p:nvSpPr>
        <p:spPr>
          <a:xfrm>
            <a:off x="6155824" y="4987509"/>
            <a:ext cx="1327650" cy="400110"/>
          </a:xfrm>
          <a:prstGeom prst="rect">
            <a:avLst/>
          </a:prstGeom>
          <a:noFill/>
        </p:spPr>
        <p:txBody>
          <a:bodyPr wrap="square" rtlCol="0">
            <a:noAutofit/>
          </a:bodyPr>
          <a:lstStyle/>
          <a:p>
            <a:r>
              <a:rPr lang="zh-CN" altLang="en-US" sz="20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a:t>
            </a:r>
            <a:r>
              <a:rPr lang="zh-CN" altLang="en-US" sz="20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a:t>
            </a:r>
          </a:p>
        </p:txBody>
      </p:sp>
      <p:sp>
        <p:nvSpPr>
          <p:cNvPr id="63" name="项目03"/>
          <p:cNvSpPr txBox="1"/>
          <p:nvPr/>
        </p:nvSpPr>
        <p:spPr>
          <a:xfrm>
            <a:off x="9830777" y="4987509"/>
            <a:ext cx="1327650" cy="400110"/>
          </a:xfrm>
          <a:prstGeom prst="rect">
            <a:avLst/>
          </a:prstGeom>
          <a:noFill/>
        </p:spPr>
        <p:txBody>
          <a:bodyPr wrap="square" rtlCol="0">
            <a:noAutofit/>
          </a:bodyPr>
          <a:lstStyle/>
          <a:p>
            <a:r>
              <a:rPr lang="zh-CN" altLang="en-US" sz="20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项目三</a:t>
            </a:r>
            <a:endParaRPr lang="zh-CN" altLang="en-US" sz="20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aphicFrame>
        <p:nvGraphicFramePr>
          <p:cNvPr id="24" name="季度柱状图"/>
          <p:cNvGraphicFramePr/>
          <p:nvPr/>
        </p:nvGraphicFramePr>
        <p:xfrm>
          <a:off x="5602251" y="1659444"/>
          <a:ext cx="5581084" cy="2257236"/>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文"/>
          <p:cNvSpPr/>
          <p:nvPr/>
        </p:nvSpPr>
        <p:spPr>
          <a:xfrm>
            <a:off x="1147623" y="2208769"/>
            <a:ext cx="3956808" cy="1569660"/>
          </a:xfrm>
          <a:prstGeom prst="rect">
            <a:avLst/>
          </a:prstGeom>
        </p:spPr>
        <p:txBody>
          <a:bodyPr wrap="square">
            <a:noAutofit/>
          </a:bodyPr>
          <a:lstStyle/>
          <a:p>
            <a:pPr marL="285750" indent="-285750" algn="just">
              <a:lnSpc>
                <a:spcPct val="120000"/>
              </a:lnSpc>
              <a:buFont typeface="Arial" panose="020B0604020202020204" pitchFamily="34" charset="0"/>
              <a:buChar char="•"/>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营销目标是在分析营销现状并预测未来的机会和威胁的基础上确定的，一般包括财务目标和营销目标两</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类</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gn="just">
              <a:lnSpc>
                <a:spcPct val="120000"/>
              </a:lnSpc>
              <a:buFont typeface="Arial" panose="020B0604020202020204" pitchFamily="34" charset="0"/>
              <a:buChar char="•"/>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其中</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财务目标由利润额、销售额、市场占有率、投资收益率等指标组成</a:t>
            </a:r>
          </a:p>
        </p:txBody>
      </p:sp>
      <p:sp>
        <p:nvSpPr>
          <p:cNvPr id="27" name="小标题"/>
          <p:cNvSpPr txBox="1"/>
          <p:nvPr/>
        </p:nvSpPr>
        <p:spPr>
          <a:xfrm>
            <a:off x="1177837" y="1705164"/>
            <a:ext cx="2185686" cy="461665"/>
          </a:xfrm>
          <a:prstGeom prst="rect">
            <a:avLst/>
          </a:prstGeom>
          <a:noFill/>
        </p:spPr>
        <p:txBody>
          <a:bodyPr wrap="square" rtlCol="0">
            <a:noAutofit/>
          </a:bodyPr>
          <a:lstStyle/>
          <a:p>
            <a:r>
              <a:rPr lang="zh-CN" altLang="en-US"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年度目标</a:t>
            </a:r>
            <a:endPar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页面标题"/>
          <p:cNvSpPr>
            <a:spLocks noGrp="1"/>
          </p:cNvSpPr>
          <p:nvPr>
            <p:ph type="title"/>
          </p:nvPr>
        </p:nvSpPr>
        <p:spPr/>
        <p:txBody>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营销目标</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数字-4"/>
          <p:cNvSpPr txBox="1"/>
          <p:nvPr/>
        </p:nvSpPr>
        <p:spPr>
          <a:xfrm>
            <a:off x="8624264" y="4533662"/>
            <a:ext cx="642394" cy="707886"/>
          </a:xfrm>
          <a:prstGeom prst="rect">
            <a:avLst/>
          </a:prstGeom>
          <a:noFill/>
        </p:spPr>
        <p:txBody>
          <a:bodyPr wrap="square" rtlCol="0">
            <a:noAutofit/>
          </a:bodyPr>
          <a:lstStyle/>
          <a:p>
            <a:r>
              <a:rPr lang="en-US" altLang="zh-CN" sz="4000" b="1">
                <a:gradFill>
                  <a:gsLst>
                    <a:gs pos="82000">
                      <a:schemeClr val="bg2">
                        <a:lumMod val="75000"/>
                      </a:schemeClr>
                    </a:gs>
                    <a:gs pos="22000">
                      <a:schemeClr val="bg2">
                        <a:lumMod val="50000"/>
                      </a:schemeClr>
                    </a:gs>
                  </a:gsLst>
                  <a:lin ang="2700000" scaled="0"/>
                </a:gra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4</a:t>
            </a:r>
            <a:endParaRPr lang="zh-CN" altLang="en-US" sz="4000" b="1">
              <a:gradFill>
                <a:gsLst>
                  <a:gs pos="82000">
                    <a:schemeClr val="bg2">
                      <a:lumMod val="75000"/>
                    </a:schemeClr>
                  </a:gs>
                  <a:gs pos="22000">
                    <a:schemeClr val="bg2">
                      <a:lumMod val="50000"/>
                    </a:schemeClr>
                  </a:gs>
                </a:gsLst>
                <a:lin ang="2700000" scaled="0"/>
              </a:gra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13" name="数字-3"/>
          <p:cNvSpPr txBox="1"/>
          <p:nvPr/>
        </p:nvSpPr>
        <p:spPr>
          <a:xfrm>
            <a:off x="5335093" y="4533662"/>
            <a:ext cx="642394" cy="707886"/>
          </a:xfrm>
          <a:prstGeom prst="rect">
            <a:avLst/>
          </a:prstGeom>
          <a:noFill/>
        </p:spPr>
        <p:txBody>
          <a:bodyPr wrap="square" rtlCol="0">
            <a:noAutofit/>
          </a:bodyPr>
          <a:lstStyle/>
          <a:p>
            <a:r>
              <a:rPr lang="en-US" altLang="zh-CN" sz="4000" b="1" smtClean="0">
                <a:gradFill>
                  <a:gsLst>
                    <a:gs pos="82000">
                      <a:schemeClr val="bg2">
                        <a:lumMod val="75000"/>
                      </a:schemeClr>
                    </a:gs>
                    <a:gs pos="22000">
                      <a:schemeClr val="bg2">
                        <a:lumMod val="50000"/>
                      </a:schemeClr>
                    </a:gs>
                  </a:gsLst>
                  <a:lin ang="2700000" scaled="0"/>
                </a:gra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3</a:t>
            </a:r>
            <a:endParaRPr lang="zh-CN" altLang="en-US" sz="4000" b="1">
              <a:gradFill>
                <a:gsLst>
                  <a:gs pos="82000">
                    <a:schemeClr val="bg2">
                      <a:lumMod val="75000"/>
                    </a:schemeClr>
                  </a:gs>
                  <a:gs pos="22000">
                    <a:schemeClr val="bg2">
                      <a:lumMod val="50000"/>
                    </a:schemeClr>
                  </a:gs>
                </a:gsLst>
                <a:lin ang="2700000" scaled="0"/>
              </a:gra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8" name="数字-2"/>
          <p:cNvSpPr txBox="1"/>
          <p:nvPr/>
        </p:nvSpPr>
        <p:spPr>
          <a:xfrm>
            <a:off x="8624264" y="3553893"/>
            <a:ext cx="642394" cy="707886"/>
          </a:xfrm>
          <a:prstGeom prst="rect">
            <a:avLst/>
          </a:prstGeom>
          <a:noFill/>
        </p:spPr>
        <p:txBody>
          <a:bodyPr wrap="square" rtlCol="0">
            <a:noAutofit/>
          </a:bodyPr>
          <a:lstStyle/>
          <a:p>
            <a:r>
              <a:rPr lang="en-US" altLang="zh-CN" sz="4000" b="1">
                <a:gradFill>
                  <a:gsLst>
                    <a:gs pos="82000">
                      <a:schemeClr val="bg2">
                        <a:lumMod val="75000"/>
                      </a:schemeClr>
                    </a:gs>
                    <a:gs pos="22000">
                      <a:schemeClr val="bg2">
                        <a:lumMod val="50000"/>
                      </a:schemeClr>
                    </a:gs>
                  </a:gsLst>
                  <a:lin ang="2700000" scaled="0"/>
                </a:gra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2</a:t>
            </a:r>
            <a:endParaRPr lang="zh-CN" altLang="en-US" sz="4000" b="1">
              <a:gradFill>
                <a:gsLst>
                  <a:gs pos="82000">
                    <a:schemeClr val="bg2">
                      <a:lumMod val="75000"/>
                    </a:schemeClr>
                  </a:gs>
                  <a:gs pos="22000">
                    <a:schemeClr val="bg2">
                      <a:lumMod val="50000"/>
                    </a:schemeClr>
                  </a:gs>
                </a:gsLst>
                <a:lin ang="2700000" scaled="0"/>
              </a:gra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3" name="数字-1"/>
          <p:cNvSpPr txBox="1"/>
          <p:nvPr/>
        </p:nvSpPr>
        <p:spPr>
          <a:xfrm>
            <a:off x="5304613" y="3553893"/>
            <a:ext cx="642394" cy="707886"/>
          </a:xfrm>
          <a:prstGeom prst="rect">
            <a:avLst/>
          </a:prstGeom>
          <a:noFill/>
        </p:spPr>
        <p:txBody>
          <a:bodyPr wrap="square" rtlCol="0">
            <a:noAutofit/>
          </a:bodyPr>
          <a:lstStyle/>
          <a:p>
            <a:r>
              <a:rPr lang="en-US" altLang="zh-CN" sz="4000" b="1" smtClean="0">
                <a:gradFill>
                  <a:gsLst>
                    <a:gs pos="82000">
                      <a:schemeClr val="bg2">
                        <a:lumMod val="75000"/>
                      </a:schemeClr>
                    </a:gs>
                    <a:gs pos="22000">
                      <a:schemeClr val="bg2">
                        <a:lumMod val="50000"/>
                      </a:schemeClr>
                    </a:gs>
                  </a:gsLst>
                  <a:lin ang="2700000" scaled="0"/>
                </a:gra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1</a:t>
            </a:r>
            <a:endParaRPr lang="zh-CN" altLang="en-US" sz="4000" b="1">
              <a:gradFill>
                <a:gsLst>
                  <a:gs pos="82000">
                    <a:schemeClr val="bg2">
                      <a:lumMod val="75000"/>
                    </a:schemeClr>
                  </a:gs>
                  <a:gs pos="22000">
                    <a:schemeClr val="bg2">
                      <a:lumMod val="50000"/>
                    </a:schemeClr>
                  </a:gs>
                </a:gsLst>
                <a:lin ang="2700000" scaled="0"/>
              </a:gra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12" name="小标题-4"/>
          <p:cNvSpPr txBox="1"/>
          <p:nvPr/>
        </p:nvSpPr>
        <p:spPr>
          <a:xfrm>
            <a:off x="9309100" y="4564440"/>
            <a:ext cx="2209800" cy="646331"/>
          </a:xfrm>
          <a:prstGeom prst="rect">
            <a:avLst/>
          </a:prstGeom>
          <a:noFill/>
        </p:spPr>
        <p:txBody>
          <a:bodyPr wrap="square" rtlCol="0">
            <a:noAutofit/>
          </a:bodyPr>
          <a:lstStyle/>
          <a:p>
            <a:r>
              <a:rPr lang="zh-CN" altLang="en-US" sz="3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实施保障</a:t>
            </a:r>
            <a:endParaRPr lang="zh-CN" altLang="en-US" sz="3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 name="小标题-3"/>
          <p:cNvSpPr txBox="1"/>
          <p:nvPr/>
        </p:nvSpPr>
        <p:spPr>
          <a:xfrm>
            <a:off x="5947007" y="4564440"/>
            <a:ext cx="2209800" cy="646331"/>
          </a:xfrm>
          <a:prstGeom prst="rect">
            <a:avLst/>
          </a:prstGeom>
          <a:noFill/>
        </p:spPr>
        <p:txBody>
          <a:bodyPr wrap="square" rtlCol="0">
            <a:noAutofit/>
          </a:bodyPr>
          <a:lstStyle/>
          <a:p>
            <a:r>
              <a:rPr lang="zh-CN" altLang="en-US" sz="3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营销计划</a:t>
            </a:r>
            <a:endParaRPr lang="zh-CN" altLang="en-US" sz="3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小标题-2"/>
          <p:cNvSpPr txBox="1"/>
          <p:nvPr/>
        </p:nvSpPr>
        <p:spPr>
          <a:xfrm>
            <a:off x="9309100" y="3584671"/>
            <a:ext cx="2209800" cy="646331"/>
          </a:xfrm>
          <a:prstGeom prst="rect">
            <a:avLst/>
          </a:prstGeom>
          <a:noFill/>
        </p:spPr>
        <p:txBody>
          <a:bodyPr wrap="square" rtlCol="0">
            <a:noAutofit/>
          </a:bodyPr>
          <a:lstStyle/>
          <a:p>
            <a:r>
              <a:rPr lang="zh-CN" altLang="en-US" sz="3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营销策略</a:t>
            </a:r>
            <a:endParaRPr lang="zh-CN" altLang="en-US" sz="3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 name="小标题-1"/>
          <p:cNvSpPr txBox="1"/>
          <p:nvPr/>
        </p:nvSpPr>
        <p:spPr>
          <a:xfrm>
            <a:off x="5947007" y="3584671"/>
            <a:ext cx="2209800" cy="646331"/>
          </a:xfrm>
          <a:prstGeom prst="rect">
            <a:avLst/>
          </a:prstGeom>
          <a:noFill/>
        </p:spPr>
        <p:txBody>
          <a:bodyPr wrap="square" rtlCol="0">
            <a:noAutofit/>
          </a:bodyPr>
          <a:lstStyle/>
          <a:p>
            <a:r>
              <a:rPr lang="zh-CN" altLang="en-US" sz="3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项目概述</a:t>
            </a:r>
            <a:endParaRPr lang="zh-CN" altLang="en-US" sz="3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5" name="目录-英文"/>
          <p:cNvSpPr txBox="1"/>
          <p:nvPr/>
        </p:nvSpPr>
        <p:spPr>
          <a:xfrm>
            <a:off x="6628180" y="2583692"/>
            <a:ext cx="2579224" cy="523220"/>
          </a:xfrm>
          <a:prstGeom prst="rect">
            <a:avLst/>
          </a:prstGeom>
          <a:noFill/>
        </p:spPr>
        <p:txBody>
          <a:bodyPr wrap="square" rtlCol="0">
            <a:noAutofit/>
          </a:bodyPr>
          <a:lstStyle/>
          <a:p>
            <a:r>
              <a:rPr lang="en-US" altLang="zh-CN" sz="280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CONTENTS</a:t>
            </a:r>
            <a:endParaRPr lang="zh-CN" altLang="en-US" sz="280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2" name="目录-中文"/>
          <p:cNvSpPr txBox="1"/>
          <p:nvPr/>
        </p:nvSpPr>
        <p:spPr>
          <a:xfrm>
            <a:off x="5274712" y="2326914"/>
            <a:ext cx="2209800" cy="830997"/>
          </a:xfrm>
          <a:prstGeom prst="rect">
            <a:avLst/>
          </a:prstGeom>
          <a:noFill/>
        </p:spPr>
        <p:txBody>
          <a:bodyPr wrap="square" rtlCol="0">
            <a:noAutofit/>
          </a:bodyPr>
          <a:lstStyle/>
          <a:p>
            <a:r>
              <a:rPr lang="zh-CN" altLang="en-US" sz="4800" b="1" smtClean="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目录</a:t>
            </a:r>
            <a:endParaRPr lang="zh-CN" altLang="en-US" sz="48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底板-上"/>
          <p:cNvSpPr/>
          <p:nvPr/>
        </p:nvSpPr>
        <p:spPr>
          <a:xfrm>
            <a:off x="5486400" y="0"/>
            <a:ext cx="6705600" cy="6938147"/>
          </a:xfrm>
          <a:prstGeom prst="rect">
            <a:avLst/>
          </a:prstGeom>
          <a:gradFill>
            <a:gsLst>
              <a:gs pos="0">
                <a:schemeClr val="bg2">
                  <a:lumMod val="90000"/>
                </a:schemeClr>
              </a:gs>
              <a:gs pos="63000">
                <a:schemeClr val="bg2">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主视觉"/>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5000" contrast="15000"/>
                    </a14:imgEffect>
                  </a14:imgLayer>
                </a14:imgProps>
              </a:ext>
              <a:ext uri="{28A0092B-C50C-407E-A947-70E740481C1C}">
                <a14:useLocalDpi xmlns:a14="http://schemas.microsoft.com/office/drawing/2010/main" val="0"/>
              </a:ext>
            </a:extLst>
          </a:blip>
          <a:srcRect l="1569"/>
          <a:stretch>
            <a:fillRect/>
          </a:stretch>
        </p:blipFill>
        <p:spPr>
          <a:xfrm>
            <a:off x="-1" y="1195902"/>
            <a:ext cx="6695841" cy="5199832"/>
          </a:xfrm>
          <a:prstGeom prst="rect">
            <a:avLst/>
          </a:prstGeom>
          <a:effectLst>
            <a:outerShdw blurRad="190500" dist="76200" dir="8400000" sx="98000" sy="98000" algn="t" rotWithShape="0">
              <a:schemeClr val="tx1">
                <a:lumMod val="95000"/>
                <a:lumOff val="5000"/>
                <a:alpha val="16000"/>
              </a:schemeClr>
            </a:outerShdw>
          </a:effectLst>
        </p:spPr>
      </p:pic>
      <p:pic>
        <p:nvPicPr>
          <p:cNvPr id="103" name="图片占位符"/>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t="1639" b="1639"/>
          <a:stretch>
            <a:fillRect/>
          </a:stretch>
        </p:blipFill>
        <p:spPr>
          <a:xfrm>
            <a:off x="1566718" y="1820863"/>
            <a:ext cx="3013075" cy="2070100"/>
          </a:xfrm>
          <a:prstGeom prst="rect">
            <a:avLst/>
          </a:prstGeom>
          <a:scene3d>
            <a:camera prst="perspectiveLeft" fov="3300000">
              <a:rot lat="20940000" lon="19980000" rev="600000"/>
            </a:camera>
            <a:lightRig rig="threePt" dir="t"/>
          </a:scene3d>
        </p:spPr>
      </p:pic>
      <p:grpSp>
        <p:nvGrpSpPr>
          <p:cNvPr id="18" name="页头装饰-章节03"/>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19" name="行星-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20" name="白星"/>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81" name="对勾"/>
          <p:cNvSpPr/>
          <p:nvPr/>
        </p:nvSpPr>
        <p:spPr>
          <a:xfrm>
            <a:off x="6887665" y="5623554"/>
            <a:ext cx="412295" cy="412302"/>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chemeClr val="bg2">
              <a:lumMod val="50000"/>
            </a:schemeClr>
          </a:solidFill>
          <a:ln w="12700">
            <a:miter lim="400000"/>
          </a:ln>
        </p:spPr>
        <p:txBody>
          <a:bodyPr lIns="0" tIns="0" rIns="0" bIns="0" anchor="ctr">
            <a:noAutofit/>
          </a:bodyPr>
          <a:lstStyle/>
          <a:p>
            <a:pPr>
              <a:defRPr sz="3200" b="0">
                <a:solidFill>
                  <a:srgbClr val="FFFFFF"/>
                </a:solidFill>
                <a:latin typeface="+mn-lt"/>
                <a:ea typeface="+mn-ea"/>
                <a:cs typeface="+mn-cs"/>
                <a:sym typeface="Helvetica Neue Medium"/>
              </a:defRPr>
            </a:pPr>
            <a:endParaRPr sz="1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1" name="正文03"/>
          <p:cNvSpPr txBox="1"/>
          <p:nvPr/>
        </p:nvSpPr>
        <p:spPr>
          <a:xfrm>
            <a:off x="7384687" y="5656748"/>
            <a:ext cx="4106272" cy="369332"/>
          </a:xfrm>
          <a:prstGeom prst="rect">
            <a:avLst/>
          </a:prstGeom>
          <a:noFill/>
        </p:spPr>
        <p:txBody>
          <a:bodyPr wrap="square" lIns="0" tIns="0" rIns="0" bIns="0" rtlCol="0">
            <a:noAutofit/>
          </a:bodyPr>
          <a:lstStyle/>
          <a:p>
            <a:pPr algn="just">
              <a:lnSpc>
                <a:spcPct val="120000"/>
              </a:lnSpc>
            </a:pPr>
            <a:r>
              <a:rPr lang="zh-CN" altLang="en-US" sz="100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渠道的全称叫做分销渠道</a:t>
            </a:r>
            <a:r>
              <a:rPr lang="zh-CN" altLang="en-US" sz="1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00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指</a:t>
            </a:r>
            <a:r>
              <a:rPr lang="zh-CN" altLang="en-US" sz="1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为厂家的商品通向一定的社会网络或代理商或经销商而卖向不同的区域，以达到销售的目的</a:t>
            </a:r>
            <a:endParaRPr lang="en-US" sz="1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0" name="正文02"/>
          <p:cNvSpPr txBox="1"/>
          <p:nvPr/>
        </p:nvSpPr>
        <p:spPr>
          <a:xfrm flipH="1">
            <a:off x="6854753" y="4287874"/>
            <a:ext cx="4636206" cy="775597"/>
          </a:xfrm>
          <a:prstGeom prst="rect">
            <a:avLst/>
          </a:prstGeom>
          <a:noFill/>
        </p:spPr>
        <p:txBody>
          <a:bodyPr wrap="square" lIns="0" tIns="0" rIns="0" bIns="0" rtlCol="0">
            <a:noAutofit/>
          </a:bodyPr>
          <a:lstStyle/>
          <a:p>
            <a:pPr>
              <a:lnSpc>
                <a:spcPct val="120000"/>
              </a:lnSpc>
            </a:pPr>
            <a:r>
              <a:rPr lang="zh-CN" altLang="en-US" sz="140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经过两道以上中间环节后到达消费者手中的渠道，经过</a:t>
            </a:r>
            <a:r>
              <a:rPr lang="zh-CN" altLang="en-US" sz="14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的流通环节或中间层次越多分销渠道就越长，反之分销渠道就比较短</a:t>
            </a:r>
            <a:endParaRPr lang="en-US" sz="1400"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5" name="正文01"/>
          <p:cNvSpPr txBox="1"/>
          <p:nvPr/>
        </p:nvSpPr>
        <p:spPr>
          <a:xfrm flipH="1">
            <a:off x="6854753" y="2849416"/>
            <a:ext cx="4636206" cy="775597"/>
          </a:xfrm>
          <a:prstGeom prst="rect">
            <a:avLst/>
          </a:prstGeom>
          <a:noFill/>
        </p:spPr>
        <p:txBody>
          <a:bodyPr wrap="square" lIns="0" tIns="0" rIns="0" bIns="0" rtlCol="0">
            <a:noAutofit/>
          </a:bodyPr>
          <a:lstStyle/>
          <a:p>
            <a:pPr>
              <a:lnSpc>
                <a:spcPct val="120000"/>
              </a:lnSpc>
            </a:pPr>
            <a:r>
              <a:rPr lang="zh-CN" altLang="en-US" sz="140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经过</a:t>
            </a:r>
            <a:r>
              <a:rPr lang="zh-CN" altLang="en-US" sz="14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两道以上中间环节后到达消费者手中的渠道，分销渠道的长度取决于商品在整个流通过程中经过的流通环节或中间层次的</a:t>
            </a:r>
            <a:r>
              <a:rPr lang="zh-CN" altLang="en-US" sz="140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多少</a:t>
            </a:r>
            <a:endParaRPr lang="en-US" sz="1400"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8" name="小标题02"/>
          <p:cNvSpPr txBox="1"/>
          <p:nvPr/>
        </p:nvSpPr>
        <p:spPr>
          <a:xfrm>
            <a:off x="6864891" y="3952626"/>
            <a:ext cx="1510029" cy="307777"/>
          </a:xfrm>
          <a:prstGeom prst="rect">
            <a:avLst/>
          </a:prstGeom>
          <a:noFill/>
        </p:spPr>
        <p:txBody>
          <a:bodyPr wrap="none" lIns="0" tIns="0" rIns="0" bIns="0" rtlCol="0">
            <a:noAutofit/>
          </a:bodyPr>
          <a:lstStyle/>
          <a:p>
            <a:r>
              <a:rPr lang="zh-CN" altLang="en-US" sz="20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短渠道环节：</a:t>
            </a:r>
            <a:endParaRPr lang="en-US" sz="2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6" name="小标题01"/>
          <p:cNvSpPr txBox="1"/>
          <p:nvPr/>
        </p:nvSpPr>
        <p:spPr>
          <a:xfrm>
            <a:off x="6854754" y="2498091"/>
            <a:ext cx="1510029" cy="307777"/>
          </a:xfrm>
          <a:prstGeom prst="rect">
            <a:avLst/>
          </a:prstGeom>
          <a:noFill/>
        </p:spPr>
        <p:txBody>
          <a:bodyPr wrap="none" lIns="0" tIns="0" rIns="0" bIns="0" rtlCol="0">
            <a:noAutofit/>
          </a:bodyPr>
          <a:lstStyle/>
          <a:p>
            <a:r>
              <a:rPr lang="zh-CN" altLang="en-US" sz="20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长渠道环节：</a:t>
            </a:r>
            <a:endParaRPr lang="en-US" sz="2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9" name="中标题"/>
          <p:cNvSpPr txBox="1"/>
          <p:nvPr/>
        </p:nvSpPr>
        <p:spPr>
          <a:xfrm>
            <a:off x="6830166" y="1796189"/>
            <a:ext cx="3701785" cy="492443"/>
          </a:xfrm>
          <a:prstGeom prst="rect">
            <a:avLst/>
          </a:prstGeom>
          <a:noFill/>
        </p:spPr>
        <p:txBody>
          <a:bodyPr wrap="square" lIns="0" tIns="0" rIns="0" bIns="0" rtlCol="0">
            <a:noAutofit/>
          </a:bodyPr>
          <a:lstStyle/>
          <a:p>
            <a:r>
              <a:rPr lang="zh-CN" altLang="en-US" sz="32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某某渠道：</a:t>
            </a:r>
            <a:endParaRPr lang="en-US" sz="32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渠道内容</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底图"/>
          <p:cNvPicPr>
            <a:picLocks noChangeAspect="1"/>
          </p:cNvPicPr>
          <p:nvPr/>
        </p:nvPicPr>
        <p:blipFill>
          <a:blip r:embed="rId2"/>
          <a:stretch>
            <a:fillRect/>
          </a:stretch>
        </p:blipFill>
        <p:spPr>
          <a:xfrm>
            <a:off x="-529" y="-297"/>
            <a:ext cx="12193057" cy="6858594"/>
          </a:xfrm>
          <a:prstGeom prst="rect">
            <a:avLst/>
          </a:prstGeom>
        </p:spPr>
      </p:pic>
      <p:grpSp>
        <p:nvGrpSpPr>
          <p:cNvPr id="25" name="页头装饰-章节03"/>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26" name="行星-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29"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pic>
        <p:nvPicPr>
          <p:cNvPr id="3" name="弧线"/>
          <p:cNvPicPr>
            <a:picLocks noChangeAspect="1"/>
          </p:cNvPicPr>
          <p:nvPr/>
        </p:nvPicPr>
        <p:blipFill>
          <a:blip r:embed="rId5"/>
          <a:stretch>
            <a:fillRect/>
          </a:stretch>
        </p:blipFill>
        <p:spPr>
          <a:xfrm>
            <a:off x="54341" y="2973101"/>
            <a:ext cx="12083319" cy="3932261"/>
          </a:xfrm>
          <a:prstGeom prst="rect">
            <a:avLst/>
          </a:prstGeom>
        </p:spPr>
      </p:pic>
      <p:sp>
        <p:nvSpPr>
          <p:cNvPr id="28" name="圈02"/>
          <p:cNvSpPr/>
          <p:nvPr/>
        </p:nvSpPr>
        <p:spPr>
          <a:xfrm>
            <a:off x="1538196" y="3921961"/>
            <a:ext cx="9115609" cy="2936039"/>
          </a:xfrm>
          <a:custGeom>
            <a:avLst/>
            <a:gdLst>
              <a:gd name="connsiteX0" fmla="*/ 4557804 w 9115609"/>
              <a:gd name="connsiteY0" fmla="*/ 0 h 2936039"/>
              <a:gd name="connsiteX1" fmla="*/ 9110257 w 9115609"/>
              <a:gd name="connsiteY1" fmla="*/ 2862204 h 2936039"/>
              <a:gd name="connsiteX2" fmla="*/ 9115609 w 9115609"/>
              <a:gd name="connsiteY2" fmla="*/ 2936039 h 2936039"/>
              <a:gd name="connsiteX3" fmla="*/ 0 w 9115609"/>
              <a:gd name="connsiteY3" fmla="*/ 2936039 h 2936039"/>
              <a:gd name="connsiteX4" fmla="*/ 5351 w 9115609"/>
              <a:gd name="connsiteY4" fmla="*/ 2862204 h 2936039"/>
              <a:gd name="connsiteX5" fmla="*/ 4557804 w 9115609"/>
              <a:gd name="connsiteY5" fmla="*/ 0 h 293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5609" h="2936039">
                <a:moveTo>
                  <a:pt x="4557804" y="0"/>
                </a:moveTo>
                <a:cubicBezTo>
                  <a:pt x="6927147" y="0"/>
                  <a:pt x="8875916" y="1254547"/>
                  <a:pt x="9110257" y="2862204"/>
                </a:cubicBezTo>
                <a:lnTo>
                  <a:pt x="9115609" y="2936039"/>
                </a:lnTo>
                <a:lnTo>
                  <a:pt x="0" y="2936039"/>
                </a:lnTo>
                <a:lnTo>
                  <a:pt x="5351" y="2862204"/>
                </a:lnTo>
                <a:cubicBezTo>
                  <a:pt x="239692" y="1254547"/>
                  <a:pt x="2188462" y="0"/>
                  <a:pt x="4557804" y="0"/>
                </a:cubicBezTo>
                <a:close/>
              </a:path>
            </a:pathLst>
          </a:custGeom>
          <a:solidFill>
            <a:schemeClr val="bg2">
              <a:lumMod val="9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7" name="圈01"/>
          <p:cNvSpPr/>
          <p:nvPr/>
        </p:nvSpPr>
        <p:spPr>
          <a:xfrm>
            <a:off x="3175363" y="5058259"/>
            <a:ext cx="5841274" cy="1799741"/>
          </a:xfrm>
          <a:custGeom>
            <a:avLst/>
            <a:gdLst>
              <a:gd name="connsiteX0" fmla="*/ 2920637 w 5841274"/>
              <a:gd name="connsiteY0" fmla="*/ 0 h 1799741"/>
              <a:gd name="connsiteX1" fmla="*/ 5805921 w 5841274"/>
              <a:gd name="connsiteY1" fmla="*/ 1638353 h 1799741"/>
              <a:gd name="connsiteX2" fmla="*/ 5841274 w 5841274"/>
              <a:gd name="connsiteY2" fmla="*/ 1799741 h 1799741"/>
              <a:gd name="connsiteX3" fmla="*/ 0 w 5841274"/>
              <a:gd name="connsiteY3" fmla="*/ 1799741 h 1799741"/>
              <a:gd name="connsiteX4" fmla="*/ 35354 w 5841274"/>
              <a:gd name="connsiteY4" fmla="*/ 1638353 h 1799741"/>
              <a:gd name="connsiteX5" fmla="*/ 2920637 w 5841274"/>
              <a:gd name="connsiteY5" fmla="*/ 0 h 179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274" h="1799741">
                <a:moveTo>
                  <a:pt x="2920637" y="0"/>
                </a:moveTo>
                <a:cubicBezTo>
                  <a:pt x="4343863" y="0"/>
                  <a:pt x="5531300" y="703347"/>
                  <a:pt x="5805921" y="1638353"/>
                </a:cubicBezTo>
                <a:lnTo>
                  <a:pt x="5841274" y="1799741"/>
                </a:lnTo>
                <a:lnTo>
                  <a:pt x="0" y="1799741"/>
                </a:lnTo>
                <a:lnTo>
                  <a:pt x="35354" y="1638353"/>
                </a:lnTo>
                <a:cubicBezTo>
                  <a:pt x="309975" y="703347"/>
                  <a:pt x="1497412" y="0"/>
                  <a:pt x="2920637" y="0"/>
                </a:cubicBezTo>
                <a:close/>
              </a:path>
            </a:pathLst>
          </a:custGeom>
          <a:solidFill>
            <a:schemeClr val="bg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8" name="图片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110" y="4535149"/>
            <a:ext cx="357844" cy="360000"/>
          </a:xfrm>
          <a:prstGeom prst="rect">
            <a:avLst/>
          </a:prstGeom>
        </p:spPr>
      </p:pic>
      <p:pic>
        <p:nvPicPr>
          <p:cNvPr id="17" name="图片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4889" y="2908903"/>
            <a:ext cx="356879" cy="360000"/>
          </a:xfrm>
          <a:prstGeom prst="rect">
            <a:avLst/>
          </a:prstGeom>
        </p:spPr>
      </p:pic>
      <p:pic>
        <p:nvPicPr>
          <p:cNvPr id="20" name="图片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6651" y="2908903"/>
            <a:ext cx="357844" cy="360000"/>
          </a:xfrm>
          <a:prstGeom prst="rect">
            <a:avLst/>
          </a:prstGeom>
        </p:spPr>
      </p:pic>
      <p:pic>
        <p:nvPicPr>
          <p:cNvPr id="19" name="图片0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047" y="4535149"/>
            <a:ext cx="356879" cy="360000"/>
          </a:xfrm>
          <a:prstGeom prst="rect">
            <a:avLst/>
          </a:prstGeom>
        </p:spPr>
      </p:pic>
      <p:pic>
        <p:nvPicPr>
          <p:cNvPr id="22" name="主视觉"/>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 contrast="6000"/>
                    </a14:imgEffect>
                  </a14:imgLayer>
                </a14:imgProps>
              </a:ext>
              <a:ext uri="{28A0092B-C50C-407E-A947-70E740481C1C}">
                <a14:useLocalDpi xmlns:a14="http://schemas.microsoft.com/office/drawing/2010/main" val="0"/>
              </a:ext>
            </a:extLst>
          </a:blip>
          <a:stretch>
            <a:fillRect/>
          </a:stretch>
        </p:blipFill>
        <p:spPr>
          <a:xfrm>
            <a:off x="3733800" y="3210580"/>
            <a:ext cx="4724400" cy="3466384"/>
          </a:xfrm>
          <a:prstGeom prst="rect">
            <a:avLst/>
          </a:prstGeom>
          <a:effectLst>
            <a:outerShdw blurRad="190500" dist="152400" dir="5400000" sx="98000" sy="98000" algn="tl" rotWithShape="0">
              <a:schemeClr val="tx1">
                <a:lumMod val="95000"/>
                <a:lumOff val="5000"/>
                <a:alpha val="15000"/>
              </a:schemeClr>
            </a:outerShdw>
          </a:effectLst>
        </p:spPr>
      </p:pic>
      <p:sp>
        <p:nvSpPr>
          <p:cNvPr id="168" name="正文04"/>
          <p:cNvSpPr/>
          <p:nvPr/>
        </p:nvSpPr>
        <p:spPr>
          <a:xfrm>
            <a:off x="9682479" y="3133535"/>
            <a:ext cx="1940683" cy="978729"/>
          </a:xfrm>
          <a:prstGeom prst="rect">
            <a:avLst/>
          </a:prstGeom>
        </p:spPr>
        <p:txBody>
          <a:bodyPr wrap="square">
            <a:noAutofit/>
          </a:bodyPr>
          <a:lstStyle/>
          <a:p>
            <a:pPr algn="r">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渠道又称网络。按长度划分渠道有长渠道与短渠道之分；按宽度划分有宽渠道与窄渠道之分</a:t>
            </a:r>
          </a:p>
        </p:txBody>
      </p:sp>
      <p:sp>
        <p:nvSpPr>
          <p:cNvPr id="7" name="小标题04"/>
          <p:cNvSpPr txBox="1"/>
          <p:nvPr/>
        </p:nvSpPr>
        <p:spPr>
          <a:xfrm>
            <a:off x="9868189" y="2733670"/>
            <a:ext cx="2185686" cy="461665"/>
          </a:xfrm>
          <a:prstGeom prst="rect">
            <a:avLst/>
          </a:prstGeom>
          <a:noFill/>
        </p:spPr>
        <p:txBody>
          <a:bodyPr wrap="square" rtlCol="0">
            <a:noAutofit/>
          </a:bodyPr>
          <a:lstStyle/>
          <a:p>
            <a:pPr algn="ctr"/>
            <a:r>
              <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传播渠道</a:t>
            </a:r>
          </a:p>
        </p:txBody>
      </p:sp>
      <p:sp>
        <p:nvSpPr>
          <p:cNvPr id="167" name="正文03"/>
          <p:cNvSpPr/>
          <p:nvPr/>
        </p:nvSpPr>
        <p:spPr>
          <a:xfrm>
            <a:off x="6736086" y="1840081"/>
            <a:ext cx="1940683" cy="757130"/>
          </a:xfrm>
          <a:prstGeom prst="rect">
            <a:avLst/>
          </a:prstGeom>
        </p:spPr>
        <p:txBody>
          <a:bodyPr wrap="square">
            <a:noAutofit/>
          </a:bodyPr>
          <a:lstStyle/>
          <a:p>
            <a:pPr algn="r">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通过计算机网络的人类信息（包括新闻、知识等信息）传播活动</a:t>
            </a:r>
          </a:p>
        </p:txBody>
      </p:sp>
      <p:sp>
        <p:nvSpPr>
          <p:cNvPr id="6" name="小标题03"/>
          <p:cNvSpPr txBox="1"/>
          <p:nvPr/>
        </p:nvSpPr>
        <p:spPr>
          <a:xfrm>
            <a:off x="6489678" y="1482310"/>
            <a:ext cx="2185686" cy="461665"/>
          </a:xfrm>
          <a:prstGeom prst="rect">
            <a:avLst/>
          </a:prstGeom>
          <a:noFill/>
        </p:spPr>
        <p:txBody>
          <a:bodyPr wrap="square" rtlCol="0">
            <a:noAutofit/>
          </a:bodyPr>
          <a:lstStyle/>
          <a:p>
            <a:pPr algn="r"/>
            <a:r>
              <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传播内容</a:t>
            </a:r>
          </a:p>
        </p:txBody>
      </p:sp>
      <p:sp>
        <p:nvSpPr>
          <p:cNvPr id="166" name="正文02"/>
          <p:cNvSpPr/>
          <p:nvPr/>
        </p:nvSpPr>
        <p:spPr>
          <a:xfrm>
            <a:off x="3515231" y="1840081"/>
            <a:ext cx="1940683" cy="757130"/>
          </a:xfrm>
          <a:prstGeom prst="rect">
            <a:avLst/>
          </a:prstGeom>
        </p:spPr>
        <p:txBody>
          <a:bodyPr wrap="square">
            <a:noAutofit/>
          </a:bodyPr>
          <a:lstStyle/>
          <a:p>
            <a:pPr>
              <a:lnSpc>
                <a:spcPct val="120000"/>
              </a:lnSpc>
            </a:pP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提供产品或服务满足哪些市场</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不能充分满足的，而客户迫切需要满足的需求</a:t>
            </a:r>
          </a:p>
        </p:txBody>
      </p:sp>
      <p:sp>
        <p:nvSpPr>
          <p:cNvPr id="5" name="小标题02"/>
          <p:cNvSpPr txBox="1"/>
          <p:nvPr/>
        </p:nvSpPr>
        <p:spPr>
          <a:xfrm>
            <a:off x="3515231" y="1482310"/>
            <a:ext cx="1647460" cy="461665"/>
          </a:xfrm>
          <a:prstGeom prst="rect">
            <a:avLst/>
          </a:prstGeom>
          <a:noFill/>
        </p:spPr>
        <p:txBody>
          <a:bodyPr wrap="square" rtlCol="0">
            <a:noAutofit/>
          </a:bodyPr>
          <a:lstStyle/>
          <a:p>
            <a:r>
              <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解决痛点</a:t>
            </a:r>
          </a:p>
        </p:txBody>
      </p:sp>
      <p:sp>
        <p:nvSpPr>
          <p:cNvPr id="165" name="正文01"/>
          <p:cNvSpPr/>
          <p:nvPr/>
        </p:nvSpPr>
        <p:spPr>
          <a:xfrm>
            <a:off x="568837" y="3133535"/>
            <a:ext cx="1940683" cy="757130"/>
          </a:xfrm>
          <a:prstGeom prst="rect">
            <a:avLst/>
          </a:prstGeom>
        </p:spPr>
        <p:txBody>
          <a:bodyPr wrap="square">
            <a:noAutofit/>
          </a:bodyPr>
          <a:lstStyle/>
          <a:p>
            <a:pPr>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目标群体可以是某一个人口群体，如年龄组、性别、婚姻</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状况等等</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小标题01"/>
          <p:cNvSpPr txBox="1"/>
          <p:nvPr/>
        </p:nvSpPr>
        <p:spPr>
          <a:xfrm>
            <a:off x="137643" y="2733670"/>
            <a:ext cx="2185686" cy="461665"/>
          </a:xfrm>
          <a:prstGeom prst="rect">
            <a:avLst/>
          </a:prstGeom>
          <a:noFill/>
        </p:spPr>
        <p:txBody>
          <a:bodyPr wrap="square" rtlCol="0">
            <a:noAutofit/>
          </a:bodyPr>
          <a:lstStyle/>
          <a:p>
            <a:pPr algn="ctr"/>
            <a:r>
              <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目标人群</a:t>
            </a:r>
          </a:p>
        </p:txBody>
      </p:sp>
      <p:sp>
        <p:nvSpPr>
          <p:cNvPr id="8"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传播策略</a:t>
            </a:r>
            <a:endParaRPr lang="zh-CN" altLang="en-US"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底图"/>
          <p:cNvPicPr>
            <a:picLocks noChangeAspect="1"/>
          </p:cNvPicPr>
          <p:nvPr/>
        </p:nvPicPr>
        <p:blipFill>
          <a:blip r:embed="rId2"/>
          <a:stretch>
            <a:fillRect/>
          </a:stretch>
        </p:blipFill>
        <p:spPr>
          <a:xfrm>
            <a:off x="-529" y="-297"/>
            <a:ext cx="12193057" cy="6858594"/>
          </a:xfrm>
          <a:prstGeom prst="rect">
            <a:avLst/>
          </a:prstGeom>
        </p:spPr>
      </p:pic>
      <p:grpSp>
        <p:nvGrpSpPr>
          <p:cNvPr id="15" name="页头装饰-章节03"/>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27" name="行星-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28"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16" name="路径"/>
          <p:cNvSpPr/>
          <p:nvPr/>
        </p:nvSpPr>
        <p:spPr>
          <a:xfrm rot="19800000">
            <a:off x="397875" y="508215"/>
            <a:ext cx="11396250" cy="6668056"/>
          </a:xfrm>
          <a:custGeom>
            <a:avLst/>
            <a:gdLst>
              <a:gd name="connsiteX0" fmla="*/ 3130893 w 13748499"/>
              <a:gd name="connsiteY0" fmla="*/ 0 h 8044381"/>
              <a:gd name="connsiteX1" fmla="*/ 3130894 w 13748499"/>
              <a:gd name="connsiteY1" fmla="*/ 4507 h 8044381"/>
              <a:gd name="connsiteX2" fmla="*/ 3134797 w 13748499"/>
              <a:gd name="connsiteY2" fmla="*/ 2254 h 8044381"/>
              <a:gd name="connsiteX3" fmla="*/ 4641218 w 13748499"/>
              <a:gd name="connsiteY3" fmla="*/ 2611451 h 8044381"/>
              <a:gd name="connsiteX4" fmla="*/ 7654060 w 13748499"/>
              <a:gd name="connsiteY4" fmla="*/ 2611451 h 8044381"/>
              <a:gd name="connsiteX5" fmla="*/ 7654060 w 13748499"/>
              <a:gd name="connsiteY5" fmla="*/ 2627184 h 8044381"/>
              <a:gd name="connsiteX6" fmla="*/ 7667685 w 13748499"/>
              <a:gd name="connsiteY6" fmla="*/ 2619319 h 8044381"/>
              <a:gd name="connsiteX7" fmla="*/ 9174105 w 13748499"/>
              <a:gd name="connsiteY7" fmla="*/ 5228516 h 8044381"/>
              <a:gd name="connsiteX8" fmla="*/ 12179156 w 13748499"/>
              <a:gd name="connsiteY8" fmla="*/ 5228515 h 8044381"/>
              <a:gd name="connsiteX9" fmla="*/ 12183052 w 13748499"/>
              <a:gd name="connsiteY9" fmla="*/ 5226266 h 8044381"/>
              <a:gd name="connsiteX10" fmla="*/ 12184351 w 13748499"/>
              <a:gd name="connsiteY10" fmla="*/ 5228515 h 8044381"/>
              <a:gd name="connsiteX11" fmla="*/ 12186948 w 13748499"/>
              <a:gd name="connsiteY11" fmla="*/ 5228515 h 8044381"/>
              <a:gd name="connsiteX12" fmla="*/ 12186948 w 13748499"/>
              <a:gd name="connsiteY12" fmla="*/ 5233014 h 8044381"/>
              <a:gd name="connsiteX13" fmla="*/ 13748499 w 13748499"/>
              <a:gd name="connsiteY13" fmla="*/ 7937698 h 8044381"/>
              <a:gd name="connsiteX14" fmla="*/ 13563723 w 13748499"/>
              <a:gd name="connsiteY14" fmla="*/ 8044381 h 8044381"/>
              <a:gd name="connsiteX15" fmla="*/ 12061167 w 13748499"/>
              <a:gd name="connsiteY15" fmla="*/ 5441876 h 8044381"/>
              <a:gd name="connsiteX16" fmla="*/ 9056055 w 13748499"/>
              <a:gd name="connsiteY16" fmla="*/ 5441877 h 8044381"/>
              <a:gd name="connsiteX17" fmla="*/ 9056055 w 13748499"/>
              <a:gd name="connsiteY17" fmla="*/ 5432987 h 8044381"/>
              <a:gd name="connsiteX18" fmla="*/ 9048355 w 13748499"/>
              <a:gd name="connsiteY18" fmla="*/ 5437432 h 8044381"/>
              <a:gd name="connsiteX19" fmla="*/ 7539957 w 13748499"/>
              <a:gd name="connsiteY19" fmla="*/ 2824812 h 8044381"/>
              <a:gd name="connsiteX20" fmla="*/ 4523167 w 13748499"/>
              <a:gd name="connsiteY20" fmla="*/ 2824812 h 8044381"/>
              <a:gd name="connsiteX21" fmla="*/ 4523167 w 13748499"/>
              <a:gd name="connsiteY21" fmla="*/ 2815922 h 8044381"/>
              <a:gd name="connsiteX22" fmla="*/ 4515467 w 13748499"/>
              <a:gd name="connsiteY22" fmla="*/ 2820366 h 8044381"/>
              <a:gd name="connsiteX23" fmla="*/ 3010311 w 13748499"/>
              <a:gd name="connsiteY23" fmla="*/ 213361 h 8044381"/>
              <a:gd name="connsiteX24" fmla="*/ 0 w 13748499"/>
              <a:gd name="connsiteY24" fmla="*/ 213360 h 8044381"/>
              <a:gd name="connsiteX25" fmla="*/ 0 w 13748499"/>
              <a:gd name="connsiteY25" fmla="*/ 0 h 80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48499" h="8044381">
                <a:moveTo>
                  <a:pt x="3130893" y="0"/>
                </a:moveTo>
                <a:lnTo>
                  <a:pt x="3130894" y="4507"/>
                </a:lnTo>
                <a:lnTo>
                  <a:pt x="3134797" y="2254"/>
                </a:lnTo>
                <a:lnTo>
                  <a:pt x="4641218" y="2611451"/>
                </a:lnTo>
                <a:lnTo>
                  <a:pt x="7654060" y="2611451"/>
                </a:lnTo>
                <a:lnTo>
                  <a:pt x="7654060" y="2627184"/>
                </a:lnTo>
                <a:lnTo>
                  <a:pt x="7667685" y="2619319"/>
                </a:lnTo>
                <a:lnTo>
                  <a:pt x="9174105" y="5228516"/>
                </a:lnTo>
                <a:lnTo>
                  <a:pt x="12179156" y="5228515"/>
                </a:lnTo>
                <a:lnTo>
                  <a:pt x="12183052" y="5226266"/>
                </a:lnTo>
                <a:lnTo>
                  <a:pt x="12184351" y="5228515"/>
                </a:lnTo>
                <a:lnTo>
                  <a:pt x="12186948" y="5228515"/>
                </a:lnTo>
                <a:lnTo>
                  <a:pt x="12186948" y="5233014"/>
                </a:lnTo>
                <a:lnTo>
                  <a:pt x="13748499" y="7937698"/>
                </a:lnTo>
                <a:lnTo>
                  <a:pt x="13563723" y="8044381"/>
                </a:lnTo>
                <a:lnTo>
                  <a:pt x="12061167" y="5441876"/>
                </a:lnTo>
                <a:lnTo>
                  <a:pt x="9056055" y="5441877"/>
                </a:lnTo>
                <a:lnTo>
                  <a:pt x="9056055" y="5432987"/>
                </a:lnTo>
                <a:lnTo>
                  <a:pt x="9048355" y="5437432"/>
                </a:lnTo>
                <a:lnTo>
                  <a:pt x="7539957" y="2824812"/>
                </a:lnTo>
                <a:lnTo>
                  <a:pt x="4523167" y="2824812"/>
                </a:lnTo>
                <a:lnTo>
                  <a:pt x="4523167" y="2815922"/>
                </a:lnTo>
                <a:lnTo>
                  <a:pt x="4515467" y="2820366"/>
                </a:lnTo>
                <a:lnTo>
                  <a:pt x="3010311" y="213361"/>
                </a:lnTo>
                <a:lnTo>
                  <a:pt x="0" y="213360"/>
                </a:lnTo>
                <a:lnTo>
                  <a:pt x="0" y="0"/>
                </a:lnTo>
                <a:close/>
              </a:path>
            </a:pathLst>
          </a:custGeom>
          <a:gradFill>
            <a:gsLst>
              <a:gs pos="100000">
                <a:schemeClr val="bg1">
                  <a:lumMod val="85000"/>
                  <a:alpha val="0"/>
                </a:schemeClr>
              </a:gs>
              <a:gs pos="0">
                <a:schemeClr val="bg1">
                  <a:lumMod val="85000"/>
                  <a:alpha val="0"/>
                </a:schemeClr>
              </a:gs>
              <a:gs pos="85000">
                <a:schemeClr val="bg1">
                  <a:lumMod val="85000"/>
                  <a:alpha val="30000"/>
                </a:schemeClr>
              </a:gs>
              <a:gs pos="15000">
                <a:schemeClr val="bg1">
                  <a:lumMod val="85000"/>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底座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517" y="3263272"/>
            <a:ext cx="1937332" cy="1168136"/>
          </a:xfrm>
          <a:prstGeom prst="rect">
            <a:avLst/>
          </a:prstGeom>
          <a:effectLst>
            <a:outerShdw blurRad="711200" dist="406400" dir="5400000" sx="85000" sy="85000" algn="t" rotWithShape="0">
              <a:schemeClr val="tx1">
                <a:lumMod val="95000"/>
                <a:lumOff val="5000"/>
                <a:alpha val="24000"/>
              </a:schemeClr>
            </a:outerShdw>
          </a:effectLst>
        </p:spPr>
      </p:pic>
      <p:pic>
        <p:nvPicPr>
          <p:cNvPr id="18" name="底座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968" y="2092470"/>
            <a:ext cx="1937332" cy="1168136"/>
          </a:xfrm>
          <a:prstGeom prst="rect">
            <a:avLst/>
          </a:prstGeom>
          <a:effectLst>
            <a:outerShdw blurRad="711200" dist="406400" dir="5400000" sx="85000" sy="85000" algn="t" rotWithShape="0">
              <a:schemeClr val="tx1">
                <a:lumMod val="95000"/>
                <a:lumOff val="5000"/>
                <a:alpha val="24000"/>
              </a:schemeClr>
            </a:outerShdw>
          </a:effectLst>
        </p:spPr>
      </p:pic>
      <p:pic>
        <p:nvPicPr>
          <p:cNvPr id="19" name="底座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5151" y="3263272"/>
            <a:ext cx="1937332" cy="1168136"/>
          </a:xfrm>
          <a:prstGeom prst="rect">
            <a:avLst/>
          </a:prstGeom>
          <a:effectLst>
            <a:outerShdw blurRad="711200" dist="406400" dir="5400000" sx="85000" sy="85000" algn="t" rotWithShape="0">
              <a:schemeClr val="tx1">
                <a:lumMod val="95000"/>
                <a:lumOff val="5000"/>
                <a:alpha val="24000"/>
              </a:schemeClr>
            </a:outerShdw>
          </a:effectLst>
        </p:spPr>
      </p:pic>
      <p:pic>
        <p:nvPicPr>
          <p:cNvPr id="20" name="底座0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7334" y="2092470"/>
            <a:ext cx="1937332" cy="1168136"/>
          </a:xfrm>
          <a:prstGeom prst="rect">
            <a:avLst/>
          </a:prstGeom>
          <a:effectLst>
            <a:outerShdw blurRad="711200" dist="406400" dir="5400000" sx="85000" sy="85000" algn="t" rotWithShape="0">
              <a:schemeClr val="tx1">
                <a:lumMod val="95000"/>
                <a:lumOff val="5000"/>
                <a:alpha val="24000"/>
              </a:schemeClr>
            </a:outerShdw>
          </a:effectLst>
        </p:spPr>
      </p:pic>
      <p:pic>
        <p:nvPicPr>
          <p:cNvPr id="21" name="底座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1701" y="2092470"/>
            <a:ext cx="1937332" cy="1168136"/>
          </a:xfrm>
          <a:prstGeom prst="rect">
            <a:avLst/>
          </a:prstGeom>
          <a:effectLst>
            <a:outerShdw blurRad="711200" dist="406400" dir="5400000" sx="85000" sy="85000" algn="t" rotWithShape="0">
              <a:schemeClr val="tx1">
                <a:lumMod val="95000"/>
                <a:lumOff val="5000"/>
                <a:alpha val="24000"/>
              </a:schemeClr>
            </a:outerShdw>
          </a:effectLst>
        </p:spPr>
      </p:pic>
      <p:pic>
        <p:nvPicPr>
          <p:cNvPr id="22" name="图片0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1638" y="3072947"/>
            <a:ext cx="1213090" cy="863294"/>
          </a:xfrm>
          <a:prstGeom prst="rect">
            <a:avLst/>
          </a:prstGeom>
          <a:effectLst>
            <a:outerShdw blurRad="317500" dist="406400" dir="5400000" sx="64000" sy="64000" algn="t" rotWithShape="0">
              <a:schemeClr val="tx1">
                <a:lumMod val="95000"/>
                <a:lumOff val="5000"/>
                <a:alpha val="60000"/>
              </a:schemeClr>
            </a:outerShdw>
          </a:effectLst>
        </p:spPr>
      </p:pic>
      <p:pic>
        <p:nvPicPr>
          <p:cNvPr id="23" name="图片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5089" y="1905891"/>
            <a:ext cx="1213090" cy="863294"/>
          </a:xfrm>
          <a:prstGeom prst="rect">
            <a:avLst/>
          </a:prstGeom>
          <a:effectLst>
            <a:outerShdw blurRad="317500" dist="406400" dir="5400000" sx="64000" sy="64000" algn="t" rotWithShape="0">
              <a:schemeClr val="tx1">
                <a:lumMod val="95000"/>
                <a:lumOff val="5000"/>
                <a:alpha val="60000"/>
              </a:schemeClr>
            </a:outerShdw>
          </a:effectLst>
        </p:spPr>
      </p:pic>
      <p:pic>
        <p:nvPicPr>
          <p:cNvPr id="24" name="图片0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87272" y="3072947"/>
            <a:ext cx="1213090" cy="863294"/>
          </a:xfrm>
          <a:prstGeom prst="rect">
            <a:avLst/>
          </a:prstGeom>
          <a:effectLst>
            <a:outerShdw blurRad="317500" dist="406400" dir="5400000" sx="64000" sy="64000" algn="t" rotWithShape="0">
              <a:schemeClr val="tx1">
                <a:lumMod val="95000"/>
                <a:lumOff val="5000"/>
                <a:alpha val="60000"/>
              </a:schemeClr>
            </a:outerShdw>
          </a:effectLst>
        </p:spPr>
      </p:pic>
      <p:pic>
        <p:nvPicPr>
          <p:cNvPr id="25" name="图片0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89455" y="1905891"/>
            <a:ext cx="1213090" cy="863294"/>
          </a:xfrm>
          <a:prstGeom prst="rect">
            <a:avLst/>
          </a:prstGeom>
          <a:effectLst>
            <a:outerShdw blurRad="317500" dist="406400" dir="5400000" sx="64000" sy="64000" algn="t" rotWithShape="0">
              <a:schemeClr val="tx1">
                <a:lumMod val="95000"/>
                <a:lumOff val="5000"/>
                <a:alpha val="60000"/>
              </a:schemeClr>
            </a:outerShdw>
          </a:effectLst>
        </p:spPr>
      </p:pic>
      <p:pic>
        <p:nvPicPr>
          <p:cNvPr id="26" name="图片0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93822" y="1905891"/>
            <a:ext cx="1213090" cy="863294"/>
          </a:xfrm>
          <a:prstGeom prst="rect">
            <a:avLst/>
          </a:prstGeom>
          <a:effectLst>
            <a:outerShdw blurRad="317500" dist="406400" dir="5400000" sx="64000" sy="64000" algn="t" rotWithShape="0">
              <a:schemeClr val="tx1">
                <a:lumMod val="95000"/>
                <a:lumOff val="5000"/>
                <a:alpha val="60000"/>
              </a:schemeClr>
            </a:outerShdw>
          </a:effectLst>
        </p:spPr>
      </p:pic>
      <p:sp>
        <p:nvSpPr>
          <p:cNvPr id="63" name="正文05"/>
          <p:cNvSpPr/>
          <p:nvPr/>
        </p:nvSpPr>
        <p:spPr>
          <a:xfrm>
            <a:off x="9531700" y="4152072"/>
            <a:ext cx="1940683" cy="978729"/>
          </a:xfrm>
          <a:prstGeom prst="rect">
            <a:avLst/>
          </a:prstGeom>
        </p:spPr>
        <p:txBody>
          <a:bodyPr wrap="square">
            <a:noAutofit/>
          </a:bodyPr>
          <a:lstStyle/>
          <a:p>
            <a:pPr algn="just">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传播渠道是传播过程的基本要素之一，指传播者发送信息、受传者接受信息的途径和方法</a:t>
            </a:r>
          </a:p>
        </p:txBody>
      </p:sp>
      <p:sp>
        <p:nvSpPr>
          <p:cNvPr id="62" name="小标题05"/>
          <p:cNvSpPr txBox="1"/>
          <p:nvPr/>
        </p:nvSpPr>
        <p:spPr>
          <a:xfrm>
            <a:off x="9531700" y="3752207"/>
            <a:ext cx="1557528" cy="461665"/>
          </a:xfrm>
          <a:prstGeom prst="rect">
            <a:avLst/>
          </a:prstGeom>
          <a:noFill/>
        </p:spPr>
        <p:txBody>
          <a:bodyPr wrap="square" rtlCol="0">
            <a:noAutofit/>
          </a:bodyPr>
          <a:lstStyle/>
          <a:p>
            <a:r>
              <a:rPr lang="zh-CN" altLang="en-US"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a:t>
            </a:r>
            <a:r>
              <a:rPr lang="en-US" altLang="zh-CN"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a:t>
            </a:r>
            <a:r>
              <a:rPr lang="en-US" altLang="zh-CN"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a:t>
            </a:r>
            <a:endPar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0" name="正文04"/>
          <p:cNvSpPr/>
          <p:nvPr/>
        </p:nvSpPr>
        <p:spPr>
          <a:xfrm>
            <a:off x="7321859" y="5088285"/>
            <a:ext cx="1940683" cy="978729"/>
          </a:xfrm>
          <a:prstGeom prst="rect">
            <a:avLst/>
          </a:prstGeom>
        </p:spPr>
        <p:txBody>
          <a:bodyPr wrap="square">
            <a:noAutofit/>
          </a:bodyPr>
          <a:lstStyle/>
          <a:p>
            <a:pPr algn="just">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传播渠道是传播过程的基本要素之一，指传播者发送信息、受传者接受信息的途径和方法</a:t>
            </a:r>
          </a:p>
        </p:txBody>
      </p:sp>
      <p:sp>
        <p:nvSpPr>
          <p:cNvPr id="59" name="小标题04"/>
          <p:cNvSpPr txBox="1"/>
          <p:nvPr/>
        </p:nvSpPr>
        <p:spPr>
          <a:xfrm>
            <a:off x="7321859" y="4688420"/>
            <a:ext cx="1557528" cy="461665"/>
          </a:xfrm>
          <a:prstGeom prst="rect">
            <a:avLst/>
          </a:prstGeom>
          <a:noFill/>
        </p:spPr>
        <p:txBody>
          <a:bodyPr wrap="square" rtlCol="0">
            <a:noAutofit/>
          </a:bodyPr>
          <a:lstStyle/>
          <a:p>
            <a:r>
              <a:rPr lang="zh-CN" altLang="en-US"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a:t>
            </a:r>
            <a:r>
              <a:rPr lang="en-US" altLang="zh-CN"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r>
              <a:rPr lang="en-US" altLang="zh-CN"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a:t>
            </a:r>
            <a:endPar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正文03"/>
          <p:cNvSpPr/>
          <p:nvPr/>
        </p:nvSpPr>
        <p:spPr>
          <a:xfrm>
            <a:off x="5112018" y="4152072"/>
            <a:ext cx="1940683" cy="978729"/>
          </a:xfrm>
          <a:prstGeom prst="rect">
            <a:avLst/>
          </a:prstGeom>
        </p:spPr>
        <p:txBody>
          <a:bodyPr wrap="square">
            <a:noAutofit/>
          </a:bodyPr>
          <a:lstStyle/>
          <a:p>
            <a:pPr algn="just">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传播渠道是传播过程的基本要素之一，指传播者发送信息、受传者接受信息的途径和方法</a:t>
            </a:r>
          </a:p>
        </p:txBody>
      </p:sp>
      <p:sp>
        <p:nvSpPr>
          <p:cNvPr id="56" name="小标题03"/>
          <p:cNvSpPr txBox="1"/>
          <p:nvPr/>
        </p:nvSpPr>
        <p:spPr>
          <a:xfrm>
            <a:off x="5112018" y="3752207"/>
            <a:ext cx="1557528" cy="461665"/>
          </a:xfrm>
          <a:prstGeom prst="rect">
            <a:avLst/>
          </a:prstGeom>
          <a:noFill/>
        </p:spPr>
        <p:txBody>
          <a:bodyPr wrap="square" rtlCol="0">
            <a:noAutofit/>
          </a:bodyPr>
          <a:lstStyle/>
          <a:p>
            <a:r>
              <a:rPr lang="zh-CN" altLang="en-US"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a:t>
            </a:r>
            <a:r>
              <a:rPr lang="en-US" altLang="zh-CN"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en-US" altLang="zh-CN"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a:t>
            </a:r>
            <a:endPar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4" name="正文02"/>
          <p:cNvSpPr/>
          <p:nvPr/>
        </p:nvSpPr>
        <p:spPr>
          <a:xfrm>
            <a:off x="2902177" y="5088285"/>
            <a:ext cx="1940683" cy="978729"/>
          </a:xfrm>
          <a:prstGeom prst="rect">
            <a:avLst/>
          </a:prstGeom>
        </p:spPr>
        <p:txBody>
          <a:bodyPr wrap="square">
            <a:noAutofit/>
          </a:bodyPr>
          <a:lstStyle/>
          <a:p>
            <a:pPr algn="just">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传播渠道是传播过程的基本要素之一，指传播者发送信息、受传者接受信息的途径和方法</a:t>
            </a:r>
          </a:p>
        </p:txBody>
      </p:sp>
      <p:sp>
        <p:nvSpPr>
          <p:cNvPr id="53" name="小标题02"/>
          <p:cNvSpPr txBox="1"/>
          <p:nvPr/>
        </p:nvSpPr>
        <p:spPr>
          <a:xfrm>
            <a:off x="2902177" y="4688420"/>
            <a:ext cx="1557528" cy="461665"/>
          </a:xfrm>
          <a:prstGeom prst="rect">
            <a:avLst/>
          </a:prstGeom>
          <a:noFill/>
        </p:spPr>
        <p:txBody>
          <a:bodyPr wrap="square" rtlCol="0">
            <a:noAutofit/>
          </a:bodyPr>
          <a:lstStyle/>
          <a:p>
            <a:r>
              <a:rPr lang="zh-CN" altLang="en-US"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a:t>
            </a:r>
            <a:r>
              <a:rPr lang="en-US" altLang="zh-CN"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r>
              <a:rPr lang="en-US" altLang="zh-CN"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a:t>
            </a:r>
            <a:endPar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0" name="正文01"/>
          <p:cNvSpPr/>
          <p:nvPr/>
        </p:nvSpPr>
        <p:spPr>
          <a:xfrm>
            <a:off x="692336" y="4152072"/>
            <a:ext cx="1940683" cy="978729"/>
          </a:xfrm>
          <a:prstGeom prst="rect">
            <a:avLst/>
          </a:prstGeom>
        </p:spPr>
        <p:txBody>
          <a:bodyPr wrap="square">
            <a:noAutofit/>
          </a:bodyPr>
          <a:lstStyle/>
          <a:p>
            <a:pPr algn="just">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传播渠道是传播过程的基本要素之一，指传播者发送信息、受传者接受信息的途径和方法</a:t>
            </a:r>
          </a:p>
        </p:txBody>
      </p:sp>
      <p:sp>
        <p:nvSpPr>
          <p:cNvPr id="49" name="小标题01"/>
          <p:cNvSpPr txBox="1"/>
          <p:nvPr/>
        </p:nvSpPr>
        <p:spPr>
          <a:xfrm>
            <a:off x="692336" y="3752207"/>
            <a:ext cx="1557528" cy="461665"/>
          </a:xfrm>
          <a:prstGeom prst="rect">
            <a:avLst/>
          </a:prstGeom>
          <a:noFill/>
        </p:spPr>
        <p:txBody>
          <a:bodyPr wrap="square" rtlCol="0">
            <a:noAutofit/>
          </a:bodyPr>
          <a:lstStyle/>
          <a:p>
            <a:r>
              <a:rPr lang="zh-CN" altLang="en-US"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渠道</a:t>
            </a:r>
            <a:r>
              <a:rPr lang="en-US" altLang="zh-CN"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a:t>
            </a:r>
            <a:endPar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页面标题"/>
          <p:cNvSpPr>
            <a:spLocks noGrp="1"/>
          </p:cNvSpPr>
          <p:nvPr>
            <p:ph type="title"/>
          </p:nvPr>
        </p:nvSpPr>
        <p:spPr/>
        <p:txBody>
          <a:bodyPr>
            <a:noAutofit/>
          </a:bodyPr>
          <a:lstStyle/>
          <a:p>
            <a:r>
              <a:rPr lang="zh-CN" altLang="en-US" smtClean="0">
                <a:latin typeface="微软雅黑" panose="020B0503020204020204" pitchFamily="34" charset="-122"/>
                <a:ea typeface="微软雅黑" panose="020B0503020204020204" pitchFamily="34" charset="-122"/>
                <a:sym typeface="微软雅黑" panose="020B0503020204020204" pitchFamily="34" charset="-122"/>
              </a:rPr>
              <a:t>传播策略</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底图"/>
          <p:cNvPicPr>
            <a:picLocks noChangeAspect="1"/>
          </p:cNvPicPr>
          <p:nvPr/>
        </p:nvPicPr>
        <p:blipFill>
          <a:blip r:embed="rId2"/>
          <a:stretch>
            <a:fillRect/>
          </a:stretch>
        </p:blipFill>
        <p:spPr>
          <a:xfrm>
            <a:off x="-529" y="-297"/>
            <a:ext cx="12193057" cy="6858594"/>
          </a:xfrm>
          <a:prstGeom prst="rect">
            <a:avLst/>
          </a:prstGeom>
        </p:spPr>
      </p:pic>
      <p:grpSp>
        <p:nvGrpSpPr>
          <p:cNvPr id="43" name="页头装饰-章节03"/>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44" name="行星-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45"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pic>
        <p:nvPicPr>
          <p:cNvPr id="2" name="外壳"/>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777798">
            <a:off x="1223858" y="1352529"/>
            <a:ext cx="4686309" cy="5082579"/>
          </a:xfrm>
          <a:prstGeom prst="rect">
            <a:avLst/>
          </a:prstGeom>
          <a:effectLst>
            <a:outerShdw blurRad="762000" dist="825500" dir="8100000" sx="94000" sy="94000" algn="tr" rotWithShape="0">
              <a:schemeClr val="tx1">
                <a:lumMod val="95000"/>
                <a:lumOff val="5000"/>
                <a:alpha val="23000"/>
              </a:schemeClr>
            </a:outerShdw>
          </a:effectLst>
        </p:spPr>
      </p:pic>
      <p:pic>
        <p:nvPicPr>
          <p:cNvPr id="3" name="中壳"/>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777798">
            <a:off x="2205077" y="2067295"/>
            <a:ext cx="3475083" cy="3855763"/>
          </a:xfrm>
          <a:prstGeom prst="rect">
            <a:avLst/>
          </a:prstGeom>
          <a:effectLst>
            <a:outerShdw blurRad="190500" dist="165100" dir="11400000" sx="97000" sy="97000" algn="tr" rotWithShape="0">
              <a:schemeClr val="tx1">
                <a:lumMod val="95000"/>
                <a:lumOff val="5000"/>
                <a:alpha val="20000"/>
              </a:schemeClr>
            </a:outerShdw>
          </a:effectLst>
        </p:spPr>
      </p:pic>
      <p:pic>
        <p:nvPicPr>
          <p:cNvPr id="5" name="内壳"/>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65855">
            <a:off x="3128940" y="2832608"/>
            <a:ext cx="2342696" cy="2659199"/>
          </a:xfrm>
          <a:prstGeom prst="rect">
            <a:avLst/>
          </a:prstGeom>
          <a:effectLst>
            <a:outerShdw blurRad="190500" dist="165100" dir="11400000" sx="97000" sy="97000" algn="tr" rotWithShape="0">
              <a:schemeClr val="tx1">
                <a:lumMod val="95000"/>
                <a:lumOff val="5000"/>
                <a:alpha val="20000"/>
              </a:schemeClr>
            </a:outerShdw>
          </a:effectLst>
        </p:spPr>
      </p:pic>
      <p:cxnSp>
        <p:nvCxnSpPr>
          <p:cNvPr id="8" name="线01"/>
          <p:cNvCxnSpPr/>
          <p:nvPr/>
        </p:nvCxnSpPr>
        <p:spPr>
          <a:xfrm>
            <a:off x="3862137" y="1848698"/>
            <a:ext cx="3697745" cy="0"/>
          </a:xfrm>
          <a:prstGeom prst="line">
            <a:avLst/>
          </a:prstGeom>
          <a:ln>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4" name="线02"/>
          <p:cNvCxnSpPr/>
          <p:nvPr/>
        </p:nvCxnSpPr>
        <p:spPr>
          <a:xfrm>
            <a:off x="5414211" y="3397386"/>
            <a:ext cx="2145671" cy="0"/>
          </a:xfrm>
          <a:prstGeom prst="line">
            <a:avLst/>
          </a:prstGeom>
          <a:ln>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5" name="线03"/>
          <p:cNvCxnSpPr/>
          <p:nvPr/>
        </p:nvCxnSpPr>
        <p:spPr>
          <a:xfrm>
            <a:off x="4652687" y="5019723"/>
            <a:ext cx="2907195" cy="0"/>
          </a:xfrm>
          <a:prstGeom prst="line">
            <a:avLst/>
          </a:prstGeom>
          <a:ln>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5" name="正文03"/>
          <p:cNvSpPr/>
          <p:nvPr/>
        </p:nvSpPr>
        <p:spPr>
          <a:xfrm>
            <a:off x="7649311" y="5259563"/>
            <a:ext cx="3440752" cy="535531"/>
          </a:xfrm>
          <a:prstGeom prst="rect">
            <a:avLst/>
          </a:prstGeom>
        </p:spPr>
        <p:txBody>
          <a:bodyPr wrap="square">
            <a:noAutofit/>
          </a:bodyPr>
          <a:lstStyle/>
          <a:p>
            <a:pPr algn="just">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大力发展商品经济，活跃各类市场。即使经济效益不太高，也要把各类市场的基础建立起来</a:t>
            </a:r>
          </a:p>
        </p:txBody>
      </p:sp>
      <p:sp>
        <p:nvSpPr>
          <p:cNvPr id="36" name="小标题03"/>
          <p:cNvSpPr/>
          <p:nvPr/>
        </p:nvSpPr>
        <p:spPr>
          <a:xfrm>
            <a:off x="7649311" y="4842802"/>
            <a:ext cx="2911374" cy="461665"/>
          </a:xfrm>
          <a:prstGeom prst="rect">
            <a:avLst/>
          </a:prstGeom>
        </p:spPr>
        <p:txBody>
          <a:bodyPr wrap="none">
            <a:noAutofit/>
          </a:bodyPr>
          <a:lstStyle/>
          <a:p>
            <a:r>
              <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相对</a:t>
            </a:r>
            <a:r>
              <a:rPr lang="zh-CN" altLang="en-US"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集中，适当</a:t>
            </a:r>
            <a:r>
              <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分散</a:t>
            </a:r>
          </a:p>
        </p:txBody>
      </p:sp>
      <p:sp>
        <p:nvSpPr>
          <p:cNvPr id="32" name="正文02"/>
          <p:cNvSpPr/>
          <p:nvPr/>
        </p:nvSpPr>
        <p:spPr>
          <a:xfrm>
            <a:off x="7649311" y="3622745"/>
            <a:ext cx="3440752" cy="757130"/>
          </a:xfrm>
          <a:prstGeom prst="rect">
            <a:avLst/>
          </a:prstGeom>
        </p:spPr>
        <p:txBody>
          <a:bodyPr wrap="square">
            <a:noAutofit/>
          </a:bodyPr>
          <a:lstStyle/>
          <a:p>
            <a:pPr algn="just">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一方面，要通过地区市场的作用，使地区经济实现</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专业化</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另一方面</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，要通过地区市场的作用，促进地区经济的综合发展</a:t>
            </a:r>
          </a:p>
        </p:txBody>
      </p:sp>
      <p:sp>
        <p:nvSpPr>
          <p:cNvPr id="33" name="小标题02"/>
          <p:cNvSpPr/>
          <p:nvPr/>
        </p:nvSpPr>
        <p:spPr>
          <a:xfrm>
            <a:off x="7649311" y="3205984"/>
            <a:ext cx="3214341" cy="461665"/>
          </a:xfrm>
          <a:prstGeom prst="rect">
            <a:avLst/>
          </a:prstGeom>
        </p:spPr>
        <p:txBody>
          <a:bodyPr wrap="none">
            <a:noAutofit/>
          </a:bodyPr>
          <a:lstStyle/>
          <a:p>
            <a:r>
              <a:rPr lang="zh-CN" altLang="en-US" sz="2400" b="1" smtClean="0">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地域与</a:t>
            </a:r>
            <a:r>
              <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综合发展相统一</a:t>
            </a:r>
          </a:p>
        </p:txBody>
      </p:sp>
      <p:sp>
        <p:nvSpPr>
          <p:cNvPr id="22" name="正文01"/>
          <p:cNvSpPr/>
          <p:nvPr/>
        </p:nvSpPr>
        <p:spPr>
          <a:xfrm>
            <a:off x="7649311" y="2036851"/>
            <a:ext cx="3440752" cy="535531"/>
          </a:xfrm>
          <a:prstGeom prst="rect">
            <a:avLst/>
          </a:prstGeom>
        </p:spPr>
        <p:txBody>
          <a:bodyPr wrap="square">
            <a:noAutofit/>
          </a:bodyPr>
          <a:lstStyle/>
          <a:p>
            <a:pPr algn="just">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必须更多地运用市场调节手段，把人力、物力、财力资源配置到经济效益好的环节中去</a:t>
            </a:r>
          </a:p>
        </p:txBody>
      </p:sp>
      <p:sp>
        <p:nvSpPr>
          <p:cNvPr id="17" name="小标题01"/>
          <p:cNvSpPr/>
          <p:nvPr/>
        </p:nvSpPr>
        <p:spPr>
          <a:xfrm>
            <a:off x="7649311" y="1620090"/>
            <a:ext cx="2002471" cy="461665"/>
          </a:xfrm>
          <a:prstGeom prst="rect">
            <a:avLst/>
          </a:prstGeom>
        </p:spPr>
        <p:txBody>
          <a:bodyPr wrap="none">
            <a:noAutofit/>
          </a:bodyPr>
          <a:lstStyle/>
          <a:p>
            <a:r>
              <a:rPr lang="zh-CN" altLang="en-US" sz="2400" b="1">
                <a:gradFill>
                  <a:gsLst>
                    <a:gs pos="0">
                      <a:schemeClr val="bg2">
                        <a:lumMod val="75000"/>
                      </a:schemeClr>
                    </a:gs>
                    <a:gs pos="100000">
                      <a:schemeClr val="bg2">
                        <a:lumMod val="50000"/>
                      </a:schemeClr>
                    </a:gs>
                  </a:gsLst>
                  <a:lin ang="13500000" scaled="1"/>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以市场为基础</a:t>
            </a:r>
          </a:p>
        </p:txBody>
      </p:sp>
      <p:sp>
        <p:nvSpPr>
          <p:cNvPr id="4"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市场布局</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倒影"/>
          <p:cNvPicPr>
            <a:picLocks noChangeAspect="1"/>
          </p:cNvPicPr>
          <p:nvPr/>
        </p:nvPicPr>
        <p:blipFill>
          <a:blip r:embed="rId2"/>
          <a:stretch>
            <a:fillRect/>
          </a:stretch>
        </p:blipFill>
        <p:spPr>
          <a:xfrm rot="254341">
            <a:off x="8625840" y="5347471"/>
            <a:ext cx="1766944" cy="260850"/>
          </a:xfrm>
          <a:prstGeom prst="rect">
            <a:avLst/>
          </a:prstGeom>
        </p:spPr>
      </p:pic>
      <p:pic>
        <p:nvPicPr>
          <p:cNvPr id="8" name="数字0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34316" y="1586699"/>
            <a:ext cx="2582021" cy="3944754"/>
          </a:xfrm>
          <a:prstGeom prst="rect">
            <a:avLst/>
          </a:prstGeom>
        </p:spPr>
      </p:pic>
      <p:sp>
        <p:nvSpPr>
          <p:cNvPr id="14" name="分论点04"/>
          <p:cNvSpPr txBox="1"/>
          <p:nvPr/>
        </p:nvSpPr>
        <p:spPr>
          <a:xfrm>
            <a:off x="5241836"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布局规划</a:t>
            </a:r>
          </a:p>
        </p:txBody>
      </p:sp>
      <p:sp>
        <p:nvSpPr>
          <p:cNvPr id="13" name="分论点03"/>
          <p:cNvSpPr txBox="1"/>
          <p:nvPr/>
        </p:nvSpPr>
        <p:spPr>
          <a:xfrm>
            <a:off x="3784769"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项目预算</a:t>
            </a:r>
          </a:p>
        </p:txBody>
      </p:sp>
      <p:sp>
        <p:nvSpPr>
          <p:cNvPr id="12" name="分论点02"/>
          <p:cNvSpPr txBox="1"/>
          <p:nvPr/>
        </p:nvSpPr>
        <p:spPr>
          <a:xfrm>
            <a:off x="2327703"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组织结构</a:t>
            </a:r>
          </a:p>
        </p:txBody>
      </p:sp>
      <p:sp>
        <p:nvSpPr>
          <p:cNvPr id="11" name="分论点01"/>
          <p:cNvSpPr txBox="1"/>
          <p:nvPr/>
        </p:nvSpPr>
        <p:spPr>
          <a:xfrm>
            <a:off x="870637" y="4185645"/>
            <a:ext cx="1800000" cy="461665"/>
          </a:xfrm>
          <a:prstGeom prst="rect">
            <a:avLst/>
          </a:prstGeom>
          <a:noFill/>
          <a:effectLst/>
        </p:spPr>
        <p:txBody>
          <a:bodyPr wrap="square" rtlCol="0">
            <a:noAutofit/>
          </a:bodyPr>
          <a:lstStyle/>
          <a:p>
            <a:r>
              <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任务安排</a:t>
            </a:r>
          </a:p>
        </p:txBody>
      </p:sp>
      <p:sp>
        <p:nvSpPr>
          <p:cNvPr id="10" name="大标题"/>
          <p:cNvSpPr txBox="1"/>
          <p:nvPr/>
        </p:nvSpPr>
        <p:spPr>
          <a:xfrm>
            <a:off x="840632" y="2978873"/>
            <a:ext cx="5968582" cy="1323439"/>
          </a:xfrm>
          <a:prstGeom prst="rect">
            <a:avLst/>
          </a:prstGeom>
          <a:noFill/>
        </p:spPr>
        <p:txBody>
          <a:bodyPr wrap="square" rtlCol="0">
            <a:noAutofit/>
          </a:bodyPr>
          <a:lstStyle/>
          <a:p>
            <a:r>
              <a:rPr lang="zh-CN" altLang="en-US" sz="8000" b="1">
                <a:solidFill>
                  <a:schemeClr val="bg1"/>
                </a:solidFill>
                <a:effectLst>
                  <a:outerShdw blurRad="254000" dist="50800" dir="2700000" algn="tl" rotWithShape="0">
                    <a:schemeClr val="bg2">
                      <a:lumMod val="25000"/>
                      <a:alpha val="2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实施保障</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底图"/>
          <p:cNvPicPr>
            <a:picLocks noChangeAspect="1"/>
          </p:cNvPicPr>
          <p:nvPr/>
        </p:nvPicPr>
        <p:blipFill>
          <a:blip r:embed="rId2"/>
          <a:stretch>
            <a:fillRect/>
          </a:stretch>
        </p:blipFill>
        <p:spPr>
          <a:xfrm>
            <a:off x="-529" y="-297"/>
            <a:ext cx="12193057" cy="6858594"/>
          </a:xfrm>
          <a:prstGeom prst="rect">
            <a:avLst/>
          </a:prstGeom>
        </p:spPr>
      </p:pic>
      <p:sp>
        <p:nvSpPr>
          <p:cNvPr id="20" name="底板"/>
          <p:cNvSpPr/>
          <p:nvPr userDrawn="1"/>
        </p:nvSpPr>
        <p:spPr>
          <a:xfrm>
            <a:off x="0" y="-1"/>
            <a:ext cx="12192000" cy="3081535"/>
          </a:xfrm>
          <a:prstGeom prst="rect">
            <a:avLst/>
          </a:prstGeom>
          <a:gradFill>
            <a:gsLst>
              <a:gs pos="94000">
                <a:schemeClr val="bg2">
                  <a:lumMod val="90000"/>
                </a:schemeClr>
              </a:gs>
              <a:gs pos="35000">
                <a:schemeClr val="bg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2" name="页头装饰-章节04"/>
          <p:cNvGrpSpPr/>
          <p:nvPr userDrawn="1"/>
        </p:nvGrpSpPr>
        <p:grpSpPr>
          <a:xfrm>
            <a:off x="360000" y="453600"/>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24" name="行星-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27"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graphicFrame>
        <p:nvGraphicFramePr>
          <p:cNvPr id="23" name="表格"/>
          <p:cNvGraphicFramePr>
            <a:graphicFrameLocks noGrp="1"/>
          </p:cNvGraphicFramePr>
          <p:nvPr userDrawn="1"/>
        </p:nvGraphicFramePr>
        <p:xfrm>
          <a:off x="888365" y="2140283"/>
          <a:ext cx="10415270" cy="3869055"/>
        </p:xfrm>
        <a:graphic>
          <a:graphicData uri="http://schemas.openxmlformats.org/drawingml/2006/table">
            <a:tbl>
              <a:tblPr firstRow="1" bandRow="1">
                <a:effectLst>
                  <a:outerShdw blurRad="317500" dist="152400" dir="2700000" sx="98000" sy="98000" algn="tl" rotWithShape="0">
                    <a:prstClr val="black">
                      <a:alpha val="20000"/>
                    </a:prstClr>
                  </a:outerShdw>
                </a:effectLst>
                <a:tableStyleId>{5C22544A-7EE6-4342-B048-85BDC9FD1C3A}</a:tableStyleId>
              </a:tblPr>
              <a:tblGrid>
                <a:gridCol w="1493520">
                  <a:extLst>
                    <a:ext uri="{9D8B030D-6E8A-4147-A177-3AD203B41FA5}">
                      <a16:colId xmlns:a16="http://schemas.microsoft.com/office/drawing/2014/main" val="20000"/>
                    </a:ext>
                  </a:extLst>
                </a:gridCol>
                <a:gridCol w="557530">
                  <a:extLst>
                    <a:ext uri="{9D8B030D-6E8A-4147-A177-3AD203B41FA5}">
                      <a16:colId xmlns:a16="http://schemas.microsoft.com/office/drawing/2014/main" val="20001"/>
                    </a:ext>
                  </a:extLst>
                </a:gridCol>
                <a:gridCol w="556895">
                  <a:extLst>
                    <a:ext uri="{9D8B030D-6E8A-4147-A177-3AD203B41FA5}">
                      <a16:colId xmlns:a16="http://schemas.microsoft.com/office/drawing/2014/main" val="20002"/>
                    </a:ext>
                  </a:extLst>
                </a:gridCol>
                <a:gridCol w="558165">
                  <a:extLst>
                    <a:ext uri="{9D8B030D-6E8A-4147-A177-3AD203B41FA5}">
                      <a16:colId xmlns:a16="http://schemas.microsoft.com/office/drawing/2014/main" val="20003"/>
                    </a:ext>
                  </a:extLst>
                </a:gridCol>
                <a:gridCol w="557530">
                  <a:extLst>
                    <a:ext uri="{9D8B030D-6E8A-4147-A177-3AD203B41FA5}">
                      <a16:colId xmlns:a16="http://schemas.microsoft.com/office/drawing/2014/main" val="20004"/>
                    </a:ext>
                  </a:extLst>
                </a:gridCol>
                <a:gridCol w="557530">
                  <a:extLst>
                    <a:ext uri="{9D8B030D-6E8A-4147-A177-3AD203B41FA5}">
                      <a16:colId xmlns:a16="http://schemas.microsoft.com/office/drawing/2014/main" val="20005"/>
                    </a:ext>
                  </a:extLst>
                </a:gridCol>
                <a:gridCol w="557530">
                  <a:extLst>
                    <a:ext uri="{9D8B030D-6E8A-4147-A177-3AD203B41FA5}">
                      <a16:colId xmlns:a16="http://schemas.microsoft.com/office/drawing/2014/main" val="20006"/>
                    </a:ext>
                  </a:extLst>
                </a:gridCol>
                <a:gridCol w="558165">
                  <a:extLst>
                    <a:ext uri="{9D8B030D-6E8A-4147-A177-3AD203B41FA5}">
                      <a16:colId xmlns:a16="http://schemas.microsoft.com/office/drawing/2014/main" val="20007"/>
                    </a:ext>
                  </a:extLst>
                </a:gridCol>
                <a:gridCol w="557530">
                  <a:extLst>
                    <a:ext uri="{9D8B030D-6E8A-4147-A177-3AD203B41FA5}">
                      <a16:colId xmlns:a16="http://schemas.microsoft.com/office/drawing/2014/main" val="20008"/>
                    </a:ext>
                  </a:extLst>
                </a:gridCol>
                <a:gridCol w="557530">
                  <a:extLst>
                    <a:ext uri="{9D8B030D-6E8A-4147-A177-3AD203B41FA5}">
                      <a16:colId xmlns:a16="http://schemas.microsoft.com/office/drawing/2014/main" val="20009"/>
                    </a:ext>
                  </a:extLst>
                </a:gridCol>
                <a:gridCol w="558165">
                  <a:extLst>
                    <a:ext uri="{9D8B030D-6E8A-4147-A177-3AD203B41FA5}">
                      <a16:colId xmlns:a16="http://schemas.microsoft.com/office/drawing/2014/main" val="20010"/>
                    </a:ext>
                  </a:extLst>
                </a:gridCol>
                <a:gridCol w="557530">
                  <a:extLst>
                    <a:ext uri="{9D8B030D-6E8A-4147-A177-3AD203B41FA5}">
                      <a16:colId xmlns:a16="http://schemas.microsoft.com/office/drawing/2014/main" val="20011"/>
                    </a:ext>
                  </a:extLst>
                </a:gridCol>
                <a:gridCol w="556895">
                  <a:extLst>
                    <a:ext uri="{9D8B030D-6E8A-4147-A177-3AD203B41FA5}">
                      <a16:colId xmlns:a16="http://schemas.microsoft.com/office/drawing/2014/main" val="20012"/>
                    </a:ext>
                  </a:extLst>
                </a:gridCol>
                <a:gridCol w="557530">
                  <a:extLst>
                    <a:ext uri="{9D8B030D-6E8A-4147-A177-3AD203B41FA5}">
                      <a16:colId xmlns:a16="http://schemas.microsoft.com/office/drawing/2014/main" val="20013"/>
                    </a:ext>
                  </a:extLst>
                </a:gridCol>
                <a:gridCol w="558165">
                  <a:extLst>
                    <a:ext uri="{9D8B030D-6E8A-4147-A177-3AD203B41FA5}">
                      <a16:colId xmlns:a16="http://schemas.microsoft.com/office/drawing/2014/main" val="20014"/>
                    </a:ext>
                  </a:extLst>
                </a:gridCol>
                <a:gridCol w="557530">
                  <a:extLst>
                    <a:ext uri="{9D8B030D-6E8A-4147-A177-3AD203B41FA5}">
                      <a16:colId xmlns:a16="http://schemas.microsoft.com/office/drawing/2014/main" val="20015"/>
                    </a:ext>
                  </a:extLst>
                </a:gridCol>
                <a:gridCol w="557530">
                  <a:extLst>
                    <a:ext uri="{9D8B030D-6E8A-4147-A177-3AD203B41FA5}">
                      <a16:colId xmlns:a16="http://schemas.microsoft.com/office/drawing/2014/main" val="20016"/>
                    </a:ext>
                  </a:extLst>
                </a:gridCol>
              </a:tblGrid>
              <a:tr h="652145">
                <a:tc rowSpan="2">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gridSpan="4">
                  <a:txBody>
                    <a:bodyPr/>
                    <a:lstStyle/>
                    <a:p>
                      <a:pPr algn="ctr"/>
                      <a:r>
                        <a:rPr lang="zh-CN" altLang="en-US" sz="20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一月</a:t>
                      </a:r>
                      <a:endParaRPr lang="zh-CN" altLang="en-US" sz="20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zh-CN" altLang="en-US" sz="20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二月</a:t>
                      </a:r>
                      <a:endParaRPr lang="zh-CN" altLang="en-US" sz="20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zh-CN" altLang="en-US" sz="20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三月</a:t>
                      </a:r>
                      <a:endParaRPr lang="zh-CN" altLang="en-US" sz="20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zh-CN" altLang="en-US" sz="20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四月</a:t>
                      </a:r>
                      <a:endParaRPr lang="zh-CN" altLang="en-US" sz="20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2270">
                <a:tc vMerge="1">
                  <a:txBody>
                    <a:bodyPr/>
                    <a:lstStyle/>
                    <a:p>
                      <a:endParaRPr lang="zh-CN"/>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US" altLang="zh-CN"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1"/>
                  </a:ext>
                </a:extLst>
              </a:tr>
              <a:tr h="567055">
                <a:tc>
                  <a:txBody>
                    <a:bodyPr/>
                    <a:lstStyle/>
                    <a:p>
                      <a:pPr algn="ctr"/>
                      <a:r>
                        <a:rPr lang="zh-CN" altLang="en-US"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项目进度一</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66420">
                <a:tc>
                  <a:txBody>
                    <a:bodyPr/>
                    <a:lstStyle/>
                    <a:p>
                      <a:pPr algn="ctr"/>
                      <a:r>
                        <a:rPr lang="zh-CN" altLang="en-US"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项目进度二</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67055">
                <a:tc>
                  <a:txBody>
                    <a:bodyPr/>
                    <a:lstStyle/>
                    <a:p>
                      <a:pPr algn="ctr"/>
                      <a:r>
                        <a:rPr lang="zh-CN" altLang="en-US"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项目进度三</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567055">
                <a:tc>
                  <a:txBody>
                    <a:bodyPr/>
                    <a:lstStyle/>
                    <a:p>
                      <a:pPr algn="ctr"/>
                      <a:r>
                        <a:rPr lang="zh-CN" altLang="en-US"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项目进度四</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67055">
                <a:tc>
                  <a:txBody>
                    <a:bodyPr/>
                    <a:lstStyle/>
                    <a:p>
                      <a:pPr algn="ctr"/>
                      <a:r>
                        <a:rPr lang="zh-CN" altLang="en-US" sz="1600" b="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项目进度五</a:t>
                      </a:r>
                      <a:endParaRPr lang="zh-CN" altLang="en-US" sz="1600" b="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21907" marR="121907" marT="60953" marB="60953">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bl>
          </a:graphicData>
        </a:graphic>
      </p:graphicFrame>
      <p:sp>
        <p:nvSpPr>
          <p:cNvPr id="29" name="示例02"/>
          <p:cNvSpPr txBox="1"/>
          <p:nvPr userDrawn="1"/>
        </p:nvSpPr>
        <p:spPr>
          <a:xfrm>
            <a:off x="10365395" y="1567590"/>
            <a:ext cx="1413360" cy="307777"/>
          </a:xfrm>
          <a:prstGeom prst="rect">
            <a:avLst/>
          </a:prstGeom>
          <a:noFill/>
        </p:spPr>
        <p:txBody>
          <a:bodyPr wrap="square" rtlCol="0">
            <a:noAutofit/>
          </a:bodyPr>
          <a:lstStyle/>
          <a:p>
            <a:r>
              <a:rPr kumimoji="1"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剩余进度</a:t>
            </a:r>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8" name="示例矩形02"/>
          <p:cNvSpPr/>
          <p:nvPr userDrawn="1"/>
        </p:nvSpPr>
        <p:spPr>
          <a:xfrm>
            <a:off x="10043719" y="1570156"/>
            <a:ext cx="307828" cy="281172"/>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示例01"/>
          <p:cNvSpPr txBox="1"/>
          <p:nvPr userDrawn="1"/>
        </p:nvSpPr>
        <p:spPr>
          <a:xfrm>
            <a:off x="8217114" y="1567590"/>
            <a:ext cx="1413360" cy="307777"/>
          </a:xfrm>
          <a:prstGeom prst="rect">
            <a:avLst/>
          </a:prstGeom>
          <a:noFill/>
        </p:spPr>
        <p:txBody>
          <a:bodyPr wrap="square" rtlCol="0">
            <a:noAutofit/>
          </a:bodyPr>
          <a:lstStyle/>
          <a:p>
            <a:r>
              <a:rPr kumimoji="1"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当前进度</a:t>
            </a:r>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5" name="示例矩形01"/>
          <p:cNvSpPr/>
          <p:nvPr userDrawn="1"/>
        </p:nvSpPr>
        <p:spPr>
          <a:xfrm>
            <a:off x="7895438" y="1570156"/>
            <a:ext cx="307828" cy="281172"/>
          </a:xfrm>
          <a:prstGeom prst="rect">
            <a:avLst/>
          </a:prstGeom>
          <a:solidFill>
            <a:schemeClr val="bg2">
              <a:lumMod val="9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9" name="项目05剩余"/>
          <p:cNvSpPr/>
          <p:nvPr userDrawn="1"/>
        </p:nvSpPr>
        <p:spPr>
          <a:xfrm>
            <a:off x="9160076" y="5587585"/>
            <a:ext cx="1570177" cy="27445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8" name="项目05进度"/>
          <p:cNvSpPr/>
          <p:nvPr userDrawn="1"/>
        </p:nvSpPr>
        <p:spPr>
          <a:xfrm>
            <a:off x="6838738" y="5587585"/>
            <a:ext cx="2321339" cy="27445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7" name="项目04剩余"/>
          <p:cNvSpPr/>
          <p:nvPr userDrawn="1"/>
        </p:nvSpPr>
        <p:spPr>
          <a:xfrm>
            <a:off x="4567275" y="5028931"/>
            <a:ext cx="3390075" cy="27445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6" name="项目04进度"/>
          <p:cNvSpPr/>
          <p:nvPr userDrawn="1"/>
        </p:nvSpPr>
        <p:spPr>
          <a:xfrm>
            <a:off x="4064151" y="5028931"/>
            <a:ext cx="503125" cy="27445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5" name="项目03剩余"/>
          <p:cNvSpPr/>
          <p:nvPr userDrawn="1"/>
        </p:nvSpPr>
        <p:spPr>
          <a:xfrm>
            <a:off x="10192512" y="4455159"/>
            <a:ext cx="1102254" cy="27445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4" name="项目03进度"/>
          <p:cNvSpPr/>
          <p:nvPr userDrawn="1"/>
        </p:nvSpPr>
        <p:spPr>
          <a:xfrm>
            <a:off x="7304664" y="4455159"/>
            <a:ext cx="2887847" cy="27445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3" name="项目02剩余"/>
          <p:cNvSpPr/>
          <p:nvPr userDrawn="1"/>
        </p:nvSpPr>
        <p:spPr>
          <a:xfrm>
            <a:off x="5335255" y="3937364"/>
            <a:ext cx="2037605" cy="27445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2" name="项目02进度"/>
          <p:cNvSpPr/>
          <p:nvPr userDrawn="1"/>
        </p:nvSpPr>
        <p:spPr>
          <a:xfrm>
            <a:off x="3480318" y="3937364"/>
            <a:ext cx="1852754" cy="27445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1" name="项目01剩余"/>
          <p:cNvSpPr/>
          <p:nvPr userDrawn="1"/>
        </p:nvSpPr>
        <p:spPr>
          <a:xfrm>
            <a:off x="5456160" y="3328346"/>
            <a:ext cx="806153" cy="27445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0" name="项目01进度"/>
          <p:cNvSpPr/>
          <p:nvPr userDrawn="1"/>
        </p:nvSpPr>
        <p:spPr>
          <a:xfrm>
            <a:off x="2376823" y="3328346"/>
            <a:ext cx="3079336" cy="27445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3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页面标题"/>
          <p:cNvSpPr>
            <a:spLocks noGrp="1"/>
          </p:cNvSpPr>
          <p:nvPr userDrawn="1">
            <p:ph type="title"/>
          </p:nvPr>
        </p:nvSpPr>
        <p:spPr/>
        <p:txBody>
          <a:bodyPr>
            <a:noAutofit/>
          </a:bodyPr>
          <a:lstStyle/>
          <a:p>
            <a:r>
              <a:rPr lang="zh-CN" altLang="en-US" b="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任务安排</a:t>
            </a: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底图"/>
          <p:cNvPicPr>
            <a:picLocks noChangeAspect="1"/>
          </p:cNvPicPr>
          <p:nvPr/>
        </p:nvPicPr>
        <p:blipFill>
          <a:blip r:embed="rId2"/>
          <a:stretch>
            <a:fillRect/>
          </a:stretch>
        </p:blipFill>
        <p:spPr>
          <a:xfrm>
            <a:off x="-529" y="-297"/>
            <a:ext cx="12193057" cy="6858594"/>
          </a:xfrm>
          <a:prstGeom prst="rect">
            <a:avLst/>
          </a:prstGeom>
        </p:spPr>
      </p:pic>
      <p:grpSp>
        <p:nvGrpSpPr>
          <p:cNvPr id="43" name="页头装饰-章节04"/>
          <p:cNvGrpSpPr/>
          <p:nvPr userDrawn="1"/>
        </p:nvGrpSpPr>
        <p:grpSpPr>
          <a:xfrm>
            <a:off x="360000" y="453600"/>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44" name="行星-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46"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grpSp>
        <p:nvGrpSpPr>
          <p:cNvPr id="6" name="结构线"/>
          <p:cNvGrpSpPr/>
          <p:nvPr userDrawn="1"/>
        </p:nvGrpSpPr>
        <p:grpSpPr>
          <a:xfrm>
            <a:off x="1929770" y="1958911"/>
            <a:ext cx="8951739" cy="3475146"/>
            <a:chOff x="1929770" y="1958911"/>
            <a:chExt cx="8951739" cy="3475146"/>
          </a:xfrm>
        </p:grpSpPr>
        <p:cxnSp>
          <p:nvCxnSpPr>
            <p:cNvPr id="5" name="线"/>
            <p:cNvCxnSpPr/>
            <p:nvPr/>
          </p:nvCxnSpPr>
          <p:spPr>
            <a:xfrm>
              <a:off x="6011338" y="1958911"/>
              <a:ext cx="0" cy="402147"/>
            </a:xfrm>
            <a:prstGeom prst="line">
              <a:avLst/>
            </a:prstGeom>
            <a:ln w="63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线"/>
            <p:cNvCxnSpPr/>
            <p:nvPr/>
          </p:nvCxnSpPr>
          <p:spPr>
            <a:xfrm>
              <a:off x="3155036" y="2361057"/>
              <a:ext cx="3869188" cy="0"/>
            </a:xfrm>
            <a:prstGeom prst="line">
              <a:avLst/>
            </a:prstGeom>
            <a:ln w="635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线"/>
            <p:cNvCxnSpPr/>
            <p:nvPr/>
          </p:nvCxnSpPr>
          <p:spPr>
            <a:xfrm>
              <a:off x="7032046" y="2361057"/>
              <a:ext cx="2924422" cy="0"/>
            </a:xfrm>
            <a:prstGeom prst="line">
              <a:avLst/>
            </a:prstGeom>
            <a:ln w="6350">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线"/>
            <p:cNvCxnSpPr/>
            <p:nvPr/>
          </p:nvCxnSpPr>
          <p:spPr>
            <a:xfrm>
              <a:off x="10523741" y="4824457"/>
              <a:ext cx="357768" cy="0"/>
            </a:xfrm>
            <a:prstGeom prst="line">
              <a:avLst/>
            </a:prstGeom>
            <a:ln w="63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1" name="线"/>
            <p:cNvCxnSpPr>
              <a:stCxn id="33" idx="1"/>
            </p:cNvCxnSpPr>
            <p:nvPr/>
          </p:nvCxnSpPr>
          <p:spPr>
            <a:xfrm>
              <a:off x="10523741" y="3898978"/>
              <a:ext cx="357768" cy="0"/>
            </a:xfrm>
            <a:prstGeom prst="line">
              <a:avLst/>
            </a:prstGeom>
            <a:ln w="63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2" name="线"/>
            <p:cNvCxnSpPr/>
            <p:nvPr/>
          </p:nvCxnSpPr>
          <p:spPr>
            <a:xfrm flipH="1">
              <a:off x="10881509" y="3270056"/>
              <a:ext cx="0" cy="628922"/>
            </a:xfrm>
            <a:prstGeom prst="line">
              <a:avLst/>
            </a:prstGeom>
            <a:ln w="6350">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6" name="线"/>
            <p:cNvCxnSpPr/>
            <p:nvPr/>
          </p:nvCxnSpPr>
          <p:spPr>
            <a:xfrm flipH="1">
              <a:off x="10881509" y="3898978"/>
              <a:ext cx="0" cy="925479"/>
            </a:xfrm>
            <a:prstGeom prst="line">
              <a:avLst/>
            </a:prstGeom>
            <a:ln w="63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线"/>
            <p:cNvCxnSpPr>
              <a:endCxn id="16" idx="0"/>
            </p:cNvCxnSpPr>
            <p:nvPr/>
          </p:nvCxnSpPr>
          <p:spPr>
            <a:xfrm flipH="1">
              <a:off x="9956468" y="2361058"/>
              <a:ext cx="0" cy="290879"/>
            </a:xfrm>
            <a:prstGeom prst="line">
              <a:avLst/>
            </a:prstGeom>
            <a:ln w="635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7" name="线"/>
            <p:cNvCxnSpPr/>
            <p:nvPr/>
          </p:nvCxnSpPr>
          <p:spPr>
            <a:xfrm>
              <a:off x="7024225" y="4217698"/>
              <a:ext cx="0" cy="290879"/>
            </a:xfrm>
            <a:prstGeom prst="line">
              <a:avLst/>
            </a:prstGeom>
            <a:ln w="6350">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8" name="线"/>
            <p:cNvCxnSpPr/>
            <p:nvPr/>
          </p:nvCxnSpPr>
          <p:spPr>
            <a:xfrm>
              <a:off x="7024225" y="3289378"/>
              <a:ext cx="0" cy="290879"/>
            </a:xfrm>
            <a:prstGeom prst="line">
              <a:avLst/>
            </a:prstGeom>
            <a:ln w="6350">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9" name="线"/>
            <p:cNvCxnSpPr/>
            <p:nvPr/>
          </p:nvCxnSpPr>
          <p:spPr>
            <a:xfrm>
              <a:off x="7024225" y="5143178"/>
              <a:ext cx="0" cy="290879"/>
            </a:xfrm>
            <a:prstGeom prst="line">
              <a:avLst/>
            </a:prstGeom>
            <a:ln w="6350">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40" name="线"/>
            <p:cNvCxnSpPr/>
            <p:nvPr/>
          </p:nvCxnSpPr>
          <p:spPr>
            <a:xfrm>
              <a:off x="7024225" y="2361058"/>
              <a:ext cx="0" cy="290879"/>
            </a:xfrm>
            <a:prstGeom prst="line">
              <a:avLst/>
            </a:prstGeom>
            <a:ln w="6350">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58" name="线"/>
            <p:cNvCxnSpPr/>
            <p:nvPr/>
          </p:nvCxnSpPr>
          <p:spPr>
            <a:xfrm flipH="1">
              <a:off x="3162858" y="4834534"/>
              <a:ext cx="357768" cy="0"/>
            </a:xfrm>
            <a:prstGeom prst="line">
              <a:avLst/>
            </a:prstGeom>
            <a:ln w="63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9" name="线"/>
            <p:cNvCxnSpPr/>
            <p:nvPr/>
          </p:nvCxnSpPr>
          <p:spPr>
            <a:xfrm flipH="1">
              <a:off x="2805090" y="3876196"/>
              <a:ext cx="357768" cy="0"/>
            </a:xfrm>
            <a:prstGeom prst="line">
              <a:avLst/>
            </a:prstGeom>
            <a:ln w="635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线"/>
            <p:cNvCxnSpPr/>
            <p:nvPr/>
          </p:nvCxnSpPr>
          <p:spPr>
            <a:xfrm flipH="1">
              <a:off x="3162858" y="3876196"/>
              <a:ext cx="357768" cy="0"/>
            </a:xfrm>
            <a:prstGeom prst="line">
              <a:avLst/>
            </a:prstGeom>
            <a:ln w="63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1" name="线"/>
            <p:cNvCxnSpPr/>
            <p:nvPr/>
          </p:nvCxnSpPr>
          <p:spPr>
            <a:xfrm>
              <a:off x="3162858" y="3289378"/>
              <a:ext cx="0" cy="1545156"/>
            </a:xfrm>
            <a:prstGeom prst="line">
              <a:avLst/>
            </a:prstGeom>
            <a:ln w="6350">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62" name="线"/>
            <p:cNvCxnSpPr/>
            <p:nvPr/>
          </p:nvCxnSpPr>
          <p:spPr>
            <a:xfrm>
              <a:off x="3162858" y="2361058"/>
              <a:ext cx="0" cy="290879"/>
            </a:xfrm>
            <a:prstGeom prst="line">
              <a:avLst/>
            </a:prstGeom>
            <a:ln w="635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4" name="线"/>
            <p:cNvCxnSpPr/>
            <p:nvPr/>
          </p:nvCxnSpPr>
          <p:spPr>
            <a:xfrm>
              <a:off x="1929770" y="4217698"/>
              <a:ext cx="0" cy="290879"/>
            </a:xfrm>
            <a:prstGeom prst="line">
              <a:avLst/>
            </a:prstGeom>
            <a:ln w="6350">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65" name="线"/>
            <p:cNvCxnSpPr/>
            <p:nvPr/>
          </p:nvCxnSpPr>
          <p:spPr>
            <a:xfrm>
              <a:off x="1929770" y="5143178"/>
              <a:ext cx="0" cy="290879"/>
            </a:xfrm>
            <a:prstGeom prst="line">
              <a:avLst/>
            </a:prstGeom>
            <a:ln w="6350">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grpSp>
      <p:sp>
        <p:nvSpPr>
          <p:cNvPr id="45" name="基层10"/>
          <p:cNvSpPr/>
          <p:nvPr userDrawn="1"/>
        </p:nvSpPr>
        <p:spPr>
          <a:xfrm>
            <a:off x="6150945" y="5431216"/>
            <a:ext cx="1746558"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客户服务</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0" name="基层09"/>
          <p:cNvSpPr/>
          <p:nvPr userDrawn="1"/>
        </p:nvSpPr>
        <p:spPr>
          <a:xfrm flipH="1">
            <a:off x="8777182" y="4505737"/>
            <a:ext cx="1746559"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会计</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8" name="基层08"/>
          <p:cNvSpPr/>
          <p:nvPr userDrawn="1"/>
        </p:nvSpPr>
        <p:spPr>
          <a:xfrm>
            <a:off x="6150945" y="4505736"/>
            <a:ext cx="1746558"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销售专员</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3" name="基层07"/>
          <p:cNvSpPr/>
          <p:nvPr userDrawn="1"/>
        </p:nvSpPr>
        <p:spPr>
          <a:xfrm flipH="1">
            <a:off x="8777182" y="3580257"/>
            <a:ext cx="1746559"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出纳</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1" name="基层06"/>
          <p:cNvSpPr/>
          <p:nvPr userDrawn="1"/>
        </p:nvSpPr>
        <p:spPr>
          <a:xfrm>
            <a:off x="6150945" y="3580257"/>
            <a:ext cx="1746558"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销售经理</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7" name="基层05"/>
          <p:cNvSpPr/>
          <p:nvPr userDrawn="1"/>
        </p:nvSpPr>
        <p:spPr>
          <a:xfrm>
            <a:off x="1056491" y="5431216"/>
            <a:ext cx="1746559"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技术员</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1" name="基层04"/>
          <p:cNvSpPr/>
          <p:nvPr userDrawn="1"/>
        </p:nvSpPr>
        <p:spPr>
          <a:xfrm>
            <a:off x="3524708" y="4515813"/>
            <a:ext cx="1746559"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技术员</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0" name="基层03"/>
          <p:cNvSpPr/>
          <p:nvPr userDrawn="1"/>
        </p:nvSpPr>
        <p:spPr>
          <a:xfrm>
            <a:off x="1056491" y="4505736"/>
            <a:ext cx="1746559"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资深</a:t>
            </a: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技术员</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4" name="基层02"/>
          <p:cNvSpPr/>
          <p:nvPr userDrawn="1"/>
        </p:nvSpPr>
        <p:spPr>
          <a:xfrm>
            <a:off x="3524708" y="3590334"/>
            <a:ext cx="1746559"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项目经理</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3" name="基层01"/>
          <p:cNvSpPr/>
          <p:nvPr userDrawn="1"/>
        </p:nvSpPr>
        <p:spPr>
          <a:xfrm>
            <a:off x="1056491" y="3580257"/>
            <a:ext cx="1746559" cy="637441"/>
          </a:xfrm>
          <a:prstGeom prst="roundRect">
            <a:avLst/>
          </a:prstGeom>
          <a:solidFill>
            <a:schemeClr val="bg1"/>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总工程师</a:t>
            </a:r>
            <a:endParaRPr lang="ru-RU">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6" name="中层03"/>
          <p:cNvSpPr/>
          <p:nvPr userDrawn="1"/>
        </p:nvSpPr>
        <p:spPr>
          <a:xfrm flipH="1">
            <a:off x="8777427" y="2651937"/>
            <a:ext cx="2358082" cy="637441"/>
          </a:xfrm>
          <a:prstGeom prst="roundRect">
            <a:avLst/>
          </a:prstGeom>
          <a:solidFill>
            <a:schemeClr val="bg2">
              <a:lumMod val="75000"/>
            </a:schemeClr>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z="20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财务部门</a:t>
            </a:r>
            <a:endParaRPr lang="ru-RU"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4" name="中层02"/>
          <p:cNvSpPr/>
          <p:nvPr userDrawn="1"/>
        </p:nvSpPr>
        <p:spPr>
          <a:xfrm>
            <a:off x="5845184" y="2651937"/>
            <a:ext cx="2358081" cy="637441"/>
          </a:xfrm>
          <a:prstGeom prst="roundRect">
            <a:avLst/>
          </a:prstGeom>
          <a:solidFill>
            <a:schemeClr val="bg2">
              <a:lumMod val="75000"/>
            </a:schemeClr>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z="20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销售部门</a:t>
            </a:r>
            <a:endParaRPr lang="ru-RU"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6" name="中层01"/>
          <p:cNvSpPr/>
          <p:nvPr userDrawn="1"/>
        </p:nvSpPr>
        <p:spPr>
          <a:xfrm>
            <a:off x="1983818" y="2651937"/>
            <a:ext cx="2358081" cy="637441"/>
          </a:xfrm>
          <a:prstGeom prst="roundRect">
            <a:avLst/>
          </a:prstGeom>
          <a:solidFill>
            <a:schemeClr val="bg2">
              <a:lumMod val="75000"/>
            </a:schemeClr>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z="20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研发部门</a:t>
            </a:r>
            <a:endParaRPr lang="ru-RU"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 name="高层"/>
          <p:cNvSpPr/>
          <p:nvPr userDrawn="1"/>
        </p:nvSpPr>
        <p:spPr>
          <a:xfrm>
            <a:off x="4836087" y="1432737"/>
            <a:ext cx="2358081" cy="637441"/>
          </a:xfrm>
          <a:prstGeom prst="roundRect">
            <a:avLst/>
          </a:prstGeom>
          <a:solidFill>
            <a:schemeClr val="bg2">
              <a:lumMod val="50000"/>
            </a:schemeClr>
          </a:solidFill>
          <a:ln w="6350">
            <a:solidFill>
              <a:schemeClr val="bg2">
                <a:lumMod val="50000"/>
              </a:schemeClr>
            </a:solidFill>
          </a:ln>
          <a:effectLst>
            <a:outerShdw blurRad="190500" dist="762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r>
              <a:rPr lang="zh-CN" altLang="en-US" sz="240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董事长</a:t>
            </a:r>
            <a:endParaRPr lang="ru-RU" sz="24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页面标题"/>
          <p:cNvSpPr>
            <a:spLocks noGrp="1"/>
          </p:cNvSpPr>
          <p:nvPr userDrawn="1">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组织结构</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底板-上"/>
          <p:cNvSpPr/>
          <p:nvPr userDrawn="1"/>
        </p:nvSpPr>
        <p:spPr>
          <a:xfrm>
            <a:off x="6133092" y="0"/>
            <a:ext cx="6058907" cy="6938147"/>
          </a:xfrm>
          <a:prstGeom prst="rect">
            <a:avLst/>
          </a:prstGeom>
          <a:gradFill>
            <a:gsLst>
              <a:gs pos="0">
                <a:schemeClr val="bg2">
                  <a:lumMod val="90000"/>
                </a:schemeClr>
              </a:gs>
              <a:gs pos="63000">
                <a:schemeClr val="bg2">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2" name="页头装饰-章节04"/>
          <p:cNvGrpSpPr/>
          <p:nvPr userDrawn="1"/>
        </p:nvGrpSpPr>
        <p:grpSpPr>
          <a:xfrm>
            <a:off x="360000" y="453600"/>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25" name="行星-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26" name="白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pic>
        <p:nvPicPr>
          <p:cNvPr id="14" name="蓝球"/>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246" y="2730092"/>
            <a:ext cx="2027112" cy="2044840"/>
          </a:xfrm>
          <a:prstGeom prst="rect">
            <a:avLst/>
          </a:prstGeom>
          <a:effectLst>
            <a:outerShdw blurRad="317500" dist="190500" dir="5400000" sx="96000" sy="96000" algn="t" rotWithShape="0">
              <a:schemeClr val="tx1">
                <a:lumMod val="95000"/>
                <a:lumOff val="5000"/>
                <a:alpha val="30000"/>
              </a:schemeClr>
            </a:outerShdw>
          </a:effectLst>
        </p:spPr>
      </p:pic>
      <p:graphicFrame>
        <p:nvGraphicFramePr>
          <p:cNvPr id="11" name="环形图"/>
          <p:cNvGraphicFramePr/>
          <p:nvPr/>
        </p:nvGraphicFramePr>
        <p:xfrm>
          <a:off x="1108509" y="1455710"/>
          <a:ext cx="4586012" cy="4496407"/>
        </p:xfrm>
        <a:graphic>
          <a:graphicData uri="http://schemas.openxmlformats.org/drawingml/2006/chart">
            <c:chart xmlns:c="http://schemas.openxmlformats.org/drawingml/2006/chart" xmlns:r="http://schemas.openxmlformats.org/officeDocument/2006/relationships" r:id="rId5"/>
          </a:graphicData>
        </a:graphic>
      </p:graphicFrame>
      <p:sp>
        <p:nvSpPr>
          <p:cNvPr id="15" name="总数额"/>
          <p:cNvSpPr txBox="1"/>
          <p:nvPr/>
        </p:nvSpPr>
        <p:spPr>
          <a:xfrm>
            <a:off x="2360440" y="3261087"/>
            <a:ext cx="2018918" cy="1015663"/>
          </a:xfrm>
          <a:prstGeom prst="rect">
            <a:avLst/>
          </a:prstGeom>
          <a:noFill/>
        </p:spPr>
        <p:txBody>
          <a:bodyPr wrap="square" rtlCol="0">
            <a:spAutoFit/>
          </a:bodyPr>
          <a:lstStyle/>
          <a:p>
            <a:pPr algn="ctr"/>
            <a:r>
              <a:rPr lang="en-US" altLang="zh-CN" sz="40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1,500</a:t>
            </a:r>
          </a:p>
          <a:p>
            <a:pPr algn="ctr"/>
            <a:r>
              <a:rPr lang="zh-CN" altLang="en-US" sz="20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万元</a:t>
            </a:r>
            <a:endParaRPr lang="en-US" altLang="zh-CN" sz="20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9" name="标签03"/>
          <p:cNvSpPr/>
          <p:nvPr/>
        </p:nvSpPr>
        <p:spPr>
          <a:xfrm>
            <a:off x="669938" y="1552906"/>
            <a:ext cx="1609549" cy="612844"/>
          </a:xfrm>
          <a:prstGeom prst="wedgeRectCallout">
            <a:avLst>
              <a:gd name="adj1" fmla="val 22189"/>
              <a:gd name="adj2" fmla="val 110946"/>
            </a:avLst>
          </a:prstGeom>
          <a:solidFill>
            <a:schemeClr val="bg2">
              <a:lumMod val="90000"/>
            </a:schemeClr>
          </a:solidFill>
          <a:ln>
            <a:noFill/>
          </a:ln>
          <a:effectLst>
            <a:outerShdw blurRad="152400" dist="152400" dir="5400000" algn="t" rotWithShape="0">
              <a:schemeClr val="bg2">
                <a:lumMod val="1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7" name="标签02"/>
          <p:cNvSpPr/>
          <p:nvPr/>
        </p:nvSpPr>
        <p:spPr>
          <a:xfrm>
            <a:off x="1108509" y="5584746"/>
            <a:ext cx="1609549" cy="612844"/>
          </a:xfrm>
          <a:prstGeom prst="wedgeRectCallout">
            <a:avLst>
              <a:gd name="adj1" fmla="val 35131"/>
              <a:gd name="adj2" fmla="val -117836"/>
            </a:avLst>
          </a:prstGeom>
          <a:solidFill>
            <a:schemeClr val="bg2">
              <a:lumMod val="90000"/>
            </a:schemeClr>
          </a:solidFill>
          <a:ln>
            <a:noFill/>
          </a:ln>
          <a:effectLst>
            <a:outerShdw blurRad="152400" dist="152400" dir="5400000" algn="t" rotWithShape="0">
              <a:schemeClr val="bg2">
                <a:lumMod val="1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标签01"/>
          <p:cNvSpPr/>
          <p:nvPr/>
        </p:nvSpPr>
        <p:spPr>
          <a:xfrm>
            <a:off x="4182314" y="1105190"/>
            <a:ext cx="1609549" cy="612844"/>
          </a:xfrm>
          <a:prstGeom prst="wedgeRectCallout">
            <a:avLst>
              <a:gd name="adj1" fmla="val -45984"/>
              <a:gd name="adj2" fmla="val 119236"/>
            </a:avLst>
          </a:prstGeom>
          <a:solidFill>
            <a:schemeClr val="bg2">
              <a:lumMod val="90000"/>
            </a:schemeClr>
          </a:solidFill>
          <a:ln>
            <a:noFill/>
          </a:ln>
          <a:effectLst>
            <a:outerShdw blurRad="152400" dist="152400" dir="5400000" algn="t" rotWithShape="0">
              <a:schemeClr val="bg2">
                <a:lumMod val="1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0" name="文本03"/>
          <p:cNvSpPr txBox="1"/>
          <p:nvPr/>
        </p:nvSpPr>
        <p:spPr>
          <a:xfrm>
            <a:off x="635662" y="1593126"/>
            <a:ext cx="1774456" cy="584775"/>
          </a:xfrm>
          <a:prstGeom prst="rect">
            <a:avLst/>
          </a:prstGeom>
          <a:noFill/>
        </p:spPr>
        <p:txBody>
          <a:bodyPr wrap="square" rtlCol="0">
            <a:noAutofit/>
          </a:bodyPr>
          <a:lstStyle/>
          <a:p>
            <a:pPr algn="ct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营销推广</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400</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万元</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4" name="文本02"/>
          <p:cNvSpPr txBox="1"/>
          <p:nvPr/>
        </p:nvSpPr>
        <p:spPr>
          <a:xfrm>
            <a:off x="1222261" y="5626849"/>
            <a:ext cx="1358894" cy="584775"/>
          </a:xfrm>
          <a:prstGeom prst="rect">
            <a:avLst/>
          </a:prstGeom>
          <a:noFill/>
        </p:spPr>
        <p:txBody>
          <a:bodyPr wrap="square" rtlCol="0">
            <a:noAutofit/>
          </a:bodyPr>
          <a:lstStyle/>
          <a:p>
            <a:pPr algn="ct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团队组建</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50</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万元</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文本01"/>
          <p:cNvSpPr txBox="1"/>
          <p:nvPr/>
        </p:nvSpPr>
        <p:spPr>
          <a:xfrm>
            <a:off x="4207218" y="1119224"/>
            <a:ext cx="1584646" cy="584775"/>
          </a:xfrm>
          <a:prstGeom prst="rect">
            <a:avLst/>
          </a:prstGeom>
          <a:noFill/>
        </p:spPr>
        <p:txBody>
          <a:bodyPr wrap="square" rtlCol="0">
            <a:noAutofit/>
          </a:bodyPr>
          <a:lstStyle/>
          <a:p>
            <a:pPr algn="ct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技术部门</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650</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万元</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aphicFrame>
        <p:nvGraphicFramePr>
          <p:cNvPr id="3" name="表格"/>
          <p:cNvGraphicFramePr>
            <a:graphicFrameLocks noGrp="1"/>
          </p:cNvGraphicFramePr>
          <p:nvPr/>
        </p:nvGraphicFramePr>
        <p:xfrm>
          <a:off x="6781799" y="1501430"/>
          <a:ext cx="4739641" cy="4577788"/>
        </p:xfrm>
        <a:graphic>
          <a:graphicData uri="http://schemas.openxmlformats.org/drawingml/2006/table">
            <a:tbl>
              <a:tblPr>
                <a:effectLst>
                  <a:outerShdw blurRad="317500" dist="190500" dir="2700000" sx="98000" sy="98000" algn="tl" rotWithShape="0">
                    <a:schemeClr val="tx1">
                      <a:lumMod val="95000"/>
                      <a:lumOff val="5000"/>
                      <a:alpha val="15000"/>
                    </a:schemeClr>
                  </a:outerShdw>
                </a:effectLst>
                <a:tableStyleId>{B301B821-A1FF-4177-AEE7-76D212191A09}</a:tableStyleId>
              </a:tblPr>
              <a:tblGrid>
                <a:gridCol w="1410906">
                  <a:extLst>
                    <a:ext uri="{9D8B030D-6E8A-4147-A177-3AD203B41FA5}">
                      <a16:colId xmlns:a16="http://schemas.microsoft.com/office/drawing/2014/main" val="20000"/>
                    </a:ext>
                  </a:extLst>
                </a:gridCol>
                <a:gridCol w="1812296">
                  <a:extLst>
                    <a:ext uri="{9D8B030D-6E8A-4147-A177-3AD203B41FA5}">
                      <a16:colId xmlns:a16="http://schemas.microsoft.com/office/drawing/2014/main" val="20001"/>
                    </a:ext>
                  </a:extLst>
                </a:gridCol>
                <a:gridCol w="1516439">
                  <a:extLst>
                    <a:ext uri="{9D8B030D-6E8A-4147-A177-3AD203B41FA5}">
                      <a16:colId xmlns:a16="http://schemas.microsoft.com/office/drawing/2014/main" val="20002"/>
                    </a:ext>
                  </a:extLst>
                </a:gridCol>
              </a:tblGrid>
              <a:tr h="734688">
                <a:tc>
                  <a:txBody>
                    <a:bodyPr/>
                    <a:lstStyle/>
                    <a:p>
                      <a:pPr algn="ctr"/>
                      <a:r>
                        <a:rPr lang="zh-CN" altLang="en-US" sz="2000" b="0" kern="10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项目预算</a:t>
                      </a:r>
                      <a:endParaRPr lang="zh-CN" sz="2000" b="0" kern="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mpd="sng">
                      <a:noFill/>
                    </a:lnB>
                    <a:solidFill>
                      <a:schemeClr val="bg2">
                        <a:lumMod val="50000"/>
                      </a:schemeClr>
                    </a:solidFill>
                  </a:tcPr>
                </a:tc>
                <a:tc>
                  <a:txBody>
                    <a:bodyPr/>
                    <a:lstStyle/>
                    <a:p>
                      <a:pPr algn="ctr"/>
                      <a:r>
                        <a:rPr lang="zh-CN" sz="2000" b="0" kern="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a:t>
                      </a:r>
                    </a:p>
                  </a:txBody>
                  <a:tcPr marL="101395" marR="101395" marT="0" marB="0" anchor="ctr">
                    <a:lnT w="12700" cap="flat" cmpd="sng" algn="ctr">
                      <a:solidFill>
                        <a:schemeClr val="bg2">
                          <a:lumMod val="90000"/>
                        </a:schemeClr>
                      </a:solidFill>
                      <a:prstDash val="solid"/>
                      <a:round/>
                      <a:headEnd type="none" w="med" len="med"/>
                      <a:tailEnd type="none" w="med" len="med"/>
                    </a:lnT>
                    <a:lnB w="12700" cmpd="sng">
                      <a:noFill/>
                    </a:lnB>
                    <a:solidFill>
                      <a:schemeClr val="bg2">
                        <a:lumMod val="50000"/>
                      </a:schemeClr>
                    </a:solidFill>
                  </a:tcPr>
                </a:tc>
                <a:tc>
                  <a:txBody>
                    <a:bodyPr/>
                    <a:lstStyle/>
                    <a:p>
                      <a:pPr algn="ctr"/>
                      <a:r>
                        <a:rPr lang="zh-CN" sz="2000" b="0" kern="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金额（</a:t>
                      </a:r>
                      <a:r>
                        <a:rPr lang="zh-CN" altLang="en-US" sz="2000" b="0" kern="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万</a:t>
                      </a:r>
                      <a:r>
                        <a:rPr lang="zh-CN" sz="2000" b="0" kern="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元）</a:t>
                      </a:r>
                    </a:p>
                  </a:txBody>
                  <a:tcPr marL="101395" marR="101395" marT="0" marB="0" anchor="ctr">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solidFill>
                      <a:schemeClr val="bg2">
                        <a:lumMod val="50000"/>
                      </a:schemeClr>
                    </a:solidFill>
                  </a:tcPr>
                </a:tc>
                <a:extLst>
                  <a:ext uri="{0D108BD9-81ED-4DB2-BD59-A6C34878D82A}">
                    <a16:rowId xmlns:a16="http://schemas.microsoft.com/office/drawing/2014/main" val="10000"/>
                  </a:ext>
                </a:extLst>
              </a:tr>
              <a:tr h="712183">
                <a:tc rowSpan="2">
                  <a:txBody>
                    <a:bodyPr/>
                    <a:lstStyle/>
                    <a:p>
                      <a:pPr algn="ctr"/>
                      <a:r>
                        <a:rPr lang="zh-CN" altLang="en-US"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技术部门</a:t>
                      </a:r>
                      <a:endParaRPr lang="zh-CN"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35194" marR="135194" marT="67597" marB="67597" anchor="ctr">
                    <a:lnL w="12700" cap="flat" cmpd="sng" algn="ctr">
                      <a:solidFill>
                        <a:schemeClr val="bg2">
                          <a:lumMod val="9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zh-CN" sz="18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技术平台搭建</a:t>
                      </a: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500</a:t>
                      </a:r>
                      <a:endParaRPr lang="zh-CN"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610528">
                <a:tc vMerge="1">
                  <a:txBody>
                    <a:bodyPr/>
                    <a:lstStyle/>
                    <a:p>
                      <a:endParaRPr lang="zh-CN"/>
                    </a:p>
                  </a:txBody>
                  <a:tcPr/>
                </a:tc>
                <a:tc>
                  <a:txBody>
                    <a:bodyPr/>
                    <a:lstStyle/>
                    <a:p>
                      <a:pPr algn="ctr"/>
                      <a:r>
                        <a:rPr lang="zh-CN" sz="18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服务平台搭建</a:t>
                      </a: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150</a:t>
                      </a:r>
                      <a:endParaRPr lang="zh-CN"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25239">
                <a:tc rowSpan="2">
                  <a:txBody>
                    <a:bodyPr/>
                    <a:lstStyle/>
                    <a:p>
                      <a:pPr algn="ctr"/>
                      <a:r>
                        <a:rPr lang="zh-CN" altLang="en-US"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团队组建</a:t>
                      </a:r>
                      <a:endParaRPr lang="zh-CN"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35194" marR="135194" marT="67597" marB="67597" anchor="ctr">
                    <a:lnL w="12700" cap="flat" cmpd="sng" algn="ctr">
                      <a:solidFill>
                        <a:schemeClr val="bg2">
                          <a:lumMod val="9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员工</a:t>
                      </a:r>
                      <a:r>
                        <a:rPr lang="zh-CN" sz="18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工资</a:t>
                      </a:r>
                      <a:endParaRPr lang="zh-CN" sz="18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150</a:t>
                      </a:r>
                      <a:endParaRPr lang="zh-CN"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424">
                <a:tc vMerge="1">
                  <a:txBody>
                    <a:bodyPr/>
                    <a:lstStyle/>
                    <a:p>
                      <a:endParaRPr lang="zh-CN"/>
                    </a:p>
                  </a:txBody>
                  <a:tcPr/>
                </a:tc>
                <a:tc>
                  <a:txBody>
                    <a:bodyPr/>
                    <a:lstStyle/>
                    <a:p>
                      <a:pPr algn="ctr"/>
                      <a:r>
                        <a:rPr lang="zh-CN" sz="18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办公</a:t>
                      </a:r>
                      <a:r>
                        <a:rPr lang="zh-CN" altLang="en-US" sz="18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场地租用、</a:t>
                      </a:r>
                      <a:r>
                        <a:rPr lang="zh-CN" sz="18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设备</a:t>
                      </a:r>
                      <a:r>
                        <a:rPr lang="zh-CN" altLang="en-US" sz="18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购置</a:t>
                      </a:r>
                      <a:endParaRPr lang="zh-CN" sz="18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en-US"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00</a:t>
                      </a:r>
                      <a:endParaRPr lang="zh-CN"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84038">
                <a:tc rowSpan="2">
                  <a:txBody>
                    <a:bodyPr/>
                    <a:lstStyle/>
                    <a:p>
                      <a:pPr algn="ctr"/>
                      <a:r>
                        <a:rPr lang="zh-CN" altLang="en-US"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a:t>
                      </a:r>
                      <a:r>
                        <a:rPr lang="zh-CN"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推广</a:t>
                      </a:r>
                      <a:endParaRPr lang="zh-CN"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35194" marR="135194" marT="67597" marB="67597" anchor="ctr">
                    <a:lnL w="12700" cap="flat" cmpd="sng" algn="ctr">
                      <a:solidFill>
                        <a:schemeClr val="bg2">
                          <a:lumMod val="9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zh-CN" sz="18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广告宣传费</a:t>
                      </a: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en-US"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00</a:t>
                      </a:r>
                      <a:endParaRPr lang="zh-CN"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734688">
                <a:tc vMerge="1">
                  <a:txBody>
                    <a:bodyPr/>
                    <a:lstStyle/>
                    <a:p>
                      <a:endParaRPr lang="zh-CN"/>
                    </a:p>
                  </a:txBody>
                  <a:tcPr/>
                </a:tc>
                <a:tc>
                  <a:txBody>
                    <a:bodyPr/>
                    <a:lstStyle/>
                    <a:p>
                      <a:pPr algn="ctr"/>
                      <a:r>
                        <a:rPr lang="zh-CN" altLang="en-US" sz="18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其他费用</a:t>
                      </a:r>
                      <a:endParaRPr lang="zh-CN" sz="18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r>
                        <a:rPr lang="en-US" sz="2000" b="0" kern="10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00</a:t>
                      </a:r>
                      <a:endParaRPr lang="zh-CN" sz="20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txBody>
                  <a:tcPr marL="101395" marR="101395" marT="0"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bl>
          </a:graphicData>
        </a:graphic>
      </p:graphicFrame>
      <p:sp>
        <p:nvSpPr>
          <p:cNvPr id="5"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项目预算</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底图"/>
          <p:cNvPicPr>
            <a:picLocks noChangeAspect="1"/>
          </p:cNvPicPr>
          <p:nvPr/>
        </p:nvPicPr>
        <p:blipFill>
          <a:blip r:embed="rId2"/>
          <a:stretch>
            <a:fillRect/>
          </a:stretch>
        </p:blipFill>
        <p:spPr>
          <a:xfrm>
            <a:off x="-529" y="-297"/>
            <a:ext cx="12193057" cy="6858594"/>
          </a:xfrm>
          <a:prstGeom prst="rect">
            <a:avLst/>
          </a:prstGeom>
        </p:spPr>
      </p:pic>
      <p:grpSp>
        <p:nvGrpSpPr>
          <p:cNvPr id="44" name="页头装饰-章节04"/>
          <p:cNvGrpSpPr/>
          <p:nvPr userDrawn="1"/>
        </p:nvGrpSpPr>
        <p:grpSpPr>
          <a:xfrm>
            <a:off x="360000" y="453600"/>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46" name="行星-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49"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17" name="价格03"/>
          <p:cNvSpPr txBox="1"/>
          <p:nvPr userDrawn="1"/>
        </p:nvSpPr>
        <p:spPr>
          <a:xfrm>
            <a:off x="8545278" y="2385634"/>
            <a:ext cx="2149118" cy="553998"/>
          </a:xfrm>
          <a:prstGeom prst="rect">
            <a:avLst/>
          </a:prstGeom>
          <a:noFill/>
        </p:spPr>
        <p:txBody>
          <a:bodyPr wrap="square" rtlCol="0">
            <a:noAutofit/>
          </a:bodyPr>
          <a:lstStyle/>
          <a:p>
            <a:pPr algn="ctr"/>
            <a:r>
              <a:rPr lang="en-US" sz="30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￥400</a:t>
            </a:r>
            <a:r>
              <a:rPr lang="zh-CN" altLang="en-US" sz="14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万元</a:t>
            </a:r>
            <a:endParaRPr lang="en-US" sz="1400"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时间03"/>
          <p:cNvSpPr txBox="1"/>
          <p:nvPr userDrawn="1"/>
        </p:nvSpPr>
        <p:spPr>
          <a:xfrm>
            <a:off x="8545278" y="2928371"/>
            <a:ext cx="2149118" cy="276999"/>
          </a:xfrm>
          <a:prstGeom prst="rect">
            <a:avLst/>
          </a:prstGeom>
          <a:noFill/>
        </p:spPr>
        <p:txBody>
          <a:bodyPr wrap="square" rtlCol="0">
            <a:noAutofit/>
          </a:bodyPr>
          <a:lstStyle/>
          <a:p>
            <a:pPr algn="ctr"/>
            <a:r>
              <a:rPr lang="zh-CN" altLang="en-US" sz="1200" smtClean="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预计完成时间：</a:t>
            </a:r>
            <a:r>
              <a:rPr lang="en-US" altLang="zh-CN" sz="1200" smtClean="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a:t>
            </a:r>
            <a:r>
              <a:rPr lang="zh-CN" altLang="en-US" sz="1200" smtClean="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周</a:t>
            </a:r>
            <a:endParaRPr lang="en-US" sz="1200" dirty="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5" name="负责03"/>
          <p:cNvSpPr/>
          <p:nvPr userDrawn="1"/>
        </p:nvSpPr>
        <p:spPr>
          <a:xfrm>
            <a:off x="8545706" y="5432671"/>
            <a:ext cx="2148263" cy="433011"/>
          </a:xfrm>
          <a:prstGeom prst="roundRect">
            <a:avLst>
              <a:gd name="adj" fmla="val 50000"/>
            </a:avLst>
          </a:prstGeom>
          <a:solidFill>
            <a:schemeClr val="bg1"/>
          </a:solidFill>
          <a:ln>
            <a:noFill/>
          </a:ln>
          <a:effectLst>
            <a:outerShdw blurRad="431800" dist="38100" dir="5400000" sx="95000" sy="95000" algn="t" rotWithShape="0">
              <a:schemeClr val="bg2">
                <a:lumMod val="1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负责人：</a:t>
            </a:r>
            <a:r>
              <a:rPr lang="en-US" altLang="zh-CN" sz="140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OfficePLUS</a:t>
            </a:r>
            <a:endParaRPr lang="zh-CN" altLang="en-US" sz="140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48" name="横线03"/>
          <p:cNvCxnSpPr/>
          <p:nvPr userDrawn="1"/>
        </p:nvCxnSpPr>
        <p:spPr>
          <a:xfrm>
            <a:off x="8272436" y="3287208"/>
            <a:ext cx="2653911" cy="0"/>
          </a:xfrm>
          <a:prstGeom prst="line">
            <a:avLst/>
          </a:prstGeom>
          <a:ln>
            <a:solidFill>
              <a:schemeClr val="bg2">
                <a:lumMod val="50000"/>
                <a:alpha val="4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正文03-1"/>
          <p:cNvSpPr txBox="1"/>
          <p:nvPr userDrawn="1"/>
        </p:nvSpPr>
        <p:spPr>
          <a:xfrm>
            <a:off x="8232299" y="3607613"/>
            <a:ext cx="2775073" cy="307777"/>
          </a:xfrm>
          <a:prstGeom prst="rect">
            <a:avLst/>
          </a:prstGeom>
          <a:noFill/>
        </p:spPr>
        <p:txBody>
          <a:bodyPr wrap="square" rtlCol="0">
            <a:no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明确营销推广目标</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0" name="正文03-2"/>
          <p:cNvSpPr txBox="1"/>
          <p:nvPr userDrawn="1"/>
        </p:nvSpPr>
        <p:spPr>
          <a:xfrm>
            <a:off x="8232299" y="4013695"/>
            <a:ext cx="2775073" cy="307777"/>
          </a:xfrm>
          <a:prstGeom prst="rect">
            <a:avLst/>
          </a:prstGeom>
          <a:noFill/>
        </p:spPr>
        <p:txBody>
          <a:bodyPr wrap="square" rtlCol="0">
            <a:no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多样化、针对性营销手法</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正文03-3"/>
          <p:cNvSpPr txBox="1"/>
          <p:nvPr userDrawn="1"/>
        </p:nvSpPr>
        <p:spPr>
          <a:xfrm>
            <a:off x="8232299" y="4419779"/>
            <a:ext cx="2775073" cy="307777"/>
          </a:xfrm>
          <a:prstGeom prst="rect">
            <a:avLst/>
          </a:prstGeom>
          <a:noFill/>
        </p:spPr>
        <p:txBody>
          <a:bodyPr wrap="square" rtlCol="0">
            <a:no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与目标用户零距离接触</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4" name="正文03-3"/>
          <p:cNvSpPr txBox="1"/>
          <p:nvPr userDrawn="1"/>
        </p:nvSpPr>
        <p:spPr>
          <a:xfrm>
            <a:off x="8232299" y="4825861"/>
            <a:ext cx="2775073" cy="307777"/>
          </a:xfrm>
          <a:prstGeom prst="rect">
            <a:avLst/>
          </a:prstGeom>
          <a:noFill/>
        </p:spPr>
        <p:txBody>
          <a:bodyPr wrap="square" rtlCol="0">
            <a:no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真实、有效的市场数据反馈</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小标题03"/>
          <p:cNvSpPr/>
          <p:nvPr userDrawn="1"/>
        </p:nvSpPr>
        <p:spPr>
          <a:xfrm>
            <a:off x="8538831" y="1767817"/>
            <a:ext cx="2155138" cy="432992"/>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营销推广</a:t>
            </a:r>
            <a:endParaRPr 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39" name="竖线"/>
          <p:cNvCxnSpPr/>
          <p:nvPr userDrawn="1"/>
        </p:nvCxnSpPr>
        <p:spPr>
          <a:xfrm>
            <a:off x="7915527" y="1341120"/>
            <a:ext cx="0" cy="497048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价格02"/>
          <p:cNvSpPr txBox="1"/>
          <p:nvPr userDrawn="1"/>
        </p:nvSpPr>
        <p:spPr>
          <a:xfrm>
            <a:off x="5134621" y="2385634"/>
            <a:ext cx="2149118" cy="553998"/>
          </a:xfrm>
          <a:prstGeom prst="rect">
            <a:avLst/>
          </a:prstGeom>
          <a:noFill/>
        </p:spPr>
        <p:txBody>
          <a:bodyPr wrap="square" rtlCol="0">
            <a:noAutofit/>
          </a:bodyPr>
          <a:lstStyle/>
          <a:p>
            <a:pPr algn="ctr"/>
            <a:r>
              <a:rPr lang="en-US" sz="30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￥450</a:t>
            </a:r>
            <a:r>
              <a:rPr lang="zh-CN" altLang="en-US" sz="14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万元</a:t>
            </a:r>
            <a:endParaRPr lang="en-US" sz="1400"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7" name="时间02"/>
          <p:cNvSpPr txBox="1"/>
          <p:nvPr userDrawn="1"/>
        </p:nvSpPr>
        <p:spPr>
          <a:xfrm>
            <a:off x="5134621" y="2928371"/>
            <a:ext cx="2149118" cy="276999"/>
          </a:xfrm>
          <a:prstGeom prst="rect">
            <a:avLst/>
          </a:prstGeom>
          <a:noFill/>
        </p:spPr>
        <p:txBody>
          <a:bodyPr wrap="square" rtlCol="0">
            <a:noAutofit/>
          </a:bodyPr>
          <a:lstStyle/>
          <a:p>
            <a:pPr algn="ctr"/>
            <a:r>
              <a:rPr lang="zh-CN" altLang="en-US" sz="1200" smtClean="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预计完成时间：</a:t>
            </a:r>
            <a:r>
              <a:rPr lang="en-US" altLang="zh-CN" sz="1200" smtClean="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r>
              <a:rPr lang="zh-CN" altLang="en-US" sz="1200" smtClean="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周</a:t>
            </a:r>
            <a:endParaRPr lang="en-US" sz="1200" dirty="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2" name="负责02"/>
          <p:cNvSpPr/>
          <p:nvPr userDrawn="1"/>
        </p:nvSpPr>
        <p:spPr>
          <a:xfrm>
            <a:off x="5135051" y="5432671"/>
            <a:ext cx="2148263" cy="433011"/>
          </a:xfrm>
          <a:prstGeom prst="roundRect">
            <a:avLst>
              <a:gd name="adj" fmla="val 50000"/>
            </a:avLst>
          </a:prstGeom>
          <a:solidFill>
            <a:schemeClr val="bg1"/>
          </a:solidFill>
          <a:ln>
            <a:noFill/>
          </a:ln>
          <a:effectLst>
            <a:outerShdw blurRad="431800" dist="38100" dir="5400000" sx="95000" sy="95000" algn="t" rotWithShape="0">
              <a:schemeClr val="bg2">
                <a:lumMod val="1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负责人：</a:t>
            </a:r>
            <a:r>
              <a:rPr lang="en-US" altLang="zh-CN" sz="1400" smtClean="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OfficePLUS</a:t>
            </a:r>
            <a:endParaRPr lang="zh-CN" altLang="en-US" sz="140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47" name="横线02"/>
          <p:cNvCxnSpPr/>
          <p:nvPr userDrawn="1"/>
        </p:nvCxnSpPr>
        <p:spPr>
          <a:xfrm>
            <a:off x="4908081" y="3287208"/>
            <a:ext cx="2653911" cy="0"/>
          </a:xfrm>
          <a:prstGeom prst="line">
            <a:avLst/>
          </a:prstGeom>
          <a:ln>
            <a:solidFill>
              <a:schemeClr val="bg2">
                <a:lumMod val="50000"/>
                <a:alpha val="4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8" name="正文02-1"/>
          <p:cNvSpPr txBox="1"/>
          <p:nvPr userDrawn="1"/>
        </p:nvSpPr>
        <p:spPr>
          <a:xfrm>
            <a:off x="4821644" y="3607613"/>
            <a:ext cx="2775073" cy="307777"/>
          </a:xfrm>
          <a:prstGeom prst="rect">
            <a:avLst/>
          </a:prstGeom>
          <a:noFill/>
        </p:spPr>
        <p:txBody>
          <a:bodyPr wrap="square" rtlCol="0">
            <a:noAutofit/>
          </a:bodyPr>
          <a:lstStyle/>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制定</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团队</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框架</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9" name="正文02-2"/>
          <p:cNvSpPr txBox="1"/>
          <p:nvPr userDrawn="1"/>
        </p:nvSpPr>
        <p:spPr>
          <a:xfrm>
            <a:off x="4821644" y="4013695"/>
            <a:ext cx="2775073" cy="307777"/>
          </a:xfrm>
          <a:prstGeom prst="rect">
            <a:avLst/>
          </a:prstGeom>
          <a:noFill/>
        </p:spPr>
        <p:txBody>
          <a:bodyPr wrap="square" rtlCol="0">
            <a:no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团队内部的自我</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评定</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0" name="正文02-3"/>
          <p:cNvSpPr txBox="1"/>
          <p:nvPr userDrawn="1"/>
        </p:nvSpPr>
        <p:spPr>
          <a:xfrm>
            <a:off x="4821644" y="4419779"/>
            <a:ext cx="2775073" cy="307777"/>
          </a:xfrm>
          <a:prstGeom prst="rect">
            <a:avLst/>
          </a:prstGeom>
          <a:noFill/>
        </p:spPr>
        <p:txBody>
          <a:bodyPr wrap="square" rtlCol="0">
            <a:no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总结需求并即时反馈</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1" name="正文02-4"/>
          <p:cNvSpPr txBox="1"/>
          <p:nvPr userDrawn="1"/>
        </p:nvSpPr>
        <p:spPr>
          <a:xfrm>
            <a:off x="4821644" y="4825861"/>
            <a:ext cx="2775073" cy="307777"/>
          </a:xfrm>
          <a:prstGeom prst="rect">
            <a:avLst/>
          </a:prstGeom>
          <a:noFill/>
        </p:spPr>
        <p:txBody>
          <a:bodyPr wrap="square" rtlCol="0">
            <a:no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提高团队成员工作技能</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 name="小标题02"/>
          <p:cNvSpPr/>
          <p:nvPr userDrawn="1"/>
        </p:nvSpPr>
        <p:spPr>
          <a:xfrm>
            <a:off x="5134620" y="1767817"/>
            <a:ext cx="2155138" cy="432992"/>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团队组建</a:t>
            </a:r>
            <a:endParaRPr 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 name="蓝框"/>
          <p:cNvSpPr/>
          <p:nvPr userDrawn="1"/>
        </p:nvSpPr>
        <p:spPr>
          <a:xfrm>
            <a:off x="1184628" y="1341120"/>
            <a:ext cx="3408617" cy="4970481"/>
          </a:xfrm>
          <a:prstGeom prst="roundRect">
            <a:avLst>
              <a:gd name="adj" fmla="val 2250"/>
            </a:avLst>
          </a:prstGeom>
          <a:gradFill flip="none" rotWithShape="1">
            <a:gsLst>
              <a:gs pos="0">
                <a:schemeClr val="bg2">
                  <a:lumMod val="75000"/>
                </a:schemeClr>
              </a:gs>
              <a:gs pos="100000">
                <a:schemeClr val="bg2">
                  <a:lumMod val="50000"/>
                </a:schemeClr>
              </a:gs>
            </a:gsLst>
            <a:lin ang="5400000" scaled="1"/>
            <a:tileRect/>
          </a:gradFill>
          <a:ln>
            <a:noFill/>
          </a:ln>
          <a:effectLst>
            <a:outerShdw blurRad="317500" dist="152400" dir="5400000" sx="98000" sy="98000" algn="tl" rotWithShape="0">
              <a:schemeClr val="tx1">
                <a:lumMod val="95000"/>
                <a:lumOff val="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5"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3" name="价格01"/>
          <p:cNvSpPr txBox="1"/>
          <p:nvPr userDrawn="1"/>
        </p:nvSpPr>
        <p:spPr>
          <a:xfrm>
            <a:off x="1814378" y="2350508"/>
            <a:ext cx="2149118" cy="553998"/>
          </a:xfrm>
          <a:prstGeom prst="rect">
            <a:avLst/>
          </a:prstGeom>
          <a:noFill/>
        </p:spPr>
        <p:txBody>
          <a:bodyPr wrap="square" rtlCol="0">
            <a:noAutofit/>
          </a:bodyPr>
          <a:lstStyle/>
          <a:p>
            <a:pPr algn="ctr"/>
            <a:r>
              <a:rPr lang="en-US" sz="30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￥650</a:t>
            </a:r>
            <a:r>
              <a:rPr lang="zh-CN" altLang="en-US" sz="14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万元</a:t>
            </a:r>
            <a:endPar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4" name="时间01"/>
          <p:cNvSpPr txBox="1"/>
          <p:nvPr userDrawn="1"/>
        </p:nvSpPr>
        <p:spPr>
          <a:xfrm>
            <a:off x="1814378" y="2928371"/>
            <a:ext cx="2149118" cy="276999"/>
          </a:xfrm>
          <a:prstGeom prst="rect">
            <a:avLst/>
          </a:prstGeom>
          <a:noFill/>
        </p:spPr>
        <p:txBody>
          <a:bodyPr wrap="square" rtlCol="0">
            <a:noAutofit/>
          </a:bodyPr>
          <a:lstStyle/>
          <a:p>
            <a:pPr algn="ctr"/>
            <a:r>
              <a:rPr lang="zh-CN" altLang="en-US" sz="120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预计完成时间：</a:t>
            </a:r>
            <a:r>
              <a:rPr lang="en-US" altLang="zh-CN" sz="120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120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周</a:t>
            </a:r>
            <a:endParaRPr lang="en-US" sz="1200"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0" name="负责01"/>
          <p:cNvSpPr/>
          <p:nvPr userDrawn="1"/>
        </p:nvSpPr>
        <p:spPr>
          <a:xfrm>
            <a:off x="1820841" y="5432671"/>
            <a:ext cx="2136190" cy="433011"/>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负责人：</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OfficePLUS</a:t>
            </a:r>
            <a:endPar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45" name="横线01"/>
          <p:cNvCxnSpPr/>
          <p:nvPr userDrawn="1"/>
        </p:nvCxnSpPr>
        <p:spPr>
          <a:xfrm>
            <a:off x="1553112" y="3287208"/>
            <a:ext cx="2653911" cy="0"/>
          </a:xfrm>
          <a:prstGeom prst="line">
            <a:avLst/>
          </a:prstGeom>
          <a:ln>
            <a:solidFill>
              <a:schemeClr val="bg1">
                <a:alpha val="4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正文01-1"/>
          <p:cNvSpPr txBox="1"/>
          <p:nvPr userDrawn="1"/>
        </p:nvSpPr>
        <p:spPr>
          <a:xfrm>
            <a:off x="1501400" y="3607613"/>
            <a:ext cx="2775073" cy="307777"/>
          </a:xfrm>
          <a:prstGeom prst="rect">
            <a:avLst/>
          </a:prstGeom>
          <a:noFill/>
        </p:spPr>
        <p:txBody>
          <a:bodyPr wrap="square" rtlCol="0">
            <a:noAutofit/>
          </a:bodyPr>
          <a:lstStyle/>
          <a:p>
            <a:pPr algn="ct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参与产品实现的策划</a:t>
            </a:r>
            <a:endParaRPr 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6" name="正文01-2"/>
          <p:cNvSpPr txBox="1"/>
          <p:nvPr userDrawn="1"/>
        </p:nvSpPr>
        <p:spPr>
          <a:xfrm>
            <a:off x="1501400" y="4013695"/>
            <a:ext cx="2775073" cy="307777"/>
          </a:xfrm>
          <a:prstGeom prst="rect">
            <a:avLst/>
          </a:prstGeom>
          <a:noFill/>
        </p:spPr>
        <p:txBody>
          <a:bodyPr wrap="square" rtlCol="0">
            <a:noAutofit/>
          </a:bodyPr>
          <a:lstStyle/>
          <a:p>
            <a:pPr algn="ct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参与合同评审和对供方的评价</a:t>
            </a:r>
            <a:endParaRPr 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7" name="正文01-3"/>
          <p:cNvSpPr txBox="1"/>
          <p:nvPr userDrawn="1"/>
        </p:nvSpPr>
        <p:spPr>
          <a:xfrm>
            <a:off x="1501400" y="4419779"/>
            <a:ext cx="2775073" cy="307777"/>
          </a:xfrm>
          <a:prstGeom prst="rect">
            <a:avLst/>
          </a:prstGeom>
          <a:noFill/>
        </p:spPr>
        <p:txBody>
          <a:bodyPr wrap="square" rtlCol="0">
            <a:noAutofit/>
          </a:bodyPr>
          <a:lstStyle/>
          <a:p>
            <a:pPr algn="ctr"/>
            <a:r>
              <a:rPr lang="zh-CN" altLang="en-US" sz="14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负责标准件监视与测量</a:t>
            </a:r>
            <a:endParaRPr 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8" name="正文01-4"/>
          <p:cNvSpPr txBox="1"/>
          <p:nvPr userDrawn="1"/>
        </p:nvSpPr>
        <p:spPr>
          <a:xfrm>
            <a:off x="1501400" y="4825861"/>
            <a:ext cx="2775073" cy="307777"/>
          </a:xfrm>
          <a:prstGeom prst="rect">
            <a:avLst/>
          </a:prstGeom>
          <a:noFill/>
        </p:spPr>
        <p:txBody>
          <a:bodyPr wrap="square" rtlCol="0">
            <a:noAutofit/>
          </a:bodyPr>
          <a:lstStyle/>
          <a:p>
            <a:pPr algn="ct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相关</a:t>
            </a:r>
            <a:r>
              <a:rPr lang="zh-CN" altLang="en-US" sz="14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人员技术培训和指导</a:t>
            </a:r>
            <a:endParaRPr 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1" name="小标题01"/>
          <p:cNvSpPr/>
          <p:nvPr userDrawn="1"/>
        </p:nvSpPr>
        <p:spPr>
          <a:xfrm>
            <a:off x="1811367" y="1767817"/>
            <a:ext cx="2155138" cy="4329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技术部门</a:t>
            </a:r>
            <a:endParaRPr lang="en-US" sz="2000"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页面标题"/>
          <p:cNvSpPr>
            <a:spLocks noGrp="1"/>
          </p:cNvSpPr>
          <p:nvPr userDrawn="1">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项目预算</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底图"/>
          <p:cNvPicPr>
            <a:picLocks noChangeAspect="1"/>
          </p:cNvPicPr>
          <p:nvPr/>
        </p:nvPicPr>
        <p:blipFill>
          <a:blip r:embed="rId2"/>
          <a:stretch>
            <a:fillRect/>
          </a:stretch>
        </p:blipFill>
        <p:spPr>
          <a:xfrm>
            <a:off x="-529" y="-297"/>
            <a:ext cx="12193057" cy="6858594"/>
          </a:xfrm>
          <a:prstGeom prst="rect">
            <a:avLst/>
          </a:prstGeom>
        </p:spPr>
      </p:pic>
      <p:sp>
        <p:nvSpPr>
          <p:cNvPr id="12" name="底板"/>
          <p:cNvSpPr/>
          <p:nvPr userDrawn="1"/>
        </p:nvSpPr>
        <p:spPr>
          <a:xfrm>
            <a:off x="-23446" y="1325809"/>
            <a:ext cx="12231859" cy="5600498"/>
          </a:xfrm>
          <a:custGeom>
            <a:avLst/>
            <a:gdLst>
              <a:gd name="connsiteX0" fmla="*/ 0 w 12192000"/>
              <a:gd name="connsiteY0" fmla="*/ 0 h 3081535"/>
              <a:gd name="connsiteX1" fmla="*/ 12192000 w 12192000"/>
              <a:gd name="connsiteY1" fmla="*/ 0 h 3081535"/>
              <a:gd name="connsiteX2" fmla="*/ 12192000 w 12192000"/>
              <a:gd name="connsiteY2" fmla="*/ 3081535 h 3081535"/>
              <a:gd name="connsiteX3" fmla="*/ 0 w 12192000"/>
              <a:gd name="connsiteY3" fmla="*/ 3081535 h 3081535"/>
              <a:gd name="connsiteX4" fmla="*/ 0 w 12192000"/>
              <a:gd name="connsiteY4" fmla="*/ 0 h 3081535"/>
              <a:gd name="connsiteX0-1" fmla="*/ 0 w 12192000"/>
              <a:gd name="connsiteY0-2" fmla="*/ 3727939 h 6809474"/>
              <a:gd name="connsiteX1-3" fmla="*/ 12192000 w 12192000"/>
              <a:gd name="connsiteY1-4" fmla="*/ 0 h 6809474"/>
              <a:gd name="connsiteX2-5" fmla="*/ 12192000 w 12192000"/>
              <a:gd name="connsiteY2-6" fmla="*/ 6809474 h 6809474"/>
              <a:gd name="connsiteX3-7" fmla="*/ 0 w 12192000"/>
              <a:gd name="connsiteY3-8" fmla="*/ 6809474 h 6809474"/>
              <a:gd name="connsiteX4-9" fmla="*/ 0 w 12192000"/>
              <a:gd name="connsiteY4-10" fmla="*/ 3727939 h 6809474"/>
              <a:gd name="connsiteX0-11" fmla="*/ 0 w 12215446"/>
              <a:gd name="connsiteY0-12" fmla="*/ 5174459 h 6809474"/>
              <a:gd name="connsiteX1-13" fmla="*/ 12215446 w 12215446"/>
              <a:gd name="connsiteY1-14" fmla="*/ 0 h 6809474"/>
              <a:gd name="connsiteX2-15" fmla="*/ 12215446 w 12215446"/>
              <a:gd name="connsiteY2-16" fmla="*/ 6809474 h 6809474"/>
              <a:gd name="connsiteX3-17" fmla="*/ 23446 w 12215446"/>
              <a:gd name="connsiteY3-18" fmla="*/ 6809474 h 6809474"/>
              <a:gd name="connsiteX4-19" fmla="*/ 0 w 12215446"/>
              <a:gd name="connsiteY4-20" fmla="*/ 5174459 h 6809474"/>
              <a:gd name="connsiteX0-21" fmla="*/ 0 w 12262339"/>
              <a:gd name="connsiteY0-22" fmla="*/ 6331674 h 7966689"/>
              <a:gd name="connsiteX1-23" fmla="*/ 12262339 w 12262339"/>
              <a:gd name="connsiteY1-24" fmla="*/ 0 h 7966689"/>
              <a:gd name="connsiteX2-25" fmla="*/ 12215446 w 12262339"/>
              <a:gd name="connsiteY2-26" fmla="*/ 7966689 h 7966689"/>
              <a:gd name="connsiteX3-27" fmla="*/ 23446 w 12262339"/>
              <a:gd name="connsiteY3-28" fmla="*/ 7966689 h 7966689"/>
              <a:gd name="connsiteX4-29" fmla="*/ 0 w 12262339"/>
              <a:gd name="connsiteY4-30" fmla="*/ 6331674 h 7966689"/>
              <a:gd name="connsiteX0-31" fmla="*/ 0 w 12231859"/>
              <a:gd name="connsiteY0-32" fmla="*/ 7277529 h 8912544"/>
              <a:gd name="connsiteX1-33" fmla="*/ 12231859 w 12231859"/>
              <a:gd name="connsiteY1-34" fmla="*/ 0 h 8912544"/>
              <a:gd name="connsiteX2-35" fmla="*/ 12215446 w 12231859"/>
              <a:gd name="connsiteY2-36" fmla="*/ 8912544 h 8912544"/>
              <a:gd name="connsiteX3-37" fmla="*/ 23446 w 12231859"/>
              <a:gd name="connsiteY3-38" fmla="*/ 8912544 h 8912544"/>
              <a:gd name="connsiteX4-39" fmla="*/ 0 w 12231859"/>
              <a:gd name="connsiteY4-40" fmla="*/ 7277529 h 89125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31859" h="8912544">
                <a:moveTo>
                  <a:pt x="0" y="7277529"/>
                </a:moveTo>
                <a:lnTo>
                  <a:pt x="12231859" y="0"/>
                </a:lnTo>
                <a:lnTo>
                  <a:pt x="12215446" y="8912544"/>
                </a:lnTo>
                <a:lnTo>
                  <a:pt x="23446" y="8912544"/>
                </a:lnTo>
                <a:lnTo>
                  <a:pt x="0" y="7277529"/>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2" name="细节"/>
          <p:cNvPicPr>
            <a:picLocks noChangeAspect="1"/>
          </p:cNvPicPr>
          <p:nvPr/>
        </p:nvPicPr>
        <p:blipFill>
          <a:blip r:embed="rId3"/>
          <a:srcRect t="4751" b="4750"/>
          <a:stretch>
            <a:fillRect/>
          </a:stretch>
        </p:blipFill>
        <p:spPr>
          <a:xfrm>
            <a:off x="103112" y="0"/>
            <a:ext cx="11985775" cy="6858000"/>
          </a:xfrm>
          <a:custGeom>
            <a:avLst/>
            <a:gdLst>
              <a:gd name="connsiteX0" fmla="*/ 0 w 11985775"/>
              <a:gd name="connsiteY0" fmla="*/ 0 h 6858000"/>
              <a:gd name="connsiteX1" fmla="*/ 11985775 w 11985775"/>
              <a:gd name="connsiteY1" fmla="*/ 0 h 6858000"/>
              <a:gd name="connsiteX2" fmla="*/ 11985775 w 11985775"/>
              <a:gd name="connsiteY2" fmla="*/ 6858000 h 6858000"/>
              <a:gd name="connsiteX3" fmla="*/ 0 w 119857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85775" h="6858000">
                <a:moveTo>
                  <a:pt x="0" y="0"/>
                </a:moveTo>
                <a:lnTo>
                  <a:pt x="11985775" y="0"/>
                </a:lnTo>
                <a:lnTo>
                  <a:pt x="11985775" y="6858000"/>
                </a:lnTo>
                <a:lnTo>
                  <a:pt x="0" y="6858000"/>
                </a:lnTo>
                <a:close/>
              </a:path>
            </a:pathLst>
          </a:custGeom>
        </p:spPr>
      </p:pic>
      <p:pic>
        <p:nvPicPr>
          <p:cNvPr id="14" name="主视觉"/>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1213" y="2679143"/>
            <a:ext cx="4625048" cy="2300158"/>
          </a:xfrm>
          <a:prstGeom prst="rect">
            <a:avLst/>
          </a:prstGeom>
          <a:effectLst>
            <a:outerShdw blurRad="317500" dist="317500" dir="8100000" sx="102000" sy="102000" algn="tr" rotWithShape="0">
              <a:schemeClr val="tx1">
                <a:lumMod val="95000"/>
                <a:lumOff val="5000"/>
                <a:alpha val="20000"/>
              </a:schemeClr>
            </a:outerShdw>
          </a:effectLst>
        </p:spPr>
      </p:pic>
      <p:grpSp>
        <p:nvGrpSpPr>
          <p:cNvPr id="15" name="页头装饰-章节04"/>
          <p:cNvGrpSpPr/>
          <p:nvPr userDrawn="1"/>
        </p:nvGrpSpPr>
        <p:grpSpPr>
          <a:xfrm>
            <a:off x="360000" y="453600"/>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16" name="行星-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17" name="白星"/>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8" name="正文03"/>
          <p:cNvSpPr/>
          <p:nvPr userDrawn="1"/>
        </p:nvSpPr>
        <p:spPr>
          <a:xfrm>
            <a:off x="7287157" y="5278696"/>
            <a:ext cx="2209800" cy="1274195"/>
          </a:xfrm>
          <a:prstGeom prst="rect">
            <a:avLst/>
          </a:prstGeom>
        </p:spPr>
        <p:txBody>
          <a:bodyPr wrap="square">
            <a:noAutofit/>
          </a:bodyPr>
          <a:lstStyle/>
          <a:p>
            <a:pPr marL="285750" indent="-285750">
              <a:lnSpc>
                <a:spcPct val="120000"/>
              </a:lnSpc>
              <a:buFont typeface="Arial" panose="020B0604020202020204" pitchFamily="34" charset="0"/>
              <a:buChar char="•"/>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需求变更风险</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nSpc>
                <a:spcPct val="120000"/>
              </a:lnSpc>
              <a:buFont typeface="Arial" panose="020B0604020202020204" pitchFamily="34" charset="0"/>
              <a:buChar char="•"/>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项目进度风险</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nSpc>
                <a:spcPct val="120000"/>
              </a:lnSpc>
              <a:buFont typeface="Arial" panose="020B0604020202020204" pitchFamily="34" charset="0"/>
              <a:buChar char="•"/>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人员流动风险</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nSpc>
                <a:spcPct val="120000"/>
              </a:lnSpc>
              <a:buFont typeface="Arial" panose="020B0604020202020204" pitchFamily="34" charset="0"/>
              <a:buChar char="•"/>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技术性风险</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 name="小标题03"/>
          <p:cNvSpPr txBox="1"/>
          <p:nvPr userDrawn="1"/>
        </p:nvSpPr>
        <p:spPr>
          <a:xfrm>
            <a:off x="7287156" y="4693921"/>
            <a:ext cx="2209800" cy="523220"/>
          </a:xfrm>
          <a:prstGeom prst="rect">
            <a:avLst/>
          </a:prstGeom>
          <a:noFill/>
        </p:spPr>
        <p:txBody>
          <a:bodyPr wrap="square" rtlCol="0">
            <a:noAutofit/>
          </a:bodyPr>
          <a:lstStyle/>
          <a:p>
            <a:r>
              <a:rPr lang="zh-CN" altLang="en-US" sz="28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项目风险</a:t>
            </a:r>
          </a:p>
        </p:txBody>
      </p:sp>
      <p:sp>
        <p:nvSpPr>
          <p:cNvPr id="7" name="正文02"/>
          <p:cNvSpPr/>
          <p:nvPr userDrawn="1"/>
        </p:nvSpPr>
        <p:spPr>
          <a:xfrm>
            <a:off x="8869132" y="2440478"/>
            <a:ext cx="2862205" cy="978729"/>
          </a:xfrm>
          <a:prstGeom prst="rect">
            <a:avLst/>
          </a:prstGeom>
        </p:spPr>
        <p:txBody>
          <a:bodyPr wrap="square">
            <a:noAutofit/>
          </a:bodyPr>
          <a:lstStyle/>
          <a:p>
            <a:pPr marL="285750" indent="-285750">
              <a:lnSpc>
                <a:spcPct val="120000"/>
              </a:lnSpc>
              <a:buFont typeface="Arial" panose="020B0604020202020204" pitchFamily="34" charset="0"/>
              <a:buChar char="•"/>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提高决策者风险意识</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nSpc>
                <a:spcPct val="120000"/>
              </a:lnSpc>
              <a:buFont typeface="Arial" panose="020B0604020202020204" pitchFamily="34" charset="0"/>
              <a:buChar char="•"/>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建立长效决策机制</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nSpc>
                <a:spcPct val="120000"/>
              </a:lnSpc>
              <a:buFont typeface="Arial" panose="020B0604020202020204" pitchFamily="34" charset="0"/>
              <a:buChar char="•"/>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搭建风险预警监控系统</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小标题02"/>
          <p:cNvSpPr txBox="1"/>
          <p:nvPr userDrawn="1"/>
        </p:nvSpPr>
        <p:spPr>
          <a:xfrm>
            <a:off x="8869132" y="1855703"/>
            <a:ext cx="2209800" cy="523220"/>
          </a:xfrm>
          <a:prstGeom prst="rect">
            <a:avLst/>
          </a:prstGeom>
          <a:noFill/>
        </p:spPr>
        <p:txBody>
          <a:bodyPr wrap="square" rtlCol="0">
            <a:noAutofit/>
          </a:bodyPr>
          <a:lstStyle/>
          <a:p>
            <a:r>
              <a:rPr lang="zh-CN" altLang="en-US" sz="28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决策风险</a:t>
            </a:r>
          </a:p>
        </p:txBody>
      </p:sp>
      <p:sp>
        <p:nvSpPr>
          <p:cNvPr id="6" name="正文01"/>
          <p:cNvSpPr/>
          <p:nvPr userDrawn="1"/>
        </p:nvSpPr>
        <p:spPr>
          <a:xfrm>
            <a:off x="1108670" y="2848966"/>
            <a:ext cx="2742670" cy="1274195"/>
          </a:xfrm>
          <a:prstGeom prst="rect">
            <a:avLst/>
          </a:prstGeom>
        </p:spPr>
        <p:txBody>
          <a:bodyPr wrap="square">
            <a:noAutofit/>
          </a:bodyPr>
          <a:lstStyle/>
          <a:p>
            <a:pPr marL="285750" indent="-285750">
              <a:lnSpc>
                <a:spcPct val="120000"/>
              </a:lnSpc>
              <a:buFont typeface="Arial" panose="020B0604020202020204" pitchFamily="34" charset="0"/>
              <a:buChar char="•"/>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树立正确的资本运营</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理念</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nSpc>
                <a:spcPct val="120000"/>
              </a:lnSpc>
              <a:buFont typeface="Arial" panose="020B0604020202020204" pitchFamily="34" charset="0"/>
              <a:buChar char="•"/>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改善资本运营的外部</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环境</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nSpc>
                <a:spcPct val="120000"/>
              </a:lnSpc>
              <a:buFont typeface="Arial" panose="020B0604020202020204" pitchFamily="34" charset="0"/>
              <a:buChar char="•"/>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健全企业内部资本运营的管理制度</a:t>
            </a:r>
          </a:p>
        </p:txBody>
      </p:sp>
      <p:sp>
        <p:nvSpPr>
          <p:cNvPr id="3" name="小标题01"/>
          <p:cNvSpPr txBox="1"/>
          <p:nvPr userDrawn="1"/>
        </p:nvSpPr>
        <p:spPr>
          <a:xfrm>
            <a:off x="1108669" y="2264191"/>
            <a:ext cx="2209800" cy="523220"/>
          </a:xfrm>
          <a:prstGeom prst="rect">
            <a:avLst/>
          </a:prstGeom>
          <a:noFill/>
        </p:spPr>
        <p:txBody>
          <a:bodyPr wrap="square" rtlCol="0">
            <a:noAutofit/>
          </a:bodyPr>
          <a:lstStyle/>
          <a:p>
            <a:r>
              <a:rPr lang="zh-CN" altLang="en-US" sz="28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运营风险</a:t>
            </a:r>
          </a:p>
        </p:txBody>
      </p:sp>
      <p:sp>
        <p:nvSpPr>
          <p:cNvPr id="9" name="页面标题"/>
          <p:cNvSpPr>
            <a:spLocks noGrp="1"/>
          </p:cNvSpPr>
          <p:nvPr userDrawn="1">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风险评估</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倒影"/>
          <p:cNvPicPr>
            <a:picLocks noChangeAspect="1"/>
          </p:cNvPicPr>
          <p:nvPr/>
        </p:nvPicPr>
        <p:blipFill>
          <a:blip r:embed="rId2"/>
          <a:stretch>
            <a:fillRect/>
          </a:stretch>
        </p:blipFill>
        <p:spPr>
          <a:xfrm rot="180000">
            <a:off x="8644275" y="5329635"/>
            <a:ext cx="1551233" cy="260850"/>
          </a:xfrm>
          <a:prstGeom prst="rect">
            <a:avLst/>
          </a:prstGeom>
        </p:spPr>
      </p:pic>
      <p:pic>
        <p:nvPicPr>
          <p:cNvPr id="13" name="数字0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16329" y="1586699"/>
            <a:ext cx="1673974" cy="3944754"/>
          </a:xfrm>
          <a:prstGeom prst="rect">
            <a:avLst/>
          </a:prstGeom>
        </p:spPr>
      </p:pic>
      <p:sp>
        <p:nvSpPr>
          <p:cNvPr id="6" name="分论点04"/>
          <p:cNvSpPr txBox="1"/>
          <p:nvPr/>
        </p:nvSpPr>
        <p:spPr>
          <a:xfrm>
            <a:off x="5241836" y="4185645"/>
            <a:ext cx="1800000" cy="461665"/>
          </a:xfrm>
          <a:prstGeom prst="rect">
            <a:avLst/>
          </a:prstGeom>
          <a:noFill/>
          <a:effectLst/>
        </p:spPr>
        <p:txBody>
          <a:bodyPr wrap="square" rtlCol="0">
            <a:noAutofit/>
          </a:bodyPr>
          <a:lstStyle/>
          <a:p>
            <a:r>
              <a:rPr lang="en-US" altLang="zh-CN"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SWOT</a:t>
            </a:r>
            <a:r>
              <a:rPr lang="zh-CN" altLang="en-US"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分析</a:t>
            </a:r>
            <a:endPar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 name="分论点03"/>
          <p:cNvSpPr txBox="1"/>
          <p:nvPr/>
        </p:nvSpPr>
        <p:spPr>
          <a:xfrm>
            <a:off x="3784769" y="4185645"/>
            <a:ext cx="1800000" cy="461665"/>
          </a:xfrm>
          <a:prstGeom prst="rect">
            <a:avLst/>
          </a:prstGeom>
          <a:noFill/>
          <a:effectLst/>
        </p:spPr>
        <p:txBody>
          <a:bodyPr wrap="square" rtlCol="0">
            <a:noAutofit/>
          </a:bodyPr>
          <a:lstStyle/>
          <a:p>
            <a:r>
              <a:rPr lang="zh-CN" altLang="en-US"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市场定位</a:t>
            </a:r>
            <a:endPar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分论点02"/>
          <p:cNvSpPr txBox="1"/>
          <p:nvPr/>
        </p:nvSpPr>
        <p:spPr>
          <a:xfrm>
            <a:off x="2327703" y="4185645"/>
            <a:ext cx="1800000" cy="461665"/>
          </a:xfrm>
          <a:prstGeom prst="rect">
            <a:avLst/>
          </a:prstGeom>
          <a:noFill/>
          <a:effectLst/>
        </p:spPr>
        <p:txBody>
          <a:bodyPr wrap="square" rtlCol="0">
            <a:noAutofit/>
          </a:bodyPr>
          <a:lstStyle/>
          <a:p>
            <a:r>
              <a:rPr lang="zh-CN" altLang="en-US"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环境分析</a:t>
            </a:r>
            <a:endPar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分论点01"/>
          <p:cNvSpPr txBox="1"/>
          <p:nvPr/>
        </p:nvSpPr>
        <p:spPr>
          <a:xfrm>
            <a:off x="870637" y="4185645"/>
            <a:ext cx="1800000" cy="461665"/>
          </a:xfrm>
          <a:prstGeom prst="rect">
            <a:avLst/>
          </a:prstGeom>
          <a:noFill/>
          <a:effectLst/>
        </p:spPr>
        <p:txBody>
          <a:bodyPr wrap="square" rtlCol="0">
            <a:noAutofit/>
          </a:bodyPr>
          <a:lstStyle/>
          <a:p>
            <a:r>
              <a:rPr lang="zh-CN" altLang="en-US"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项目背景</a:t>
            </a:r>
            <a:endParaRPr lang="zh-CN" altLang="en-US">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 name="大标题"/>
          <p:cNvSpPr txBox="1"/>
          <p:nvPr/>
        </p:nvSpPr>
        <p:spPr>
          <a:xfrm>
            <a:off x="840632" y="2978873"/>
            <a:ext cx="5968582" cy="1323439"/>
          </a:xfrm>
          <a:prstGeom prst="rect">
            <a:avLst/>
          </a:prstGeom>
          <a:noFill/>
          <a:effectLst/>
        </p:spPr>
        <p:txBody>
          <a:bodyPr wrap="square" rtlCol="0">
            <a:noAutofit/>
          </a:bodyPr>
          <a:lstStyle/>
          <a:p>
            <a:r>
              <a:rPr lang="zh-CN" altLang="en-US" sz="8000" b="1" smtClean="0">
                <a:solidFill>
                  <a:schemeClr val="bg1"/>
                </a:solidFill>
                <a:effectLst>
                  <a:outerShdw blurRad="254000" dist="50800" dir="2700000" algn="tl" rotWithShape="0">
                    <a:schemeClr val="bg2">
                      <a:lumMod val="25000"/>
                      <a:alpha val="2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项目概述</a:t>
            </a:r>
            <a:endParaRPr lang="zh-CN" altLang="en-US" sz="8000" b="1">
              <a:solidFill>
                <a:schemeClr val="bg1"/>
              </a:solidFill>
              <a:effectLst>
                <a:outerShdw blurRad="254000" dist="50800" dir="2700000" algn="tl" rotWithShape="0">
                  <a:schemeClr val="bg2">
                    <a:lumMod val="25000"/>
                    <a:alpha val="2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底图"/>
          <p:cNvPicPr>
            <a:picLocks noChangeAspect="1"/>
          </p:cNvPicPr>
          <p:nvPr/>
        </p:nvPicPr>
        <p:blipFill>
          <a:blip r:embed="rId2"/>
          <a:stretch>
            <a:fillRect/>
          </a:stretch>
        </p:blipFill>
        <p:spPr>
          <a:xfrm>
            <a:off x="-529" y="-297"/>
            <a:ext cx="12193057" cy="6858594"/>
          </a:xfrm>
          <a:prstGeom prst="rect">
            <a:avLst/>
          </a:prstGeom>
        </p:spPr>
      </p:pic>
      <p:grpSp>
        <p:nvGrpSpPr>
          <p:cNvPr id="30" name="页头装饰-章节04"/>
          <p:cNvGrpSpPr/>
          <p:nvPr userDrawn="1"/>
        </p:nvGrpSpPr>
        <p:grpSpPr>
          <a:xfrm>
            <a:off x="360000" y="453600"/>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31" name="行星-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32"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grpSp>
        <p:nvGrpSpPr>
          <p:cNvPr id="10" name="圈"/>
          <p:cNvGrpSpPr/>
          <p:nvPr/>
        </p:nvGrpSpPr>
        <p:grpSpPr>
          <a:xfrm>
            <a:off x="2590783" y="92597"/>
            <a:ext cx="6981224" cy="6981224"/>
            <a:chOff x="2590783" y="92597"/>
            <a:chExt cx="6981224" cy="6981224"/>
          </a:xfrm>
        </p:grpSpPr>
        <p:sp>
          <p:nvSpPr>
            <p:cNvPr id="21" name="半调粒子02"/>
            <p:cNvSpPr>
              <a:spLocks noChangeAspect="1"/>
            </p:cNvSpPr>
            <p:nvPr userDrawn="1"/>
          </p:nvSpPr>
          <p:spPr>
            <a:xfrm rot="16200000">
              <a:off x="2590783" y="92597"/>
              <a:ext cx="6981224" cy="698122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810" h="6810">
                  <a:moveTo>
                    <a:pt x="1118" y="3333"/>
                  </a:moveTo>
                  <a:cubicBezTo>
                    <a:pt x="1157" y="3333"/>
                    <a:pt x="1189" y="3365"/>
                    <a:pt x="1189" y="3405"/>
                  </a:cubicBezTo>
                  <a:cubicBezTo>
                    <a:pt x="1189" y="3445"/>
                    <a:pt x="1157" y="3477"/>
                    <a:pt x="1118" y="3477"/>
                  </a:cubicBezTo>
                  <a:cubicBezTo>
                    <a:pt x="1078" y="3477"/>
                    <a:pt x="1046" y="3445"/>
                    <a:pt x="1046" y="3405"/>
                  </a:cubicBezTo>
                  <a:cubicBezTo>
                    <a:pt x="1046" y="3365"/>
                    <a:pt x="1078" y="3333"/>
                    <a:pt x="1118" y="3333"/>
                  </a:cubicBezTo>
                  <a:close/>
                  <a:moveTo>
                    <a:pt x="1154" y="2924"/>
                  </a:moveTo>
                  <a:cubicBezTo>
                    <a:pt x="1194" y="2924"/>
                    <a:pt x="1226" y="2956"/>
                    <a:pt x="1226" y="2996"/>
                  </a:cubicBezTo>
                  <a:cubicBezTo>
                    <a:pt x="1226" y="3035"/>
                    <a:pt x="1194" y="3067"/>
                    <a:pt x="1154" y="3067"/>
                  </a:cubicBezTo>
                  <a:cubicBezTo>
                    <a:pt x="1115" y="3067"/>
                    <a:pt x="1083" y="3035"/>
                    <a:pt x="1083" y="2996"/>
                  </a:cubicBezTo>
                  <a:cubicBezTo>
                    <a:pt x="1083" y="2956"/>
                    <a:pt x="1115" y="2924"/>
                    <a:pt x="1154" y="2924"/>
                  </a:cubicBezTo>
                  <a:close/>
                  <a:moveTo>
                    <a:pt x="1264" y="2528"/>
                  </a:moveTo>
                  <a:cubicBezTo>
                    <a:pt x="1303" y="2528"/>
                    <a:pt x="1335" y="2560"/>
                    <a:pt x="1335" y="2600"/>
                  </a:cubicBezTo>
                  <a:cubicBezTo>
                    <a:pt x="1335" y="2639"/>
                    <a:pt x="1303" y="2671"/>
                    <a:pt x="1264" y="2671"/>
                  </a:cubicBezTo>
                  <a:cubicBezTo>
                    <a:pt x="1224" y="2671"/>
                    <a:pt x="1192" y="2639"/>
                    <a:pt x="1192" y="2600"/>
                  </a:cubicBezTo>
                  <a:cubicBezTo>
                    <a:pt x="1192" y="2560"/>
                    <a:pt x="1224" y="2528"/>
                    <a:pt x="1264" y="2528"/>
                  </a:cubicBezTo>
                  <a:close/>
                  <a:moveTo>
                    <a:pt x="1442" y="2158"/>
                  </a:moveTo>
                  <a:cubicBezTo>
                    <a:pt x="1482" y="2158"/>
                    <a:pt x="1514" y="2190"/>
                    <a:pt x="1514" y="2230"/>
                  </a:cubicBezTo>
                  <a:cubicBezTo>
                    <a:pt x="1514" y="2269"/>
                    <a:pt x="1482" y="2301"/>
                    <a:pt x="1442" y="2301"/>
                  </a:cubicBezTo>
                  <a:cubicBezTo>
                    <a:pt x="1402" y="2301"/>
                    <a:pt x="1370" y="2269"/>
                    <a:pt x="1370" y="2230"/>
                  </a:cubicBezTo>
                  <a:cubicBezTo>
                    <a:pt x="1370" y="2190"/>
                    <a:pt x="1402" y="2158"/>
                    <a:pt x="1442" y="2158"/>
                  </a:cubicBezTo>
                  <a:close/>
                  <a:moveTo>
                    <a:pt x="1683" y="1826"/>
                  </a:moveTo>
                  <a:cubicBezTo>
                    <a:pt x="1723" y="1826"/>
                    <a:pt x="1755" y="1858"/>
                    <a:pt x="1755" y="1897"/>
                  </a:cubicBezTo>
                  <a:cubicBezTo>
                    <a:pt x="1755" y="1937"/>
                    <a:pt x="1723" y="1969"/>
                    <a:pt x="1683" y="1969"/>
                  </a:cubicBezTo>
                  <a:cubicBezTo>
                    <a:pt x="1644" y="1969"/>
                    <a:pt x="1612" y="1937"/>
                    <a:pt x="1612" y="1897"/>
                  </a:cubicBezTo>
                  <a:cubicBezTo>
                    <a:pt x="1612" y="1858"/>
                    <a:pt x="1644" y="1826"/>
                    <a:pt x="1683" y="1826"/>
                  </a:cubicBezTo>
                  <a:close/>
                  <a:moveTo>
                    <a:pt x="1980" y="1542"/>
                  </a:moveTo>
                  <a:cubicBezTo>
                    <a:pt x="2020" y="1542"/>
                    <a:pt x="2052" y="1574"/>
                    <a:pt x="2052" y="1613"/>
                  </a:cubicBezTo>
                  <a:cubicBezTo>
                    <a:pt x="2052" y="1653"/>
                    <a:pt x="2020" y="1685"/>
                    <a:pt x="1980" y="1685"/>
                  </a:cubicBezTo>
                  <a:cubicBezTo>
                    <a:pt x="1941" y="1685"/>
                    <a:pt x="1909" y="1653"/>
                    <a:pt x="1909" y="1613"/>
                  </a:cubicBezTo>
                  <a:cubicBezTo>
                    <a:pt x="1909" y="1574"/>
                    <a:pt x="1941" y="1542"/>
                    <a:pt x="1980" y="1542"/>
                  </a:cubicBezTo>
                  <a:close/>
                  <a:moveTo>
                    <a:pt x="2323" y="1315"/>
                  </a:moveTo>
                  <a:cubicBezTo>
                    <a:pt x="2363" y="1315"/>
                    <a:pt x="2395" y="1347"/>
                    <a:pt x="2395" y="1387"/>
                  </a:cubicBezTo>
                  <a:cubicBezTo>
                    <a:pt x="2395" y="1427"/>
                    <a:pt x="2363" y="1459"/>
                    <a:pt x="2323" y="1459"/>
                  </a:cubicBezTo>
                  <a:cubicBezTo>
                    <a:pt x="2284" y="1459"/>
                    <a:pt x="2252" y="1427"/>
                    <a:pt x="2252" y="1387"/>
                  </a:cubicBezTo>
                  <a:cubicBezTo>
                    <a:pt x="2252" y="1347"/>
                    <a:pt x="2284" y="1315"/>
                    <a:pt x="2323" y="1315"/>
                  </a:cubicBezTo>
                  <a:close/>
                  <a:moveTo>
                    <a:pt x="2701" y="1154"/>
                  </a:moveTo>
                  <a:cubicBezTo>
                    <a:pt x="2741" y="1154"/>
                    <a:pt x="2773" y="1186"/>
                    <a:pt x="2773" y="1225"/>
                  </a:cubicBezTo>
                  <a:cubicBezTo>
                    <a:pt x="2773" y="1265"/>
                    <a:pt x="2741" y="1297"/>
                    <a:pt x="2701" y="1297"/>
                  </a:cubicBezTo>
                  <a:cubicBezTo>
                    <a:pt x="2661" y="1297"/>
                    <a:pt x="2629" y="1265"/>
                    <a:pt x="2629" y="1225"/>
                  </a:cubicBezTo>
                  <a:cubicBezTo>
                    <a:pt x="2629" y="1186"/>
                    <a:pt x="2661" y="1154"/>
                    <a:pt x="2701" y="1154"/>
                  </a:cubicBezTo>
                  <a:close/>
                  <a:moveTo>
                    <a:pt x="3102" y="1062"/>
                  </a:moveTo>
                  <a:cubicBezTo>
                    <a:pt x="3141" y="1062"/>
                    <a:pt x="3173" y="1094"/>
                    <a:pt x="3173" y="1134"/>
                  </a:cubicBezTo>
                  <a:cubicBezTo>
                    <a:pt x="3173" y="1174"/>
                    <a:pt x="3141" y="1206"/>
                    <a:pt x="3102" y="1206"/>
                  </a:cubicBezTo>
                  <a:cubicBezTo>
                    <a:pt x="3062" y="1206"/>
                    <a:pt x="3030" y="1174"/>
                    <a:pt x="3030" y="1134"/>
                  </a:cubicBezTo>
                  <a:cubicBezTo>
                    <a:pt x="3030" y="1094"/>
                    <a:pt x="3062" y="1062"/>
                    <a:pt x="3102" y="1062"/>
                  </a:cubicBezTo>
                  <a:close/>
                  <a:moveTo>
                    <a:pt x="3512" y="1044"/>
                  </a:moveTo>
                  <a:cubicBezTo>
                    <a:pt x="3551" y="1044"/>
                    <a:pt x="3584" y="1076"/>
                    <a:pt x="3584" y="1116"/>
                  </a:cubicBezTo>
                  <a:cubicBezTo>
                    <a:pt x="3584" y="1155"/>
                    <a:pt x="3551" y="1187"/>
                    <a:pt x="3512" y="1187"/>
                  </a:cubicBezTo>
                  <a:cubicBezTo>
                    <a:pt x="3472" y="1187"/>
                    <a:pt x="3440" y="1155"/>
                    <a:pt x="3440" y="1116"/>
                  </a:cubicBezTo>
                  <a:cubicBezTo>
                    <a:pt x="3440" y="1076"/>
                    <a:pt x="3472" y="1044"/>
                    <a:pt x="3512" y="1044"/>
                  </a:cubicBezTo>
                  <a:close/>
                  <a:moveTo>
                    <a:pt x="3919" y="1099"/>
                  </a:moveTo>
                  <a:cubicBezTo>
                    <a:pt x="3959" y="1099"/>
                    <a:pt x="3991" y="1131"/>
                    <a:pt x="3991" y="1171"/>
                  </a:cubicBezTo>
                  <a:cubicBezTo>
                    <a:pt x="3991" y="1210"/>
                    <a:pt x="3959" y="1242"/>
                    <a:pt x="3919" y="1242"/>
                  </a:cubicBezTo>
                  <a:cubicBezTo>
                    <a:pt x="3879" y="1242"/>
                    <a:pt x="3847" y="1210"/>
                    <a:pt x="3847" y="1171"/>
                  </a:cubicBezTo>
                  <a:cubicBezTo>
                    <a:pt x="3847" y="1131"/>
                    <a:pt x="3879" y="1099"/>
                    <a:pt x="3919" y="1099"/>
                  </a:cubicBezTo>
                  <a:close/>
                  <a:moveTo>
                    <a:pt x="4310" y="1226"/>
                  </a:moveTo>
                  <a:cubicBezTo>
                    <a:pt x="4349" y="1226"/>
                    <a:pt x="4381" y="1258"/>
                    <a:pt x="4381" y="1298"/>
                  </a:cubicBezTo>
                  <a:cubicBezTo>
                    <a:pt x="4381" y="1337"/>
                    <a:pt x="4349" y="1369"/>
                    <a:pt x="4310" y="1369"/>
                  </a:cubicBezTo>
                  <a:cubicBezTo>
                    <a:pt x="4270" y="1369"/>
                    <a:pt x="4238" y="1337"/>
                    <a:pt x="4238" y="1298"/>
                  </a:cubicBezTo>
                  <a:cubicBezTo>
                    <a:pt x="4238" y="1258"/>
                    <a:pt x="4270" y="1226"/>
                    <a:pt x="4310" y="1226"/>
                  </a:cubicBezTo>
                  <a:close/>
                  <a:moveTo>
                    <a:pt x="4671" y="1421"/>
                  </a:moveTo>
                  <a:cubicBezTo>
                    <a:pt x="4711" y="1421"/>
                    <a:pt x="4743" y="1453"/>
                    <a:pt x="4743" y="1492"/>
                  </a:cubicBezTo>
                  <a:cubicBezTo>
                    <a:pt x="4743" y="1532"/>
                    <a:pt x="4711" y="1564"/>
                    <a:pt x="4671" y="1564"/>
                  </a:cubicBezTo>
                  <a:cubicBezTo>
                    <a:pt x="4632" y="1564"/>
                    <a:pt x="4600" y="1532"/>
                    <a:pt x="4600" y="1492"/>
                  </a:cubicBezTo>
                  <a:cubicBezTo>
                    <a:pt x="4600" y="1453"/>
                    <a:pt x="4632" y="1421"/>
                    <a:pt x="4671" y="1421"/>
                  </a:cubicBezTo>
                  <a:close/>
                  <a:moveTo>
                    <a:pt x="4993" y="1677"/>
                  </a:moveTo>
                  <a:cubicBezTo>
                    <a:pt x="5032" y="1677"/>
                    <a:pt x="5064" y="1709"/>
                    <a:pt x="5064" y="1749"/>
                  </a:cubicBezTo>
                  <a:cubicBezTo>
                    <a:pt x="5064" y="1788"/>
                    <a:pt x="5032" y="1820"/>
                    <a:pt x="4993" y="1820"/>
                  </a:cubicBezTo>
                  <a:cubicBezTo>
                    <a:pt x="4953" y="1820"/>
                    <a:pt x="4921" y="1788"/>
                    <a:pt x="4921" y="1749"/>
                  </a:cubicBezTo>
                  <a:cubicBezTo>
                    <a:pt x="4921" y="1709"/>
                    <a:pt x="4953" y="1677"/>
                    <a:pt x="4993" y="1677"/>
                  </a:cubicBezTo>
                  <a:close/>
                  <a:moveTo>
                    <a:pt x="5263" y="1986"/>
                  </a:moveTo>
                  <a:cubicBezTo>
                    <a:pt x="5303" y="1986"/>
                    <a:pt x="5335" y="2018"/>
                    <a:pt x="5335" y="2058"/>
                  </a:cubicBezTo>
                  <a:cubicBezTo>
                    <a:pt x="5335" y="2098"/>
                    <a:pt x="5303" y="2130"/>
                    <a:pt x="5263" y="2130"/>
                  </a:cubicBezTo>
                  <a:cubicBezTo>
                    <a:pt x="5223" y="2130"/>
                    <a:pt x="5191" y="2098"/>
                    <a:pt x="5191" y="2058"/>
                  </a:cubicBezTo>
                  <a:cubicBezTo>
                    <a:pt x="5191" y="2018"/>
                    <a:pt x="5223" y="1986"/>
                    <a:pt x="5263" y="1986"/>
                  </a:cubicBezTo>
                  <a:close/>
                  <a:moveTo>
                    <a:pt x="5474" y="2339"/>
                  </a:moveTo>
                  <a:cubicBezTo>
                    <a:pt x="5513" y="2339"/>
                    <a:pt x="5545" y="2371"/>
                    <a:pt x="5545" y="2411"/>
                  </a:cubicBezTo>
                  <a:cubicBezTo>
                    <a:pt x="5545" y="2450"/>
                    <a:pt x="5513" y="2482"/>
                    <a:pt x="5474" y="2482"/>
                  </a:cubicBezTo>
                  <a:cubicBezTo>
                    <a:pt x="5434" y="2482"/>
                    <a:pt x="5402" y="2450"/>
                    <a:pt x="5402" y="2411"/>
                  </a:cubicBezTo>
                  <a:cubicBezTo>
                    <a:pt x="5402" y="2371"/>
                    <a:pt x="5434" y="2339"/>
                    <a:pt x="5474" y="2339"/>
                  </a:cubicBezTo>
                  <a:close/>
                  <a:moveTo>
                    <a:pt x="5618" y="2724"/>
                  </a:moveTo>
                  <a:cubicBezTo>
                    <a:pt x="5658" y="2724"/>
                    <a:pt x="5690" y="2756"/>
                    <a:pt x="5690" y="2795"/>
                  </a:cubicBezTo>
                  <a:cubicBezTo>
                    <a:pt x="5690" y="2835"/>
                    <a:pt x="5658" y="2867"/>
                    <a:pt x="5618" y="2867"/>
                  </a:cubicBezTo>
                  <a:cubicBezTo>
                    <a:pt x="5578" y="2867"/>
                    <a:pt x="5546" y="2835"/>
                    <a:pt x="5546" y="2795"/>
                  </a:cubicBezTo>
                  <a:cubicBezTo>
                    <a:pt x="5546" y="2756"/>
                    <a:pt x="5578" y="2724"/>
                    <a:pt x="5618" y="2724"/>
                  </a:cubicBezTo>
                  <a:close/>
                  <a:moveTo>
                    <a:pt x="5691" y="3128"/>
                  </a:moveTo>
                  <a:cubicBezTo>
                    <a:pt x="5731" y="3128"/>
                    <a:pt x="5763" y="3160"/>
                    <a:pt x="5763" y="3200"/>
                  </a:cubicBezTo>
                  <a:cubicBezTo>
                    <a:pt x="5763" y="3239"/>
                    <a:pt x="5731" y="3271"/>
                    <a:pt x="5691" y="3271"/>
                  </a:cubicBezTo>
                  <a:cubicBezTo>
                    <a:pt x="5652" y="3271"/>
                    <a:pt x="5620" y="3239"/>
                    <a:pt x="5620" y="3200"/>
                  </a:cubicBezTo>
                  <a:cubicBezTo>
                    <a:pt x="5620" y="3160"/>
                    <a:pt x="5652" y="3128"/>
                    <a:pt x="5691" y="3128"/>
                  </a:cubicBezTo>
                  <a:close/>
                  <a:moveTo>
                    <a:pt x="5691" y="3539"/>
                  </a:moveTo>
                  <a:cubicBezTo>
                    <a:pt x="5731" y="3539"/>
                    <a:pt x="5763" y="3571"/>
                    <a:pt x="5763" y="3610"/>
                  </a:cubicBezTo>
                  <a:cubicBezTo>
                    <a:pt x="5763" y="3650"/>
                    <a:pt x="5731" y="3682"/>
                    <a:pt x="5691" y="3682"/>
                  </a:cubicBezTo>
                  <a:cubicBezTo>
                    <a:pt x="5652" y="3682"/>
                    <a:pt x="5620" y="3650"/>
                    <a:pt x="5620" y="3610"/>
                  </a:cubicBezTo>
                  <a:cubicBezTo>
                    <a:pt x="5620" y="3571"/>
                    <a:pt x="5652" y="3539"/>
                    <a:pt x="5691" y="3539"/>
                  </a:cubicBezTo>
                  <a:close/>
                  <a:moveTo>
                    <a:pt x="5618" y="3943"/>
                  </a:moveTo>
                  <a:cubicBezTo>
                    <a:pt x="5658" y="3943"/>
                    <a:pt x="5690" y="3975"/>
                    <a:pt x="5690" y="4015"/>
                  </a:cubicBezTo>
                  <a:cubicBezTo>
                    <a:pt x="5690" y="4054"/>
                    <a:pt x="5658" y="4086"/>
                    <a:pt x="5618" y="4086"/>
                  </a:cubicBezTo>
                  <a:cubicBezTo>
                    <a:pt x="5578" y="4086"/>
                    <a:pt x="5546" y="4054"/>
                    <a:pt x="5546" y="4015"/>
                  </a:cubicBezTo>
                  <a:cubicBezTo>
                    <a:pt x="5546" y="3975"/>
                    <a:pt x="5578" y="3943"/>
                    <a:pt x="5618" y="3943"/>
                  </a:cubicBezTo>
                  <a:close/>
                  <a:moveTo>
                    <a:pt x="5474" y="4328"/>
                  </a:moveTo>
                  <a:cubicBezTo>
                    <a:pt x="5513" y="4328"/>
                    <a:pt x="5545" y="4360"/>
                    <a:pt x="5545" y="4399"/>
                  </a:cubicBezTo>
                  <a:cubicBezTo>
                    <a:pt x="5545" y="4439"/>
                    <a:pt x="5513" y="4471"/>
                    <a:pt x="5474" y="4471"/>
                  </a:cubicBezTo>
                  <a:cubicBezTo>
                    <a:pt x="5434" y="4471"/>
                    <a:pt x="5402" y="4439"/>
                    <a:pt x="5402" y="4399"/>
                  </a:cubicBezTo>
                  <a:cubicBezTo>
                    <a:pt x="5402" y="4360"/>
                    <a:pt x="5434" y="4328"/>
                    <a:pt x="5474" y="4328"/>
                  </a:cubicBezTo>
                  <a:close/>
                  <a:moveTo>
                    <a:pt x="5263" y="4680"/>
                  </a:moveTo>
                  <a:cubicBezTo>
                    <a:pt x="5303" y="4680"/>
                    <a:pt x="5335" y="4712"/>
                    <a:pt x="5335" y="4752"/>
                  </a:cubicBezTo>
                  <a:cubicBezTo>
                    <a:pt x="5335" y="4792"/>
                    <a:pt x="5303" y="4824"/>
                    <a:pt x="5263" y="4824"/>
                  </a:cubicBezTo>
                  <a:cubicBezTo>
                    <a:pt x="5223" y="4824"/>
                    <a:pt x="5191" y="4792"/>
                    <a:pt x="5191" y="4752"/>
                  </a:cubicBezTo>
                  <a:cubicBezTo>
                    <a:pt x="5191" y="4712"/>
                    <a:pt x="5223" y="4680"/>
                    <a:pt x="5263" y="4680"/>
                  </a:cubicBezTo>
                  <a:close/>
                  <a:moveTo>
                    <a:pt x="4993" y="4990"/>
                  </a:moveTo>
                  <a:cubicBezTo>
                    <a:pt x="5032" y="4990"/>
                    <a:pt x="5064" y="5022"/>
                    <a:pt x="5064" y="5061"/>
                  </a:cubicBezTo>
                  <a:cubicBezTo>
                    <a:pt x="5064" y="5101"/>
                    <a:pt x="5032" y="5133"/>
                    <a:pt x="4993" y="5133"/>
                  </a:cubicBezTo>
                  <a:cubicBezTo>
                    <a:pt x="4953" y="5133"/>
                    <a:pt x="4921" y="5101"/>
                    <a:pt x="4921" y="5061"/>
                  </a:cubicBezTo>
                  <a:cubicBezTo>
                    <a:pt x="4921" y="5022"/>
                    <a:pt x="4953" y="4990"/>
                    <a:pt x="4993" y="4990"/>
                  </a:cubicBezTo>
                  <a:close/>
                  <a:moveTo>
                    <a:pt x="4671" y="5246"/>
                  </a:moveTo>
                  <a:cubicBezTo>
                    <a:pt x="4711" y="5246"/>
                    <a:pt x="4743" y="5278"/>
                    <a:pt x="4743" y="5318"/>
                  </a:cubicBezTo>
                  <a:cubicBezTo>
                    <a:pt x="4743" y="5357"/>
                    <a:pt x="4711" y="5389"/>
                    <a:pt x="4671" y="5389"/>
                  </a:cubicBezTo>
                  <a:cubicBezTo>
                    <a:pt x="4632" y="5389"/>
                    <a:pt x="4600" y="5357"/>
                    <a:pt x="4600" y="5318"/>
                  </a:cubicBezTo>
                  <a:cubicBezTo>
                    <a:pt x="4600" y="5278"/>
                    <a:pt x="4632" y="5246"/>
                    <a:pt x="4671" y="5246"/>
                  </a:cubicBezTo>
                  <a:close/>
                  <a:moveTo>
                    <a:pt x="4310" y="5441"/>
                  </a:moveTo>
                  <a:cubicBezTo>
                    <a:pt x="4349" y="5441"/>
                    <a:pt x="4381" y="5473"/>
                    <a:pt x="4381" y="5512"/>
                  </a:cubicBezTo>
                  <a:cubicBezTo>
                    <a:pt x="4381" y="5552"/>
                    <a:pt x="4349" y="5584"/>
                    <a:pt x="4310" y="5584"/>
                  </a:cubicBezTo>
                  <a:cubicBezTo>
                    <a:pt x="4270" y="5584"/>
                    <a:pt x="4238" y="5552"/>
                    <a:pt x="4238" y="5512"/>
                  </a:cubicBezTo>
                  <a:cubicBezTo>
                    <a:pt x="4238" y="5473"/>
                    <a:pt x="4270" y="5441"/>
                    <a:pt x="4310" y="5441"/>
                  </a:cubicBezTo>
                  <a:close/>
                  <a:moveTo>
                    <a:pt x="3919" y="5568"/>
                  </a:moveTo>
                  <a:cubicBezTo>
                    <a:pt x="3959" y="5568"/>
                    <a:pt x="3991" y="5600"/>
                    <a:pt x="3991" y="5639"/>
                  </a:cubicBezTo>
                  <a:cubicBezTo>
                    <a:pt x="3991" y="5679"/>
                    <a:pt x="3959" y="5711"/>
                    <a:pt x="3919" y="5711"/>
                  </a:cubicBezTo>
                  <a:cubicBezTo>
                    <a:pt x="3879" y="5711"/>
                    <a:pt x="3847" y="5679"/>
                    <a:pt x="3847" y="5639"/>
                  </a:cubicBezTo>
                  <a:cubicBezTo>
                    <a:pt x="3847" y="5600"/>
                    <a:pt x="3879" y="5568"/>
                    <a:pt x="3919" y="5568"/>
                  </a:cubicBezTo>
                  <a:close/>
                  <a:moveTo>
                    <a:pt x="3512" y="5623"/>
                  </a:moveTo>
                  <a:cubicBezTo>
                    <a:pt x="3551" y="5623"/>
                    <a:pt x="3584" y="5655"/>
                    <a:pt x="3584" y="5694"/>
                  </a:cubicBezTo>
                  <a:cubicBezTo>
                    <a:pt x="3584" y="5734"/>
                    <a:pt x="3551" y="5766"/>
                    <a:pt x="3512" y="5766"/>
                  </a:cubicBezTo>
                  <a:cubicBezTo>
                    <a:pt x="3472" y="5766"/>
                    <a:pt x="3440" y="5734"/>
                    <a:pt x="3440" y="5694"/>
                  </a:cubicBezTo>
                  <a:cubicBezTo>
                    <a:pt x="3440" y="5655"/>
                    <a:pt x="3472" y="5623"/>
                    <a:pt x="3512" y="5623"/>
                  </a:cubicBezTo>
                  <a:close/>
                  <a:moveTo>
                    <a:pt x="3102" y="5604"/>
                  </a:moveTo>
                  <a:cubicBezTo>
                    <a:pt x="3141" y="5604"/>
                    <a:pt x="3173" y="5636"/>
                    <a:pt x="3173" y="5676"/>
                  </a:cubicBezTo>
                  <a:cubicBezTo>
                    <a:pt x="3173" y="5716"/>
                    <a:pt x="3141" y="5748"/>
                    <a:pt x="3102" y="5748"/>
                  </a:cubicBezTo>
                  <a:cubicBezTo>
                    <a:pt x="3062" y="5748"/>
                    <a:pt x="3030" y="5716"/>
                    <a:pt x="3030" y="5676"/>
                  </a:cubicBezTo>
                  <a:cubicBezTo>
                    <a:pt x="3030" y="5636"/>
                    <a:pt x="3062" y="5604"/>
                    <a:pt x="3102" y="5604"/>
                  </a:cubicBezTo>
                  <a:close/>
                  <a:moveTo>
                    <a:pt x="2701" y="5513"/>
                  </a:moveTo>
                  <a:cubicBezTo>
                    <a:pt x="2741" y="5513"/>
                    <a:pt x="2773" y="5545"/>
                    <a:pt x="2773" y="5585"/>
                  </a:cubicBezTo>
                  <a:cubicBezTo>
                    <a:pt x="2773" y="5624"/>
                    <a:pt x="2741" y="5656"/>
                    <a:pt x="2701" y="5656"/>
                  </a:cubicBezTo>
                  <a:cubicBezTo>
                    <a:pt x="2661" y="5656"/>
                    <a:pt x="2629" y="5624"/>
                    <a:pt x="2629" y="5585"/>
                  </a:cubicBezTo>
                  <a:cubicBezTo>
                    <a:pt x="2629" y="5545"/>
                    <a:pt x="2661" y="5513"/>
                    <a:pt x="2701" y="5513"/>
                  </a:cubicBezTo>
                  <a:close/>
                  <a:moveTo>
                    <a:pt x="2323" y="5351"/>
                  </a:moveTo>
                  <a:cubicBezTo>
                    <a:pt x="2363" y="5351"/>
                    <a:pt x="2395" y="5384"/>
                    <a:pt x="2395" y="5423"/>
                  </a:cubicBezTo>
                  <a:cubicBezTo>
                    <a:pt x="2395" y="5463"/>
                    <a:pt x="2363" y="5495"/>
                    <a:pt x="2323" y="5495"/>
                  </a:cubicBezTo>
                  <a:cubicBezTo>
                    <a:pt x="2284" y="5495"/>
                    <a:pt x="2252" y="5463"/>
                    <a:pt x="2252" y="5423"/>
                  </a:cubicBezTo>
                  <a:cubicBezTo>
                    <a:pt x="2252" y="5384"/>
                    <a:pt x="2284" y="5351"/>
                    <a:pt x="2323" y="5351"/>
                  </a:cubicBezTo>
                  <a:close/>
                  <a:moveTo>
                    <a:pt x="1980" y="5125"/>
                  </a:moveTo>
                  <a:cubicBezTo>
                    <a:pt x="2020" y="5125"/>
                    <a:pt x="2052" y="5157"/>
                    <a:pt x="2052" y="5197"/>
                  </a:cubicBezTo>
                  <a:cubicBezTo>
                    <a:pt x="2052" y="5236"/>
                    <a:pt x="2020" y="5268"/>
                    <a:pt x="1980" y="5268"/>
                  </a:cubicBezTo>
                  <a:cubicBezTo>
                    <a:pt x="1941" y="5268"/>
                    <a:pt x="1909" y="5236"/>
                    <a:pt x="1909" y="5197"/>
                  </a:cubicBezTo>
                  <a:cubicBezTo>
                    <a:pt x="1909" y="5157"/>
                    <a:pt x="1941" y="5125"/>
                    <a:pt x="1980" y="5125"/>
                  </a:cubicBezTo>
                  <a:close/>
                  <a:moveTo>
                    <a:pt x="1683" y="4841"/>
                  </a:moveTo>
                  <a:cubicBezTo>
                    <a:pt x="1723" y="4841"/>
                    <a:pt x="1755" y="4873"/>
                    <a:pt x="1755" y="4913"/>
                  </a:cubicBezTo>
                  <a:cubicBezTo>
                    <a:pt x="1755" y="4952"/>
                    <a:pt x="1723" y="4984"/>
                    <a:pt x="1683" y="4984"/>
                  </a:cubicBezTo>
                  <a:cubicBezTo>
                    <a:pt x="1644" y="4984"/>
                    <a:pt x="1612" y="4952"/>
                    <a:pt x="1612" y="4913"/>
                  </a:cubicBezTo>
                  <a:cubicBezTo>
                    <a:pt x="1612" y="4873"/>
                    <a:pt x="1644" y="4841"/>
                    <a:pt x="1683" y="4841"/>
                  </a:cubicBezTo>
                  <a:close/>
                  <a:moveTo>
                    <a:pt x="1442" y="4509"/>
                  </a:moveTo>
                  <a:cubicBezTo>
                    <a:pt x="1482" y="4509"/>
                    <a:pt x="1514" y="4541"/>
                    <a:pt x="1514" y="4580"/>
                  </a:cubicBezTo>
                  <a:cubicBezTo>
                    <a:pt x="1514" y="4620"/>
                    <a:pt x="1482" y="4652"/>
                    <a:pt x="1442" y="4652"/>
                  </a:cubicBezTo>
                  <a:cubicBezTo>
                    <a:pt x="1402" y="4652"/>
                    <a:pt x="1370" y="4620"/>
                    <a:pt x="1370" y="4580"/>
                  </a:cubicBezTo>
                  <a:cubicBezTo>
                    <a:pt x="1370" y="4541"/>
                    <a:pt x="1402" y="4509"/>
                    <a:pt x="1442" y="4509"/>
                  </a:cubicBezTo>
                  <a:close/>
                  <a:moveTo>
                    <a:pt x="1264" y="4139"/>
                  </a:moveTo>
                  <a:cubicBezTo>
                    <a:pt x="1303" y="4139"/>
                    <a:pt x="1335" y="4171"/>
                    <a:pt x="1335" y="4210"/>
                  </a:cubicBezTo>
                  <a:cubicBezTo>
                    <a:pt x="1335" y="4250"/>
                    <a:pt x="1303" y="4282"/>
                    <a:pt x="1264" y="4282"/>
                  </a:cubicBezTo>
                  <a:cubicBezTo>
                    <a:pt x="1224" y="4282"/>
                    <a:pt x="1192" y="4250"/>
                    <a:pt x="1192" y="4210"/>
                  </a:cubicBezTo>
                  <a:cubicBezTo>
                    <a:pt x="1192" y="4171"/>
                    <a:pt x="1224" y="4139"/>
                    <a:pt x="1264" y="4139"/>
                  </a:cubicBezTo>
                  <a:close/>
                  <a:moveTo>
                    <a:pt x="1154" y="3743"/>
                  </a:moveTo>
                  <a:cubicBezTo>
                    <a:pt x="1194" y="3743"/>
                    <a:pt x="1226" y="3775"/>
                    <a:pt x="1226" y="3814"/>
                  </a:cubicBezTo>
                  <a:cubicBezTo>
                    <a:pt x="1226" y="3854"/>
                    <a:pt x="1194" y="3886"/>
                    <a:pt x="1154" y="3886"/>
                  </a:cubicBezTo>
                  <a:cubicBezTo>
                    <a:pt x="1115" y="3886"/>
                    <a:pt x="1083" y="3854"/>
                    <a:pt x="1083" y="3814"/>
                  </a:cubicBezTo>
                  <a:cubicBezTo>
                    <a:pt x="1083" y="3775"/>
                    <a:pt x="1115" y="3743"/>
                    <a:pt x="1154" y="3743"/>
                  </a:cubicBezTo>
                  <a:close/>
                  <a:moveTo>
                    <a:pt x="799" y="3405"/>
                  </a:moveTo>
                  <a:cubicBezTo>
                    <a:pt x="799" y="3353"/>
                    <a:pt x="841" y="3311"/>
                    <a:pt x="893" y="3311"/>
                  </a:cubicBezTo>
                  <a:cubicBezTo>
                    <a:pt x="944" y="3311"/>
                    <a:pt x="986" y="3353"/>
                    <a:pt x="986" y="3405"/>
                  </a:cubicBezTo>
                  <a:cubicBezTo>
                    <a:pt x="986" y="3456"/>
                    <a:pt x="944" y="3498"/>
                    <a:pt x="893" y="3498"/>
                  </a:cubicBezTo>
                  <a:cubicBezTo>
                    <a:pt x="841" y="3498"/>
                    <a:pt x="799" y="3456"/>
                    <a:pt x="799" y="3405"/>
                  </a:cubicBezTo>
                  <a:close/>
                  <a:moveTo>
                    <a:pt x="823" y="3055"/>
                  </a:moveTo>
                  <a:cubicBezTo>
                    <a:pt x="823" y="3003"/>
                    <a:pt x="865" y="2961"/>
                    <a:pt x="917" y="2961"/>
                  </a:cubicBezTo>
                  <a:cubicBezTo>
                    <a:pt x="969" y="2961"/>
                    <a:pt x="1011" y="3003"/>
                    <a:pt x="1011" y="3055"/>
                  </a:cubicBezTo>
                  <a:cubicBezTo>
                    <a:pt x="1011" y="3106"/>
                    <a:pt x="969" y="3148"/>
                    <a:pt x="917" y="3148"/>
                  </a:cubicBezTo>
                  <a:cubicBezTo>
                    <a:pt x="865" y="3148"/>
                    <a:pt x="823" y="3106"/>
                    <a:pt x="823" y="3055"/>
                  </a:cubicBezTo>
                  <a:close/>
                  <a:moveTo>
                    <a:pt x="896" y="2711"/>
                  </a:moveTo>
                  <a:cubicBezTo>
                    <a:pt x="896" y="2660"/>
                    <a:pt x="938" y="2618"/>
                    <a:pt x="990" y="2618"/>
                  </a:cubicBezTo>
                  <a:cubicBezTo>
                    <a:pt x="1042" y="2618"/>
                    <a:pt x="1084" y="2660"/>
                    <a:pt x="1084" y="2711"/>
                  </a:cubicBezTo>
                  <a:cubicBezTo>
                    <a:pt x="1084" y="2763"/>
                    <a:pt x="1042" y="2805"/>
                    <a:pt x="990" y="2805"/>
                  </a:cubicBezTo>
                  <a:cubicBezTo>
                    <a:pt x="938" y="2805"/>
                    <a:pt x="896" y="2763"/>
                    <a:pt x="896" y="2711"/>
                  </a:cubicBezTo>
                  <a:close/>
                  <a:moveTo>
                    <a:pt x="1016" y="2382"/>
                  </a:moveTo>
                  <a:cubicBezTo>
                    <a:pt x="1016" y="2330"/>
                    <a:pt x="1058" y="2288"/>
                    <a:pt x="1110" y="2288"/>
                  </a:cubicBezTo>
                  <a:cubicBezTo>
                    <a:pt x="1162" y="2288"/>
                    <a:pt x="1204" y="2330"/>
                    <a:pt x="1204" y="2382"/>
                  </a:cubicBezTo>
                  <a:cubicBezTo>
                    <a:pt x="1204" y="2434"/>
                    <a:pt x="1162" y="2475"/>
                    <a:pt x="1110" y="2475"/>
                  </a:cubicBezTo>
                  <a:cubicBezTo>
                    <a:pt x="1058" y="2475"/>
                    <a:pt x="1016" y="2434"/>
                    <a:pt x="1016" y="2382"/>
                  </a:cubicBezTo>
                  <a:close/>
                  <a:moveTo>
                    <a:pt x="1181" y="2072"/>
                  </a:moveTo>
                  <a:cubicBezTo>
                    <a:pt x="1181" y="2020"/>
                    <a:pt x="1223" y="1978"/>
                    <a:pt x="1275" y="1978"/>
                  </a:cubicBezTo>
                  <a:cubicBezTo>
                    <a:pt x="1326" y="1978"/>
                    <a:pt x="1368" y="2020"/>
                    <a:pt x="1368" y="2072"/>
                  </a:cubicBezTo>
                  <a:cubicBezTo>
                    <a:pt x="1368" y="2124"/>
                    <a:pt x="1326" y="2166"/>
                    <a:pt x="1275" y="2166"/>
                  </a:cubicBezTo>
                  <a:cubicBezTo>
                    <a:pt x="1223" y="2166"/>
                    <a:pt x="1181" y="2124"/>
                    <a:pt x="1181" y="2072"/>
                  </a:cubicBezTo>
                  <a:close/>
                  <a:moveTo>
                    <a:pt x="1387" y="1788"/>
                  </a:moveTo>
                  <a:cubicBezTo>
                    <a:pt x="1387" y="1737"/>
                    <a:pt x="1429" y="1695"/>
                    <a:pt x="1481" y="1695"/>
                  </a:cubicBezTo>
                  <a:cubicBezTo>
                    <a:pt x="1533" y="1695"/>
                    <a:pt x="1575" y="1737"/>
                    <a:pt x="1575" y="1788"/>
                  </a:cubicBezTo>
                  <a:cubicBezTo>
                    <a:pt x="1575" y="1840"/>
                    <a:pt x="1533" y="1882"/>
                    <a:pt x="1481" y="1882"/>
                  </a:cubicBezTo>
                  <a:cubicBezTo>
                    <a:pt x="1429" y="1882"/>
                    <a:pt x="1387" y="1840"/>
                    <a:pt x="1387" y="1788"/>
                  </a:cubicBezTo>
                  <a:close/>
                  <a:moveTo>
                    <a:pt x="1631" y="1536"/>
                  </a:moveTo>
                  <a:cubicBezTo>
                    <a:pt x="1631" y="1484"/>
                    <a:pt x="1673" y="1442"/>
                    <a:pt x="1725" y="1442"/>
                  </a:cubicBezTo>
                  <a:cubicBezTo>
                    <a:pt x="1776" y="1442"/>
                    <a:pt x="1818" y="1484"/>
                    <a:pt x="1818" y="1536"/>
                  </a:cubicBezTo>
                  <a:cubicBezTo>
                    <a:pt x="1818" y="1588"/>
                    <a:pt x="1776" y="1630"/>
                    <a:pt x="1725" y="1630"/>
                  </a:cubicBezTo>
                  <a:cubicBezTo>
                    <a:pt x="1673" y="1630"/>
                    <a:pt x="1631" y="1588"/>
                    <a:pt x="1631" y="1536"/>
                  </a:cubicBezTo>
                  <a:close/>
                  <a:moveTo>
                    <a:pt x="1907" y="1320"/>
                  </a:moveTo>
                  <a:cubicBezTo>
                    <a:pt x="1907" y="1268"/>
                    <a:pt x="1949" y="1226"/>
                    <a:pt x="2001" y="1226"/>
                  </a:cubicBezTo>
                  <a:cubicBezTo>
                    <a:pt x="2053" y="1226"/>
                    <a:pt x="2095" y="1268"/>
                    <a:pt x="2095" y="1320"/>
                  </a:cubicBezTo>
                  <a:cubicBezTo>
                    <a:pt x="2095" y="1372"/>
                    <a:pt x="2053" y="1414"/>
                    <a:pt x="2001" y="1414"/>
                  </a:cubicBezTo>
                  <a:cubicBezTo>
                    <a:pt x="1949" y="1414"/>
                    <a:pt x="1907" y="1372"/>
                    <a:pt x="1907" y="1320"/>
                  </a:cubicBezTo>
                  <a:close/>
                  <a:moveTo>
                    <a:pt x="2211" y="1145"/>
                  </a:moveTo>
                  <a:cubicBezTo>
                    <a:pt x="2211" y="1093"/>
                    <a:pt x="2253" y="1051"/>
                    <a:pt x="2305" y="1051"/>
                  </a:cubicBezTo>
                  <a:cubicBezTo>
                    <a:pt x="2357" y="1051"/>
                    <a:pt x="2398" y="1093"/>
                    <a:pt x="2398" y="1145"/>
                  </a:cubicBezTo>
                  <a:cubicBezTo>
                    <a:pt x="2398" y="1196"/>
                    <a:pt x="2357" y="1238"/>
                    <a:pt x="2305" y="1238"/>
                  </a:cubicBezTo>
                  <a:cubicBezTo>
                    <a:pt x="2253" y="1238"/>
                    <a:pt x="2211" y="1196"/>
                    <a:pt x="2211" y="1145"/>
                  </a:cubicBezTo>
                  <a:close/>
                  <a:moveTo>
                    <a:pt x="2536" y="1013"/>
                  </a:moveTo>
                  <a:cubicBezTo>
                    <a:pt x="2536" y="961"/>
                    <a:pt x="2578" y="920"/>
                    <a:pt x="2630" y="920"/>
                  </a:cubicBezTo>
                  <a:cubicBezTo>
                    <a:pt x="2682" y="920"/>
                    <a:pt x="2724" y="961"/>
                    <a:pt x="2724" y="1013"/>
                  </a:cubicBezTo>
                  <a:cubicBezTo>
                    <a:pt x="2724" y="1065"/>
                    <a:pt x="2682" y="1107"/>
                    <a:pt x="2630" y="1107"/>
                  </a:cubicBezTo>
                  <a:cubicBezTo>
                    <a:pt x="2578" y="1107"/>
                    <a:pt x="2536" y="1065"/>
                    <a:pt x="2536" y="1013"/>
                  </a:cubicBezTo>
                  <a:close/>
                  <a:moveTo>
                    <a:pt x="2877" y="928"/>
                  </a:moveTo>
                  <a:cubicBezTo>
                    <a:pt x="2877" y="877"/>
                    <a:pt x="2919" y="835"/>
                    <a:pt x="2970" y="835"/>
                  </a:cubicBezTo>
                  <a:cubicBezTo>
                    <a:pt x="3022" y="835"/>
                    <a:pt x="3064" y="877"/>
                    <a:pt x="3064" y="928"/>
                  </a:cubicBezTo>
                  <a:cubicBezTo>
                    <a:pt x="3064" y="980"/>
                    <a:pt x="3022" y="1022"/>
                    <a:pt x="2970" y="1022"/>
                  </a:cubicBezTo>
                  <a:cubicBezTo>
                    <a:pt x="2919" y="1022"/>
                    <a:pt x="2877" y="980"/>
                    <a:pt x="2877" y="928"/>
                  </a:cubicBezTo>
                  <a:close/>
                  <a:moveTo>
                    <a:pt x="3226" y="892"/>
                  </a:moveTo>
                  <a:cubicBezTo>
                    <a:pt x="3226" y="840"/>
                    <a:pt x="3268" y="798"/>
                    <a:pt x="3319" y="798"/>
                  </a:cubicBezTo>
                  <a:cubicBezTo>
                    <a:pt x="3371" y="798"/>
                    <a:pt x="3413" y="840"/>
                    <a:pt x="3413" y="892"/>
                  </a:cubicBezTo>
                  <a:cubicBezTo>
                    <a:pt x="3413" y="943"/>
                    <a:pt x="3371" y="985"/>
                    <a:pt x="3319" y="985"/>
                  </a:cubicBezTo>
                  <a:cubicBezTo>
                    <a:pt x="3268" y="985"/>
                    <a:pt x="3226" y="943"/>
                    <a:pt x="3226" y="892"/>
                  </a:cubicBezTo>
                  <a:close/>
                  <a:moveTo>
                    <a:pt x="3576" y="904"/>
                  </a:moveTo>
                  <a:cubicBezTo>
                    <a:pt x="3576" y="852"/>
                    <a:pt x="3618" y="810"/>
                    <a:pt x="3670" y="810"/>
                  </a:cubicBezTo>
                  <a:cubicBezTo>
                    <a:pt x="3722" y="810"/>
                    <a:pt x="3764" y="852"/>
                    <a:pt x="3764" y="904"/>
                  </a:cubicBezTo>
                  <a:cubicBezTo>
                    <a:pt x="3764" y="956"/>
                    <a:pt x="3722" y="997"/>
                    <a:pt x="3670" y="997"/>
                  </a:cubicBezTo>
                  <a:cubicBezTo>
                    <a:pt x="3618" y="997"/>
                    <a:pt x="3576" y="956"/>
                    <a:pt x="3576" y="904"/>
                  </a:cubicBezTo>
                  <a:close/>
                  <a:moveTo>
                    <a:pt x="3922" y="965"/>
                  </a:moveTo>
                  <a:cubicBezTo>
                    <a:pt x="3922" y="913"/>
                    <a:pt x="3964" y="871"/>
                    <a:pt x="4015" y="871"/>
                  </a:cubicBezTo>
                  <a:cubicBezTo>
                    <a:pt x="4067" y="871"/>
                    <a:pt x="4109" y="913"/>
                    <a:pt x="4109" y="965"/>
                  </a:cubicBezTo>
                  <a:cubicBezTo>
                    <a:pt x="4109" y="1016"/>
                    <a:pt x="4067" y="1058"/>
                    <a:pt x="4015" y="1058"/>
                  </a:cubicBezTo>
                  <a:cubicBezTo>
                    <a:pt x="3964" y="1058"/>
                    <a:pt x="3922" y="1016"/>
                    <a:pt x="3922" y="965"/>
                  </a:cubicBezTo>
                  <a:close/>
                  <a:moveTo>
                    <a:pt x="4255" y="1073"/>
                  </a:moveTo>
                  <a:cubicBezTo>
                    <a:pt x="4255" y="1021"/>
                    <a:pt x="4297" y="980"/>
                    <a:pt x="4349" y="980"/>
                  </a:cubicBezTo>
                  <a:cubicBezTo>
                    <a:pt x="4401" y="980"/>
                    <a:pt x="4443" y="1021"/>
                    <a:pt x="4443" y="1073"/>
                  </a:cubicBezTo>
                  <a:cubicBezTo>
                    <a:pt x="4443" y="1125"/>
                    <a:pt x="4401" y="1167"/>
                    <a:pt x="4349" y="1167"/>
                  </a:cubicBezTo>
                  <a:cubicBezTo>
                    <a:pt x="4297" y="1167"/>
                    <a:pt x="4255" y="1125"/>
                    <a:pt x="4255" y="1073"/>
                  </a:cubicBezTo>
                  <a:close/>
                  <a:moveTo>
                    <a:pt x="4571" y="1227"/>
                  </a:moveTo>
                  <a:cubicBezTo>
                    <a:pt x="4571" y="1175"/>
                    <a:pt x="4613" y="1133"/>
                    <a:pt x="4664" y="1133"/>
                  </a:cubicBezTo>
                  <a:cubicBezTo>
                    <a:pt x="4716" y="1133"/>
                    <a:pt x="4758" y="1175"/>
                    <a:pt x="4758" y="1227"/>
                  </a:cubicBezTo>
                  <a:cubicBezTo>
                    <a:pt x="4758" y="1279"/>
                    <a:pt x="4716" y="1321"/>
                    <a:pt x="4664" y="1321"/>
                  </a:cubicBezTo>
                  <a:cubicBezTo>
                    <a:pt x="4613" y="1321"/>
                    <a:pt x="4571" y="1279"/>
                    <a:pt x="4571" y="1227"/>
                  </a:cubicBezTo>
                  <a:close/>
                  <a:moveTo>
                    <a:pt x="4861" y="1423"/>
                  </a:moveTo>
                  <a:cubicBezTo>
                    <a:pt x="4861" y="1371"/>
                    <a:pt x="4903" y="1329"/>
                    <a:pt x="4955" y="1329"/>
                  </a:cubicBezTo>
                  <a:cubicBezTo>
                    <a:pt x="5007" y="1329"/>
                    <a:pt x="5049" y="1371"/>
                    <a:pt x="5049" y="1423"/>
                  </a:cubicBezTo>
                  <a:cubicBezTo>
                    <a:pt x="5049" y="1475"/>
                    <a:pt x="5007" y="1517"/>
                    <a:pt x="4955" y="1517"/>
                  </a:cubicBezTo>
                  <a:cubicBezTo>
                    <a:pt x="4903" y="1517"/>
                    <a:pt x="4861" y="1475"/>
                    <a:pt x="4861" y="1423"/>
                  </a:cubicBezTo>
                  <a:close/>
                  <a:moveTo>
                    <a:pt x="5122" y="1658"/>
                  </a:moveTo>
                  <a:cubicBezTo>
                    <a:pt x="5122" y="1606"/>
                    <a:pt x="5164" y="1564"/>
                    <a:pt x="5216" y="1564"/>
                  </a:cubicBezTo>
                  <a:cubicBezTo>
                    <a:pt x="5268" y="1564"/>
                    <a:pt x="5309" y="1606"/>
                    <a:pt x="5309" y="1658"/>
                  </a:cubicBezTo>
                  <a:cubicBezTo>
                    <a:pt x="5309" y="1710"/>
                    <a:pt x="5268" y="1751"/>
                    <a:pt x="5216" y="1751"/>
                  </a:cubicBezTo>
                  <a:cubicBezTo>
                    <a:pt x="5164" y="1751"/>
                    <a:pt x="5122" y="1710"/>
                    <a:pt x="5122" y="1658"/>
                  </a:cubicBezTo>
                  <a:close/>
                  <a:moveTo>
                    <a:pt x="5348" y="1927"/>
                  </a:moveTo>
                  <a:cubicBezTo>
                    <a:pt x="5348" y="1875"/>
                    <a:pt x="5390" y="1833"/>
                    <a:pt x="5441" y="1833"/>
                  </a:cubicBezTo>
                  <a:cubicBezTo>
                    <a:pt x="5493" y="1833"/>
                    <a:pt x="5535" y="1875"/>
                    <a:pt x="5535" y="1927"/>
                  </a:cubicBezTo>
                  <a:cubicBezTo>
                    <a:pt x="5535" y="1978"/>
                    <a:pt x="5493" y="2020"/>
                    <a:pt x="5441" y="2020"/>
                  </a:cubicBezTo>
                  <a:cubicBezTo>
                    <a:pt x="5390" y="2020"/>
                    <a:pt x="5348" y="1978"/>
                    <a:pt x="5348" y="1927"/>
                  </a:cubicBezTo>
                  <a:close/>
                  <a:moveTo>
                    <a:pt x="5534" y="2224"/>
                  </a:moveTo>
                  <a:cubicBezTo>
                    <a:pt x="5534" y="2172"/>
                    <a:pt x="5575" y="2130"/>
                    <a:pt x="5627" y="2130"/>
                  </a:cubicBezTo>
                  <a:cubicBezTo>
                    <a:pt x="5679" y="2130"/>
                    <a:pt x="5721" y="2172"/>
                    <a:pt x="5721" y="2224"/>
                  </a:cubicBezTo>
                  <a:cubicBezTo>
                    <a:pt x="5721" y="2276"/>
                    <a:pt x="5679" y="2318"/>
                    <a:pt x="5627" y="2318"/>
                  </a:cubicBezTo>
                  <a:cubicBezTo>
                    <a:pt x="5575" y="2318"/>
                    <a:pt x="5534" y="2276"/>
                    <a:pt x="5534" y="2224"/>
                  </a:cubicBezTo>
                  <a:close/>
                  <a:moveTo>
                    <a:pt x="5676" y="2545"/>
                  </a:moveTo>
                  <a:cubicBezTo>
                    <a:pt x="5676" y="2493"/>
                    <a:pt x="5718" y="2451"/>
                    <a:pt x="5770" y="2451"/>
                  </a:cubicBezTo>
                  <a:cubicBezTo>
                    <a:pt x="5822" y="2451"/>
                    <a:pt x="5863" y="2493"/>
                    <a:pt x="5863" y="2545"/>
                  </a:cubicBezTo>
                  <a:cubicBezTo>
                    <a:pt x="5863" y="2596"/>
                    <a:pt x="5822" y="2638"/>
                    <a:pt x="5770" y="2638"/>
                  </a:cubicBezTo>
                  <a:cubicBezTo>
                    <a:pt x="5718" y="2638"/>
                    <a:pt x="5676" y="2596"/>
                    <a:pt x="5676" y="2545"/>
                  </a:cubicBezTo>
                  <a:close/>
                  <a:moveTo>
                    <a:pt x="5773" y="2882"/>
                  </a:moveTo>
                  <a:cubicBezTo>
                    <a:pt x="5773" y="2830"/>
                    <a:pt x="5815" y="2788"/>
                    <a:pt x="5867" y="2788"/>
                  </a:cubicBezTo>
                  <a:cubicBezTo>
                    <a:pt x="5918" y="2788"/>
                    <a:pt x="5960" y="2830"/>
                    <a:pt x="5960" y="2882"/>
                  </a:cubicBezTo>
                  <a:cubicBezTo>
                    <a:pt x="5960" y="2933"/>
                    <a:pt x="5918" y="2975"/>
                    <a:pt x="5867" y="2975"/>
                  </a:cubicBezTo>
                  <a:cubicBezTo>
                    <a:pt x="5815" y="2975"/>
                    <a:pt x="5773" y="2933"/>
                    <a:pt x="5773" y="2882"/>
                  </a:cubicBezTo>
                  <a:close/>
                  <a:moveTo>
                    <a:pt x="5822" y="3229"/>
                  </a:moveTo>
                  <a:cubicBezTo>
                    <a:pt x="5822" y="3177"/>
                    <a:pt x="5864" y="3135"/>
                    <a:pt x="5915" y="3135"/>
                  </a:cubicBezTo>
                  <a:cubicBezTo>
                    <a:pt x="5967" y="3135"/>
                    <a:pt x="6009" y="3177"/>
                    <a:pt x="6009" y="3229"/>
                  </a:cubicBezTo>
                  <a:cubicBezTo>
                    <a:pt x="6009" y="3281"/>
                    <a:pt x="5967" y="3323"/>
                    <a:pt x="5915" y="3323"/>
                  </a:cubicBezTo>
                  <a:cubicBezTo>
                    <a:pt x="5864" y="3323"/>
                    <a:pt x="5822" y="3281"/>
                    <a:pt x="5822" y="3229"/>
                  </a:cubicBezTo>
                  <a:close/>
                  <a:moveTo>
                    <a:pt x="5822" y="3580"/>
                  </a:moveTo>
                  <a:cubicBezTo>
                    <a:pt x="5822" y="3528"/>
                    <a:pt x="5864" y="3486"/>
                    <a:pt x="5915" y="3486"/>
                  </a:cubicBezTo>
                  <a:cubicBezTo>
                    <a:pt x="5967" y="3486"/>
                    <a:pt x="6009" y="3528"/>
                    <a:pt x="6009" y="3580"/>
                  </a:cubicBezTo>
                  <a:cubicBezTo>
                    <a:pt x="6009" y="3632"/>
                    <a:pt x="5967" y="3674"/>
                    <a:pt x="5915" y="3674"/>
                  </a:cubicBezTo>
                  <a:cubicBezTo>
                    <a:pt x="5864" y="3674"/>
                    <a:pt x="5822" y="3632"/>
                    <a:pt x="5822" y="3580"/>
                  </a:cubicBezTo>
                  <a:close/>
                  <a:moveTo>
                    <a:pt x="5773" y="3927"/>
                  </a:moveTo>
                  <a:cubicBezTo>
                    <a:pt x="5773" y="3876"/>
                    <a:pt x="5815" y="3834"/>
                    <a:pt x="5867" y="3834"/>
                  </a:cubicBezTo>
                  <a:cubicBezTo>
                    <a:pt x="5918" y="3834"/>
                    <a:pt x="5960" y="3876"/>
                    <a:pt x="5960" y="3927"/>
                  </a:cubicBezTo>
                  <a:cubicBezTo>
                    <a:pt x="5960" y="3979"/>
                    <a:pt x="5918" y="4021"/>
                    <a:pt x="5867" y="4021"/>
                  </a:cubicBezTo>
                  <a:cubicBezTo>
                    <a:pt x="5815" y="4021"/>
                    <a:pt x="5773" y="3979"/>
                    <a:pt x="5773" y="3927"/>
                  </a:cubicBezTo>
                  <a:close/>
                  <a:moveTo>
                    <a:pt x="5676" y="4264"/>
                  </a:moveTo>
                  <a:cubicBezTo>
                    <a:pt x="5676" y="4213"/>
                    <a:pt x="5718" y="4171"/>
                    <a:pt x="5770" y="4171"/>
                  </a:cubicBezTo>
                  <a:cubicBezTo>
                    <a:pt x="5822" y="4171"/>
                    <a:pt x="5863" y="4213"/>
                    <a:pt x="5863" y="4264"/>
                  </a:cubicBezTo>
                  <a:cubicBezTo>
                    <a:pt x="5863" y="4316"/>
                    <a:pt x="5822" y="4358"/>
                    <a:pt x="5770" y="4358"/>
                  </a:cubicBezTo>
                  <a:cubicBezTo>
                    <a:pt x="5718" y="4358"/>
                    <a:pt x="5676" y="4316"/>
                    <a:pt x="5676" y="4264"/>
                  </a:cubicBezTo>
                  <a:close/>
                  <a:moveTo>
                    <a:pt x="5534" y="4585"/>
                  </a:moveTo>
                  <a:cubicBezTo>
                    <a:pt x="5534" y="4533"/>
                    <a:pt x="5575" y="4491"/>
                    <a:pt x="5627" y="4491"/>
                  </a:cubicBezTo>
                  <a:cubicBezTo>
                    <a:pt x="5679" y="4491"/>
                    <a:pt x="5721" y="4533"/>
                    <a:pt x="5721" y="4585"/>
                  </a:cubicBezTo>
                  <a:cubicBezTo>
                    <a:pt x="5721" y="4637"/>
                    <a:pt x="5679" y="4679"/>
                    <a:pt x="5627" y="4679"/>
                  </a:cubicBezTo>
                  <a:cubicBezTo>
                    <a:pt x="5575" y="4679"/>
                    <a:pt x="5534" y="4637"/>
                    <a:pt x="5534" y="4585"/>
                  </a:cubicBezTo>
                  <a:close/>
                  <a:moveTo>
                    <a:pt x="5348" y="4882"/>
                  </a:moveTo>
                  <a:cubicBezTo>
                    <a:pt x="5348" y="4831"/>
                    <a:pt x="5390" y="4789"/>
                    <a:pt x="5441" y="4789"/>
                  </a:cubicBezTo>
                  <a:cubicBezTo>
                    <a:pt x="5493" y="4789"/>
                    <a:pt x="5535" y="4831"/>
                    <a:pt x="5535" y="4882"/>
                  </a:cubicBezTo>
                  <a:cubicBezTo>
                    <a:pt x="5535" y="4934"/>
                    <a:pt x="5493" y="4976"/>
                    <a:pt x="5441" y="4976"/>
                  </a:cubicBezTo>
                  <a:cubicBezTo>
                    <a:pt x="5390" y="4976"/>
                    <a:pt x="5348" y="4934"/>
                    <a:pt x="5348" y="4882"/>
                  </a:cubicBezTo>
                  <a:close/>
                  <a:moveTo>
                    <a:pt x="5122" y="5151"/>
                  </a:moveTo>
                  <a:cubicBezTo>
                    <a:pt x="5122" y="5099"/>
                    <a:pt x="5164" y="5058"/>
                    <a:pt x="5216" y="5058"/>
                  </a:cubicBezTo>
                  <a:cubicBezTo>
                    <a:pt x="5268" y="5058"/>
                    <a:pt x="5309" y="5099"/>
                    <a:pt x="5309" y="5151"/>
                  </a:cubicBezTo>
                  <a:cubicBezTo>
                    <a:pt x="5309" y="5203"/>
                    <a:pt x="5268" y="5245"/>
                    <a:pt x="5216" y="5245"/>
                  </a:cubicBezTo>
                  <a:cubicBezTo>
                    <a:pt x="5164" y="5245"/>
                    <a:pt x="5122" y="5203"/>
                    <a:pt x="5122" y="5151"/>
                  </a:cubicBezTo>
                  <a:close/>
                  <a:moveTo>
                    <a:pt x="4861" y="5386"/>
                  </a:moveTo>
                  <a:cubicBezTo>
                    <a:pt x="4861" y="5334"/>
                    <a:pt x="4903" y="5292"/>
                    <a:pt x="4955" y="5292"/>
                  </a:cubicBezTo>
                  <a:cubicBezTo>
                    <a:pt x="5007" y="5292"/>
                    <a:pt x="5049" y="5334"/>
                    <a:pt x="5049" y="5386"/>
                  </a:cubicBezTo>
                  <a:cubicBezTo>
                    <a:pt x="5049" y="5438"/>
                    <a:pt x="5007" y="5480"/>
                    <a:pt x="4955" y="5480"/>
                  </a:cubicBezTo>
                  <a:cubicBezTo>
                    <a:pt x="4903" y="5480"/>
                    <a:pt x="4861" y="5438"/>
                    <a:pt x="4861" y="5386"/>
                  </a:cubicBezTo>
                  <a:close/>
                  <a:moveTo>
                    <a:pt x="4571" y="5582"/>
                  </a:moveTo>
                  <a:cubicBezTo>
                    <a:pt x="4571" y="5530"/>
                    <a:pt x="4613" y="5488"/>
                    <a:pt x="4664" y="5488"/>
                  </a:cubicBezTo>
                  <a:cubicBezTo>
                    <a:pt x="4716" y="5488"/>
                    <a:pt x="4758" y="5530"/>
                    <a:pt x="4758" y="5582"/>
                  </a:cubicBezTo>
                  <a:cubicBezTo>
                    <a:pt x="4758" y="5634"/>
                    <a:pt x="4716" y="5676"/>
                    <a:pt x="4664" y="5676"/>
                  </a:cubicBezTo>
                  <a:cubicBezTo>
                    <a:pt x="4613" y="5676"/>
                    <a:pt x="4571" y="5634"/>
                    <a:pt x="4571" y="5582"/>
                  </a:cubicBezTo>
                  <a:close/>
                  <a:moveTo>
                    <a:pt x="4255" y="5736"/>
                  </a:moveTo>
                  <a:cubicBezTo>
                    <a:pt x="4255" y="5684"/>
                    <a:pt x="4297" y="5642"/>
                    <a:pt x="4349" y="5642"/>
                  </a:cubicBezTo>
                  <a:cubicBezTo>
                    <a:pt x="4401" y="5642"/>
                    <a:pt x="4443" y="5684"/>
                    <a:pt x="4443" y="5736"/>
                  </a:cubicBezTo>
                  <a:cubicBezTo>
                    <a:pt x="4443" y="5788"/>
                    <a:pt x="4401" y="5829"/>
                    <a:pt x="4349" y="5829"/>
                  </a:cubicBezTo>
                  <a:cubicBezTo>
                    <a:pt x="4297" y="5829"/>
                    <a:pt x="4255" y="5788"/>
                    <a:pt x="4255" y="5736"/>
                  </a:cubicBezTo>
                  <a:close/>
                  <a:moveTo>
                    <a:pt x="3922" y="5844"/>
                  </a:moveTo>
                  <a:cubicBezTo>
                    <a:pt x="3922" y="5793"/>
                    <a:pt x="3964" y="5751"/>
                    <a:pt x="4015" y="5751"/>
                  </a:cubicBezTo>
                  <a:cubicBezTo>
                    <a:pt x="4067" y="5751"/>
                    <a:pt x="4109" y="5793"/>
                    <a:pt x="4109" y="5844"/>
                  </a:cubicBezTo>
                  <a:cubicBezTo>
                    <a:pt x="4109" y="5896"/>
                    <a:pt x="4067" y="5938"/>
                    <a:pt x="4015" y="5938"/>
                  </a:cubicBezTo>
                  <a:cubicBezTo>
                    <a:pt x="3964" y="5938"/>
                    <a:pt x="3922" y="5896"/>
                    <a:pt x="3922" y="5844"/>
                  </a:cubicBezTo>
                  <a:close/>
                  <a:moveTo>
                    <a:pt x="3576" y="5905"/>
                  </a:moveTo>
                  <a:cubicBezTo>
                    <a:pt x="3576" y="5853"/>
                    <a:pt x="3618" y="5812"/>
                    <a:pt x="3670" y="5812"/>
                  </a:cubicBezTo>
                  <a:cubicBezTo>
                    <a:pt x="3722" y="5812"/>
                    <a:pt x="3764" y="5853"/>
                    <a:pt x="3764" y="5905"/>
                  </a:cubicBezTo>
                  <a:cubicBezTo>
                    <a:pt x="3764" y="5957"/>
                    <a:pt x="3722" y="5999"/>
                    <a:pt x="3670" y="5999"/>
                  </a:cubicBezTo>
                  <a:cubicBezTo>
                    <a:pt x="3618" y="5999"/>
                    <a:pt x="3576" y="5957"/>
                    <a:pt x="3576" y="5905"/>
                  </a:cubicBezTo>
                  <a:close/>
                  <a:moveTo>
                    <a:pt x="3226" y="5917"/>
                  </a:moveTo>
                  <a:cubicBezTo>
                    <a:pt x="3226" y="5866"/>
                    <a:pt x="3268" y="5824"/>
                    <a:pt x="3319" y="5824"/>
                  </a:cubicBezTo>
                  <a:cubicBezTo>
                    <a:pt x="3371" y="5824"/>
                    <a:pt x="3413" y="5866"/>
                    <a:pt x="3413" y="5917"/>
                  </a:cubicBezTo>
                  <a:cubicBezTo>
                    <a:pt x="3413" y="5969"/>
                    <a:pt x="3371" y="6011"/>
                    <a:pt x="3319" y="6011"/>
                  </a:cubicBezTo>
                  <a:cubicBezTo>
                    <a:pt x="3268" y="6011"/>
                    <a:pt x="3226" y="5969"/>
                    <a:pt x="3226" y="5917"/>
                  </a:cubicBezTo>
                  <a:close/>
                  <a:moveTo>
                    <a:pt x="2877" y="5881"/>
                  </a:moveTo>
                  <a:cubicBezTo>
                    <a:pt x="2877" y="5829"/>
                    <a:pt x="2919" y="5787"/>
                    <a:pt x="2970" y="5787"/>
                  </a:cubicBezTo>
                  <a:cubicBezTo>
                    <a:pt x="3022" y="5787"/>
                    <a:pt x="3064" y="5829"/>
                    <a:pt x="3064" y="5881"/>
                  </a:cubicBezTo>
                  <a:cubicBezTo>
                    <a:pt x="3064" y="5932"/>
                    <a:pt x="3022" y="5974"/>
                    <a:pt x="2970" y="5974"/>
                  </a:cubicBezTo>
                  <a:cubicBezTo>
                    <a:pt x="2919" y="5974"/>
                    <a:pt x="2877" y="5932"/>
                    <a:pt x="2877" y="5881"/>
                  </a:cubicBezTo>
                  <a:close/>
                  <a:moveTo>
                    <a:pt x="2536" y="5796"/>
                  </a:moveTo>
                  <a:cubicBezTo>
                    <a:pt x="2536" y="5744"/>
                    <a:pt x="2578" y="5702"/>
                    <a:pt x="2630" y="5702"/>
                  </a:cubicBezTo>
                  <a:cubicBezTo>
                    <a:pt x="2682" y="5702"/>
                    <a:pt x="2724" y="5744"/>
                    <a:pt x="2724" y="5796"/>
                  </a:cubicBezTo>
                  <a:cubicBezTo>
                    <a:pt x="2724" y="5848"/>
                    <a:pt x="2682" y="5889"/>
                    <a:pt x="2630" y="5889"/>
                  </a:cubicBezTo>
                  <a:cubicBezTo>
                    <a:pt x="2578" y="5889"/>
                    <a:pt x="2536" y="5848"/>
                    <a:pt x="2536" y="5796"/>
                  </a:cubicBezTo>
                  <a:close/>
                  <a:moveTo>
                    <a:pt x="2211" y="5664"/>
                  </a:moveTo>
                  <a:cubicBezTo>
                    <a:pt x="2211" y="5613"/>
                    <a:pt x="2253" y="5571"/>
                    <a:pt x="2305" y="5571"/>
                  </a:cubicBezTo>
                  <a:cubicBezTo>
                    <a:pt x="2357" y="5571"/>
                    <a:pt x="2398" y="5613"/>
                    <a:pt x="2398" y="5664"/>
                  </a:cubicBezTo>
                  <a:cubicBezTo>
                    <a:pt x="2398" y="5716"/>
                    <a:pt x="2357" y="5758"/>
                    <a:pt x="2305" y="5758"/>
                  </a:cubicBezTo>
                  <a:cubicBezTo>
                    <a:pt x="2253" y="5758"/>
                    <a:pt x="2211" y="5716"/>
                    <a:pt x="2211" y="5664"/>
                  </a:cubicBezTo>
                  <a:close/>
                  <a:moveTo>
                    <a:pt x="1907" y="5489"/>
                  </a:moveTo>
                  <a:cubicBezTo>
                    <a:pt x="1907" y="5437"/>
                    <a:pt x="1949" y="5395"/>
                    <a:pt x="2001" y="5395"/>
                  </a:cubicBezTo>
                  <a:cubicBezTo>
                    <a:pt x="2053" y="5395"/>
                    <a:pt x="2095" y="5437"/>
                    <a:pt x="2095" y="5489"/>
                  </a:cubicBezTo>
                  <a:cubicBezTo>
                    <a:pt x="2095" y="5541"/>
                    <a:pt x="2053" y="5583"/>
                    <a:pt x="2001" y="5583"/>
                  </a:cubicBezTo>
                  <a:cubicBezTo>
                    <a:pt x="1949" y="5583"/>
                    <a:pt x="1907" y="5541"/>
                    <a:pt x="1907" y="5489"/>
                  </a:cubicBezTo>
                  <a:close/>
                  <a:moveTo>
                    <a:pt x="1631" y="5273"/>
                  </a:moveTo>
                  <a:cubicBezTo>
                    <a:pt x="1631" y="5221"/>
                    <a:pt x="1673" y="5179"/>
                    <a:pt x="1725" y="5179"/>
                  </a:cubicBezTo>
                  <a:cubicBezTo>
                    <a:pt x="1776" y="5179"/>
                    <a:pt x="1818" y="5221"/>
                    <a:pt x="1818" y="5273"/>
                  </a:cubicBezTo>
                  <a:cubicBezTo>
                    <a:pt x="1818" y="5325"/>
                    <a:pt x="1776" y="5367"/>
                    <a:pt x="1725" y="5367"/>
                  </a:cubicBezTo>
                  <a:cubicBezTo>
                    <a:pt x="1673" y="5367"/>
                    <a:pt x="1631" y="5325"/>
                    <a:pt x="1631" y="5273"/>
                  </a:cubicBezTo>
                  <a:close/>
                  <a:moveTo>
                    <a:pt x="1387" y="5021"/>
                  </a:moveTo>
                  <a:cubicBezTo>
                    <a:pt x="1387" y="4969"/>
                    <a:pt x="1429" y="4927"/>
                    <a:pt x="1481" y="4927"/>
                  </a:cubicBezTo>
                  <a:cubicBezTo>
                    <a:pt x="1533" y="4927"/>
                    <a:pt x="1575" y="4969"/>
                    <a:pt x="1575" y="5021"/>
                  </a:cubicBezTo>
                  <a:cubicBezTo>
                    <a:pt x="1575" y="5072"/>
                    <a:pt x="1533" y="5114"/>
                    <a:pt x="1481" y="5114"/>
                  </a:cubicBezTo>
                  <a:cubicBezTo>
                    <a:pt x="1429" y="5114"/>
                    <a:pt x="1387" y="5072"/>
                    <a:pt x="1387" y="5021"/>
                  </a:cubicBezTo>
                  <a:close/>
                  <a:moveTo>
                    <a:pt x="1181" y="4737"/>
                  </a:moveTo>
                  <a:cubicBezTo>
                    <a:pt x="1181" y="4685"/>
                    <a:pt x="1223" y="4643"/>
                    <a:pt x="1275" y="4643"/>
                  </a:cubicBezTo>
                  <a:cubicBezTo>
                    <a:pt x="1326" y="4643"/>
                    <a:pt x="1368" y="4685"/>
                    <a:pt x="1368" y="4737"/>
                  </a:cubicBezTo>
                  <a:cubicBezTo>
                    <a:pt x="1368" y="4789"/>
                    <a:pt x="1326" y="4831"/>
                    <a:pt x="1275" y="4831"/>
                  </a:cubicBezTo>
                  <a:cubicBezTo>
                    <a:pt x="1223" y="4831"/>
                    <a:pt x="1181" y="4789"/>
                    <a:pt x="1181" y="4737"/>
                  </a:cubicBezTo>
                  <a:close/>
                  <a:moveTo>
                    <a:pt x="1016" y="4427"/>
                  </a:moveTo>
                  <a:cubicBezTo>
                    <a:pt x="1016" y="4376"/>
                    <a:pt x="1058" y="4334"/>
                    <a:pt x="1110" y="4334"/>
                  </a:cubicBezTo>
                  <a:cubicBezTo>
                    <a:pt x="1162" y="4334"/>
                    <a:pt x="1204" y="4376"/>
                    <a:pt x="1204" y="4427"/>
                  </a:cubicBezTo>
                  <a:cubicBezTo>
                    <a:pt x="1204" y="4479"/>
                    <a:pt x="1162" y="4521"/>
                    <a:pt x="1110" y="4521"/>
                  </a:cubicBezTo>
                  <a:cubicBezTo>
                    <a:pt x="1058" y="4521"/>
                    <a:pt x="1016" y="4479"/>
                    <a:pt x="1016" y="4427"/>
                  </a:cubicBezTo>
                  <a:close/>
                  <a:moveTo>
                    <a:pt x="896" y="4098"/>
                  </a:moveTo>
                  <a:cubicBezTo>
                    <a:pt x="896" y="4046"/>
                    <a:pt x="938" y="4004"/>
                    <a:pt x="990" y="4004"/>
                  </a:cubicBezTo>
                  <a:cubicBezTo>
                    <a:pt x="1042" y="4004"/>
                    <a:pt x="1084" y="4046"/>
                    <a:pt x="1084" y="4098"/>
                  </a:cubicBezTo>
                  <a:cubicBezTo>
                    <a:pt x="1084" y="4149"/>
                    <a:pt x="1042" y="4191"/>
                    <a:pt x="990" y="4191"/>
                  </a:cubicBezTo>
                  <a:cubicBezTo>
                    <a:pt x="938" y="4191"/>
                    <a:pt x="896" y="4149"/>
                    <a:pt x="896" y="4098"/>
                  </a:cubicBezTo>
                  <a:close/>
                  <a:moveTo>
                    <a:pt x="823" y="3754"/>
                  </a:moveTo>
                  <a:cubicBezTo>
                    <a:pt x="823" y="3703"/>
                    <a:pt x="865" y="3661"/>
                    <a:pt x="917" y="3661"/>
                  </a:cubicBezTo>
                  <a:cubicBezTo>
                    <a:pt x="969" y="3661"/>
                    <a:pt x="1011" y="3703"/>
                    <a:pt x="1011" y="3754"/>
                  </a:cubicBezTo>
                  <a:cubicBezTo>
                    <a:pt x="1011" y="3806"/>
                    <a:pt x="969" y="3848"/>
                    <a:pt x="917" y="3848"/>
                  </a:cubicBezTo>
                  <a:cubicBezTo>
                    <a:pt x="865" y="3848"/>
                    <a:pt x="823" y="3806"/>
                    <a:pt x="823" y="3754"/>
                  </a:cubicBezTo>
                  <a:close/>
                  <a:moveTo>
                    <a:pt x="535" y="3204"/>
                  </a:moveTo>
                  <a:cubicBezTo>
                    <a:pt x="539" y="3147"/>
                    <a:pt x="588" y="3104"/>
                    <a:pt x="645" y="3108"/>
                  </a:cubicBezTo>
                  <a:cubicBezTo>
                    <a:pt x="702" y="3112"/>
                    <a:pt x="745" y="3161"/>
                    <a:pt x="741" y="3218"/>
                  </a:cubicBezTo>
                  <a:cubicBezTo>
                    <a:pt x="737" y="3275"/>
                    <a:pt x="688" y="3318"/>
                    <a:pt x="631" y="3314"/>
                  </a:cubicBezTo>
                  <a:cubicBezTo>
                    <a:pt x="574" y="3310"/>
                    <a:pt x="531" y="3261"/>
                    <a:pt x="535" y="3204"/>
                  </a:cubicBezTo>
                  <a:close/>
                  <a:moveTo>
                    <a:pt x="589" y="2820"/>
                  </a:moveTo>
                  <a:cubicBezTo>
                    <a:pt x="593" y="2764"/>
                    <a:pt x="642" y="2721"/>
                    <a:pt x="699" y="2725"/>
                  </a:cubicBezTo>
                  <a:cubicBezTo>
                    <a:pt x="756" y="2729"/>
                    <a:pt x="799" y="2778"/>
                    <a:pt x="795" y="2835"/>
                  </a:cubicBezTo>
                  <a:cubicBezTo>
                    <a:pt x="791" y="2892"/>
                    <a:pt x="742" y="2935"/>
                    <a:pt x="685" y="2931"/>
                  </a:cubicBezTo>
                  <a:cubicBezTo>
                    <a:pt x="627" y="2927"/>
                    <a:pt x="585" y="2877"/>
                    <a:pt x="589" y="2820"/>
                  </a:cubicBezTo>
                  <a:close/>
                  <a:moveTo>
                    <a:pt x="695" y="2449"/>
                  </a:moveTo>
                  <a:cubicBezTo>
                    <a:pt x="699" y="2391"/>
                    <a:pt x="749" y="2348"/>
                    <a:pt x="806" y="2352"/>
                  </a:cubicBezTo>
                  <a:cubicBezTo>
                    <a:pt x="863" y="2356"/>
                    <a:pt x="906" y="2406"/>
                    <a:pt x="902" y="2463"/>
                  </a:cubicBezTo>
                  <a:cubicBezTo>
                    <a:pt x="898" y="2519"/>
                    <a:pt x="848" y="2563"/>
                    <a:pt x="791" y="2559"/>
                  </a:cubicBezTo>
                  <a:cubicBezTo>
                    <a:pt x="735" y="2555"/>
                    <a:pt x="691" y="2505"/>
                    <a:pt x="695" y="2449"/>
                  </a:cubicBezTo>
                  <a:close/>
                  <a:moveTo>
                    <a:pt x="853" y="2094"/>
                  </a:moveTo>
                  <a:cubicBezTo>
                    <a:pt x="857" y="2038"/>
                    <a:pt x="907" y="1994"/>
                    <a:pt x="964" y="1998"/>
                  </a:cubicBezTo>
                  <a:cubicBezTo>
                    <a:pt x="1020" y="2002"/>
                    <a:pt x="1064" y="2052"/>
                    <a:pt x="1060" y="2108"/>
                  </a:cubicBezTo>
                  <a:cubicBezTo>
                    <a:pt x="1056" y="2166"/>
                    <a:pt x="1006" y="2209"/>
                    <a:pt x="949" y="2205"/>
                  </a:cubicBezTo>
                  <a:cubicBezTo>
                    <a:pt x="892" y="2201"/>
                    <a:pt x="849" y="2151"/>
                    <a:pt x="853" y="2094"/>
                  </a:cubicBezTo>
                  <a:close/>
                  <a:moveTo>
                    <a:pt x="1059" y="1766"/>
                  </a:moveTo>
                  <a:cubicBezTo>
                    <a:pt x="1063" y="1709"/>
                    <a:pt x="1111" y="1666"/>
                    <a:pt x="1169" y="1670"/>
                  </a:cubicBezTo>
                  <a:cubicBezTo>
                    <a:pt x="1226" y="1674"/>
                    <a:pt x="1268" y="1723"/>
                    <a:pt x="1264" y="1780"/>
                  </a:cubicBezTo>
                  <a:cubicBezTo>
                    <a:pt x="1260" y="1837"/>
                    <a:pt x="1211" y="1880"/>
                    <a:pt x="1154" y="1876"/>
                  </a:cubicBezTo>
                  <a:cubicBezTo>
                    <a:pt x="1097" y="1872"/>
                    <a:pt x="1055" y="1823"/>
                    <a:pt x="1059" y="1766"/>
                  </a:cubicBezTo>
                  <a:close/>
                  <a:moveTo>
                    <a:pt x="1307" y="1469"/>
                  </a:moveTo>
                  <a:cubicBezTo>
                    <a:pt x="1311" y="1413"/>
                    <a:pt x="1361" y="1369"/>
                    <a:pt x="1418" y="1373"/>
                  </a:cubicBezTo>
                  <a:cubicBezTo>
                    <a:pt x="1474" y="1377"/>
                    <a:pt x="1518" y="1427"/>
                    <a:pt x="1514" y="1483"/>
                  </a:cubicBezTo>
                  <a:cubicBezTo>
                    <a:pt x="1510" y="1540"/>
                    <a:pt x="1460" y="1584"/>
                    <a:pt x="1404" y="1580"/>
                  </a:cubicBezTo>
                  <a:cubicBezTo>
                    <a:pt x="1346" y="1576"/>
                    <a:pt x="1303" y="1526"/>
                    <a:pt x="1307" y="1469"/>
                  </a:cubicBezTo>
                  <a:close/>
                  <a:moveTo>
                    <a:pt x="1596" y="1210"/>
                  </a:moveTo>
                  <a:cubicBezTo>
                    <a:pt x="1600" y="1153"/>
                    <a:pt x="1648" y="1111"/>
                    <a:pt x="1706" y="1115"/>
                  </a:cubicBezTo>
                  <a:cubicBezTo>
                    <a:pt x="1763" y="1119"/>
                    <a:pt x="1805" y="1167"/>
                    <a:pt x="1801" y="1225"/>
                  </a:cubicBezTo>
                  <a:cubicBezTo>
                    <a:pt x="1797" y="1282"/>
                    <a:pt x="1748" y="1324"/>
                    <a:pt x="1691" y="1320"/>
                  </a:cubicBezTo>
                  <a:cubicBezTo>
                    <a:pt x="1634" y="1316"/>
                    <a:pt x="1592" y="1267"/>
                    <a:pt x="1596" y="1210"/>
                  </a:cubicBezTo>
                  <a:close/>
                  <a:moveTo>
                    <a:pt x="1917" y="994"/>
                  </a:moveTo>
                  <a:cubicBezTo>
                    <a:pt x="1921" y="936"/>
                    <a:pt x="1970" y="894"/>
                    <a:pt x="2027" y="898"/>
                  </a:cubicBezTo>
                  <a:cubicBezTo>
                    <a:pt x="2084" y="902"/>
                    <a:pt x="2127" y="951"/>
                    <a:pt x="2123" y="1008"/>
                  </a:cubicBezTo>
                  <a:cubicBezTo>
                    <a:pt x="2119" y="1065"/>
                    <a:pt x="2070" y="1108"/>
                    <a:pt x="2012" y="1104"/>
                  </a:cubicBezTo>
                  <a:cubicBezTo>
                    <a:pt x="1955" y="1100"/>
                    <a:pt x="1913" y="1051"/>
                    <a:pt x="1917" y="994"/>
                  </a:cubicBezTo>
                  <a:close/>
                  <a:moveTo>
                    <a:pt x="2264" y="824"/>
                  </a:moveTo>
                  <a:cubicBezTo>
                    <a:pt x="2268" y="766"/>
                    <a:pt x="2318" y="724"/>
                    <a:pt x="2375" y="728"/>
                  </a:cubicBezTo>
                  <a:cubicBezTo>
                    <a:pt x="2432" y="732"/>
                    <a:pt x="2475" y="781"/>
                    <a:pt x="2471" y="838"/>
                  </a:cubicBezTo>
                  <a:cubicBezTo>
                    <a:pt x="2467" y="895"/>
                    <a:pt x="2418" y="938"/>
                    <a:pt x="2361" y="934"/>
                  </a:cubicBezTo>
                  <a:cubicBezTo>
                    <a:pt x="2303" y="930"/>
                    <a:pt x="2260" y="881"/>
                    <a:pt x="2264" y="824"/>
                  </a:cubicBezTo>
                  <a:close/>
                  <a:moveTo>
                    <a:pt x="2633" y="704"/>
                  </a:moveTo>
                  <a:cubicBezTo>
                    <a:pt x="2637" y="647"/>
                    <a:pt x="2686" y="605"/>
                    <a:pt x="2743" y="608"/>
                  </a:cubicBezTo>
                  <a:cubicBezTo>
                    <a:pt x="2800" y="612"/>
                    <a:pt x="2843" y="661"/>
                    <a:pt x="2839" y="719"/>
                  </a:cubicBezTo>
                  <a:cubicBezTo>
                    <a:pt x="2835" y="776"/>
                    <a:pt x="2785" y="818"/>
                    <a:pt x="2728" y="814"/>
                  </a:cubicBezTo>
                  <a:cubicBezTo>
                    <a:pt x="2672" y="810"/>
                    <a:pt x="2629" y="761"/>
                    <a:pt x="2633" y="704"/>
                  </a:cubicBezTo>
                  <a:close/>
                  <a:moveTo>
                    <a:pt x="3014" y="637"/>
                  </a:moveTo>
                  <a:cubicBezTo>
                    <a:pt x="3018" y="580"/>
                    <a:pt x="3067" y="537"/>
                    <a:pt x="3124" y="541"/>
                  </a:cubicBezTo>
                  <a:cubicBezTo>
                    <a:pt x="3181" y="545"/>
                    <a:pt x="3224" y="594"/>
                    <a:pt x="3220" y="651"/>
                  </a:cubicBezTo>
                  <a:cubicBezTo>
                    <a:pt x="3216" y="708"/>
                    <a:pt x="3167" y="751"/>
                    <a:pt x="3110" y="747"/>
                  </a:cubicBezTo>
                  <a:cubicBezTo>
                    <a:pt x="3053" y="743"/>
                    <a:pt x="3010" y="694"/>
                    <a:pt x="3014" y="637"/>
                  </a:cubicBezTo>
                  <a:close/>
                  <a:moveTo>
                    <a:pt x="3402" y="623"/>
                  </a:moveTo>
                  <a:cubicBezTo>
                    <a:pt x="3406" y="566"/>
                    <a:pt x="3455" y="524"/>
                    <a:pt x="3512" y="528"/>
                  </a:cubicBezTo>
                  <a:cubicBezTo>
                    <a:pt x="3569" y="532"/>
                    <a:pt x="3611" y="580"/>
                    <a:pt x="3607" y="638"/>
                  </a:cubicBezTo>
                  <a:cubicBezTo>
                    <a:pt x="3603" y="695"/>
                    <a:pt x="3554" y="737"/>
                    <a:pt x="3497" y="733"/>
                  </a:cubicBezTo>
                  <a:cubicBezTo>
                    <a:pt x="3440" y="729"/>
                    <a:pt x="3398" y="680"/>
                    <a:pt x="3402" y="623"/>
                  </a:cubicBezTo>
                  <a:close/>
                  <a:moveTo>
                    <a:pt x="3786" y="664"/>
                  </a:moveTo>
                  <a:cubicBezTo>
                    <a:pt x="3790" y="607"/>
                    <a:pt x="3840" y="564"/>
                    <a:pt x="3896" y="568"/>
                  </a:cubicBezTo>
                  <a:cubicBezTo>
                    <a:pt x="3954" y="572"/>
                    <a:pt x="3997" y="621"/>
                    <a:pt x="3993" y="678"/>
                  </a:cubicBezTo>
                  <a:cubicBezTo>
                    <a:pt x="3989" y="735"/>
                    <a:pt x="3939" y="778"/>
                    <a:pt x="3882" y="774"/>
                  </a:cubicBezTo>
                  <a:cubicBezTo>
                    <a:pt x="3826" y="770"/>
                    <a:pt x="3782" y="721"/>
                    <a:pt x="3786" y="664"/>
                  </a:cubicBezTo>
                  <a:close/>
                  <a:moveTo>
                    <a:pt x="4162" y="758"/>
                  </a:moveTo>
                  <a:cubicBezTo>
                    <a:pt x="4166" y="701"/>
                    <a:pt x="4216" y="658"/>
                    <a:pt x="4272" y="662"/>
                  </a:cubicBezTo>
                  <a:cubicBezTo>
                    <a:pt x="4329" y="666"/>
                    <a:pt x="4373" y="715"/>
                    <a:pt x="4369" y="772"/>
                  </a:cubicBezTo>
                  <a:cubicBezTo>
                    <a:pt x="4365" y="829"/>
                    <a:pt x="4315" y="872"/>
                    <a:pt x="4258" y="868"/>
                  </a:cubicBezTo>
                  <a:cubicBezTo>
                    <a:pt x="4201" y="864"/>
                    <a:pt x="4158" y="815"/>
                    <a:pt x="4162" y="758"/>
                  </a:cubicBezTo>
                  <a:close/>
                  <a:moveTo>
                    <a:pt x="4521" y="903"/>
                  </a:moveTo>
                  <a:cubicBezTo>
                    <a:pt x="4525" y="846"/>
                    <a:pt x="4574" y="802"/>
                    <a:pt x="4632" y="806"/>
                  </a:cubicBezTo>
                  <a:cubicBezTo>
                    <a:pt x="4689" y="810"/>
                    <a:pt x="4731" y="860"/>
                    <a:pt x="4727" y="917"/>
                  </a:cubicBezTo>
                  <a:cubicBezTo>
                    <a:pt x="4723" y="974"/>
                    <a:pt x="4674" y="1017"/>
                    <a:pt x="4617" y="1013"/>
                  </a:cubicBezTo>
                  <a:cubicBezTo>
                    <a:pt x="4560" y="1009"/>
                    <a:pt x="4518" y="959"/>
                    <a:pt x="4521" y="903"/>
                  </a:cubicBezTo>
                  <a:close/>
                  <a:moveTo>
                    <a:pt x="4857" y="1097"/>
                  </a:moveTo>
                  <a:cubicBezTo>
                    <a:pt x="4861" y="1040"/>
                    <a:pt x="4910" y="996"/>
                    <a:pt x="4967" y="1000"/>
                  </a:cubicBezTo>
                  <a:cubicBezTo>
                    <a:pt x="5024" y="1004"/>
                    <a:pt x="5067" y="1054"/>
                    <a:pt x="5063" y="1111"/>
                  </a:cubicBezTo>
                  <a:cubicBezTo>
                    <a:pt x="5059" y="1167"/>
                    <a:pt x="5010" y="1211"/>
                    <a:pt x="4952" y="1207"/>
                  </a:cubicBezTo>
                  <a:cubicBezTo>
                    <a:pt x="4895" y="1203"/>
                    <a:pt x="4853" y="1153"/>
                    <a:pt x="4857" y="1097"/>
                  </a:cubicBezTo>
                  <a:close/>
                  <a:moveTo>
                    <a:pt x="5162" y="1334"/>
                  </a:moveTo>
                  <a:cubicBezTo>
                    <a:pt x="5166" y="1278"/>
                    <a:pt x="5215" y="1235"/>
                    <a:pt x="5272" y="1239"/>
                  </a:cubicBezTo>
                  <a:cubicBezTo>
                    <a:pt x="5329" y="1243"/>
                    <a:pt x="5372" y="1293"/>
                    <a:pt x="5368" y="1349"/>
                  </a:cubicBezTo>
                  <a:cubicBezTo>
                    <a:pt x="5364" y="1406"/>
                    <a:pt x="5315" y="1449"/>
                    <a:pt x="5257" y="1445"/>
                  </a:cubicBezTo>
                  <a:cubicBezTo>
                    <a:pt x="5200" y="1441"/>
                    <a:pt x="5158" y="1391"/>
                    <a:pt x="5162" y="1334"/>
                  </a:cubicBezTo>
                  <a:close/>
                  <a:moveTo>
                    <a:pt x="5431" y="1613"/>
                  </a:moveTo>
                  <a:cubicBezTo>
                    <a:pt x="5435" y="1556"/>
                    <a:pt x="5485" y="1513"/>
                    <a:pt x="5542" y="1517"/>
                  </a:cubicBezTo>
                  <a:cubicBezTo>
                    <a:pt x="5598" y="1521"/>
                    <a:pt x="5641" y="1570"/>
                    <a:pt x="5637" y="1628"/>
                  </a:cubicBezTo>
                  <a:cubicBezTo>
                    <a:pt x="5633" y="1685"/>
                    <a:pt x="5583" y="1727"/>
                    <a:pt x="5527" y="1723"/>
                  </a:cubicBezTo>
                  <a:cubicBezTo>
                    <a:pt x="5470" y="1719"/>
                    <a:pt x="5427" y="1670"/>
                    <a:pt x="5431" y="1613"/>
                  </a:cubicBezTo>
                  <a:close/>
                  <a:moveTo>
                    <a:pt x="5658" y="1927"/>
                  </a:moveTo>
                  <a:cubicBezTo>
                    <a:pt x="5662" y="1870"/>
                    <a:pt x="5712" y="1827"/>
                    <a:pt x="5768" y="1831"/>
                  </a:cubicBezTo>
                  <a:cubicBezTo>
                    <a:pt x="5826" y="1835"/>
                    <a:pt x="5869" y="1884"/>
                    <a:pt x="5865" y="1941"/>
                  </a:cubicBezTo>
                  <a:cubicBezTo>
                    <a:pt x="5861" y="1998"/>
                    <a:pt x="5811" y="2041"/>
                    <a:pt x="5754" y="2037"/>
                  </a:cubicBezTo>
                  <a:cubicBezTo>
                    <a:pt x="5698" y="2033"/>
                    <a:pt x="5654" y="1984"/>
                    <a:pt x="5658" y="1927"/>
                  </a:cubicBezTo>
                  <a:close/>
                  <a:moveTo>
                    <a:pt x="5840" y="2268"/>
                  </a:moveTo>
                  <a:cubicBezTo>
                    <a:pt x="5844" y="2211"/>
                    <a:pt x="5894" y="2169"/>
                    <a:pt x="5950" y="2173"/>
                  </a:cubicBezTo>
                  <a:cubicBezTo>
                    <a:pt x="6007" y="2177"/>
                    <a:pt x="6051" y="2226"/>
                    <a:pt x="6047" y="2283"/>
                  </a:cubicBezTo>
                  <a:cubicBezTo>
                    <a:pt x="6043" y="2340"/>
                    <a:pt x="5993" y="2382"/>
                    <a:pt x="5936" y="2378"/>
                  </a:cubicBezTo>
                  <a:cubicBezTo>
                    <a:pt x="5880" y="2375"/>
                    <a:pt x="5836" y="2326"/>
                    <a:pt x="5840" y="2268"/>
                  </a:cubicBezTo>
                  <a:close/>
                  <a:moveTo>
                    <a:pt x="5972" y="2633"/>
                  </a:moveTo>
                  <a:cubicBezTo>
                    <a:pt x="5976" y="2576"/>
                    <a:pt x="6026" y="2533"/>
                    <a:pt x="6083" y="2537"/>
                  </a:cubicBezTo>
                  <a:cubicBezTo>
                    <a:pt x="6140" y="2541"/>
                    <a:pt x="6183" y="2590"/>
                    <a:pt x="6179" y="2647"/>
                  </a:cubicBezTo>
                  <a:cubicBezTo>
                    <a:pt x="6175" y="2704"/>
                    <a:pt x="6125" y="2747"/>
                    <a:pt x="6069" y="2743"/>
                  </a:cubicBezTo>
                  <a:cubicBezTo>
                    <a:pt x="6012" y="2739"/>
                    <a:pt x="5968" y="2690"/>
                    <a:pt x="5972" y="2633"/>
                  </a:cubicBezTo>
                  <a:close/>
                  <a:moveTo>
                    <a:pt x="6053" y="3011"/>
                  </a:moveTo>
                  <a:cubicBezTo>
                    <a:pt x="6057" y="2954"/>
                    <a:pt x="6106" y="2912"/>
                    <a:pt x="6164" y="2915"/>
                  </a:cubicBezTo>
                  <a:cubicBezTo>
                    <a:pt x="6221" y="2919"/>
                    <a:pt x="6263" y="2968"/>
                    <a:pt x="6259" y="3026"/>
                  </a:cubicBezTo>
                  <a:cubicBezTo>
                    <a:pt x="6255" y="3083"/>
                    <a:pt x="6206" y="3125"/>
                    <a:pt x="6149" y="3121"/>
                  </a:cubicBezTo>
                  <a:cubicBezTo>
                    <a:pt x="6092" y="3117"/>
                    <a:pt x="6049" y="3068"/>
                    <a:pt x="6053" y="3011"/>
                  </a:cubicBezTo>
                  <a:close/>
                  <a:moveTo>
                    <a:pt x="6081" y="3397"/>
                  </a:moveTo>
                  <a:cubicBezTo>
                    <a:pt x="6085" y="3340"/>
                    <a:pt x="6134" y="3298"/>
                    <a:pt x="6191" y="3302"/>
                  </a:cubicBezTo>
                  <a:cubicBezTo>
                    <a:pt x="6248" y="3306"/>
                    <a:pt x="6291" y="3355"/>
                    <a:pt x="6287" y="3412"/>
                  </a:cubicBezTo>
                  <a:cubicBezTo>
                    <a:pt x="6283" y="3469"/>
                    <a:pt x="6234" y="3512"/>
                    <a:pt x="6176" y="3508"/>
                  </a:cubicBezTo>
                  <a:cubicBezTo>
                    <a:pt x="6119" y="3504"/>
                    <a:pt x="6077" y="3455"/>
                    <a:pt x="6081" y="3397"/>
                  </a:cubicBezTo>
                  <a:close/>
                  <a:moveTo>
                    <a:pt x="6054" y="3784"/>
                  </a:moveTo>
                  <a:cubicBezTo>
                    <a:pt x="6058" y="3727"/>
                    <a:pt x="6107" y="3684"/>
                    <a:pt x="6164" y="3688"/>
                  </a:cubicBezTo>
                  <a:cubicBezTo>
                    <a:pt x="6221" y="3692"/>
                    <a:pt x="6263" y="3741"/>
                    <a:pt x="6259" y="3798"/>
                  </a:cubicBezTo>
                  <a:cubicBezTo>
                    <a:pt x="6255" y="3856"/>
                    <a:pt x="6207" y="3898"/>
                    <a:pt x="6149" y="3894"/>
                  </a:cubicBezTo>
                  <a:cubicBezTo>
                    <a:pt x="6092" y="3890"/>
                    <a:pt x="6050" y="3841"/>
                    <a:pt x="6054" y="3784"/>
                  </a:cubicBezTo>
                  <a:close/>
                  <a:moveTo>
                    <a:pt x="5973" y="4163"/>
                  </a:moveTo>
                  <a:cubicBezTo>
                    <a:pt x="5977" y="4106"/>
                    <a:pt x="6026" y="4063"/>
                    <a:pt x="6083" y="4067"/>
                  </a:cubicBezTo>
                  <a:cubicBezTo>
                    <a:pt x="6140" y="4071"/>
                    <a:pt x="6183" y="4120"/>
                    <a:pt x="6179" y="4177"/>
                  </a:cubicBezTo>
                  <a:cubicBezTo>
                    <a:pt x="6175" y="4234"/>
                    <a:pt x="6126" y="4277"/>
                    <a:pt x="6069" y="4273"/>
                  </a:cubicBezTo>
                  <a:cubicBezTo>
                    <a:pt x="6011" y="4269"/>
                    <a:pt x="5969" y="4220"/>
                    <a:pt x="5973" y="4163"/>
                  </a:cubicBezTo>
                  <a:close/>
                  <a:moveTo>
                    <a:pt x="5840" y="4526"/>
                  </a:moveTo>
                  <a:cubicBezTo>
                    <a:pt x="5844" y="4470"/>
                    <a:pt x="5894" y="4427"/>
                    <a:pt x="5951" y="4431"/>
                  </a:cubicBezTo>
                  <a:cubicBezTo>
                    <a:pt x="6007" y="4435"/>
                    <a:pt x="6051" y="4485"/>
                    <a:pt x="6047" y="4541"/>
                  </a:cubicBezTo>
                  <a:cubicBezTo>
                    <a:pt x="6043" y="4598"/>
                    <a:pt x="5993" y="4641"/>
                    <a:pt x="5937" y="4637"/>
                  </a:cubicBezTo>
                  <a:cubicBezTo>
                    <a:pt x="5879" y="4633"/>
                    <a:pt x="5836" y="4583"/>
                    <a:pt x="5840" y="4526"/>
                  </a:cubicBezTo>
                  <a:close/>
                  <a:moveTo>
                    <a:pt x="5658" y="4869"/>
                  </a:moveTo>
                  <a:cubicBezTo>
                    <a:pt x="5662" y="4811"/>
                    <a:pt x="5712" y="4769"/>
                    <a:pt x="5768" y="4773"/>
                  </a:cubicBezTo>
                  <a:cubicBezTo>
                    <a:pt x="5826" y="4777"/>
                    <a:pt x="5869" y="4826"/>
                    <a:pt x="5865" y="4883"/>
                  </a:cubicBezTo>
                  <a:cubicBezTo>
                    <a:pt x="5861" y="4940"/>
                    <a:pt x="5811" y="4983"/>
                    <a:pt x="5754" y="4979"/>
                  </a:cubicBezTo>
                  <a:cubicBezTo>
                    <a:pt x="5698" y="4975"/>
                    <a:pt x="5654" y="4926"/>
                    <a:pt x="5658" y="4869"/>
                  </a:cubicBezTo>
                  <a:close/>
                  <a:moveTo>
                    <a:pt x="5431" y="5182"/>
                  </a:moveTo>
                  <a:cubicBezTo>
                    <a:pt x="5435" y="5126"/>
                    <a:pt x="5485" y="5082"/>
                    <a:pt x="5541" y="5086"/>
                  </a:cubicBezTo>
                  <a:cubicBezTo>
                    <a:pt x="5598" y="5090"/>
                    <a:pt x="5641" y="5140"/>
                    <a:pt x="5637" y="5196"/>
                  </a:cubicBezTo>
                  <a:cubicBezTo>
                    <a:pt x="5633" y="5253"/>
                    <a:pt x="5583" y="5297"/>
                    <a:pt x="5526" y="5293"/>
                  </a:cubicBezTo>
                  <a:cubicBezTo>
                    <a:pt x="5470" y="5289"/>
                    <a:pt x="5427" y="5239"/>
                    <a:pt x="5431" y="5182"/>
                  </a:cubicBezTo>
                  <a:close/>
                  <a:moveTo>
                    <a:pt x="5162" y="5461"/>
                  </a:moveTo>
                  <a:cubicBezTo>
                    <a:pt x="5166" y="5403"/>
                    <a:pt x="5215" y="5361"/>
                    <a:pt x="5273" y="5365"/>
                  </a:cubicBezTo>
                  <a:cubicBezTo>
                    <a:pt x="5329" y="5369"/>
                    <a:pt x="5372" y="5418"/>
                    <a:pt x="5368" y="5475"/>
                  </a:cubicBezTo>
                  <a:cubicBezTo>
                    <a:pt x="5364" y="5532"/>
                    <a:pt x="5314" y="5575"/>
                    <a:pt x="5258" y="5571"/>
                  </a:cubicBezTo>
                  <a:cubicBezTo>
                    <a:pt x="5201" y="5567"/>
                    <a:pt x="5158" y="5518"/>
                    <a:pt x="5162" y="5461"/>
                  </a:cubicBezTo>
                  <a:close/>
                  <a:moveTo>
                    <a:pt x="4857" y="5699"/>
                  </a:moveTo>
                  <a:cubicBezTo>
                    <a:pt x="4861" y="5642"/>
                    <a:pt x="4910" y="5600"/>
                    <a:pt x="4967" y="5604"/>
                  </a:cubicBezTo>
                  <a:cubicBezTo>
                    <a:pt x="5024" y="5608"/>
                    <a:pt x="5066" y="5656"/>
                    <a:pt x="5062" y="5714"/>
                  </a:cubicBezTo>
                  <a:cubicBezTo>
                    <a:pt x="5058" y="5771"/>
                    <a:pt x="5009" y="5813"/>
                    <a:pt x="4952" y="5809"/>
                  </a:cubicBezTo>
                  <a:cubicBezTo>
                    <a:pt x="4895" y="5805"/>
                    <a:pt x="4853" y="5756"/>
                    <a:pt x="4857" y="5699"/>
                  </a:cubicBezTo>
                  <a:close/>
                  <a:moveTo>
                    <a:pt x="4521" y="5893"/>
                  </a:moveTo>
                  <a:cubicBezTo>
                    <a:pt x="4525" y="5836"/>
                    <a:pt x="4574" y="5793"/>
                    <a:pt x="4631" y="5797"/>
                  </a:cubicBezTo>
                  <a:cubicBezTo>
                    <a:pt x="4689" y="5801"/>
                    <a:pt x="4731" y="5850"/>
                    <a:pt x="4727" y="5907"/>
                  </a:cubicBezTo>
                  <a:cubicBezTo>
                    <a:pt x="4723" y="5965"/>
                    <a:pt x="4674" y="6007"/>
                    <a:pt x="4617" y="6003"/>
                  </a:cubicBezTo>
                  <a:cubicBezTo>
                    <a:pt x="4560" y="5999"/>
                    <a:pt x="4517" y="5950"/>
                    <a:pt x="4521" y="5893"/>
                  </a:cubicBezTo>
                  <a:close/>
                  <a:moveTo>
                    <a:pt x="4162" y="6038"/>
                  </a:moveTo>
                  <a:cubicBezTo>
                    <a:pt x="4166" y="5981"/>
                    <a:pt x="4215" y="5937"/>
                    <a:pt x="4273" y="5941"/>
                  </a:cubicBezTo>
                  <a:cubicBezTo>
                    <a:pt x="4330" y="5945"/>
                    <a:pt x="4372" y="5995"/>
                    <a:pt x="4368" y="6053"/>
                  </a:cubicBezTo>
                  <a:cubicBezTo>
                    <a:pt x="4364" y="6109"/>
                    <a:pt x="4315" y="6152"/>
                    <a:pt x="4258" y="6148"/>
                  </a:cubicBezTo>
                  <a:cubicBezTo>
                    <a:pt x="4201" y="6144"/>
                    <a:pt x="4158" y="6094"/>
                    <a:pt x="4162" y="6038"/>
                  </a:cubicBezTo>
                  <a:close/>
                  <a:moveTo>
                    <a:pt x="3786" y="6132"/>
                  </a:moveTo>
                  <a:cubicBezTo>
                    <a:pt x="3790" y="6075"/>
                    <a:pt x="3840" y="6031"/>
                    <a:pt x="3896" y="6035"/>
                  </a:cubicBezTo>
                  <a:cubicBezTo>
                    <a:pt x="3953" y="6039"/>
                    <a:pt x="3997" y="6089"/>
                    <a:pt x="3993" y="6146"/>
                  </a:cubicBezTo>
                  <a:cubicBezTo>
                    <a:pt x="3989" y="6203"/>
                    <a:pt x="3939" y="6246"/>
                    <a:pt x="3882" y="6242"/>
                  </a:cubicBezTo>
                  <a:cubicBezTo>
                    <a:pt x="3826" y="6238"/>
                    <a:pt x="3782" y="6188"/>
                    <a:pt x="3786" y="6132"/>
                  </a:cubicBezTo>
                  <a:close/>
                  <a:moveTo>
                    <a:pt x="3401" y="6172"/>
                  </a:moveTo>
                  <a:cubicBezTo>
                    <a:pt x="3405" y="6115"/>
                    <a:pt x="3455" y="6072"/>
                    <a:pt x="3511" y="6076"/>
                  </a:cubicBezTo>
                  <a:cubicBezTo>
                    <a:pt x="3568" y="6080"/>
                    <a:pt x="3612" y="6129"/>
                    <a:pt x="3608" y="6186"/>
                  </a:cubicBezTo>
                  <a:cubicBezTo>
                    <a:pt x="3604" y="6243"/>
                    <a:pt x="3554" y="6286"/>
                    <a:pt x="3497" y="6282"/>
                  </a:cubicBezTo>
                  <a:cubicBezTo>
                    <a:pt x="3441" y="6278"/>
                    <a:pt x="3397" y="6229"/>
                    <a:pt x="3401" y="6172"/>
                  </a:cubicBezTo>
                  <a:close/>
                  <a:moveTo>
                    <a:pt x="3015" y="6158"/>
                  </a:moveTo>
                  <a:cubicBezTo>
                    <a:pt x="3019" y="6101"/>
                    <a:pt x="3067" y="6059"/>
                    <a:pt x="3125" y="6063"/>
                  </a:cubicBezTo>
                  <a:cubicBezTo>
                    <a:pt x="3182" y="6067"/>
                    <a:pt x="3224" y="6116"/>
                    <a:pt x="3220" y="6173"/>
                  </a:cubicBezTo>
                  <a:cubicBezTo>
                    <a:pt x="3216" y="6230"/>
                    <a:pt x="3167" y="6272"/>
                    <a:pt x="3110" y="6268"/>
                  </a:cubicBezTo>
                  <a:cubicBezTo>
                    <a:pt x="3053" y="6264"/>
                    <a:pt x="3011" y="6216"/>
                    <a:pt x="3015" y="6158"/>
                  </a:cubicBezTo>
                  <a:close/>
                  <a:moveTo>
                    <a:pt x="2633" y="6091"/>
                  </a:moveTo>
                  <a:cubicBezTo>
                    <a:pt x="2637" y="6034"/>
                    <a:pt x="2686" y="5991"/>
                    <a:pt x="2743" y="5995"/>
                  </a:cubicBezTo>
                  <a:cubicBezTo>
                    <a:pt x="2800" y="5999"/>
                    <a:pt x="2843" y="6048"/>
                    <a:pt x="2839" y="6105"/>
                  </a:cubicBezTo>
                  <a:cubicBezTo>
                    <a:pt x="2835" y="6163"/>
                    <a:pt x="2786" y="6205"/>
                    <a:pt x="2729" y="6201"/>
                  </a:cubicBezTo>
                  <a:cubicBezTo>
                    <a:pt x="2671" y="6197"/>
                    <a:pt x="2629" y="6148"/>
                    <a:pt x="2633" y="6091"/>
                  </a:cubicBezTo>
                  <a:close/>
                  <a:moveTo>
                    <a:pt x="2264" y="5971"/>
                  </a:moveTo>
                  <a:cubicBezTo>
                    <a:pt x="2268" y="5915"/>
                    <a:pt x="2318" y="5872"/>
                    <a:pt x="2374" y="5876"/>
                  </a:cubicBezTo>
                  <a:cubicBezTo>
                    <a:pt x="2431" y="5880"/>
                    <a:pt x="2475" y="5930"/>
                    <a:pt x="2471" y="5986"/>
                  </a:cubicBezTo>
                  <a:cubicBezTo>
                    <a:pt x="2467" y="6043"/>
                    <a:pt x="2417" y="6086"/>
                    <a:pt x="2360" y="6082"/>
                  </a:cubicBezTo>
                  <a:cubicBezTo>
                    <a:pt x="2304" y="6078"/>
                    <a:pt x="2260" y="6028"/>
                    <a:pt x="2264" y="5971"/>
                  </a:cubicBezTo>
                  <a:close/>
                  <a:moveTo>
                    <a:pt x="1916" y="5802"/>
                  </a:moveTo>
                  <a:cubicBezTo>
                    <a:pt x="1920" y="5745"/>
                    <a:pt x="1970" y="5702"/>
                    <a:pt x="2027" y="5706"/>
                  </a:cubicBezTo>
                  <a:cubicBezTo>
                    <a:pt x="2084" y="5710"/>
                    <a:pt x="2127" y="5759"/>
                    <a:pt x="2123" y="5816"/>
                  </a:cubicBezTo>
                  <a:cubicBezTo>
                    <a:pt x="2119" y="5873"/>
                    <a:pt x="2070" y="5916"/>
                    <a:pt x="2012" y="5912"/>
                  </a:cubicBezTo>
                  <a:cubicBezTo>
                    <a:pt x="1955" y="5908"/>
                    <a:pt x="1912" y="5859"/>
                    <a:pt x="1916" y="5802"/>
                  </a:cubicBezTo>
                  <a:close/>
                  <a:moveTo>
                    <a:pt x="1596" y="5585"/>
                  </a:moveTo>
                  <a:cubicBezTo>
                    <a:pt x="1600" y="5528"/>
                    <a:pt x="1649" y="5485"/>
                    <a:pt x="1706" y="5489"/>
                  </a:cubicBezTo>
                  <a:cubicBezTo>
                    <a:pt x="1763" y="5493"/>
                    <a:pt x="1805" y="5542"/>
                    <a:pt x="1801" y="5599"/>
                  </a:cubicBezTo>
                  <a:cubicBezTo>
                    <a:pt x="1797" y="5657"/>
                    <a:pt x="1749" y="5699"/>
                    <a:pt x="1691" y="5695"/>
                  </a:cubicBezTo>
                  <a:cubicBezTo>
                    <a:pt x="1634" y="5691"/>
                    <a:pt x="1592" y="5642"/>
                    <a:pt x="1596" y="5585"/>
                  </a:cubicBezTo>
                  <a:close/>
                  <a:moveTo>
                    <a:pt x="1308" y="5326"/>
                  </a:moveTo>
                  <a:cubicBezTo>
                    <a:pt x="1312" y="5270"/>
                    <a:pt x="1361" y="5226"/>
                    <a:pt x="1418" y="5230"/>
                  </a:cubicBezTo>
                  <a:cubicBezTo>
                    <a:pt x="1475" y="5234"/>
                    <a:pt x="1517" y="5284"/>
                    <a:pt x="1514" y="5340"/>
                  </a:cubicBezTo>
                  <a:cubicBezTo>
                    <a:pt x="1510" y="5397"/>
                    <a:pt x="1461" y="5441"/>
                    <a:pt x="1403" y="5437"/>
                  </a:cubicBezTo>
                  <a:cubicBezTo>
                    <a:pt x="1346" y="5433"/>
                    <a:pt x="1304" y="5383"/>
                    <a:pt x="1308" y="5326"/>
                  </a:cubicBezTo>
                  <a:close/>
                  <a:moveTo>
                    <a:pt x="1058" y="5029"/>
                  </a:moveTo>
                  <a:cubicBezTo>
                    <a:pt x="1062" y="4972"/>
                    <a:pt x="1112" y="4930"/>
                    <a:pt x="1169" y="4934"/>
                  </a:cubicBezTo>
                  <a:cubicBezTo>
                    <a:pt x="1225" y="4938"/>
                    <a:pt x="1269" y="4987"/>
                    <a:pt x="1265" y="5044"/>
                  </a:cubicBezTo>
                  <a:cubicBezTo>
                    <a:pt x="1261" y="5101"/>
                    <a:pt x="1211" y="5144"/>
                    <a:pt x="1155" y="5140"/>
                  </a:cubicBezTo>
                  <a:cubicBezTo>
                    <a:pt x="1098" y="5136"/>
                    <a:pt x="1054" y="5087"/>
                    <a:pt x="1058" y="5029"/>
                  </a:cubicBezTo>
                  <a:close/>
                  <a:moveTo>
                    <a:pt x="853" y="4701"/>
                  </a:moveTo>
                  <a:cubicBezTo>
                    <a:pt x="857" y="4644"/>
                    <a:pt x="906" y="4601"/>
                    <a:pt x="963" y="4605"/>
                  </a:cubicBezTo>
                  <a:cubicBezTo>
                    <a:pt x="1021" y="4609"/>
                    <a:pt x="1063" y="4658"/>
                    <a:pt x="1059" y="4715"/>
                  </a:cubicBezTo>
                  <a:cubicBezTo>
                    <a:pt x="1055" y="4772"/>
                    <a:pt x="1006" y="4815"/>
                    <a:pt x="949" y="4811"/>
                  </a:cubicBezTo>
                  <a:cubicBezTo>
                    <a:pt x="892" y="4807"/>
                    <a:pt x="849" y="4758"/>
                    <a:pt x="853" y="4701"/>
                  </a:cubicBezTo>
                  <a:close/>
                  <a:moveTo>
                    <a:pt x="695" y="4347"/>
                  </a:moveTo>
                  <a:cubicBezTo>
                    <a:pt x="699" y="4290"/>
                    <a:pt x="749" y="4248"/>
                    <a:pt x="806" y="4252"/>
                  </a:cubicBezTo>
                  <a:cubicBezTo>
                    <a:pt x="863" y="4255"/>
                    <a:pt x="906" y="4304"/>
                    <a:pt x="902" y="4362"/>
                  </a:cubicBezTo>
                  <a:cubicBezTo>
                    <a:pt x="898" y="4419"/>
                    <a:pt x="848" y="4461"/>
                    <a:pt x="792" y="4457"/>
                  </a:cubicBezTo>
                  <a:cubicBezTo>
                    <a:pt x="735" y="4453"/>
                    <a:pt x="691" y="4404"/>
                    <a:pt x="695" y="4347"/>
                  </a:cubicBezTo>
                  <a:close/>
                  <a:moveTo>
                    <a:pt x="589" y="3975"/>
                  </a:moveTo>
                  <a:cubicBezTo>
                    <a:pt x="593" y="3918"/>
                    <a:pt x="643" y="3875"/>
                    <a:pt x="699" y="3879"/>
                  </a:cubicBezTo>
                  <a:cubicBezTo>
                    <a:pt x="756" y="3883"/>
                    <a:pt x="799" y="3933"/>
                    <a:pt x="795" y="3990"/>
                  </a:cubicBezTo>
                  <a:cubicBezTo>
                    <a:pt x="792" y="4046"/>
                    <a:pt x="742" y="4089"/>
                    <a:pt x="684" y="4085"/>
                  </a:cubicBezTo>
                  <a:cubicBezTo>
                    <a:pt x="628" y="4081"/>
                    <a:pt x="585" y="4031"/>
                    <a:pt x="589" y="3975"/>
                  </a:cubicBezTo>
                  <a:close/>
                  <a:moveTo>
                    <a:pt x="535" y="3591"/>
                  </a:moveTo>
                  <a:cubicBezTo>
                    <a:pt x="539" y="3534"/>
                    <a:pt x="588" y="3492"/>
                    <a:pt x="645" y="3496"/>
                  </a:cubicBezTo>
                  <a:cubicBezTo>
                    <a:pt x="702" y="3500"/>
                    <a:pt x="745" y="3549"/>
                    <a:pt x="741" y="3606"/>
                  </a:cubicBezTo>
                  <a:cubicBezTo>
                    <a:pt x="737" y="3663"/>
                    <a:pt x="688" y="3705"/>
                    <a:pt x="631" y="3701"/>
                  </a:cubicBezTo>
                  <a:cubicBezTo>
                    <a:pt x="574" y="3697"/>
                    <a:pt x="531" y="3649"/>
                    <a:pt x="535" y="3591"/>
                  </a:cubicBezTo>
                  <a:close/>
                  <a:moveTo>
                    <a:pt x="3404" y="6338"/>
                  </a:moveTo>
                  <a:cubicBezTo>
                    <a:pt x="3443" y="6338"/>
                    <a:pt x="3475" y="6370"/>
                    <a:pt x="3475" y="6409"/>
                  </a:cubicBezTo>
                  <a:cubicBezTo>
                    <a:pt x="3475" y="6448"/>
                    <a:pt x="3443" y="6480"/>
                    <a:pt x="3404" y="6480"/>
                  </a:cubicBezTo>
                  <a:cubicBezTo>
                    <a:pt x="3365" y="6480"/>
                    <a:pt x="3333" y="6448"/>
                    <a:pt x="3333" y="6409"/>
                  </a:cubicBezTo>
                  <a:cubicBezTo>
                    <a:pt x="3333" y="6370"/>
                    <a:pt x="3365" y="6338"/>
                    <a:pt x="3404" y="6338"/>
                  </a:cubicBezTo>
                  <a:close/>
                  <a:moveTo>
                    <a:pt x="3874" y="6301"/>
                  </a:moveTo>
                  <a:cubicBezTo>
                    <a:pt x="3913" y="6301"/>
                    <a:pt x="3945" y="6333"/>
                    <a:pt x="3945" y="6372"/>
                  </a:cubicBezTo>
                  <a:cubicBezTo>
                    <a:pt x="3945" y="6411"/>
                    <a:pt x="3913" y="6443"/>
                    <a:pt x="3874" y="6443"/>
                  </a:cubicBezTo>
                  <a:cubicBezTo>
                    <a:pt x="3835" y="6443"/>
                    <a:pt x="3803" y="6411"/>
                    <a:pt x="3803" y="6372"/>
                  </a:cubicBezTo>
                  <a:cubicBezTo>
                    <a:pt x="3803" y="6333"/>
                    <a:pt x="3835" y="6301"/>
                    <a:pt x="3874" y="6301"/>
                  </a:cubicBezTo>
                  <a:close/>
                  <a:moveTo>
                    <a:pt x="2934" y="6301"/>
                  </a:moveTo>
                  <a:cubicBezTo>
                    <a:pt x="2973" y="6301"/>
                    <a:pt x="3005" y="6333"/>
                    <a:pt x="3005" y="6372"/>
                  </a:cubicBezTo>
                  <a:cubicBezTo>
                    <a:pt x="3005" y="6411"/>
                    <a:pt x="2973" y="6443"/>
                    <a:pt x="2934" y="6443"/>
                  </a:cubicBezTo>
                  <a:cubicBezTo>
                    <a:pt x="2895" y="6443"/>
                    <a:pt x="2863" y="6411"/>
                    <a:pt x="2863" y="6372"/>
                  </a:cubicBezTo>
                  <a:cubicBezTo>
                    <a:pt x="2863" y="6333"/>
                    <a:pt x="2895" y="6301"/>
                    <a:pt x="2934" y="6301"/>
                  </a:cubicBezTo>
                  <a:close/>
                  <a:moveTo>
                    <a:pt x="4333" y="6191"/>
                  </a:moveTo>
                  <a:cubicBezTo>
                    <a:pt x="4372" y="6191"/>
                    <a:pt x="4403" y="6223"/>
                    <a:pt x="4403" y="6262"/>
                  </a:cubicBezTo>
                  <a:cubicBezTo>
                    <a:pt x="4403" y="6301"/>
                    <a:pt x="4372" y="6333"/>
                    <a:pt x="4333" y="6333"/>
                  </a:cubicBezTo>
                  <a:cubicBezTo>
                    <a:pt x="4293" y="6333"/>
                    <a:pt x="4262" y="6301"/>
                    <a:pt x="4262" y="6262"/>
                  </a:cubicBezTo>
                  <a:cubicBezTo>
                    <a:pt x="4262" y="6223"/>
                    <a:pt x="4293" y="6191"/>
                    <a:pt x="4333" y="6191"/>
                  </a:cubicBezTo>
                  <a:close/>
                  <a:moveTo>
                    <a:pt x="2475" y="6191"/>
                  </a:moveTo>
                  <a:cubicBezTo>
                    <a:pt x="2515" y="6191"/>
                    <a:pt x="2546" y="6223"/>
                    <a:pt x="2546" y="6262"/>
                  </a:cubicBezTo>
                  <a:cubicBezTo>
                    <a:pt x="2546" y="6301"/>
                    <a:pt x="2515" y="6333"/>
                    <a:pt x="2475" y="6333"/>
                  </a:cubicBezTo>
                  <a:cubicBezTo>
                    <a:pt x="2436" y="6333"/>
                    <a:pt x="2405" y="6301"/>
                    <a:pt x="2405" y="6262"/>
                  </a:cubicBezTo>
                  <a:cubicBezTo>
                    <a:pt x="2405" y="6223"/>
                    <a:pt x="2436" y="6191"/>
                    <a:pt x="2475" y="6191"/>
                  </a:cubicBezTo>
                  <a:close/>
                  <a:moveTo>
                    <a:pt x="4768" y="6010"/>
                  </a:moveTo>
                  <a:cubicBezTo>
                    <a:pt x="4807" y="6010"/>
                    <a:pt x="4839" y="6042"/>
                    <a:pt x="4839" y="6081"/>
                  </a:cubicBezTo>
                  <a:cubicBezTo>
                    <a:pt x="4839" y="6120"/>
                    <a:pt x="4807" y="6152"/>
                    <a:pt x="4768" y="6152"/>
                  </a:cubicBezTo>
                  <a:cubicBezTo>
                    <a:pt x="4729" y="6152"/>
                    <a:pt x="4697" y="6120"/>
                    <a:pt x="4697" y="6081"/>
                  </a:cubicBezTo>
                  <a:cubicBezTo>
                    <a:pt x="4697" y="6042"/>
                    <a:pt x="4729" y="6010"/>
                    <a:pt x="4768" y="6010"/>
                  </a:cubicBezTo>
                  <a:close/>
                  <a:moveTo>
                    <a:pt x="2040" y="6010"/>
                  </a:moveTo>
                  <a:cubicBezTo>
                    <a:pt x="2079" y="6010"/>
                    <a:pt x="2111" y="6042"/>
                    <a:pt x="2111" y="6081"/>
                  </a:cubicBezTo>
                  <a:cubicBezTo>
                    <a:pt x="2111" y="6120"/>
                    <a:pt x="2079" y="6152"/>
                    <a:pt x="2040" y="6152"/>
                  </a:cubicBezTo>
                  <a:cubicBezTo>
                    <a:pt x="2001" y="6152"/>
                    <a:pt x="1969" y="6120"/>
                    <a:pt x="1969" y="6081"/>
                  </a:cubicBezTo>
                  <a:cubicBezTo>
                    <a:pt x="1969" y="6042"/>
                    <a:pt x="2001" y="6010"/>
                    <a:pt x="2040" y="6010"/>
                  </a:cubicBezTo>
                  <a:close/>
                  <a:moveTo>
                    <a:pt x="5170" y="5764"/>
                  </a:moveTo>
                  <a:cubicBezTo>
                    <a:pt x="5209" y="5764"/>
                    <a:pt x="5241" y="5796"/>
                    <a:pt x="5241" y="5835"/>
                  </a:cubicBezTo>
                  <a:cubicBezTo>
                    <a:pt x="5241" y="5874"/>
                    <a:pt x="5209" y="5906"/>
                    <a:pt x="5170" y="5906"/>
                  </a:cubicBezTo>
                  <a:cubicBezTo>
                    <a:pt x="5131" y="5906"/>
                    <a:pt x="5099" y="5874"/>
                    <a:pt x="5099" y="5835"/>
                  </a:cubicBezTo>
                  <a:cubicBezTo>
                    <a:pt x="5099" y="5796"/>
                    <a:pt x="5131" y="5764"/>
                    <a:pt x="5170" y="5764"/>
                  </a:cubicBezTo>
                  <a:close/>
                  <a:moveTo>
                    <a:pt x="1638" y="5764"/>
                  </a:moveTo>
                  <a:cubicBezTo>
                    <a:pt x="1677" y="5764"/>
                    <a:pt x="1709" y="5796"/>
                    <a:pt x="1709" y="5835"/>
                  </a:cubicBezTo>
                  <a:cubicBezTo>
                    <a:pt x="1709" y="5874"/>
                    <a:pt x="1677" y="5906"/>
                    <a:pt x="1638" y="5906"/>
                  </a:cubicBezTo>
                  <a:cubicBezTo>
                    <a:pt x="1599" y="5906"/>
                    <a:pt x="1567" y="5874"/>
                    <a:pt x="1567" y="5835"/>
                  </a:cubicBezTo>
                  <a:cubicBezTo>
                    <a:pt x="1567" y="5796"/>
                    <a:pt x="1599" y="5764"/>
                    <a:pt x="1638" y="5764"/>
                  </a:cubicBezTo>
                  <a:close/>
                  <a:moveTo>
                    <a:pt x="5529" y="5458"/>
                  </a:moveTo>
                  <a:cubicBezTo>
                    <a:pt x="5568" y="5458"/>
                    <a:pt x="5600" y="5490"/>
                    <a:pt x="5600" y="5529"/>
                  </a:cubicBezTo>
                  <a:cubicBezTo>
                    <a:pt x="5600" y="5568"/>
                    <a:pt x="5568" y="5600"/>
                    <a:pt x="5529" y="5600"/>
                  </a:cubicBezTo>
                  <a:cubicBezTo>
                    <a:pt x="5490" y="5600"/>
                    <a:pt x="5458" y="5568"/>
                    <a:pt x="5458" y="5529"/>
                  </a:cubicBezTo>
                  <a:cubicBezTo>
                    <a:pt x="5458" y="5490"/>
                    <a:pt x="5490" y="5458"/>
                    <a:pt x="5529" y="5458"/>
                  </a:cubicBezTo>
                  <a:close/>
                  <a:moveTo>
                    <a:pt x="1279" y="5458"/>
                  </a:moveTo>
                  <a:cubicBezTo>
                    <a:pt x="1318" y="5458"/>
                    <a:pt x="1350" y="5490"/>
                    <a:pt x="1350" y="5529"/>
                  </a:cubicBezTo>
                  <a:cubicBezTo>
                    <a:pt x="1350" y="5568"/>
                    <a:pt x="1318" y="5600"/>
                    <a:pt x="1279" y="5600"/>
                  </a:cubicBezTo>
                  <a:cubicBezTo>
                    <a:pt x="1240" y="5600"/>
                    <a:pt x="1208" y="5568"/>
                    <a:pt x="1208" y="5529"/>
                  </a:cubicBezTo>
                  <a:cubicBezTo>
                    <a:pt x="1208" y="5490"/>
                    <a:pt x="1240" y="5458"/>
                    <a:pt x="1279" y="5458"/>
                  </a:cubicBezTo>
                  <a:close/>
                  <a:moveTo>
                    <a:pt x="5835" y="5099"/>
                  </a:moveTo>
                  <a:cubicBezTo>
                    <a:pt x="5874" y="5099"/>
                    <a:pt x="5906" y="5131"/>
                    <a:pt x="5906" y="5170"/>
                  </a:cubicBezTo>
                  <a:cubicBezTo>
                    <a:pt x="5906" y="5209"/>
                    <a:pt x="5874" y="5241"/>
                    <a:pt x="5835" y="5241"/>
                  </a:cubicBezTo>
                  <a:cubicBezTo>
                    <a:pt x="5796" y="5241"/>
                    <a:pt x="5764" y="5209"/>
                    <a:pt x="5764" y="5170"/>
                  </a:cubicBezTo>
                  <a:cubicBezTo>
                    <a:pt x="5764" y="5131"/>
                    <a:pt x="5796" y="5099"/>
                    <a:pt x="5835" y="5099"/>
                  </a:cubicBezTo>
                  <a:close/>
                  <a:moveTo>
                    <a:pt x="973" y="5099"/>
                  </a:moveTo>
                  <a:cubicBezTo>
                    <a:pt x="1012" y="5099"/>
                    <a:pt x="1044" y="5131"/>
                    <a:pt x="1044" y="5170"/>
                  </a:cubicBezTo>
                  <a:cubicBezTo>
                    <a:pt x="1044" y="5209"/>
                    <a:pt x="1012" y="5241"/>
                    <a:pt x="973" y="5241"/>
                  </a:cubicBezTo>
                  <a:cubicBezTo>
                    <a:pt x="934" y="5241"/>
                    <a:pt x="902" y="5209"/>
                    <a:pt x="902" y="5170"/>
                  </a:cubicBezTo>
                  <a:cubicBezTo>
                    <a:pt x="902" y="5131"/>
                    <a:pt x="934" y="5099"/>
                    <a:pt x="973" y="5099"/>
                  </a:cubicBezTo>
                  <a:close/>
                  <a:moveTo>
                    <a:pt x="6081" y="4697"/>
                  </a:moveTo>
                  <a:cubicBezTo>
                    <a:pt x="6120" y="4697"/>
                    <a:pt x="6152" y="4729"/>
                    <a:pt x="6152" y="4768"/>
                  </a:cubicBezTo>
                  <a:cubicBezTo>
                    <a:pt x="6152" y="4807"/>
                    <a:pt x="6120" y="4839"/>
                    <a:pt x="6081" y="4839"/>
                  </a:cubicBezTo>
                  <a:cubicBezTo>
                    <a:pt x="6042" y="4839"/>
                    <a:pt x="6010" y="4807"/>
                    <a:pt x="6010" y="4768"/>
                  </a:cubicBezTo>
                  <a:cubicBezTo>
                    <a:pt x="6010" y="4729"/>
                    <a:pt x="6042" y="4697"/>
                    <a:pt x="6081" y="4697"/>
                  </a:cubicBezTo>
                  <a:close/>
                  <a:moveTo>
                    <a:pt x="727" y="4697"/>
                  </a:moveTo>
                  <a:cubicBezTo>
                    <a:pt x="766" y="4697"/>
                    <a:pt x="798" y="4729"/>
                    <a:pt x="798" y="4768"/>
                  </a:cubicBezTo>
                  <a:cubicBezTo>
                    <a:pt x="798" y="4807"/>
                    <a:pt x="766" y="4839"/>
                    <a:pt x="727" y="4839"/>
                  </a:cubicBezTo>
                  <a:cubicBezTo>
                    <a:pt x="688" y="4839"/>
                    <a:pt x="656" y="4807"/>
                    <a:pt x="656" y="4768"/>
                  </a:cubicBezTo>
                  <a:cubicBezTo>
                    <a:pt x="656" y="4729"/>
                    <a:pt x="688" y="4697"/>
                    <a:pt x="727" y="4697"/>
                  </a:cubicBezTo>
                  <a:close/>
                  <a:moveTo>
                    <a:pt x="6262" y="4262"/>
                  </a:moveTo>
                  <a:cubicBezTo>
                    <a:pt x="6301" y="4262"/>
                    <a:pt x="6333" y="4293"/>
                    <a:pt x="6333" y="4333"/>
                  </a:cubicBezTo>
                  <a:cubicBezTo>
                    <a:pt x="6333" y="4372"/>
                    <a:pt x="6301" y="4403"/>
                    <a:pt x="6262" y="4403"/>
                  </a:cubicBezTo>
                  <a:cubicBezTo>
                    <a:pt x="6223" y="4403"/>
                    <a:pt x="6191" y="4372"/>
                    <a:pt x="6191" y="4333"/>
                  </a:cubicBezTo>
                  <a:cubicBezTo>
                    <a:pt x="6191" y="4293"/>
                    <a:pt x="6223" y="4262"/>
                    <a:pt x="6262" y="4262"/>
                  </a:cubicBezTo>
                  <a:close/>
                  <a:moveTo>
                    <a:pt x="546" y="4262"/>
                  </a:moveTo>
                  <a:cubicBezTo>
                    <a:pt x="585" y="4262"/>
                    <a:pt x="617" y="4293"/>
                    <a:pt x="617" y="4333"/>
                  </a:cubicBezTo>
                  <a:cubicBezTo>
                    <a:pt x="617" y="4372"/>
                    <a:pt x="585" y="4403"/>
                    <a:pt x="546" y="4403"/>
                  </a:cubicBezTo>
                  <a:cubicBezTo>
                    <a:pt x="507" y="4403"/>
                    <a:pt x="475" y="4372"/>
                    <a:pt x="475" y="4333"/>
                  </a:cubicBezTo>
                  <a:cubicBezTo>
                    <a:pt x="475" y="4293"/>
                    <a:pt x="507" y="4262"/>
                    <a:pt x="546" y="4262"/>
                  </a:cubicBezTo>
                  <a:close/>
                  <a:moveTo>
                    <a:pt x="6372" y="3803"/>
                  </a:moveTo>
                  <a:cubicBezTo>
                    <a:pt x="6411" y="3803"/>
                    <a:pt x="6443" y="3835"/>
                    <a:pt x="6443" y="3874"/>
                  </a:cubicBezTo>
                  <a:cubicBezTo>
                    <a:pt x="6443" y="3913"/>
                    <a:pt x="6411" y="3945"/>
                    <a:pt x="6372" y="3945"/>
                  </a:cubicBezTo>
                  <a:cubicBezTo>
                    <a:pt x="6333" y="3945"/>
                    <a:pt x="6301" y="3913"/>
                    <a:pt x="6301" y="3874"/>
                  </a:cubicBezTo>
                  <a:cubicBezTo>
                    <a:pt x="6301" y="3835"/>
                    <a:pt x="6333" y="3803"/>
                    <a:pt x="6372" y="3803"/>
                  </a:cubicBezTo>
                  <a:close/>
                  <a:moveTo>
                    <a:pt x="436" y="3803"/>
                  </a:moveTo>
                  <a:cubicBezTo>
                    <a:pt x="475" y="3803"/>
                    <a:pt x="507" y="3835"/>
                    <a:pt x="507" y="3874"/>
                  </a:cubicBezTo>
                  <a:cubicBezTo>
                    <a:pt x="507" y="3913"/>
                    <a:pt x="475" y="3945"/>
                    <a:pt x="436" y="3945"/>
                  </a:cubicBezTo>
                  <a:cubicBezTo>
                    <a:pt x="397" y="3945"/>
                    <a:pt x="365" y="3913"/>
                    <a:pt x="365" y="3874"/>
                  </a:cubicBezTo>
                  <a:cubicBezTo>
                    <a:pt x="365" y="3835"/>
                    <a:pt x="397" y="3803"/>
                    <a:pt x="436" y="3803"/>
                  </a:cubicBezTo>
                  <a:close/>
                  <a:moveTo>
                    <a:pt x="6409" y="3333"/>
                  </a:moveTo>
                  <a:cubicBezTo>
                    <a:pt x="6448" y="3333"/>
                    <a:pt x="6480" y="3365"/>
                    <a:pt x="6480" y="3404"/>
                  </a:cubicBezTo>
                  <a:cubicBezTo>
                    <a:pt x="6480" y="3443"/>
                    <a:pt x="6448" y="3475"/>
                    <a:pt x="6409" y="3475"/>
                  </a:cubicBezTo>
                  <a:cubicBezTo>
                    <a:pt x="6370" y="3475"/>
                    <a:pt x="6338" y="3443"/>
                    <a:pt x="6338" y="3404"/>
                  </a:cubicBezTo>
                  <a:cubicBezTo>
                    <a:pt x="6338" y="3365"/>
                    <a:pt x="6370" y="3333"/>
                    <a:pt x="6409" y="3333"/>
                  </a:cubicBezTo>
                  <a:close/>
                  <a:moveTo>
                    <a:pt x="399" y="3333"/>
                  </a:moveTo>
                  <a:cubicBezTo>
                    <a:pt x="438" y="3333"/>
                    <a:pt x="470" y="3365"/>
                    <a:pt x="470" y="3404"/>
                  </a:cubicBezTo>
                  <a:cubicBezTo>
                    <a:pt x="470" y="3443"/>
                    <a:pt x="438" y="3475"/>
                    <a:pt x="399" y="3475"/>
                  </a:cubicBezTo>
                  <a:cubicBezTo>
                    <a:pt x="360" y="3475"/>
                    <a:pt x="328" y="3443"/>
                    <a:pt x="328" y="3404"/>
                  </a:cubicBezTo>
                  <a:cubicBezTo>
                    <a:pt x="328" y="3365"/>
                    <a:pt x="360" y="3333"/>
                    <a:pt x="399" y="3333"/>
                  </a:cubicBezTo>
                  <a:close/>
                  <a:moveTo>
                    <a:pt x="6372" y="2863"/>
                  </a:moveTo>
                  <a:cubicBezTo>
                    <a:pt x="6411" y="2863"/>
                    <a:pt x="6443" y="2895"/>
                    <a:pt x="6443" y="2934"/>
                  </a:cubicBezTo>
                  <a:cubicBezTo>
                    <a:pt x="6443" y="2973"/>
                    <a:pt x="6411" y="3005"/>
                    <a:pt x="6372" y="3005"/>
                  </a:cubicBezTo>
                  <a:cubicBezTo>
                    <a:pt x="6333" y="3005"/>
                    <a:pt x="6301" y="2973"/>
                    <a:pt x="6301" y="2934"/>
                  </a:cubicBezTo>
                  <a:cubicBezTo>
                    <a:pt x="6301" y="2895"/>
                    <a:pt x="6333" y="2863"/>
                    <a:pt x="6372" y="2863"/>
                  </a:cubicBezTo>
                  <a:close/>
                  <a:moveTo>
                    <a:pt x="436" y="2863"/>
                  </a:moveTo>
                  <a:cubicBezTo>
                    <a:pt x="475" y="2863"/>
                    <a:pt x="507" y="2895"/>
                    <a:pt x="507" y="2934"/>
                  </a:cubicBezTo>
                  <a:cubicBezTo>
                    <a:pt x="507" y="2973"/>
                    <a:pt x="475" y="3005"/>
                    <a:pt x="436" y="3005"/>
                  </a:cubicBezTo>
                  <a:cubicBezTo>
                    <a:pt x="397" y="3005"/>
                    <a:pt x="365" y="2973"/>
                    <a:pt x="365" y="2934"/>
                  </a:cubicBezTo>
                  <a:cubicBezTo>
                    <a:pt x="365" y="2895"/>
                    <a:pt x="397" y="2863"/>
                    <a:pt x="436" y="2863"/>
                  </a:cubicBezTo>
                  <a:close/>
                  <a:moveTo>
                    <a:pt x="6262" y="2405"/>
                  </a:moveTo>
                  <a:cubicBezTo>
                    <a:pt x="6301" y="2405"/>
                    <a:pt x="6333" y="2436"/>
                    <a:pt x="6333" y="2475"/>
                  </a:cubicBezTo>
                  <a:cubicBezTo>
                    <a:pt x="6333" y="2515"/>
                    <a:pt x="6301" y="2546"/>
                    <a:pt x="6262" y="2546"/>
                  </a:cubicBezTo>
                  <a:cubicBezTo>
                    <a:pt x="6223" y="2546"/>
                    <a:pt x="6191" y="2515"/>
                    <a:pt x="6191" y="2475"/>
                  </a:cubicBezTo>
                  <a:cubicBezTo>
                    <a:pt x="6191" y="2436"/>
                    <a:pt x="6223" y="2405"/>
                    <a:pt x="6262" y="2405"/>
                  </a:cubicBezTo>
                  <a:close/>
                  <a:moveTo>
                    <a:pt x="546" y="2405"/>
                  </a:moveTo>
                  <a:cubicBezTo>
                    <a:pt x="585" y="2405"/>
                    <a:pt x="617" y="2436"/>
                    <a:pt x="617" y="2475"/>
                  </a:cubicBezTo>
                  <a:cubicBezTo>
                    <a:pt x="617" y="2515"/>
                    <a:pt x="585" y="2546"/>
                    <a:pt x="546" y="2546"/>
                  </a:cubicBezTo>
                  <a:cubicBezTo>
                    <a:pt x="507" y="2546"/>
                    <a:pt x="475" y="2515"/>
                    <a:pt x="475" y="2475"/>
                  </a:cubicBezTo>
                  <a:cubicBezTo>
                    <a:pt x="475" y="2436"/>
                    <a:pt x="507" y="2405"/>
                    <a:pt x="546" y="2405"/>
                  </a:cubicBezTo>
                  <a:close/>
                  <a:moveTo>
                    <a:pt x="6081" y="1969"/>
                  </a:moveTo>
                  <a:cubicBezTo>
                    <a:pt x="6120" y="1969"/>
                    <a:pt x="6152" y="2001"/>
                    <a:pt x="6152" y="2040"/>
                  </a:cubicBezTo>
                  <a:cubicBezTo>
                    <a:pt x="6152" y="2079"/>
                    <a:pt x="6120" y="2111"/>
                    <a:pt x="6081" y="2111"/>
                  </a:cubicBezTo>
                  <a:cubicBezTo>
                    <a:pt x="6042" y="2111"/>
                    <a:pt x="6010" y="2079"/>
                    <a:pt x="6010" y="2040"/>
                  </a:cubicBezTo>
                  <a:cubicBezTo>
                    <a:pt x="6010" y="2001"/>
                    <a:pt x="6042" y="1969"/>
                    <a:pt x="6081" y="1969"/>
                  </a:cubicBezTo>
                  <a:close/>
                  <a:moveTo>
                    <a:pt x="727" y="1969"/>
                  </a:moveTo>
                  <a:cubicBezTo>
                    <a:pt x="766" y="1969"/>
                    <a:pt x="798" y="2001"/>
                    <a:pt x="798" y="2040"/>
                  </a:cubicBezTo>
                  <a:cubicBezTo>
                    <a:pt x="798" y="2079"/>
                    <a:pt x="766" y="2111"/>
                    <a:pt x="727" y="2111"/>
                  </a:cubicBezTo>
                  <a:cubicBezTo>
                    <a:pt x="688" y="2111"/>
                    <a:pt x="656" y="2079"/>
                    <a:pt x="656" y="2040"/>
                  </a:cubicBezTo>
                  <a:cubicBezTo>
                    <a:pt x="656" y="2001"/>
                    <a:pt x="688" y="1969"/>
                    <a:pt x="727" y="1969"/>
                  </a:cubicBezTo>
                  <a:close/>
                  <a:moveTo>
                    <a:pt x="5835" y="1567"/>
                  </a:moveTo>
                  <a:cubicBezTo>
                    <a:pt x="5874" y="1567"/>
                    <a:pt x="5906" y="1599"/>
                    <a:pt x="5906" y="1638"/>
                  </a:cubicBezTo>
                  <a:cubicBezTo>
                    <a:pt x="5906" y="1677"/>
                    <a:pt x="5874" y="1709"/>
                    <a:pt x="5835" y="1709"/>
                  </a:cubicBezTo>
                  <a:cubicBezTo>
                    <a:pt x="5796" y="1709"/>
                    <a:pt x="5764" y="1677"/>
                    <a:pt x="5764" y="1638"/>
                  </a:cubicBezTo>
                  <a:cubicBezTo>
                    <a:pt x="5764" y="1599"/>
                    <a:pt x="5796" y="1567"/>
                    <a:pt x="5835" y="1567"/>
                  </a:cubicBezTo>
                  <a:close/>
                  <a:moveTo>
                    <a:pt x="973" y="1567"/>
                  </a:moveTo>
                  <a:cubicBezTo>
                    <a:pt x="1012" y="1567"/>
                    <a:pt x="1044" y="1599"/>
                    <a:pt x="1044" y="1638"/>
                  </a:cubicBezTo>
                  <a:cubicBezTo>
                    <a:pt x="1044" y="1677"/>
                    <a:pt x="1012" y="1709"/>
                    <a:pt x="973" y="1709"/>
                  </a:cubicBezTo>
                  <a:cubicBezTo>
                    <a:pt x="934" y="1709"/>
                    <a:pt x="902" y="1677"/>
                    <a:pt x="902" y="1638"/>
                  </a:cubicBezTo>
                  <a:cubicBezTo>
                    <a:pt x="902" y="1599"/>
                    <a:pt x="934" y="1567"/>
                    <a:pt x="973" y="1567"/>
                  </a:cubicBezTo>
                  <a:close/>
                  <a:moveTo>
                    <a:pt x="5529" y="1208"/>
                  </a:moveTo>
                  <a:cubicBezTo>
                    <a:pt x="5568" y="1208"/>
                    <a:pt x="5600" y="1240"/>
                    <a:pt x="5600" y="1279"/>
                  </a:cubicBezTo>
                  <a:cubicBezTo>
                    <a:pt x="5600" y="1318"/>
                    <a:pt x="5568" y="1350"/>
                    <a:pt x="5529" y="1350"/>
                  </a:cubicBezTo>
                  <a:cubicBezTo>
                    <a:pt x="5490" y="1350"/>
                    <a:pt x="5458" y="1318"/>
                    <a:pt x="5458" y="1279"/>
                  </a:cubicBezTo>
                  <a:cubicBezTo>
                    <a:pt x="5458" y="1240"/>
                    <a:pt x="5490" y="1208"/>
                    <a:pt x="5529" y="1208"/>
                  </a:cubicBezTo>
                  <a:close/>
                  <a:moveTo>
                    <a:pt x="1279" y="1208"/>
                  </a:moveTo>
                  <a:cubicBezTo>
                    <a:pt x="1318" y="1208"/>
                    <a:pt x="1350" y="1240"/>
                    <a:pt x="1350" y="1279"/>
                  </a:cubicBezTo>
                  <a:cubicBezTo>
                    <a:pt x="1350" y="1318"/>
                    <a:pt x="1318" y="1350"/>
                    <a:pt x="1279" y="1350"/>
                  </a:cubicBezTo>
                  <a:cubicBezTo>
                    <a:pt x="1240" y="1350"/>
                    <a:pt x="1208" y="1318"/>
                    <a:pt x="1208" y="1279"/>
                  </a:cubicBezTo>
                  <a:cubicBezTo>
                    <a:pt x="1208" y="1240"/>
                    <a:pt x="1240" y="1208"/>
                    <a:pt x="1279" y="1208"/>
                  </a:cubicBezTo>
                  <a:close/>
                  <a:moveTo>
                    <a:pt x="5170" y="902"/>
                  </a:moveTo>
                  <a:cubicBezTo>
                    <a:pt x="5209" y="902"/>
                    <a:pt x="5241" y="934"/>
                    <a:pt x="5241" y="973"/>
                  </a:cubicBezTo>
                  <a:cubicBezTo>
                    <a:pt x="5241" y="1012"/>
                    <a:pt x="5209" y="1044"/>
                    <a:pt x="5170" y="1044"/>
                  </a:cubicBezTo>
                  <a:cubicBezTo>
                    <a:pt x="5131" y="1044"/>
                    <a:pt x="5099" y="1012"/>
                    <a:pt x="5099" y="973"/>
                  </a:cubicBezTo>
                  <a:cubicBezTo>
                    <a:pt x="5099" y="934"/>
                    <a:pt x="5131" y="902"/>
                    <a:pt x="5170" y="902"/>
                  </a:cubicBezTo>
                  <a:close/>
                  <a:moveTo>
                    <a:pt x="1638" y="902"/>
                  </a:moveTo>
                  <a:cubicBezTo>
                    <a:pt x="1677" y="902"/>
                    <a:pt x="1709" y="934"/>
                    <a:pt x="1709" y="973"/>
                  </a:cubicBezTo>
                  <a:cubicBezTo>
                    <a:pt x="1709" y="1012"/>
                    <a:pt x="1677" y="1044"/>
                    <a:pt x="1638" y="1044"/>
                  </a:cubicBezTo>
                  <a:cubicBezTo>
                    <a:pt x="1599" y="1044"/>
                    <a:pt x="1567" y="1012"/>
                    <a:pt x="1567" y="973"/>
                  </a:cubicBezTo>
                  <a:cubicBezTo>
                    <a:pt x="1567" y="934"/>
                    <a:pt x="1599" y="902"/>
                    <a:pt x="1638" y="902"/>
                  </a:cubicBezTo>
                  <a:close/>
                  <a:moveTo>
                    <a:pt x="4768" y="656"/>
                  </a:moveTo>
                  <a:cubicBezTo>
                    <a:pt x="4807" y="656"/>
                    <a:pt x="4839" y="688"/>
                    <a:pt x="4839" y="727"/>
                  </a:cubicBezTo>
                  <a:cubicBezTo>
                    <a:pt x="4839" y="766"/>
                    <a:pt x="4807" y="798"/>
                    <a:pt x="4768" y="798"/>
                  </a:cubicBezTo>
                  <a:cubicBezTo>
                    <a:pt x="4729" y="798"/>
                    <a:pt x="4697" y="766"/>
                    <a:pt x="4697" y="727"/>
                  </a:cubicBezTo>
                  <a:cubicBezTo>
                    <a:pt x="4697" y="688"/>
                    <a:pt x="4729" y="656"/>
                    <a:pt x="4768" y="656"/>
                  </a:cubicBezTo>
                  <a:close/>
                  <a:moveTo>
                    <a:pt x="2040" y="656"/>
                  </a:moveTo>
                  <a:cubicBezTo>
                    <a:pt x="2079" y="656"/>
                    <a:pt x="2111" y="688"/>
                    <a:pt x="2111" y="727"/>
                  </a:cubicBezTo>
                  <a:cubicBezTo>
                    <a:pt x="2111" y="766"/>
                    <a:pt x="2079" y="798"/>
                    <a:pt x="2040" y="798"/>
                  </a:cubicBezTo>
                  <a:cubicBezTo>
                    <a:pt x="2001" y="798"/>
                    <a:pt x="1969" y="766"/>
                    <a:pt x="1969" y="727"/>
                  </a:cubicBezTo>
                  <a:cubicBezTo>
                    <a:pt x="1969" y="688"/>
                    <a:pt x="2001" y="656"/>
                    <a:pt x="2040" y="656"/>
                  </a:cubicBezTo>
                  <a:close/>
                  <a:moveTo>
                    <a:pt x="4333" y="475"/>
                  </a:moveTo>
                  <a:cubicBezTo>
                    <a:pt x="4372" y="475"/>
                    <a:pt x="4403" y="507"/>
                    <a:pt x="4403" y="546"/>
                  </a:cubicBezTo>
                  <a:cubicBezTo>
                    <a:pt x="4403" y="585"/>
                    <a:pt x="4372" y="617"/>
                    <a:pt x="4333" y="617"/>
                  </a:cubicBezTo>
                  <a:cubicBezTo>
                    <a:pt x="4293" y="617"/>
                    <a:pt x="4262" y="585"/>
                    <a:pt x="4262" y="546"/>
                  </a:cubicBezTo>
                  <a:cubicBezTo>
                    <a:pt x="4262" y="507"/>
                    <a:pt x="4293" y="475"/>
                    <a:pt x="4333" y="475"/>
                  </a:cubicBezTo>
                  <a:close/>
                  <a:moveTo>
                    <a:pt x="2475" y="475"/>
                  </a:moveTo>
                  <a:cubicBezTo>
                    <a:pt x="2515" y="475"/>
                    <a:pt x="2546" y="507"/>
                    <a:pt x="2546" y="546"/>
                  </a:cubicBezTo>
                  <a:cubicBezTo>
                    <a:pt x="2546" y="585"/>
                    <a:pt x="2515" y="617"/>
                    <a:pt x="2475" y="617"/>
                  </a:cubicBezTo>
                  <a:cubicBezTo>
                    <a:pt x="2436" y="617"/>
                    <a:pt x="2405" y="585"/>
                    <a:pt x="2405" y="546"/>
                  </a:cubicBezTo>
                  <a:cubicBezTo>
                    <a:pt x="2405" y="507"/>
                    <a:pt x="2436" y="475"/>
                    <a:pt x="2475" y="475"/>
                  </a:cubicBezTo>
                  <a:close/>
                  <a:moveTo>
                    <a:pt x="3874" y="365"/>
                  </a:moveTo>
                  <a:cubicBezTo>
                    <a:pt x="3913" y="365"/>
                    <a:pt x="3945" y="397"/>
                    <a:pt x="3945" y="436"/>
                  </a:cubicBezTo>
                  <a:cubicBezTo>
                    <a:pt x="3945" y="475"/>
                    <a:pt x="3913" y="507"/>
                    <a:pt x="3874" y="507"/>
                  </a:cubicBezTo>
                  <a:cubicBezTo>
                    <a:pt x="3835" y="507"/>
                    <a:pt x="3803" y="475"/>
                    <a:pt x="3803" y="436"/>
                  </a:cubicBezTo>
                  <a:cubicBezTo>
                    <a:pt x="3803" y="397"/>
                    <a:pt x="3835" y="365"/>
                    <a:pt x="3874" y="365"/>
                  </a:cubicBezTo>
                  <a:close/>
                  <a:moveTo>
                    <a:pt x="2934" y="365"/>
                  </a:moveTo>
                  <a:cubicBezTo>
                    <a:pt x="2973" y="365"/>
                    <a:pt x="3005" y="397"/>
                    <a:pt x="3005" y="436"/>
                  </a:cubicBezTo>
                  <a:cubicBezTo>
                    <a:pt x="3005" y="475"/>
                    <a:pt x="2973" y="507"/>
                    <a:pt x="2934" y="507"/>
                  </a:cubicBezTo>
                  <a:cubicBezTo>
                    <a:pt x="2895" y="507"/>
                    <a:pt x="2863" y="475"/>
                    <a:pt x="2863" y="436"/>
                  </a:cubicBezTo>
                  <a:cubicBezTo>
                    <a:pt x="2863" y="397"/>
                    <a:pt x="2895" y="365"/>
                    <a:pt x="2934" y="365"/>
                  </a:cubicBezTo>
                  <a:close/>
                  <a:moveTo>
                    <a:pt x="3404" y="328"/>
                  </a:moveTo>
                  <a:cubicBezTo>
                    <a:pt x="3443" y="328"/>
                    <a:pt x="3475" y="360"/>
                    <a:pt x="3475" y="399"/>
                  </a:cubicBezTo>
                  <a:cubicBezTo>
                    <a:pt x="3475" y="438"/>
                    <a:pt x="3443" y="470"/>
                    <a:pt x="3404" y="470"/>
                  </a:cubicBezTo>
                  <a:cubicBezTo>
                    <a:pt x="3365" y="470"/>
                    <a:pt x="3333" y="438"/>
                    <a:pt x="3333" y="399"/>
                  </a:cubicBezTo>
                  <a:cubicBezTo>
                    <a:pt x="3333" y="360"/>
                    <a:pt x="3365" y="328"/>
                    <a:pt x="3404" y="328"/>
                  </a:cubicBezTo>
                  <a:close/>
                  <a:moveTo>
                    <a:pt x="232" y="4036"/>
                  </a:moveTo>
                  <a:cubicBezTo>
                    <a:pt x="230" y="4013"/>
                    <a:pt x="247" y="3993"/>
                    <a:pt x="271" y="3991"/>
                  </a:cubicBezTo>
                  <a:cubicBezTo>
                    <a:pt x="294" y="3990"/>
                    <a:pt x="314" y="4007"/>
                    <a:pt x="315" y="4030"/>
                  </a:cubicBezTo>
                  <a:cubicBezTo>
                    <a:pt x="317" y="4053"/>
                    <a:pt x="300" y="4073"/>
                    <a:pt x="276" y="4075"/>
                  </a:cubicBezTo>
                  <a:cubicBezTo>
                    <a:pt x="253" y="4077"/>
                    <a:pt x="233" y="4059"/>
                    <a:pt x="232" y="4036"/>
                  </a:cubicBezTo>
                  <a:close/>
                  <a:moveTo>
                    <a:pt x="338" y="4431"/>
                  </a:moveTo>
                  <a:cubicBezTo>
                    <a:pt x="336" y="4408"/>
                    <a:pt x="353" y="4388"/>
                    <a:pt x="377" y="4386"/>
                  </a:cubicBezTo>
                  <a:cubicBezTo>
                    <a:pt x="400" y="4385"/>
                    <a:pt x="420" y="4402"/>
                    <a:pt x="421" y="4425"/>
                  </a:cubicBezTo>
                  <a:cubicBezTo>
                    <a:pt x="423" y="4449"/>
                    <a:pt x="406" y="4469"/>
                    <a:pt x="382" y="4470"/>
                  </a:cubicBezTo>
                  <a:cubicBezTo>
                    <a:pt x="359" y="4472"/>
                    <a:pt x="339" y="4454"/>
                    <a:pt x="338" y="4431"/>
                  </a:cubicBezTo>
                  <a:close/>
                  <a:moveTo>
                    <a:pt x="493" y="4810"/>
                  </a:moveTo>
                  <a:cubicBezTo>
                    <a:pt x="492" y="4787"/>
                    <a:pt x="509" y="4766"/>
                    <a:pt x="532" y="4765"/>
                  </a:cubicBezTo>
                  <a:cubicBezTo>
                    <a:pt x="555" y="4763"/>
                    <a:pt x="575" y="4781"/>
                    <a:pt x="577" y="4804"/>
                  </a:cubicBezTo>
                  <a:cubicBezTo>
                    <a:pt x="579" y="4827"/>
                    <a:pt x="561" y="4847"/>
                    <a:pt x="538" y="4849"/>
                  </a:cubicBezTo>
                  <a:cubicBezTo>
                    <a:pt x="515" y="4850"/>
                    <a:pt x="495" y="4833"/>
                    <a:pt x="493" y="4810"/>
                  </a:cubicBezTo>
                  <a:close/>
                  <a:moveTo>
                    <a:pt x="696" y="5165"/>
                  </a:moveTo>
                  <a:cubicBezTo>
                    <a:pt x="694" y="5142"/>
                    <a:pt x="712" y="5122"/>
                    <a:pt x="735" y="5120"/>
                  </a:cubicBezTo>
                  <a:cubicBezTo>
                    <a:pt x="758" y="5119"/>
                    <a:pt x="778" y="5136"/>
                    <a:pt x="780" y="5159"/>
                  </a:cubicBezTo>
                  <a:cubicBezTo>
                    <a:pt x="782" y="5182"/>
                    <a:pt x="764" y="5203"/>
                    <a:pt x="741" y="5204"/>
                  </a:cubicBezTo>
                  <a:cubicBezTo>
                    <a:pt x="718" y="5206"/>
                    <a:pt x="698" y="5188"/>
                    <a:pt x="696" y="5165"/>
                  </a:cubicBezTo>
                  <a:close/>
                  <a:moveTo>
                    <a:pt x="943" y="5492"/>
                  </a:moveTo>
                  <a:cubicBezTo>
                    <a:pt x="941" y="5469"/>
                    <a:pt x="959" y="5448"/>
                    <a:pt x="982" y="5447"/>
                  </a:cubicBezTo>
                  <a:cubicBezTo>
                    <a:pt x="1005" y="5445"/>
                    <a:pt x="1025" y="5463"/>
                    <a:pt x="1027" y="5486"/>
                  </a:cubicBezTo>
                  <a:cubicBezTo>
                    <a:pt x="1028" y="5509"/>
                    <a:pt x="1011" y="5529"/>
                    <a:pt x="988" y="5531"/>
                  </a:cubicBezTo>
                  <a:cubicBezTo>
                    <a:pt x="964" y="5532"/>
                    <a:pt x="944" y="5515"/>
                    <a:pt x="943" y="5492"/>
                  </a:cubicBezTo>
                  <a:close/>
                  <a:moveTo>
                    <a:pt x="1229" y="5784"/>
                  </a:moveTo>
                  <a:cubicBezTo>
                    <a:pt x="1227" y="5761"/>
                    <a:pt x="1245" y="5741"/>
                    <a:pt x="1268" y="5739"/>
                  </a:cubicBezTo>
                  <a:cubicBezTo>
                    <a:pt x="1291" y="5738"/>
                    <a:pt x="1311" y="5755"/>
                    <a:pt x="1313" y="5778"/>
                  </a:cubicBezTo>
                  <a:cubicBezTo>
                    <a:pt x="1314" y="5801"/>
                    <a:pt x="1297" y="5821"/>
                    <a:pt x="1274" y="5823"/>
                  </a:cubicBezTo>
                  <a:cubicBezTo>
                    <a:pt x="1251" y="5825"/>
                    <a:pt x="1231" y="5807"/>
                    <a:pt x="1229" y="5784"/>
                  </a:cubicBezTo>
                  <a:close/>
                  <a:moveTo>
                    <a:pt x="1550" y="6037"/>
                  </a:moveTo>
                  <a:cubicBezTo>
                    <a:pt x="1549" y="6014"/>
                    <a:pt x="1566" y="5994"/>
                    <a:pt x="1589" y="5993"/>
                  </a:cubicBezTo>
                  <a:cubicBezTo>
                    <a:pt x="1613" y="5991"/>
                    <a:pt x="1633" y="6008"/>
                    <a:pt x="1634" y="6032"/>
                  </a:cubicBezTo>
                  <a:cubicBezTo>
                    <a:pt x="1636" y="6055"/>
                    <a:pt x="1618" y="6075"/>
                    <a:pt x="1595" y="6076"/>
                  </a:cubicBezTo>
                  <a:cubicBezTo>
                    <a:pt x="1572" y="6078"/>
                    <a:pt x="1552" y="6061"/>
                    <a:pt x="1550" y="6037"/>
                  </a:cubicBezTo>
                  <a:close/>
                  <a:moveTo>
                    <a:pt x="1902" y="6248"/>
                  </a:moveTo>
                  <a:cubicBezTo>
                    <a:pt x="1900" y="6224"/>
                    <a:pt x="1917" y="6204"/>
                    <a:pt x="1941" y="6203"/>
                  </a:cubicBezTo>
                  <a:cubicBezTo>
                    <a:pt x="1964" y="6201"/>
                    <a:pt x="1984" y="6219"/>
                    <a:pt x="1985" y="6242"/>
                  </a:cubicBezTo>
                  <a:cubicBezTo>
                    <a:pt x="1987" y="6265"/>
                    <a:pt x="1970" y="6285"/>
                    <a:pt x="1946" y="6287"/>
                  </a:cubicBezTo>
                  <a:cubicBezTo>
                    <a:pt x="1923" y="6288"/>
                    <a:pt x="1903" y="6271"/>
                    <a:pt x="1902" y="6248"/>
                  </a:cubicBezTo>
                  <a:close/>
                  <a:moveTo>
                    <a:pt x="2277" y="6411"/>
                  </a:moveTo>
                  <a:cubicBezTo>
                    <a:pt x="2275" y="6388"/>
                    <a:pt x="2292" y="6368"/>
                    <a:pt x="2316" y="6366"/>
                  </a:cubicBezTo>
                  <a:cubicBezTo>
                    <a:pt x="2339" y="6365"/>
                    <a:pt x="2359" y="6382"/>
                    <a:pt x="2360" y="6405"/>
                  </a:cubicBezTo>
                  <a:cubicBezTo>
                    <a:pt x="2362" y="6428"/>
                    <a:pt x="2345" y="6448"/>
                    <a:pt x="2321" y="6450"/>
                  </a:cubicBezTo>
                  <a:cubicBezTo>
                    <a:pt x="2298" y="6452"/>
                    <a:pt x="2278" y="6434"/>
                    <a:pt x="2277" y="6411"/>
                  </a:cubicBezTo>
                  <a:close/>
                  <a:moveTo>
                    <a:pt x="2670" y="6525"/>
                  </a:moveTo>
                  <a:cubicBezTo>
                    <a:pt x="2668" y="6502"/>
                    <a:pt x="2685" y="6482"/>
                    <a:pt x="2709" y="6480"/>
                  </a:cubicBezTo>
                  <a:cubicBezTo>
                    <a:pt x="2732" y="6479"/>
                    <a:pt x="2752" y="6496"/>
                    <a:pt x="2753" y="6519"/>
                  </a:cubicBezTo>
                  <a:cubicBezTo>
                    <a:pt x="2755" y="6543"/>
                    <a:pt x="2738" y="6563"/>
                    <a:pt x="2714" y="6564"/>
                  </a:cubicBezTo>
                  <a:cubicBezTo>
                    <a:pt x="2691" y="6566"/>
                    <a:pt x="2671" y="6548"/>
                    <a:pt x="2670" y="6525"/>
                  </a:cubicBezTo>
                  <a:close/>
                  <a:moveTo>
                    <a:pt x="3074" y="6588"/>
                  </a:moveTo>
                  <a:cubicBezTo>
                    <a:pt x="3072" y="6565"/>
                    <a:pt x="3090" y="6545"/>
                    <a:pt x="3113" y="6543"/>
                  </a:cubicBezTo>
                  <a:cubicBezTo>
                    <a:pt x="3136" y="6542"/>
                    <a:pt x="3156" y="6559"/>
                    <a:pt x="3158" y="6582"/>
                  </a:cubicBezTo>
                  <a:cubicBezTo>
                    <a:pt x="3159" y="6606"/>
                    <a:pt x="3142" y="6626"/>
                    <a:pt x="3119" y="6627"/>
                  </a:cubicBezTo>
                  <a:cubicBezTo>
                    <a:pt x="3096" y="6629"/>
                    <a:pt x="3075" y="6611"/>
                    <a:pt x="3074" y="6588"/>
                  </a:cubicBezTo>
                  <a:close/>
                  <a:moveTo>
                    <a:pt x="3483" y="6599"/>
                  </a:moveTo>
                  <a:cubicBezTo>
                    <a:pt x="3481" y="6576"/>
                    <a:pt x="3499" y="6556"/>
                    <a:pt x="3522" y="6554"/>
                  </a:cubicBezTo>
                  <a:cubicBezTo>
                    <a:pt x="3545" y="6553"/>
                    <a:pt x="3565" y="6570"/>
                    <a:pt x="3567" y="6593"/>
                  </a:cubicBezTo>
                  <a:cubicBezTo>
                    <a:pt x="3568" y="6616"/>
                    <a:pt x="3551" y="6636"/>
                    <a:pt x="3528" y="6638"/>
                  </a:cubicBezTo>
                  <a:cubicBezTo>
                    <a:pt x="3505" y="6640"/>
                    <a:pt x="3485" y="6622"/>
                    <a:pt x="3483" y="6599"/>
                  </a:cubicBezTo>
                  <a:close/>
                  <a:moveTo>
                    <a:pt x="3890" y="6557"/>
                  </a:moveTo>
                  <a:cubicBezTo>
                    <a:pt x="3888" y="6534"/>
                    <a:pt x="3906" y="6514"/>
                    <a:pt x="3929" y="6513"/>
                  </a:cubicBezTo>
                  <a:cubicBezTo>
                    <a:pt x="3952" y="6511"/>
                    <a:pt x="3972" y="6528"/>
                    <a:pt x="3974" y="6552"/>
                  </a:cubicBezTo>
                  <a:cubicBezTo>
                    <a:pt x="3975" y="6575"/>
                    <a:pt x="3958" y="6595"/>
                    <a:pt x="3935" y="6596"/>
                  </a:cubicBezTo>
                  <a:cubicBezTo>
                    <a:pt x="3912" y="6598"/>
                    <a:pt x="3892" y="6581"/>
                    <a:pt x="3890" y="6557"/>
                  </a:cubicBezTo>
                  <a:close/>
                  <a:moveTo>
                    <a:pt x="4288" y="6464"/>
                  </a:moveTo>
                  <a:cubicBezTo>
                    <a:pt x="4287" y="6441"/>
                    <a:pt x="4304" y="6421"/>
                    <a:pt x="4327" y="6419"/>
                  </a:cubicBezTo>
                  <a:cubicBezTo>
                    <a:pt x="4351" y="6418"/>
                    <a:pt x="4371" y="6435"/>
                    <a:pt x="4372" y="6458"/>
                  </a:cubicBezTo>
                  <a:cubicBezTo>
                    <a:pt x="4374" y="6481"/>
                    <a:pt x="4356" y="6501"/>
                    <a:pt x="4333" y="6503"/>
                  </a:cubicBezTo>
                  <a:cubicBezTo>
                    <a:pt x="4310" y="6505"/>
                    <a:pt x="4290" y="6487"/>
                    <a:pt x="4288" y="6464"/>
                  </a:cubicBezTo>
                  <a:close/>
                  <a:moveTo>
                    <a:pt x="4672" y="6321"/>
                  </a:moveTo>
                  <a:cubicBezTo>
                    <a:pt x="4670" y="6297"/>
                    <a:pt x="4687" y="6277"/>
                    <a:pt x="4711" y="6276"/>
                  </a:cubicBezTo>
                  <a:cubicBezTo>
                    <a:pt x="4734" y="6274"/>
                    <a:pt x="4754" y="6292"/>
                    <a:pt x="4755" y="6315"/>
                  </a:cubicBezTo>
                  <a:cubicBezTo>
                    <a:pt x="4757" y="6338"/>
                    <a:pt x="4740" y="6358"/>
                    <a:pt x="4716" y="6360"/>
                  </a:cubicBezTo>
                  <a:cubicBezTo>
                    <a:pt x="4693" y="6361"/>
                    <a:pt x="4673" y="6344"/>
                    <a:pt x="4672" y="6321"/>
                  </a:cubicBezTo>
                  <a:close/>
                  <a:moveTo>
                    <a:pt x="5033" y="6129"/>
                  </a:moveTo>
                  <a:cubicBezTo>
                    <a:pt x="5032" y="6106"/>
                    <a:pt x="5049" y="6086"/>
                    <a:pt x="5072" y="6084"/>
                  </a:cubicBezTo>
                  <a:cubicBezTo>
                    <a:pt x="5095" y="6083"/>
                    <a:pt x="5115" y="6100"/>
                    <a:pt x="5117" y="6123"/>
                  </a:cubicBezTo>
                  <a:cubicBezTo>
                    <a:pt x="5119" y="6147"/>
                    <a:pt x="5101" y="6167"/>
                    <a:pt x="5078" y="6168"/>
                  </a:cubicBezTo>
                  <a:cubicBezTo>
                    <a:pt x="5055" y="6170"/>
                    <a:pt x="5035" y="6152"/>
                    <a:pt x="5033" y="6129"/>
                  </a:cubicBezTo>
                  <a:close/>
                  <a:moveTo>
                    <a:pt x="5368" y="5893"/>
                  </a:moveTo>
                  <a:cubicBezTo>
                    <a:pt x="5366" y="5870"/>
                    <a:pt x="5383" y="5850"/>
                    <a:pt x="5407" y="5848"/>
                  </a:cubicBezTo>
                  <a:cubicBezTo>
                    <a:pt x="5430" y="5847"/>
                    <a:pt x="5450" y="5864"/>
                    <a:pt x="5451" y="5887"/>
                  </a:cubicBezTo>
                  <a:cubicBezTo>
                    <a:pt x="5453" y="5910"/>
                    <a:pt x="5436" y="5931"/>
                    <a:pt x="5412" y="5932"/>
                  </a:cubicBezTo>
                  <a:cubicBezTo>
                    <a:pt x="5389" y="5934"/>
                    <a:pt x="5369" y="5916"/>
                    <a:pt x="5368" y="5893"/>
                  </a:cubicBezTo>
                  <a:close/>
                  <a:moveTo>
                    <a:pt x="5669" y="5616"/>
                  </a:moveTo>
                  <a:cubicBezTo>
                    <a:pt x="5667" y="5593"/>
                    <a:pt x="5685" y="5573"/>
                    <a:pt x="5708" y="5572"/>
                  </a:cubicBezTo>
                  <a:cubicBezTo>
                    <a:pt x="5731" y="5570"/>
                    <a:pt x="5751" y="5587"/>
                    <a:pt x="5753" y="5610"/>
                  </a:cubicBezTo>
                  <a:cubicBezTo>
                    <a:pt x="5754" y="5634"/>
                    <a:pt x="5737" y="5654"/>
                    <a:pt x="5714" y="5655"/>
                  </a:cubicBezTo>
                  <a:cubicBezTo>
                    <a:pt x="5691" y="5657"/>
                    <a:pt x="5671" y="5640"/>
                    <a:pt x="5669" y="5616"/>
                  </a:cubicBezTo>
                  <a:close/>
                  <a:moveTo>
                    <a:pt x="5932" y="5303"/>
                  </a:moveTo>
                  <a:cubicBezTo>
                    <a:pt x="5931" y="5280"/>
                    <a:pt x="5948" y="5260"/>
                    <a:pt x="5971" y="5258"/>
                  </a:cubicBezTo>
                  <a:cubicBezTo>
                    <a:pt x="5994" y="5257"/>
                    <a:pt x="6015" y="5274"/>
                    <a:pt x="6016" y="5297"/>
                  </a:cubicBezTo>
                  <a:cubicBezTo>
                    <a:pt x="6018" y="5321"/>
                    <a:pt x="6000" y="5341"/>
                    <a:pt x="5977" y="5342"/>
                  </a:cubicBezTo>
                  <a:cubicBezTo>
                    <a:pt x="5954" y="5344"/>
                    <a:pt x="5934" y="5326"/>
                    <a:pt x="5932" y="5303"/>
                  </a:cubicBezTo>
                  <a:close/>
                  <a:moveTo>
                    <a:pt x="6154" y="4959"/>
                  </a:moveTo>
                  <a:cubicBezTo>
                    <a:pt x="6152" y="4936"/>
                    <a:pt x="6169" y="4916"/>
                    <a:pt x="6193" y="4914"/>
                  </a:cubicBezTo>
                  <a:cubicBezTo>
                    <a:pt x="6216" y="4913"/>
                    <a:pt x="6236" y="4930"/>
                    <a:pt x="6237" y="4953"/>
                  </a:cubicBezTo>
                  <a:cubicBezTo>
                    <a:pt x="6239" y="4976"/>
                    <a:pt x="6222" y="4996"/>
                    <a:pt x="6198" y="4998"/>
                  </a:cubicBezTo>
                  <a:cubicBezTo>
                    <a:pt x="6175" y="5000"/>
                    <a:pt x="6155" y="4982"/>
                    <a:pt x="6154" y="4959"/>
                  </a:cubicBezTo>
                  <a:close/>
                  <a:moveTo>
                    <a:pt x="6329" y="4589"/>
                  </a:moveTo>
                  <a:cubicBezTo>
                    <a:pt x="6327" y="4566"/>
                    <a:pt x="6345" y="4546"/>
                    <a:pt x="6368" y="4544"/>
                  </a:cubicBezTo>
                  <a:cubicBezTo>
                    <a:pt x="6391" y="4543"/>
                    <a:pt x="6411" y="4560"/>
                    <a:pt x="6413" y="4583"/>
                  </a:cubicBezTo>
                  <a:cubicBezTo>
                    <a:pt x="6414" y="4607"/>
                    <a:pt x="6397" y="4627"/>
                    <a:pt x="6374" y="4628"/>
                  </a:cubicBezTo>
                  <a:cubicBezTo>
                    <a:pt x="6351" y="4630"/>
                    <a:pt x="6331" y="4612"/>
                    <a:pt x="6329" y="4589"/>
                  </a:cubicBezTo>
                  <a:close/>
                  <a:moveTo>
                    <a:pt x="6456" y="4200"/>
                  </a:moveTo>
                  <a:cubicBezTo>
                    <a:pt x="6454" y="4177"/>
                    <a:pt x="6472" y="4157"/>
                    <a:pt x="6495" y="4155"/>
                  </a:cubicBezTo>
                  <a:cubicBezTo>
                    <a:pt x="6518" y="4154"/>
                    <a:pt x="6538" y="4171"/>
                    <a:pt x="6540" y="4194"/>
                  </a:cubicBezTo>
                  <a:cubicBezTo>
                    <a:pt x="6541" y="4217"/>
                    <a:pt x="6524" y="4238"/>
                    <a:pt x="6501" y="4239"/>
                  </a:cubicBezTo>
                  <a:cubicBezTo>
                    <a:pt x="6477" y="4241"/>
                    <a:pt x="6457" y="4223"/>
                    <a:pt x="6456" y="4200"/>
                  </a:cubicBezTo>
                  <a:close/>
                  <a:moveTo>
                    <a:pt x="6532" y="3798"/>
                  </a:moveTo>
                  <a:cubicBezTo>
                    <a:pt x="6530" y="3775"/>
                    <a:pt x="6548" y="3755"/>
                    <a:pt x="6571" y="3753"/>
                  </a:cubicBezTo>
                  <a:cubicBezTo>
                    <a:pt x="6594" y="3752"/>
                    <a:pt x="6614" y="3769"/>
                    <a:pt x="6616" y="3792"/>
                  </a:cubicBezTo>
                  <a:cubicBezTo>
                    <a:pt x="6617" y="3815"/>
                    <a:pt x="6600" y="3835"/>
                    <a:pt x="6577" y="3837"/>
                  </a:cubicBezTo>
                  <a:cubicBezTo>
                    <a:pt x="6553" y="3839"/>
                    <a:pt x="6533" y="3821"/>
                    <a:pt x="6532" y="3798"/>
                  </a:cubicBezTo>
                  <a:close/>
                  <a:moveTo>
                    <a:pt x="6556" y="3390"/>
                  </a:moveTo>
                  <a:cubicBezTo>
                    <a:pt x="6554" y="3366"/>
                    <a:pt x="6571" y="3346"/>
                    <a:pt x="6595" y="3345"/>
                  </a:cubicBezTo>
                  <a:cubicBezTo>
                    <a:pt x="6618" y="3343"/>
                    <a:pt x="6638" y="3361"/>
                    <a:pt x="6639" y="3384"/>
                  </a:cubicBezTo>
                  <a:cubicBezTo>
                    <a:pt x="6641" y="3407"/>
                    <a:pt x="6624" y="3427"/>
                    <a:pt x="6600" y="3429"/>
                  </a:cubicBezTo>
                  <a:cubicBezTo>
                    <a:pt x="6577" y="3430"/>
                    <a:pt x="6557" y="3413"/>
                    <a:pt x="6556" y="3390"/>
                  </a:cubicBezTo>
                  <a:close/>
                  <a:moveTo>
                    <a:pt x="6527" y="2981"/>
                  </a:moveTo>
                  <a:cubicBezTo>
                    <a:pt x="6525" y="2958"/>
                    <a:pt x="6543" y="2938"/>
                    <a:pt x="6566" y="2936"/>
                  </a:cubicBezTo>
                  <a:cubicBezTo>
                    <a:pt x="6589" y="2935"/>
                    <a:pt x="6609" y="2952"/>
                    <a:pt x="6611" y="2975"/>
                  </a:cubicBezTo>
                  <a:cubicBezTo>
                    <a:pt x="6612" y="2999"/>
                    <a:pt x="6595" y="3019"/>
                    <a:pt x="6572" y="3020"/>
                  </a:cubicBezTo>
                  <a:cubicBezTo>
                    <a:pt x="6549" y="3022"/>
                    <a:pt x="6529" y="3004"/>
                    <a:pt x="6527" y="2981"/>
                  </a:cubicBezTo>
                  <a:close/>
                  <a:moveTo>
                    <a:pt x="6447" y="2580"/>
                  </a:moveTo>
                  <a:cubicBezTo>
                    <a:pt x="6445" y="2557"/>
                    <a:pt x="6462" y="2537"/>
                    <a:pt x="6486" y="2535"/>
                  </a:cubicBezTo>
                  <a:cubicBezTo>
                    <a:pt x="6509" y="2534"/>
                    <a:pt x="6529" y="2551"/>
                    <a:pt x="6530" y="2574"/>
                  </a:cubicBezTo>
                  <a:cubicBezTo>
                    <a:pt x="6532" y="2597"/>
                    <a:pt x="6515" y="2617"/>
                    <a:pt x="6491" y="2619"/>
                  </a:cubicBezTo>
                  <a:cubicBezTo>
                    <a:pt x="6468" y="2621"/>
                    <a:pt x="6448" y="2603"/>
                    <a:pt x="6447" y="2580"/>
                  </a:cubicBezTo>
                  <a:close/>
                  <a:moveTo>
                    <a:pt x="6315" y="2192"/>
                  </a:moveTo>
                  <a:cubicBezTo>
                    <a:pt x="6314" y="2169"/>
                    <a:pt x="6331" y="2149"/>
                    <a:pt x="6354" y="2148"/>
                  </a:cubicBezTo>
                  <a:cubicBezTo>
                    <a:pt x="6377" y="2146"/>
                    <a:pt x="6398" y="2163"/>
                    <a:pt x="6399" y="2187"/>
                  </a:cubicBezTo>
                  <a:cubicBezTo>
                    <a:pt x="6401" y="2210"/>
                    <a:pt x="6383" y="2230"/>
                    <a:pt x="6360" y="2231"/>
                  </a:cubicBezTo>
                  <a:cubicBezTo>
                    <a:pt x="6337" y="2233"/>
                    <a:pt x="6317" y="2216"/>
                    <a:pt x="6315" y="2192"/>
                  </a:cubicBezTo>
                  <a:close/>
                  <a:moveTo>
                    <a:pt x="6136" y="1825"/>
                  </a:moveTo>
                  <a:cubicBezTo>
                    <a:pt x="6134" y="1802"/>
                    <a:pt x="6152" y="1781"/>
                    <a:pt x="6175" y="1780"/>
                  </a:cubicBezTo>
                  <a:cubicBezTo>
                    <a:pt x="6198" y="1778"/>
                    <a:pt x="6218" y="1796"/>
                    <a:pt x="6220" y="1819"/>
                  </a:cubicBezTo>
                  <a:cubicBezTo>
                    <a:pt x="6221" y="1842"/>
                    <a:pt x="6204" y="1862"/>
                    <a:pt x="6181" y="1864"/>
                  </a:cubicBezTo>
                  <a:cubicBezTo>
                    <a:pt x="6157" y="1865"/>
                    <a:pt x="6137" y="1848"/>
                    <a:pt x="6136" y="1825"/>
                  </a:cubicBezTo>
                  <a:close/>
                  <a:moveTo>
                    <a:pt x="5911" y="1483"/>
                  </a:moveTo>
                  <a:cubicBezTo>
                    <a:pt x="5909" y="1460"/>
                    <a:pt x="5926" y="1440"/>
                    <a:pt x="5950" y="1438"/>
                  </a:cubicBezTo>
                  <a:cubicBezTo>
                    <a:pt x="5973" y="1437"/>
                    <a:pt x="5993" y="1454"/>
                    <a:pt x="5994" y="1477"/>
                  </a:cubicBezTo>
                  <a:cubicBezTo>
                    <a:pt x="5996" y="1500"/>
                    <a:pt x="5979" y="1520"/>
                    <a:pt x="5955" y="1522"/>
                  </a:cubicBezTo>
                  <a:cubicBezTo>
                    <a:pt x="5932" y="1524"/>
                    <a:pt x="5912" y="1506"/>
                    <a:pt x="5911" y="1483"/>
                  </a:cubicBezTo>
                  <a:close/>
                  <a:moveTo>
                    <a:pt x="5644" y="1173"/>
                  </a:moveTo>
                  <a:cubicBezTo>
                    <a:pt x="5642" y="1150"/>
                    <a:pt x="5659" y="1130"/>
                    <a:pt x="5683" y="1128"/>
                  </a:cubicBezTo>
                  <a:cubicBezTo>
                    <a:pt x="5706" y="1126"/>
                    <a:pt x="5726" y="1144"/>
                    <a:pt x="5727" y="1167"/>
                  </a:cubicBezTo>
                  <a:cubicBezTo>
                    <a:pt x="5729" y="1190"/>
                    <a:pt x="5712" y="1210"/>
                    <a:pt x="5688" y="1212"/>
                  </a:cubicBezTo>
                  <a:cubicBezTo>
                    <a:pt x="5665" y="1214"/>
                    <a:pt x="5645" y="1196"/>
                    <a:pt x="5644" y="1173"/>
                  </a:cubicBezTo>
                  <a:close/>
                  <a:moveTo>
                    <a:pt x="5339" y="900"/>
                  </a:moveTo>
                  <a:cubicBezTo>
                    <a:pt x="5337" y="876"/>
                    <a:pt x="5355" y="856"/>
                    <a:pt x="5378" y="855"/>
                  </a:cubicBezTo>
                  <a:cubicBezTo>
                    <a:pt x="5401" y="853"/>
                    <a:pt x="5421" y="871"/>
                    <a:pt x="5423" y="894"/>
                  </a:cubicBezTo>
                  <a:cubicBezTo>
                    <a:pt x="5424" y="917"/>
                    <a:pt x="5407" y="937"/>
                    <a:pt x="5384" y="939"/>
                  </a:cubicBezTo>
                  <a:cubicBezTo>
                    <a:pt x="5361" y="940"/>
                    <a:pt x="5341" y="923"/>
                    <a:pt x="5339" y="900"/>
                  </a:cubicBezTo>
                  <a:close/>
                  <a:moveTo>
                    <a:pt x="5002" y="667"/>
                  </a:moveTo>
                  <a:cubicBezTo>
                    <a:pt x="5000" y="644"/>
                    <a:pt x="5018" y="624"/>
                    <a:pt x="5041" y="622"/>
                  </a:cubicBezTo>
                  <a:cubicBezTo>
                    <a:pt x="5064" y="621"/>
                    <a:pt x="5084" y="638"/>
                    <a:pt x="5086" y="661"/>
                  </a:cubicBezTo>
                  <a:cubicBezTo>
                    <a:pt x="5088" y="685"/>
                    <a:pt x="5070" y="705"/>
                    <a:pt x="5047" y="706"/>
                  </a:cubicBezTo>
                  <a:cubicBezTo>
                    <a:pt x="5024" y="708"/>
                    <a:pt x="5004" y="690"/>
                    <a:pt x="5002" y="667"/>
                  </a:cubicBezTo>
                  <a:close/>
                  <a:moveTo>
                    <a:pt x="4638" y="480"/>
                  </a:moveTo>
                  <a:cubicBezTo>
                    <a:pt x="4637" y="457"/>
                    <a:pt x="4654" y="437"/>
                    <a:pt x="4677" y="435"/>
                  </a:cubicBezTo>
                  <a:cubicBezTo>
                    <a:pt x="4700" y="434"/>
                    <a:pt x="4720" y="451"/>
                    <a:pt x="4722" y="474"/>
                  </a:cubicBezTo>
                  <a:cubicBezTo>
                    <a:pt x="4724" y="497"/>
                    <a:pt x="4706" y="517"/>
                    <a:pt x="4683" y="519"/>
                  </a:cubicBezTo>
                  <a:cubicBezTo>
                    <a:pt x="4660" y="521"/>
                    <a:pt x="4640" y="503"/>
                    <a:pt x="4638" y="480"/>
                  </a:cubicBezTo>
                  <a:close/>
                  <a:moveTo>
                    <a:pt x="4253" y="341"/>
                  </a:moveTo>
                  <a:cubicBezTo>
                    <a:pt x="4252" y="318"/>
                    <a:pt x="4269" y="298"/>
                    <a:pt x="4292" y="296"/>
                  </a:cubicBezTo>
                  <a:cubicBezTo>
                    <a:pt x="4316" y="294"/>
                    <a:pt x="4336" y="312"/>
                    <a:pt x="4337" y="335"/>
                  </a:cubicBezTo>
                  <a:cubicBezTo>
                    <a:pt x="4339" y="358"/>
                    <a:pt x="4321" y="378"/>
                    <a:pt x="4298" y="380"/>
                  </a:cubicBezTo>
                  <a:cubicBezTo>
                    <a:pt x="4275" y="382"/>
                    <a:pt x="4255" y="364"/>
                    <a:pt x="4253" y="341"/>
                  </a:cubicBezTo>
                  <a:close/>
                  <a:moveTo>
                    <a:pt x="3854" y="252"/>
                  </a:moveTo>
                  <a:cubicBezTo>
                    <a:pt x="3852" y="229"/>
                    <a:pt x="3870" y="209"/>
                    <a:pt x="3893" y="207"/>
                  </a:cubicBezTo>
                  <a:cubicBezTo>
                    <a:pt x="3916" y="206"/>
                    <a:pt x="3936" y="223"/>
                    <a:pt x="3938" y="246"/>
                  </a:cubicBezTo>
                  <a:cubicBezTo>
                    <a:pt x="3939" y="269"/>
                    <a:pt x="3922" y="290"/>
                    <a:pt x="3899" y="291"/>
                  </a:cubicBezTo>
                  <a:cubicBezTo>
                    <a:pt x="3876" y="293"/>
                    <a:pt x="3856" y="275"/>
                    <a:pt x="3854" y="252"/>
                  </a:cubicBezTo>
                  <a:close/>
                  <a:moveTo>
                    <a:pt x="3446" y="215"/>
                  </a:moveTo>
                  <a:cubicBezTo>
                    <a:pt x="3445" y="192"/>
                    <a:pt x="3462" y="172"/>
                    <a:pt x="3485" y="170"/>
                  </a:cubicBezTo>
                  <a:cubicBezTo>
                    <a:pt x="3509" y="169"/>
                    <a:pt x="3529" y="186"/>
                    <a:pt x="3530" y="209"/>
                  </a:cubicBezTo>
                  <a:cubicBezTo>
                    <a:pt x="3532" y="232"/>
                    <a:pt x="3514" y="253"/>
                    <a:pt x="3491" y="254"/>
                  </a:cubicBezTo>
                  <a:cubicBezTo>
                    <a:pt x="3468" y="256"/>
                    <a:pt x="3448" y="238"/>
                    <a:pt x="3446" y="215"/>
                  </a:cubicBezTo>
                  <a:close/>
                  <a:moveTo>
                    <a:pt x="3038" y="231"/>
                  </a:moveTo>
                  <a:cubicBezTo>
                    <a:pt x="3036" y="207"/>
                    <a:pt x="3053" y="187"/>
                    <a:pt x="3077" y="186"/>
                  </a:cubicBezTo>
                  <a:cubicBezTo>
                    <a:pt x="3100" y="184"/>
                    <a:pt x="3120" y="202"/>
                    <a:pt x="3121" y="225"/>
                  </a:cubicBezTo>
                  <a:cubicBezTo>
                    <a:pt x="3123" y="248"/>
                    <a:pt x="3106" y="268"/>
                    <a:pt x="3082" y="270"/>
                  </a:cubicBezTo>
                  <a:cubicBezTo>
                    <a:pt x="3059" y="271"/>
                    <a:pt x="3039" y="254"/>
                    <a:pt x="3038" y="231"/>
                  </a:cubicBezTo>
                  <a:close/>
                  <a:moveTo>
                    <a:pt x="2634" y="298"/>
                  </a:moveTo>
                  <a:cubicBezTo>
                    <a:pt x="2632" y="275"/>
                    <a:pt x="2650" y="255"/>
                    <a:pt x="2673" y="253"/>
                  </a:cubicBezTo>
                  <a:cubicBezTo>
                    <a:pt x="2696" y="252"/>
                    <a:pt x="2716" y="269"/>
                    <a:pt x="2718" y="292"/>
                  </a:cubicBezTo>
                  <a:cubicBezTo>
                    <a:pt x="2719" y="316"/>
                    <a:pt x="2702" y="336"/>
                    <a:pt x="2679" y="337"/>
                  </a:cubicBezTo>
                  <a:cubicBezTo>
                    <a:pt x="2656" y="339"/>
                    <a:pt x="2636" y="321"/>
                    <a:pt x="2634" y="298"/>
                  </a:cubicBezTo>
                  <a:close/>
                  <a:moveTo>
                    <a:pt x="2242" y="417"/>
                  </a:moveTo>
                  <a:cubicBezTo>
                    <a:pt x="2241" y="394"/>
                    <a:pt x="2258" y="374"/>
                    <a:pt x="2281" y="372"/>
                  </a:cubicBezTo>
                  <a:cubicBezTo>
                    <a:pt x="2305" y="370"/>
                    <a:pt x="2325" y="388"/>
                    <a:pt x="2326" y="411"/>
                  </a:cubicBezTo>
                  <a:cubicBezTo>
                    <a:pt x="2328" y="434"/>
                    <a:pt x="2310" y="454"/>
                    <a:pt x="2287" y="456"/>
                  </a:cubicBezTo>
                  <a:cubicBezTo>
                    <a:pt x="2264" y="458"/>
                    <a:pt x="2244" y="440"/>
                    <a:pt x="2242" y="417"/>
                  </a:cubicBezTo>
                  <a:close/>
                  <a:moveTo>
                    <a:pt x="1869" y="585"/>
                  </a:moveTo>
                  <a:cubicBezTo>
                    <a:pt x="1868" y="562"/>
                    <a:pt x="1885" y="541"/>
                    <a:pt x="1908" y="540"/>
                  </a:cubicBezTo>
                  <a:cubicBezTo>
                    <a:pt x="1931" y="538"/>
                    <a:pt x="1951" y="556"/>
                    <a:pt x="1953" y="579"/>
                  </a:cubicBezTo>
                  <a:cubicBezTo>
                    <a:pt x="1955" y="602"/>
                    <a:pt x="1937" y="622"/>
                    <a:pt x="1914" y="624"/>
                  </a:cubicBezTo>
                  <a:cubicBezTo>
                    <a:pt x="1891" y="625"/>
                    <a:pt x="1871" y="608"/>
                    <a:pt x="1869" y="585"/>
                  </a:cubicBezTo>
                  <a:close/>
                  <a:moveTo>
                    <a:pt x="1521" y="799"/>
                  </a:moveTo>
                  <a:cubicBezTo>
                    <a:pt x="1519" y="776"/>
                    <a:pt x="1536" y="756"/>
                    <a:pt x="1560" y="754"/>
                  </a:cubicBezTo>
                  <a:cubicBezTo>
                    <a:pt x="1583" y="752"/>
                    <a:pt x="1603" y="770"/>
                    <a:pt x="1604" y="793"/>
                  </a:cubicBezTo>
                  <a:cubicBezTo>
                    <a:pt x="1606" y="816"/>
                    <a:pt x="1589" y="836"/>
                    <a:pt x="1565" y="838"/>
                  </a:cubicBezTo>
                  <a:cubicBezTo>
                    <a:pt x="1542" y="839"/>
                    <a:pt x="1522" y="822"/>
                    <a:pt x="1521" y="799"/>
                  </a:cubicBezTo>
                  <a:close/>
                  <a:moveTo>
                    <a:pt x="1202" y="1056"/>
                  </a:moveTo>
                  <a:cubicBezTo>
                    <a:pt x="1200" y="1033"/>
                    <a:pt x="1218" y="1013"/>
                    <a:pt x="1241" y="1011"/>
                  </a:cubicBezTo>
                  <a:cubicBezTo>
                    <a:pt x="1264" y="1009"/>
                    <a:pt x="1284" y="1027"/>
                    <a:pt x="1286" y="1050"/>
                  </a:cubicBezTo>
                  <a:cubicBezTo>
                    <a:pt x="1288" y="1073"/>
                    <a:pt x="1270" y="1093"/>
                    <a:pt x="1247" y="1095"/>
                  </a:cubicBezTo>
                  <a:cubicBezTo>
                    <a:pt x="1224" y="1096"/>
                    <a:pt x="1204" y="1079"/>
                    <a:pt x="1202" y="1056"/>
                  </a:cubicBezTo>
                  <a:close/>
                  <a:moveTo>
                    <a:pt x="919" y="1351"/>
                  </a:moveTo>
                  <a:cubicBezTo>
                    <a:pt x="917" y="1328"/>
                    <a:pt x="935" y="1308"/>
                    <a:pt x="958" y="1307"/>
                  </a:cubicBezTo>
                  <a:cubicBezTo>
                    <a:pt x="981" y="1305"/>
                    <a:pt x="1001" y="1322"/>
                    <a:pt x="1003" y="1346"/>
                  </a:cubicBezTo>
                  <a:cubicBezTo>
                    <a:pt x="1005" y="1369"/>
                    <a:pt x="987" y="1389"/>
                    <a:pt x="964" y="1390"/>
                  </a:cubicBezTo>
                  <a:cubicBezTo>
                    <a:pt x="941" y="1392"/>
                    <a:pt x="921" y="1375"/>
                    <a:pt x="919" y="1351"/>
                  </a:cubicBezTo>
                  <a:close/>
                  <a:moveTo>
                    <a:pt x="676" y="1681"/>
                  </a:moveTo>
                  <a:cubicBezTo>
                    <a:pt x="675" y="1658"/>
                    <a:pt x="692" y="1638"/>
                    <a:pt x="715" y="1636"/>
                  </a:cubicBezTo>
                  <a:cubicBezTo>
                    <a:pt x="738" y="1634"/>
                    <a:pt x="758" y="1652"/>
                    <a:pt x="760" y="1675"/>
                  </a:cubicBezTo>
                  <a:cubicBezTo>
                    <a:pt x="762" y="1698"/>
                    <a:pt x="744" y="1718"/>
                    <a:pt x="721" y="1720"/>
                  </a:cubicBezTo>
                  <a:cubicBezTo>
                    <a:pt x="698" y="1721"/>
                    <a:pt x="678" y="1704"/>
                    <a:pt x="676" y="1681"/>
                  </a:cubicBezTo>
                  <a:close/>
                  <a:moveTo>
                    <a:pt x="477" y="2038"/>
                  </a:moveTo>
                  <a:cubicBezTo>
                    <a:pt x="476" y="2015"/>
                    <a:pt x="493" y="1995"/>
                    <a:pt x="516" y="1994"/>
                  </a:cubicBezTo>
                  <a:cubicBezTo>
                    <a:pt x="540" y="1992"/>
                    <a:pt x="560" y="2009"/>
                    <a:pt x="561" y="2033"/>
                  </a:cubicBezTo>
                  <a:cubicBezTo>
                    <a:pt x="563" y="2056"/>
                    <a:pt x="545" y="2076"/>
                    <a:pt x="522" y="2077"/>
                  </a:cubicBezTo>
                  <a:cubicBezTo>
                    <a:pt x="499" y="2079"/>
                    <a:pt x="479" y="2062"/>
                    <a:pt x="477" y="2038"/>
                  </a:cubicBezTo>
                  <a:close/>
                  <a:moveTo>
                    <a:pt x="326" y="2419"/>
                  </a:moveTo>
                  <a:cubicBezTo>
                    <a:pt x="324" y="2395"/>
                    <a:pt x="342" y="2375"/>
                    <a:pt x="365" y="2374"/>
                  </a:cubicBezTo>
                  <a:cubicBezTo>
                    <a:pt x="388" y="2372"/>
                    <a:pt x="408" y="2390"/>
                    <a:pt x="410" y="2413"/>
                  </a:cubicBezTo>
                  <a:cubicBezTo>
                    <a:pt x="412" y="2436"/>
                    <a:pt x="394" y="2456"/>
                    <a:pt x="371" y="2458"/>
                  </a:cubicBezTo>
                  <a:cubicBezTo>
                    <a:pt x="348" y="2459"/>
                    <a:pt x="328" y="2442"/>
                    <a:pt x="326" y="2419"/>
                  </a:cubicBezTo>
                  <a:close/>
                  <a:moveTo>
                    <a:pt x="225" y="2815"/>
                  </a:moveTo>
                  <a:cubicBezTo>
                    <a:pt x="223" y="2792"/>
                    <a:pt x="240" y="2772"/>
                    <a:pt x="264" y="2770"/>
                  </a:cubicBezTo>
                  <a:cubicBezTo>
                    <a:pt x="287" y="2769"/>
                    <a:pt x="307" y="2786"/>
                    <a:pt x="308" y="2809"/>
                  </a:cubicBezTo>
                  <a:cubicBezTo>
                    <a:pt x="310" y="2832"/>
                    <a:pt x="293" y="2852"/>
                    <a:pt x="269" y="2854"/>
                  </a:cubicBezTo>
                  <a:cubicBezTo>
                    <a:pt x="246" y="2856"/>
                    <a:pt x="226" y="2838"/>
                    <a:pt x="225" y="2815"/>
                  </a:cubicBezTo>
                  <a:close/>
                  <a:moveTo>
                    <a:pt x="175" y="3221"/>
                  </a:moveTo>
                  <a:cubicBezTo>
                    <a:pt x="173" y="3198"/>
                    <a:pt x="190" y="3178"/>
                    <a:pt x="214" y="3176"/>
                  </a:cubicBezTo>
                  <a:cubicBezTo>
                    <a:pt x="237" y="3175"/>
                    <a:pt x="257" y="3192"/>
                    <a:pt x="258" y="3215"/>
                  </a:cubicBezTo>
                  <a:cubicBezTo>
                    <a:pt x="260" y="3239"/>
                    <a:pt x="243" y="3259"/>
                    <a:pt x="219" y="3260"/>
                  </a:cubicBezTo>
                  <a:cubicBezTo>
                    <a:pt x="196" y="3262"/>
                    <a:pt x="176" y="3244"/>
                    <a:pt x="175" y="3221"/>
                  </a:cubicBezTo>
                  <a:close/>
                  <a:moveTo>
                    <a:pt x="177" y="3630"/>
                  </a:moveTo>
                  <a:cubicBezTo>
                    <a:pt x="175" y="3607"/>
                    <a:pt x="193" y="3587"/>
                    <a:pt x="216" y="3586"/>
                  </a:cubicBezTo>
                  <a:cubicBezTo>
                    <a:pt x="239" y="3584"/>
                    <a:pt x="259" y="3601"/>
                    <a:pt x="261" y="3625"/>
                  </a:cubicBezTo>
                  <a:cubicBezTo>
                    <a:pt x="262" y="3648"/>
                    <a:pt x="245" y="3668"/>
                    <a:pt x="222" y="3669"/>
                  </a:cubicBezTo>
                  <a:cubicBezTo>
                    <a:pt x="199" y="3671"/>
                    <a:pt x="178" y="3654"/>
                    <a:pt x="177" y="3630"/>
                  </a:cubicBezTo>
                  <a:close/>
                  <a:moveTo>
                    <a:pt x="0" y="3401"/>
                  </a:moveTo>
                  <a:cubicBezTo>
                    <a:pt x="3" y="3378"/>
                    <a:pt x="23" y="3362"/>
                    <a:pt x="45" y="3365"/>
                  </a:cubicBezTo>
                  <a:cubicBezTo>
                    <a:pt x="67" y="3367"/>
                    <a:pt x="84" y="3387"/>
                    <a:pt x="81" y="3409"/>
                  </a:cubicBezTo>
                  <a:cubicBezTo>
                    <a:pt x="79" y="3432"/>
                    <a:pt x="59" y="3448"/>
                    <a:pt x="36" y="3445"/>
                  </a:cubicBezTo>
                  <a:cubicBezTo>
                    <a:pt x="14" y="3443"/>
                    <a:pt x="-2" y="3423"/>
                    <a:pt x="0" y="3401"/>
                  </a:cubicBezTo>
                  <a:close/>
                  <a:moveTo>
                    <a:pt x="19" y="3752"/>
                  </a:moveTo>
                  <a:cubicBezTo>
                    <a:pt x="21" y="3730"/>
                    <a:pt x="41" y="3714"/>
                    <a:pt x="63" y="3716"/>
                  </a:cubicBezTo>
                  <a:cubicBezTo>
                    <a:pt x="86" y="3719"/>
                    <a:pt x="102" y="3739"/>
                    <a:pt x="100" y="3761"/>
                  </a:cubicBezTo>
                  <a:cubicBezTo>
                    <a:pt x="97" y="3783"/>
                    <a:pt x="77" y="3799"/>
                    <a:pt x="55" y="3797"/>
                  </a:cubicBezTo>
                  <a:cubicBezTo>
                    <a:pt x="33" y="3795"/>
                    <a:pt x="16" y="3775"/>
                    <a:pt x="19" y="3752"/>
                  </a:cubicBezTo>
                  <a:close/>
                  <a:moveTo>
                    <a:pt x="74" y="4100"/>
                  </a:moveTo>
                  <a:cubicBezTo>
                    <a:pt x="76" y="4078"/>
                    <a:pt x="96" y="4062"/>
                    <a:pt x="118" y="4064"/>
                  </a:cubicBezTo>
                  <a:cubicBezTo>
                    <a:pt x="141" y="4066"/>
                    <a:pt x="157" y="4086"/>
                    <a:pt x="155" y="4109"/>
                  </a:cubicBezTo>
                  <a:cubicBezTo>
                    <a:pt x="152" y="4131"/>
                    <a:pt x="132" y="4147"/>
                    <a:pt x="110" y="4145"/>
                  </a:cubicBezTo>
                  <a:cubicBezTo>
                    <a:pt x="88" y="4143"/>
                    <a:pt x="71" y="4123"/>
                    <a:pt x="74" y="4100"/>
                  </a:cubicBezTo>
                  <a:close/>
                  <a:moveTo>
                    <a:pt x="165" y="4440"/>
                  </a:moveTo>
                  <a:cubicBezTo>
                    <a:pt x="167" y="4418"/>
                    <a:pt x="187" y="4402"/>
                    <a:pt x="210" y="4404"/>
                  </a:cubicBezTo>
                  <a:cubicBezTo>
                    <a:pt x="232" y="4407"/>
                    <a:pt x="248" y="4427"/>
                    <a:pt x="246" y="4449"/>
                  </a:cubicBezTo>
                  <a:cubicBezTo>
                    <a:pt x="243" y="4471"/>
                    <a:pt x="223" y="4487"/>
                    <a:pt x="201" y="4485"/>
                  </a:cubicBezTo>
                  <a:cubicBezTo>
                    <a:pt x="179" y="4483"/>
                    <a:pt x="163" y="4463"/>
                    <a:pt x="165" y="4440"/>
                  </a:cubicBezTo>
                  <a:close/>
                  <a:moveTo>
                    <a:pt x="291" y="4769"/>
                  </a:moveTo>
                  <a:cubicBezTo>
                    <a:pt x="293" y="4747"/>
                    <a:pt x="313" y="4731"/>
                    <a:pt x="336" y="4733"/>
                  </a:cubicBezTo>
                  <a:cubicBezTo>
                    <a:pt x="358" y="4735"/>
                    <a:pt x="374" y="4755"/>
                    <a:pt x="372" y="4778"/>
                  </a:cubicBezTo>
                  <a:cubicBezTo>
                    <a:pt x="370" y="4800"/>
                    <a:pt x="350" y="4816"/>
                    <a:pt x="327" y="4814"/>
                  </a:cubicBezTo>
                  <a:cubicBezTo>
                    <a:pt x="305" y="4812"/>
                    <a:pt x="289" y="4791"/>
                    <a:pt x="291" y="4769"/>
                  </a:cubicBezTo>
                  <a:close/>
                  <a:moveTo>
                    <a:pt x="451" y="5083"/>
                  </a:moveTo>
                  <a:cubicBezTo>
                    <a:pt x="453" y="5061"/>
                    <a:pt x="473" y="5044"/>
                    <a:pt x="496" y="5047"/>
                  </a:cubicBezTo>
                  <a:cubicBezTo>
                    <a:pt x="518" y="5049"/>
                    <a:pt x="534" y="5069"/>
                    <a:pt x="532" y="5091"/>
                  </a:cubicBezTo>
                  <a:cubicBezTo>
                    <a:pt x="530" y="5114"/>
                    <a:pt x="510" y="5130"/>
                    <a:pt x="487" y="5128"/>
                  </a:cubicBezTo>
                  <a:cubicBezTo>
                    <a:pt x="465" y="5125"/>
                    <a:pt x="449" y="5105"/>
                    <a:pt x="451" y="5083"/>
                  </a:cubicBezTo>
                  <a:close/>
                  <a:moveTo>
                    <a:pt x="643" y="5378"/>
                  </a:moveTo>
                  <a:cubicBezTo>
                    <a:pt x="645" y="5356"/>
                    <a:pt x="665" y="5340"/>
                    <a:pt x="687" y="5342"/>
                  </a:cubicBezTo>
                  <a:cubicBezTo>
                    <a:pt x="710" y="5344"/>
                    <a:pt x="726" y="5364"/>
                    <a:pt x="724" y="5387"/>
                  </a:cubicBezTo>
                  <a:cubicBezTo>
                    <a:pt x="721" y="5409"/>
                    <a:pt x="701" y="5425"/>
                    <a:pt x="679" y="5423"/>
                  </a:cubicBezTo>
                  <a:cubicBezTo>
                    <a:pt x="657" y="5421"/>
                    <a:pt x="640" y="5401"/>
                    <a:pt x="643" y="5378"/>
                  </a:cubicBezTo>
                  <a:close/>
                  <a:moveTo>
                    <a:pt x="864" y="5652"/>
                  </a:moveTo>
                  <a:cubicBezTo>
                    <a:pt x="867" y="5630"/>
                    <a:pt x="887" y="5613"/>
                    <a:pt x="909" y="5616"/>
                  </a:cubicBezTo>
                  <a:cubicBezTo>
                    <a:pt x="931" y="5618"/>
                    <a:pt x="948" y="5638"/>
                    <a:pt x="945" y="5660"/>
                  </a:cubicBezTo>
                  <a:cubicBezTo>
                    <a:pt x="943" y="5683"/>
                    <a:pt x="923" y="5699"/>
                    <a:pt x="901" y="5697"/>
                  </a:cubicBezTo>
                  <a:cubicBezTo>
                    <a:pt x="878" y="5694"/>
                    <a:pt x="862" y="5674"/>
                    <a:pt x="864" y="5652"/>
                  </a:cubicBezTo>
                  <a:close/>
                  <a:moveTo>
                    <a:pt x="1113" y="5901"/>
                  </a:moveTo>
                  <a:cubicBezTo>
                    <a:pt x="1116" y="5879"/>
                    <a:pt x="1136" y="5862"/>
                    <a:pt x="1158" y="5865"/>
                  </a:cubicBezTo>
                  <a:cubicBezTo>
                    <a:pt x="1180" y="5867"/>
                    <a:pt x="1197" y="5887"/>
                    <a:pt x="1194" y="5909"/>
                  </a:cubicBezTo>
                  <a:cubicBezTo>
                    <a:pt x="1192" y="5932"/>
                    <a:pt x="1172" y="5948"/>
                    <a:pt x="1150" y="5946"/>
                  </a:cubicBezTo>
                  <a:cubicBezTo>
                    <a:pt x="1127" y="5943"/>
                    <a:pt x="1111" y="5923"/>
                    <a:pt x="1113" y="5901"/>
                  </a:cubicBezTo>
                  <a:close/>
                  <a:moveTo>
                    <a:pt x="1387" y="6123"/>
                  </a:moveTo>
                  <a:cubicBezTo>
                    <a:pt x="1389" y="6100"/>
                    <a:pt x="1409" y="6084"/>
                    <a:pt x="1432" y="6086"/>
                  </a:cubicBezTo>
                  <a:cubicBezTo>
                    <a:pt x="1454" y="6089"/>
                    <a:pt x="1470" y="6109"/>
                    <a:pt x="1468" y="6131"/>
                  </a:cubicBezTo>
                  <a:cubicBezTo>
                    <a:pt x="1466" y="6153"/>
                    <a:pt x="1446" y="6170"/>
                    <a:pt x="1423" y="6167"/>
                  </a:cubicBezTo>
                  <a:cubicBezTo>
                    <a:pt x="1401" y="6165"/>
                    <a:pt x="1385" y="6145"/>
                    <a:pt x="1387" y="6123"/>
                  </a:cubicBezTo>
                  <a:close/>
                  <a:moveTo>
                    <a:pt x="1682" y="6314"/>
                  </a:moveTo>
                  <a:cubicBezTo>
                    <a:pt x="1685" y="6292"/>
                    <a:pt x="1705" y="6276"/>
                    <a:pt x="1727" y="6278"/>
                  </a:cubicBezTo>
                  <a:cubicBezTo>
                    <a:pt x="1749" y="6280"/>
                    <a:pt x="1766" y="6300"/>
                    <a:pt x="1763" y="6323"/>
                  </a:cubicBezTo>
                  <a:cubicBezTo>
                    <a:pt x="1761" y="6345"/>
                    <a:pt x="1741" y="6361"/>
                    <a:pt x="1719" y="6359"/>
                  </a:cubicBezTo>
                  <a:cubicBezTo>
                    <a:pt x="1696" y="6357"/>
                    <a:pt x="1680" y="6337"/>
                    <a:pt x="1682" y="6314"/>
                  </a:cubicBezTo>
                  <a:close/>
                  <a:moveTo>
                    <a:pt x="1996" y="6474"/>
                  </a:moveTo>
                  <a:cubicBezTo>
                    <a:pt x="1998" y="6452"/>
                    <a:pt x="2019" y="6436"/>
                    <a:pt x="2041" y="6438"/>
                  </a:cubicBezTo>
                  <a:cubicBezTo>
                    <a:pt x="2063" y="6440"/>
                    <a:pt x="2079" y="6460"/>
                    <a:pt x="2077" y="6483"/>
                  </a:cubicBezTo>
                  <a:cubicBezTo>
                    <a:pt x="2075" y="6505"/>
                    <a:pt x="2055" y="6521"/>
                    <a:pt x="2032" y="6519"/>
                  </a:cubicBezTo>
                  <a:cubicBezTo>
                    <a:pt x="2010" y="6517"/>
                    <a:pt x="1994" y="6497"/>
                    <a:pt x="1996" y="6474"/>
                  </a:cubicBezTo>
                  <a:close/>
                  <a:moveTo>
                    <a:pt x="2325" y="6600"/>
                  </a:moveTo>
                  <a:cubicBezTo>
                    <a:pt x="2327" y="6578"/>
                    <a:pt x="2347" y="6562"/>
                    <a:pt x="2370" y="6564"/>
                  </a:cubicBezTo>
                  <a:cubicBezTo>
                    <a:pt x="2392" y="6567"/>
                    <a:pt x="2408" y="6587"/>
                    <a:pt x="2406" y="6609"/>
                  </a:cubicBezTo>
                  <a:cubicBezTo>
                    <a:pt x="2404" y="6631"/>
                    <a:pt x="2383" y="6647"/>
                    <a:pt x="2361" y="6645"/>
                  </a:cubicBezTo>
                  <a:cubicBezTo>
                    <a:pt x="2339" y="6643"/>
                    <a:pt x="2323" y="6623"/>
                    <a:pt x="2325" y="6600"/>
                  </a:cubicBezTo>
                  <a:close/>
                  <a:moveTo>
                    <a:pt x="2665" y="6692"/>
                  </a:moveTo>
                  <a:cubicBezTo>
                    <a:pt x="2667" y="6669"/>
                    <a:pt x="2687" y="6653"/>
                    <a:pt x="2710" y="6655"/>
                  </a:cubicBezTo>
                  <a:cubicBezTo>
                    <a:pt x="2732" y="6658"/>
                    <a:pt x="2748" y="6678"/>
                    <a:pt x="2746" y="6700"/>
                  </a:cubicBezTo>
                  <a:cubicBezTo>
                    <a:pt x="2744" y="6722"/>
                    <a:pt x="2724" y="6739"/>
                    <a:pt x="2701" y="6736"/>
                  </a:cubicBezTo>
                  <a:cubicBezTo>
                    <a:pt x="2679" y="6734"/>
                    <a:pt x="2663" y="6714"/>
                    <a:pt x="2665" y="6692"/>
                  </a:cubicBezTo>
                  <a:close/>
                  <a:moveTo>
                    <a:pt x="3013" y="6747"/>
                  </a:moveTo>
                  <a:cubicBezTo>
                    <a:pt x="3015" y="6724"/>
                    <a:pt x="3035" y="6708"/>
                    <a:pt x="3058" y="6710"/>
                  </a:cubicBezTo>
                  <a:cubicBezTo>
                    <a:pt x="3080" y="6713"/>
                    <a:pt x="3096" y="6733"/>
                    <a:pt x="3094" y="6755"/>
                  </a:cubicBezTo>
                  <a:cubicBezTo>
                    <a:pt x="3091" y="6777"/>
                    <a:pt x="3071" y="6794"/>
                    <a:pt x="3049" y="6791"/>
                  </a:cubicBezTo>
                  <a:cubicBezTo>
                    <a:pt x="3027" y="6789"/>
                    <a:pt x="3011" y="6769"/>
                    <a:pt x="3013" y="6747"/>
                  </a:cubicBezTo>
                  <a:close/>
                  <a:moveTo>
                    <a:pt x="3365" y="6765"/>
                  </a:moveTo>
                  <a:cubicBezTo>
                    <a:pt x="3367" y="6743"/>
                    <a:pt x="3387" y="6726"/>
                    <a:pt x="3409" y="6729"/>
                  </a:cubicBezTo>
                  <a:cubicBezTo>
                    <a:pt x="3432" y="6731"/>
                    <a:pt x="3448" y="6751"/>
                    <a:pt x="3445" y="6774"/>
                  </a:cubicBezTo>
                  <a:cubicBezTo>
                    <a:pt x="3443" y="6796"/>
                    <a:pt x="3423" y="6812"/>
                    <a:pt x="3401" y="6810"/>
                  </a:cubicBezTo>
                  <a:cubicBezTo>
                    <a:pt x="3378" y="6807"/>
                    <a:pt x="3362" y="6787"/>
                    <a:pt x="3365" y="6765"/>
                  </a:cubicBezTo>
                  <a:close/>
                  <a:moveTo>
                    <a:pt x="3716" y="6747"/>
                  </a:moveTo>
                  <a:cubicBezTo>
                    <a:pt x="3719" y="6724"/>
                    <a:pt x="3739" y="6708"/>
                    <a:pt x="3761" y="6710"/>
                  </a:cubicBezTo>
                  <a:cubicBezTo>
                    <a:pt x="3783" y="6713"/>
                    <a:pt x="3799" y="6733"/>
                    <a:pt x="3797" y="6755"/>
                  </a:cubicBezTo>
                  <a:cubicBezTo>
                    <a:pt x="3795" y="6777"/>
                    <a:pt x="3775" y="6794"/>
                    <a:pt x="3752" y="6791"/>
                  </a:cubicBezTo>
                  <a:cubicBezTo>
                    <a:pt x="3730" y="6789"/>
                    <a:pt x="3714" y="6769"/>
                    <a:pt x="3716" y="6747"/>
                  </a:cubicBezTo>
                  <a:close/>
                  <a:moveTo>
                    <a:pt x="4064" y="6692"/>
                  </a:moveTo>
                  <a:cubicBezTo>
                    <a:pt x="4066" y="6669"/>
                    <a:pt x="4086" y="6653"/>
                    <a:pt x="4109" y="6655"/>
                  </a:cubicBezTo>
                  <a:cubicBezTo>
                    <a:pt x="4131" y="6658"/>
                    <a:pt x="4147" y="6678"/>
                    <a:pt x="4145" y="6700"/>
                  </a:cubicBezTo>
                  <a:cubicBezTo>
                    <a:pt x="4143" y="6722"/>
                    <a:pt x="4123" y="6739"/>
                    <a:pt x="4100" y="6736"/>
                  </a:cubicBezTo>
                  <a:cubicBezTo>
                    <a:pt x="4078" y="6734"/>
                    <a:pt x="4062" y="6714"/>
                    <a:pt x="4064" y="6692"/>
                  </a:cubicBezTo>
                  <a:close/>
                  <a:moveTo>
                    <a:pt x="4404" y="6600"/>
                  </a:moveTo>
                  <a:cubicBezTo>
                    <a:pt x="4407" y="6578"/>
                    <a:pt x="4427" y="6562"/>
                    <a:pt x="4449" y="6564"/>
                  </a:cubicBezTo>
                  <a:cubicBezTo>
                    <a:pt x="4471" y="6567"/>
                    <a:pt x="4487" y="6587"/>
                    <a:pt x="4485" y="6609"/>
                  </a:cubicBezTo>
                  <a:cubicBezTo>
                    <a:pt x="4483" y="6631"/>
                    <a:pt x="4463" y="6647"/>
                    <a:pt x="4440" y="6645"/>
                  </a:cubicBezTo>
                  <a:cubicBezTo>
                    <a:pt x="4418" y="6643"/>
                    <a:pt x="4402" y="6623"/>
                    <a:pt x="4404" y="6600"/>
                  </a:cubicBezTo>
                  <a:close/>
                  <a:moveTo>
                    <a:pt x="4733" y="6474"/>
                  </a:moveTo>
                  <a:cubicBezTo>
                    <a:pt x="4735" y="6452"/>
                    <a:pt x="4755" y="6436"/>
                    <a:pt x="4778" y="6438"/>
                  </a:cubicBezTo>
                  <a:cubicBezTo>
                    <a:pt x="4800" y="6440"/>
                    <a:pt x="4816" y="6460"/>
                    <a:pt x="4814" y="6483"/>
                  </a:cubicBezTo>
                  <a:cubicBezTo>
                    <a:pt x="4812" y="6505"/>
                    <a:pt x="4791" y="6521"/>
                    <a:pt x="4769" y="6519"/>
                  </a:cubicBezTo>
                  <a:cubicBezTo>
                    <a:pt x="4747" y="6517"/>
                    <a:pt x="4731" y="6497"/>
                    <a:pt x="4733" y="6474"/>
                  </a:cubicBezTo>
                  <a:close/>
                  <a:moveTo>
                    <a:pt x="5047" y="6314"/>
                  </a:moveTo>
                  <a:cubicBezTo>
                    <a:pt x="5049" y="6292"/>
                    <a:pt x="5069" y="6276"/>
                    <a:pt x="5091" y="6278"/>
                  </a:cubicBezTo>
                  <a:cubicBezTo>
                    <a:pt x="5114" y="6280"/>
                    <a:pt x="5130" y="6300"/>
                    <a:pt x="5128" y="6323"/>
                  </a:cubicBezTo>
                  <a:cubicBezTo>
                    <a:pt x="5125" y="6345"/>
                    <a:pt x="5105" y="6361"/>
                    <a:pt x="5083" y="6359"/>
                  </a:cubicBezTo>
                  <a:cubicBezTo>
                    <a:pt x="5061" y="6357"/>
                    <a:pt x="5044" y="6337"/>
                    <a:pt x="5047" y="6314"/>
                  </a:cubicBezTo>
                  <a:close/>
                  <a:moveTo>
                    <a:pt x="5342" y="6123"/>
                  </a:moveTo>
                  <a:cubicBezTo>
                    <a:pt x="5344" y="6100"/>
                    <a:pt x="5364" y="6084"/>
                    <a:pt x="5387" y="6086"/>
                  </a:cubicBezTo>
                  <a:cubicBezTo>
                    <a:pt x="5409" y="6089"/>
                    <a:pt x="5425" y="6109"/>
                    <a:pt x="5423" y="6131"/>
                  </a:cubicBezTo>
                  <a:cubicBezTo>
                    <a:pt x="5421" y="6153"/>
                    <a:pt x="5401" y="6170"/>
                    <a:pt x="5378" y="6167"/>
                  </a:cubicBezTo>
                  <a:cubicBezTo>
                    <a:pt x="5356" y="6165"/>
                    <a:pt x="5340" y="6145"/>
                    <a:pt x="5342" y="6123"/>
                  </a:cubicBezTo>
                  <a:close/>
                  <a:moveTo>
                    <a:pt x="5616" y="5901"/>
                  </a:moveTo>
                  <a:cubicBezTo>
                    <a:pt x="5618" y="5879"/>
                    <a:pt x="5638" y="5862"/>
                    <a:pt x="5660" y="5865"/>
                  </a:cubicBezTo>
                  <a:cubicBezTo>
                    <a:pt x="5683" y="5867"/>
                    <a:pt x="5699" y="5887"/>
                    <a:pt x="5697" y="5909"/>
                  </a:cubicBezTo>
                  <a:cubicBezTo>
                    <a:pt x="5694" y="5932"/>
                    <a:pt x="5674" y="5948"/>
                    <a:pt x="5652" y="5946"/>
                  </a:cubicBezTo>
                  <a:cubicBezTo>
                    <a:pt x="5630" y="5943"/>
                    <a:pt x="5613" y="5923"/>
                    <a:pt x="5616" y="5901"/>
                  </a:cubicBezTo>
                  <a:close/>
                  <a:moveTo>
                    <a:pt x="5865" y="5652"/>
                  </a:moveTo>
                  <a:cubicBezTo>
                    <a:pt x="5867" y="5630"/>
                    <a:pt x="5887" y="5613"/>
                    <a:pt x="5909" y="5616"/>
                  </a:cubicBezTo>
                  <a:cubicBezTo>
                    <a:pt x="5932" y="5618"/>
                    <a:pt x="5948" y="5638"/>
                    <a:pt x="5946" y="5660"/>
                  </a:cubicBezTo>
                  <a:cubicBezTo>
                    <a:pt x="5943" y="5683"/>
                    <a:pt x="5923" y="5699"/>
                    <a:pt x="5901" y="5697"/>
                  </a:cubicBezTo>
                  <a:cubicBezTo>
                    <a:pt x="5879" y="5694"/>
                    <a:pt x="5862" y="5674"/>
                    <a:pt x="5865" y="5652"/>
                  </a:cubicBezTo>
                  <a:close/>
                  <a:moveTo>
                    <a:pt x="6086" y="5378"/>
                  </a:moveTo>
                  <a:cubicBezTo>
                    <a:pt x="6089" y="5356"/>
                    <a:pt x="6109" y="5340"/>
                    <a:pt x="6131" y="5342"/>
                  </a:cubicBezTo>
                  <a:cubicBezTo>
                    <a:pt x="6153" y="5344"/>
                    <a:pt x="6170" y="5364"/>
                    <a:pt x="6167" y="5387"/>
                  </a:cubicBezTo>
                  <a:cubicBezTo>
                    <a:pt x="6165" y="5409"/>
                    <a:pt x="6145" y="5425"/>
                    <a:pt x="6123" y="5423"/>
                  </a:cubicBezTo>
                  <a:cubicBezTo>
                    <a:pt x="6100" y="5421"/>
                    <a:pt x="6084" y="5401"/>
                    <a:pt x="6086" y="5378"/>
                  </a:cubicBezTo>
                  <a:close/>
                  <a:moveTo>
                    <a:pt x="6278" y="5083"/>
                  </a:moveTo>
                  <a:cubicBezTo>
                    <a:pt x="6280" y="5061"/>
                    <a:pt x="6300" y="5044"/>
                    <a:pt x="6323" y="5047"/>
                  </a:cubicBezTo>
                  <a:cubicBezTo>
                    <a:pt x="6345" y="5049"/>
                    <a:pt x="6361" y="5069"/>
                    <a:pt x="6359" y="5091"/>
                  </a:cubicBezTo>
                  <a:cubicBezTo>
                    <a:pt x="6357" y="5114"/>
                    <a:pt x="6337" y="5130"/>
                    <a:pt x="6314" y="5128"/>
                  </a:cubicBezTo>
                  <a:cubicBezTo>
                    <a:pt x="6292" y="5125"/>
                    <a:pt x="6276" y="5105"/>
                    <a:pt x="6278" y="5083"/>
                  </a:cubicBezTo>
                  <a:close/>
                  <a:moveTo>
                    <a:pt x="6438" y="4769"/>
                  </a:moveTo>
                  <a:cubicBezTo>
                    <a:pt x="6440" y="4747"/>
                    <a:pt x="6460" y="4731"/>
                    <a:pt x="6483" y="4733"/>
                  </a:cubicBezTo>
                  <a:cubicBezTo>
                    <a:pt x="6505" y="4735"/>
                    <a:pt x="6521" y="4755"/>
                    <a:pt x="6519" y="4778"/>
                  </a:cubicBezTo>
                  <a:cubicBezTo>
                    <a:pt x="6517" y="4800"/>
                    <a:pt x="6497" y="4816"/>
                    <a:pt x="6474" y="4814"/>
                  </a:cubicBezTo>
                  <a:cubicBezTo>
                    <a:pt x="6452" y="4812"/>
                    <a:pt x="6436" y="4791"/>
                    <a:pt x="6438" y="4769"/>
                  </a:cubicBezTo>
                  <a:close/>
                  <a:moveTo>
                    <a:pt x="6564" y="4440"/>
                  </a:moveTo>
                  <a:cubicBezTo>
                    <a:pt x="6567" y="4418"/>
                    <a:pt x="6587" y="4402"/>
                    <a:pt x="6609" y="4404"/>
                  </a:cubicBezTo>
                  <a:cubicBezTo>
                    <a:pt x="6631" y="4407"/>
                    <a:pt x="6647" y="4427"/>
                    <a:pt x="6645" y="4449"/>
                  </a:cubicBezTo>
                  <a:cubicBezTo>
                    <a:pt x="6643" y="4471"/>
                    <a:pt x="6623" y="4487"/>
                    <a:pt x="6600" y="4485"/>
                  </a:cubicBezTo>
                  <a:cubicBezTo>
                    <a:pt x="6578" y="4483"/>
                    <a:pt x="6562" y="4463"/>
                    <a:pt x="6564" y="4440"/>
                  </a:cubicBezTo>
                  <a:close/>
                  <a:moveTo>
                    <a:pt x="6655" y="4100"/>
                  </a:moveTo>
                  <a:cubicBezTo>
                    <a:pt x="6658" y="4078"/>
                    <a:pt x="6678" y="4062"/>
                    <a:pt x="6700" y="4064"/>
                  </a:cubicBezTo>
                  <a:cubicBezTo>
                    <a:pt x="6722" y="4066"/>
                    <a:pt x="6739" y="4086"/>
                    <a:pt x="6736" y="4109"/>
                  </a:cubicBezTo>
                  <a:cubicBezTo>
                    <a:pt x="6734" y="4131"/>
                    <a:pt x="6714" y="4147"/>
                    <a:pt x="6692" y="4145"/>
                  </a:cubicBezTo>
                  <a:cubicBezTo>
                    <a:pt x="6669" y="4143"/>
                    <a:pt x="6653" y="4123"/>
                    <a:pt x="6655" y="4100"/>
                  </a:cubicBezTo>
                  <a:close/>
                  <a:moveTo>
                    <a:pt x="6710" y="3752"/>
                  </a:moveTo>
                  <a:cubicBezTo>
                    <a:pt x="6713" y="3730"/>
                    <a:pt x="6733" y="3714"/>
                    <a:pt x="6755" y="3716"/>
                  </a:cubicBezTo>
                  <a:cubicBezTo>
                    <a:pt x="6777" y="3719"/>
                    <a:pt x="6794" y="3739"/>
                    <a:pt x="6791" y="3761"/>
                  </a:cubicBezTo>
                  <a:cubicBezTo>
                    <a:pt x="6789" y="3783"/>
                    <a:pt x="6769" y="3799"/>
                    <a:pt x="6747" y="3797"/>
                  </a:cubicBezTo>
                  <a:cubicBezTo>
                    <a:pt x="6724" y="3795"/>
                    <a:pt x="6708" y="3775"/>
                    <a:pt x="6710" y="3752"/>
                  </a:cubicBezTo>
                  <a:close/>
                  <a:moveTo>
                    <a:pt x="6729" y="3401"/>
                  </a:moveTo>
                  <a:cubicBezTo>
                    <a:pt x="6731" y="3378"/>
                    <a:pt x="6751" y="3362"/>
                    <a:pt x="6774" y="3365"/>
                  </a:cubicBezTo>
                  <a:cubicBezTo>
                    <a:pt x="6796" y="3367"/>
                    <a:pt x="6812" y="3387"/>
                    <a:pt x="6810" y="3409"/>
                  </a:cubicBezTo>
                  <a:cubicBezTo>
                    <a:pt x="6807" y="3432"/>
                    <a:pt x="6787" y="3448"/>
                    <a:pt x="6765" y="3445"/>
                  </a:cubicBezTo>
                  <a:cubicBezTo>
                    <a:pt x="6743" y="3443"/>
                    <a:pt x="6726" y="3423"/>
                    <a:pt x="6729" y="3401"/>
                  </a:cubicBezTo>
                  <a:close/>
                  <a:moveTo>
                    <a:pt x="6710" y="3049"/>
                  </a:moveTo>
                  <a:cubicBezTo>
                    <a:pt x="6713" y="3027"/>
                    <a:pt x="6733" y="3011"/>
                    <a:pt x="6755" y="3013"/>
                  </a:cubicBezTo>
                  <a:cubicBezTo>
                    <a:pt x="6777" y="3015"/>
                    <a:pt x="6794" y="3035"/>
                    <a:pt x="6791" y="3058"/>
                  </a:cubicBezTo>
                  <a:cubicBezTo>
                    <a:pt x="6789" y="3080"/>
                    <a:pt x="6769" y="3096"/>
                    <a:pt x="6747" y="3094"/>
                  </a:cubicBezTo>
                  <a:cubicBezTo>
                    <a:pt x="6724" y="3091"/>
                    <a:pt x="6708" y="3071"/>
                    <a:pt x="6710" y="3049"/>
                  </a:cubicBezTo>
                  <a:close/>
                  <a:moveTo>
                    <a:pt x="6655" y="2701"/>
                  </a:moveTo>
                  <a:cubicBezTo>
                    <a:pt x="6658" y="2679"/>
                    <a:pt x="6678" y="2663"/>
                    <a:pt x="6700" y="2665"/>
                  </a:cubicBezTo>
                  <a:cubicBezTo>
                    <a:pt x="6722" y="2667"/>
                    <a:pt x="6739" y="2687"/>
                    <a:pt x="6736" y="2710"/>
                  </a:cubicBezTo>
                  <a:cubicBezTo>
                    <a:pt x="6734" y="2732"/>
                    <a:pt x="6714" y="2748"/>
                    <a:pt x="6692" y="2746"/>
                  </a:cubicBezTo>
                  <a:cubicBezTo>
                    <a:pt x="6669" y="2744"/>
                    <a:pt x="6653" y="2724"/>
                    <a:pt x="6655" y="2701"/>
                  </a:cubicBezTo>
                  <a:close/>
                  <a:moveTo>
                    <a:pt x="6564" y="2361"/>
                  </a:moveTo>
                  <a:cubicBezTo>
                    <a:pt x="6567" y="2339"/>
                    <a:pt x="6587" y="2323"/>
                    <a:pt x="6609" y="2325"/>
                  </a:cubicBezTo>
                  <a:cubicBezTo>
                    <a:pt x="6631" y="2327"/>
                    <a:pt x="6647" y="2347"/>
                    <a:pt x="6645" y="2370"/>
                  </a:cubicBezTo>
                  <a:cubicBezTo>
                    <a:pt x="6643" y="2392"/>
                    <a:pt x="6623" y="2408"/>
                    <a:pt x="6600" y="2406"/>
                  </a:cubicBezTo>
                  <a:cubicBezTo>
                    <a:pt x="6578" y="2404"/>
                    <a:pt x="6562" y="2383"/>
                    <a:pt x="6564" y="2361"/>
                  </a:cubicBezTo>
                  <a:close/>
                  <a:moveTo>
                    <a:pt x="6438" y="2032"/>
                  </a:moveTo>
                  <a:cubicBezTo>
                    <a:pt x="6440" y="2010"/>
                    <a:pt x="6460" y="1994"/>
                    <a:pt x="6483" y="1996"/>
                  </a:cubicBezTo>
                  <a:cubicBezTo>
                    <a:pt x="6505" y="1998"/>
                    <a:pt x="6521" y="2019"/>
                    <a:pt x="6519" y="2041"/>
                  </a:cubicBezTo>
                  <a:cubicBezTo>
                    <a:pt x="6517" y="2063"/>
                    <a:pt x="6497" y="2079"/>
                    <a:pt x="6474" y="2077"/>
                  </a:cubicBezTo>
                  <a:cubicBezTo>
                    <a:pt x="6452" y="2075"/>
                    <a:pt x="6436" y="2055"/>
                    <a:pt x="6438" y="2032"/>
                  </a:cubicBezTo>
                  <a:close/>
                  <a:moveTo>
                    <a:pt x="6278" y="1719"/>
                  </a:moveTo>
                  <a:cubicBezTo>
                    <a:pt x="6280" y="1696"/>
                    <a:pt x="6300" y="1680"/>
                    <a:pt x="6323" y="1682"/>
                  </a:cubicBezTo>
                  <a:cubicBezTo>
                    <a:pt x="6345" y="1685"/>
                    <a:pt x="6361" y="1705"/>
                    <a:pt x="6359" y="1727"/>
                  </a:cubicBezTo>
                  <a:cubicBezTo>
                    <a:pt x="6357" y="1749"/>
                    <a:pt x="6337" y="1766"/>
                    <a:pt x="6314" y="1763"/>
                  </a:cubicBezTo>
                  <a:cubicBezTo>
                    <a:pt x="6292" y="1761"/>
                    <a:pt x="6276" y="1741"/>
                    <a:pt x="6278" y="1719"/>
                  </a:cubicBezTo>
                  <a:close/>
                  <a:moveTo>
                    <a:pt x="6086" y="1423"/>
                  </a:moveTo>
                  <a:cubicBezTo>
                    <a:pt x="6089" y="1401"/>
                    <a:pt x="6109" y="1385"/>
                    <a:pt x="6131" y="1387"/>
                  </a:cubicBezTo>
                  <a:cubicBezTo>
                    <a:pt x="6153" y="1389"/>
                    <a:pt x="6170" y="1409"/>
                    <a:pt x="6167" y="1432"/>
                  </a:cubicBezTo>
                  <a:cubicBezTo>
                    <a:pt x="6165" y="1454"/>
                    <a:pt x="6145" y="1470"/>
                    <a:pt x="6123" y="1468"/>
                  </a:cubicBezTo>
                  <a:cubicBezTo>
                    <a:pt x="6100" y="1466"/>
                    <a:pt x="6084" y="1446"/>
                    <a:pt x="6086" y="1423"/>
                  </a:cubicBezTo>
                  <a:close/>
                  <a:moveTo>
                    <a:pt x="5865" y="1150"/>
                  </a:moveTo>
                  <a:cubicBezTo>
                    <a:pt x="5867" y="1127"/>
                    <a:pt x="5887" y="1111"/>
                    <a:pt x="5909" y="1113"/>
                  </a:cubicBezTo>
                  <a:cubicBezTo>
                    <a:pt x="5932" y="1116"/>
                    <a:pt x="5948" y="1136"/>
                    <a:pt x="5946" y="1158"/>
                  </a:cubicBezTo>
                  <a:cubicBezTo>
                    <a:pt x="5943" y="1180"/>
                    <a:pt x="5923" y="1197"/>
                    <a:pt x="5901" y="1194"/>
                  </a:cubicBezTo>
                  <a:cubicBezTo>
                    <a:pt x="5879" y="1192"/>
                    <a:pt x="5862" y="1172"/>
                    <a:pt x="5865" y="1150"/>
                  </a:cubicBezTo>
                  <a:close/>
                  <a:moveTo>
                    <a:pt x="5616" y="901"/>
                  </a:moveTo>
                  <a:cubicBezTo>
                    <a:pt x="5618" y="878"/>
                    <a:pt x="5638" y="862"/>
                    <a:pt x="5660" y="864"/>
                  </a:cubicBezTo>
                  <a:cubicBezTo>
                    <a:pt x="5683" y="867"/>
                    <a:pt x="5699" y="887"/>
                    <a:pt x="5697" y="909"/>
                  </a:cubicBezTo>
                  <a:cubicBezTo>
                    <a:pt x="5694" y="931"/>
                    <a:pt x="5674" y="948"/>
                    <a:pt x="5652" y="945"/>
                  </a:cubicBezTo>
                  <a:cubicBezTo>
                    <a:pt x="5630" y="943"/>
                    <a:pt x="5613" y="923"/>
                    <a:pt x="5616" y="901"/>
                  </a:cubicBezTo>
                  <a:close/>
                  <a:moveTo>
                    <a:pt x="5342" y="679"/>
                  </a:moveTo>
                  <a:cubicBezTo>
                    <a:pt x="5344" y="657"/>
                    <a:pt x="5364" y="640"/>
                    <a:pt x="5387" y="643"/>
                  </a:cubicBezTo>
                  <a:cubicBezTo>
                    <a:pt x="5409" y="645"/>
                    <a:pt x="5425" y="665"/>
                    <a:pt x="5423" y="687"/>
                  </a:cubicBezTo>
                  <a:cubicBezTo>
                    <a:pt x="5421" y="710"/>
                    <a:pt x="5401" y="726"/>
                    <a:pt x="5378" y="724"/>
                  </a:cubicBezTo>
                  <a:cubicBezTo>
                    <a:pt x="5356" y="721"/>
                    <a:pt x="5340" y="701"/>
                    <a:pt x="5342" y="679"/>
                  </a:cubicBezTo>
                  <a:close/>
                  <a:moveTo>
                    <a:pt x="5047" y="487"/>
                  </a:moveTo>
                  <a:cubicBezTo>
                    <a:pt x="5049" y="465"/>
                    <a:pt x="5069" y="449"/>
                    <a:pt x="5091" y="451"/>
                  </a:cubicBezTo>
                  <a:cubicBezTo>
                    <a:pt x="5114" y="453"/>
                    <a:pt x="5130" y="473"/>
                    <a:pt x="5128" y="496"/>
                  </a:cubicBezTo>
                  <a:cubicBezTo>
                    <a:pt x="5125" y="518"/>
                    <a:pt x="5105" y="534"/>
                    <a:pt x="5083" y="532"/>
                  </a:cubicBezTo>
                  <a:cubicBezTo>
                    <a:pt x="5061" y="530"/>
                    <a:pt x="5044" y="510"/>
                    <a:pt x="5047" y="487"/>
                  </a:cubicBezTo>
                  <a:close/>
                  <a:moveTo>
                    <a:pt x="4733" y="327"/>
                  </a:moveTo>
                  <a:cubicBezTo>
                    <a:pt x="4735" y="305"/>
                    <a:pt x="4755" y="289"/>
                    <a:pt x="4778" y="291"/>
                  </a:cubicBezTo>
                  <a:cubicBezTo>
                    <a:pt x="4800" y="293"/>
                    <a:pt x="4816" y="313"/>
                    <a:pt x="4814" y="336"/>
                  </a:cubicBezTo>
                  <a:cubicBezTo>
                    <a:pt x="4812" y="358"/>
                    <a:pt x="4791" y="374"/>
                    <a:pt x="4769" y="372"/>
                  </a:cubicBezTo>
                  <a:cubicBezTo>
                    <a:pt x="4747" y="370"/>
                    <a:pt x="4731" y="350"/>
                    <a:pt x="4733" y="327"/>
                  </a:cubicBezTo>
                  <a:close/>
                  <a:moveTo>
                    <a:pt x="4404" y="201"/>
                  </a:moveTo>
                  <a:cubicBezTo>
                    <a:pt x="4407" y="179"/>
                    <a:pt x="4427" y="163"/>
                    <a:pt x="4449" y="165"/>
                  </a:cubicBezTo>
                  <a:cubicBezTo>
                    <a:pt x="4471" y="167"/>
                    <a:pt x="4487" y="187"/>
                    <a:pt x="4485" y="210"/>
                  </a:cubicBezTo>
                  <a:cubicBezTo>
                    <a:pt x="4483" y="232"/>
                    <a:pt x="4463" y="248"/>
                    <a:pt x="4440" y="246"/>
                  </a:cubicBezTo>
                  <a:cubicBezTo>
                    <a:pt x="4418" y="243"/>
                    <a:pt x="4402" y="223"/>
                    <a:pt x="4404" y="201"/>
                  </a:cubicBezTo>
                  <a:close/>
                  <a:moveTo>
                    <a:pt x="4064" y="110"/>
                  </a:moveTo>
                  <a:cubicBezTo>
                    <a:pt x="4066" y="88"/>
                    <a:pt x="4086" y="71"/>
                    <a:pt x="4109" y="74"/>
                  </a:cubicBezTo>
                  <a:cubicBezTo>
                    <a:pt x="4131" y="76"/>
                    <a:pt x="4147" y="96"/>
                    <a:pt x="4145" y="118"/>
                  </a:cubicBezTo>
                  <a:cubicBezTo>
                    <a:pt x="4143" y="141"/>
                    <a:pt x="4123" y="157"/>
                    <a:pt x="4100" y="155"/>
                  </a:cubicBezTo>
                  <a:cubicBezTo>
                    <a:pt x="4078" y="152"/>
                    <a:pt x="4062" y="132"/>
                    <a:pt x="4064" y="110"/>
                  </a:cubicBezTo>
                  <a:close/>
                  <a:moveTo>
                    <a:pt x="3716" y="55"/>
                  </a:moveTo>
                  <a:cubicBezTo>
                    <a:pt x="3719" y="33"/>
                    <a:pt x="3739" y="16"/>
                    <a:pt x="3761" y="19"/>
                  </a:cubicBezTo>
                  <a:cubicBezTo>
                    <a:pt x="3783" y="21"/>
                    <a:pt x="3799" y="41"/>
                    <a:pt x="3797" y="63"/>
                  </a:cubicBezTo>
                  <a:cubicBezTo>
                    <a:pt x="3795" y="86"/>
                    <a:pt x="3775" y="102"/>
                    <a:pt x="3752" y="100"/>
                  </a:cubicBezTo>
                  <a:cubicBezTo>
                    <a:pt x="3730" y="97"/>
                    <a:pt x="3714" y="77"/>
                    <a:pt x="3716" y="55"/>
                  </a:cubicBezTo>
                  <a:close/>
                  <a:moveTo>
                    <a:pt x="3365" y="36"/>
                  </a:moveTo>
                  <a:cubicBezTo>
                    <a:pt x="3367" y="14"/>
                    <a:pt x="3387" y="-2"/>
                    <a:pt x="3409" y="0"/>
                  </a:cubicBezTo>
                  <a:cubicBezTo>
                    <a:pt x="3432" y="3"/>
                    <a:pt x="3448" y="23"/>
                    <a:pt x="3445" y="45"/>
                  </a:cubicBezTo>
                  <a:cubicBezTo>
                    <a:pt x="3443" y="67"/>
                    <a:pt x="3423" y="84"/>
                    <a:pt x="3401" y="81"/>
                  </a:cubicBezTo>
                  <a:cubicBezTo>
                    <a:pt x="3378" y="79"/>
                    <a:pt x="3362" y="59"/>
                    <a:pt x="3365" y="36"/>
                  </a:cubicBezTo>
                  <a:close/>
                  <a:moveTo>
                    <a:pt x="3013" y="55"/>
                  </a:moveTo>
                  <a:cubicBezTo>
                    <a:pt x="3015" y="33"/>
                    <a:pt x="3035" y="16"/>
                    <a:pt x="3058" y="19"/>
                  </a:cubicBezTo>
                  <a:cubicBezTo>
                    <a:pt x="3080" y="21"/>
                    <a:pt x="3096" y="41"/>
                    <a:pt x="3094" y="63"/>
                  </a:cubicBezTo>
                  <a:cubicBezTo>
                    <a:pt x="3091" y="86"/>
                    <a:pt x="3071" y="102"/>
                    <a:pt x="3049" y="100"/>
                  </a:cubicBezTo>
                  <a:cubicBezTo>
                    <a:pt x="3027" y="97"/>
                    <a:pt x="3011" y="77"/>
                    <a:pt x="3013" y="55"/>
                  </a:cubicBezTo>
                  <a:close/>
                  <a:moveTo>
                    <a:pt x="2665" y="110"/>
                  </a:moveTo>
                  <a:cubicBezTo>
                    <a:pt x="2667" y="88"/>
                    <a:pt x="2687" y="71"/>
                    <a:pt x="2710" y="74"/>
                  </a:cubicBezTo>
                  <a:cubicBezTo>
                    <a:pt x="2732" y="76"/>
                    <a:pt x="2748" y="96"/>
                    <a:pt x="2746" y="118"/>
                  </a:cubicBezTo>
                  <a:cubicBezTo>
                    <a:pt x="2744" y="141"/>
                    <a:pt x="2724" y="157"/>
                    <a:pt x="2701" y="155"/>
                  </a:cubicBezTo>
                  <a:cubicBezTo>
                    <a:pt x="2679" y="152"/>
                    <a:pt x="2663" y="132"/>
                    <a:pt x="2665" y="110"/>
                  </a:cubicBezTo>
                  <a:close/>
                  <a:moveTo>
                    <a:pt x="2325" y="201"/>
                  </a:moveTo>
                  <a:cubicBezTo>
                    <a:pt x="2327" y="179"/>
                    <a:pt x="2347" y="163"/>
                    <a:pt x="2370" y="165"/>
                  </a:cubicBezTo>
                  <a:cubicBezTo>
                    <a:pt x="2392" y="167"/>
                    <a:pt x="2408" y="187"/>
                    <a:pt x="2406" y="210"/>
                  </a:cubicBezTo>
                  <a:cubicBezTo>
                    <a:pt x="2404" y="232"/>
                    <a:pt x="2383" y="248"/>
                    <a:pt x="2361" y="246"/>
                  </a:cubicBezTo>
                  <a:cubicBezTo>
                    <a:pt x="2339" y="243"/>
                    <a:pt x="2323" y="223"/>
                    <a:pt x="2325" y="201"/>
                  </a:cubicBezTo>
                  <a:close/>
                  <a:moveTo>
                    <a:pt x="1996" y="327"/>
                  </a:moveTo>
                  <a:cubicBezTo>
                    <a:pt x="1998" y="305"/>
                    <a:pt x="2019" y="289"/>
                    <a:pt x="2041" y="291"/>
                  </a:cubicBezTo>
                  <a:cubicBezTo>
                    <a:pt x="2063" y="293"/>
                    <a:pt x="2079" y="313"/>
                    <a:pt x="2077" y="336"/>
                  </a:cubicBezTo>
                  <a:cubicBezTo>
                    <a:pt x="2075" y="358"/>
                    <a:pt x="2055" y="374"/>
                    <a:pt x="2032" y="372"/>
                  </a:cubicBezTo>
                  <a:cubicBezTo>
                    <a:pt x="2010" y="370"/>
                    <a:pt x="1994" y="350"/>
                    <a:pt x="1996" y="327"/>
                  </a:cubicBezTo>
                  <a:close/>
                  <a:moveTo>
                    <a:pt x="1682" y="487"/>
                  </a:moveTo>
                  <a:cubicBezTo>
                    <a:pt x="1685" y="465"/>
                    <a:pt x="1705" y="449"/>
                    <a:pt x="1727" y="451"/>
                  </a:cubicBezTo>
                  <a:cubicBezTo>
                    <a:pt x="1749" y="453"/>
                    <a:pt x="1766" y="473"/>
                    <a:pt x="1763" y="496"/>
                  </a:cubicBezTo>
                  <a:cubicBezTo>
                    <a:pt x="1761" y="518"/>
                    <a:pt x="1741" y="534"/>
                    <a:pt x="1719" y="532"/>
                  </a:cubicBezTo>
                  <a:cubicBezTo>
                    <a:pt x="1696" y="530"/>
                    <a:pt x="1680" y="510"/>
                    <a:pt x="1682" y="487"/>
                  </a:cubicBezTo>
                  <a:close/>
                  <a:moveTo>
                    <a:pt x="1387" y="679"/>
                  </a:moveTo>
                  <a:cubicBezTo>
                    <a:pt x="1389" y="657"/>
                    <a:pt x="1409" y="640"/>
                    <a:pt x="1432" y="643"/>
                  </a:cubicBezTo>
                  <a:cubicBezTo>
                    <a:pt x="1454" y="645"/>
                    <a:pt x="1470" y="665"/>
                    <a:pt x="1468" y="687"/>
                  </a:cubicBezTo>
                  <a:cubicBezTo>
                    <a:pt x="1466" y="710"/>
                    <a:pt x="1446" y="726"/>
                    <a:pt x="1423" y="724"/>
                  </a:cubicBezTo>
                  <a:cubicBezTo>
                    <a:pt x="1401" y="721"/>
                    <a:pt x="1385" y="701"/>
                    <a:pt x="1387" y="679"/>
                  </a:cubicBezTo>
                  <a:close/>
                  <a:moveTo>
                    <a:pt x="1113" y="901"/>
                  </a:moveTo>
                  <a:cubicBezTo>
                    <a:pt x="1116" y="878"/>
                    <a:pt x="1136" y="862"/>
                    <a:pt x="1158" y="864"/>
                  </a:cubicBezTo>
                  <a:cubicBezTo>
                    <a:pt x="1180" y="867"/>
                    <a:pt x="1197" y="887"/>
                    <a:pt x="1194" y="909"/>
                  </a:cubicBezTo>
                  <a:cubicBezTo>
                    <a:pt x="1192" y="931"/>
                    <a:pt x="1172" y="948"/>
                    <a:pt x="1150" y="945"/>
                  </a:cubicBezTo>
                  <a:cubicBezTo>
                    <a:pt x="1127" y="943"/>
                    <a:pt x="1111" y="923"/>
                    <a:pt x="1113" y="901"/>
                  </a:cubicBezTo>
                  <a:close/>
                  <a:moveTo>
                    <a:pt x="864" y="1150"/>
                  </a:moveTo>
                  <a:cubicBezTo>
                    <a:pt x="867" y="1127"/>
                    <a:pt x="887" y="1111"/>
                    <a:pt x="909" y="1113"/>
                  </a:cubicBezTo>
                  <a:cubicBezTo>
                    <a:pt x="931" y="1116"/>
                    <a:pt x="948" y="1136"/>
                    <a:pt x="945" y="1158"/>
                  </a:cubicBezTo>
                  <a:cubicBezTo>
                    <a:pt x="943" y="1180"/>
                    <a:pt x="923" y="1197"/>
                    <a:pt x="901" y="1194"/>
                  </a:cubicBezTo>
                  <a:cubicBezTo>
                    <a:pt x="878" y="1192"/>
                    <a:pt x="862" y="1172"/>
                    <a:pt x="864" y="1150"/>
                  </a:cubicBezTo>
                  <a:close/>
                  <a:moveTo>
                    <a:pt x="643" y="1423"/>
                  </a:moveTo>
                  <a:cubicBezTo>
                    <a:pt x="645" y="1401"/>
                    <a:pt x="665" y="1385"/>
                    <a:pt x="687" y="1387"/>
                  </a:cubicBezTo>
                  <a:cubicBezTo>
                    <a:pt x="710" y="1389"/>
                    <a:pt x="726" y="1409"/>
                    <a:pt x="724" y="1432"/>
                  </a:cubicBezTo>
                  <a:cubicBezTo>
                    <a:pt x="721" y="1454"/>
                    <a:pt x="701" y="1470"/>
                    <a:pt x="679" y="1468"/>
                  </a:cubicBezTo>
                  <a:cubicBezTo>
                    <a:pt x="657" y="1466"/>
                    <a:pt x="640" y="1446"/>
                    <a:pt x="643" y="1423"/>
                  </a:cubicBezTo>
                  <a:close/>
                  <a:moveTo>
                    <a:pt x="451" y="1719"/>
                  </a:moveTo>
                  <a:cubicBezTo>
                    <a:pt x="453" y="1696"/>
                    <a:pt x="473" y="1680"/>
                    <a:pt x="496" y="1682"/>
                  </a:cubicBezTo>
                  <a:cubicBezTo>
                    <a:pt x="518" y="1685"/>
                    <a:pt x="534" y="1705"/>
                    <a:pt x="532" y="1727"/>
                  </a:cubicBezTo>
                  <a:cubicBezTo>
                    <a:pt x="530" y="1749"/>
                    <a:pt x="510" y="1766"/>
                    <a:pt x="487" y="1763"/>
                  </a:cubicBezTo>
                  <a:cubicBezTo>
                    <a:pt x="465" y="1761"/>
                    <a:pt x="449" y="1741"/>
                    <a:pt x="451" y="1719"/>
                  </a:cubicBezTo>
                  <a:close/>
                  <a:moveTo>
                    <a:pt x="291" y="2032"/>
                  </a:moveTo>
                  <a:cubicBezTo>
                    <a:pt x="293" y="2010"/>
                    <a:pt x="313" y="1994"/>
                    <a:pt x="336" y="1996"/>
                  </a:cubicBezTo>
                  <a:cubicBezTo>
                    <a:pt x="358" y="1998"/>
                    <a:pt x="374" y="2019"/>
                    <a:pt x="372" y="2041"/>
                  </a:cubicBezTo>
                  <a:cubicBezTo>
                    <a:pt x="370" y="2063"/>
                    <a:pt x="350" y="2079"/>
                    <a:pt x="327" y="2077"/>
                  </a:cubicBezTo>
                  <a:cubicBezTo>
                    <a:pt x="305" y="2075"/>
                    <a:pt x="289" y="2055"/>
                    <a:pt x="291" y="2032"/>
                  </a:cubicBezTo>
                  <a:close/>
                  <a:moveTo>
                    <a:pt x="165" y="2361"/>
                  </a:moveTo>
                  <a:cubicBezTo>
                    <a:pt x="167" y="2339"/>
                    <a:pt x="187" y="2323"/>
                    <a:pt x="210" y="2325"/>
                  </a:cubicBezTo>
                  <a:cubicBezTo>
                    <a:pt x="232" y="2327"/>
                    <a:pt x="248" y="2347"/>
                    <a:pt x="246" y="2370"/>
                  </a:cubicBezTo>
                  <a:cubicBezTo>
                    <a:pt x="243" y="2392"/>
                    <a:pt x="223" y="2408"/>
                    <a:pt x="201" y="2406"/>
                  </a:cubicBezTo>
                  <a:cubicBezTo>
                    <a:pt x="179" y="2404"/>
                    <a:pt x="163" y="2383"/>
                    <a:pt x="165" y="2361"/>
                  </a:cubicBezTo>
                  <a:close/>
                  <a:moveTo>
                    <a:pt x="74" y="2701"/>
                  </a:moveTo>
                  <a:cubicBezTo>
                    <a:pt x="76" y="2679"/>
                    <a:pt x="96" y="2663"/>
                    <a:pt x="118" y="2665"/>
                  </a:cubicBezTo>
                  <a:cubicBezTo>
                    <a:pt x="141" y="2667"/>
                    <a:pt x="157" y="2687"/>
                    <a:pt x="155" y="2710"/>
                  </a:cubicBezTo>
                  <a:cubicBezTo>
                    <a:pt x="152" y="2732"/>
                    <a:pt x="132" y="2748"/>
                    <a:pt x="110" y="2746"/>
                  </a:cubicBezTo>
                  <a:cubicBezTo>
                    <a:pt x="88" y="2744"/>
                    <a:pt x="71" y="2724"/>
                    <a:pt x="74" y="2701"/>
                  </a:cubicBezTo>
                  <a:close/>
                  <a:moveTo>
                    <a:pt x="19" y="3049"/>
                  </a:moveTo>
                  <a:cubicBezTo>
                    <a:pt x="21" y="3027"/>
                    <a:pt x="41" y="3011"/>
                    <a:pt x="63" y="3013"/>
                  </a:cubicBezTo>
                  <a:cubicBezTo>
                    <a:pt x="86" y="3015"/>
                    <a:pt x="102" y="3035"/>
                    <a:pt x="100" y="3058"/>
                  </a:cubicBezTo>
                  <a:cubicBezTo>
                    <a:pt x="97" y="3080"/>
                    <a:pt x="77" y="3096"/>
                    <a:pt x="55" y="3094"/>
                  </a:cubicBezTo>
                  <a:cubicBezTo>
                    <a:pt x="33" y="3091"/>
                    <a:pt x="16" y="3071"/>
                    <a:pt x="19" y="3049"/>
                  </a:cubicBezTo>
                  <a:close/>
                </a:path>
              </a:pathLst>
            </a:custGeom>
            <a:gradFill>
              <a:gsLst>
                <a:gs pos="69000">
                  <a:schemeClr val="bg1">
                    <a:lumMod val="50000"/>
                    <a:alpha val="0"/>
                  </a:schemeClr>
                </a:gs>
                <a:gs pos="18000">
                  <a:schemeClr val="bg1">
                    <a:lumMod val="50000"/>
                    <a:alpha val="20000"/>
                  </a:schemeClr>
                </a:gs>
                <a:gs pos="0">
                  <a:schemeClr val="bg1">
                    <a:lumMod val="5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5" name="半调粒子01"/>
            <p:cNvSpPr>
              <a:spLocks noChangeAspect="1"/>
            </p:cNvSpPr>
            <p:nvPr userDrawn="1"/>
          </p:nvSpPr>
          <p:spPr>
            <a:xfrm>
              <a:off x="3969264" y="1471078"/>
              <a:ext cx="4224262" cy="4224262"/>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810" h="6810">
                  <a:moveTo>
                    <a:pt x="1118" y="3333"/>
                  </a:moveTo>
                  <a:cubicBezTo>
                    <a:pt x="1157" y="3333"/>
                    <a:pt x="1189" y="3365"/>
                    <a:pt x="1189" y="3405"/>
                  </a:cubicBezTo>
                  <a:cubicBezTo>
                    <a:pt x="1189" y="3445"/>
                    <a:pt x="1157" y="3477"/>
                    <a:pt x="1118" y="3477"/>
                  </a:cubicBezTo>
                  <a:cubicBezTo>
                    <a:pt x="1078" y="3477"/>
                    <a:pt x="1046" y="3445"/>
                    <a:pt x="1046" y="3405"/>
                  </a:cubicBezTo>
                  <a:cubicBezTo>
                    <a:pt x="1046" y="3365"/>
                    <a:pt x="1078" y="3333"/>
                    <a:pt x="1118" y="3333"/>
                  </a:cubicBezTo>
                  <a:close/>
                  <a:moveTo>
                    <a:pt x="1154" y="2924"/>
                  </a:moveTo>
                  <a:cubicBezTo>
                    <a:pt x="1194" y="2924"/>
                    <a:pt x="1226" y="2956"/>
                    <a:pt x="1226" y="2996"/>
                  </a:cubicBezTo>
                  <a:cubicBezTo>
                    <a:pt x="1226" y="3035"/>
                    <a:pt x="1194" y="3067"/>
                    <a:pt x="1154" y="3067"/>
                  </a:cubicBezTo>
                  <a:cubicBezTo>
                    <a:pt x="1115" y="3067"/>
                    <a:pt x="1083" y="3035"/>
                    <a:pt x="1083" y="2996"/>
                  </a:cubicBezTo>
                  <a:cubicBezTo>
                    <a:pt x="1083" y="2956"/>
                    <a:pt x="1115" y="2924"/>
                    <a:pt x="1154" y="2924"/>
                  </a:cubicBezTo>
                  <a:close/>
                  <a:moveTo>
                    <a:pt x="1264" y="2528"/>
                  </a:moveTo>
                  <a:cubicBezTo>
                    <a:pt x="1303" y="2528"/>
                    <a:pt x="1335" y="2560"/>
                    <a:pt x="1335" y="2600"/>
                  </a:cubicBezTo>
                  <a:cubicBezTo>
                    <a:pt x="1335" y="2639"/>
                    <a:pt x="1303" y="2671"/>
                    <a:pt x="1264" y="2671"/>
                  </a:cubicBezTo>
                  <a:cubicBezTo>
                    <a:pt x="1224" y="2671"/>
                    <a:pt x="1192" y="2639"/>
                    <a:pt x="1192" y="2600"/>
                  </a:cubicBezTo>
                  <a:cubicBezTo>
                    <a:pt x="1192" y="2560"/>
                    <a:pt x="1224" y="2528"/>
                    <a:pt x="1264" y="2528"/>
                  </a:cubicBezTo>
                  <a:close/>
                  <a:moveTo>
                    <a:pt x="1442" y="2158"/>
                  </a:moveTo>
                  <a:cubicBezTo>
                    <a:pt x="1482" y="2158"/>
                    <a:pt x="1514" y="2190"/>
                    <a:pt x="1514" y="2230"/>
                  </a:cubicBezTo>
                  <a:cubicBezTo>
                    <a:pt x="1514" y="2269"/>
                    <a:pt x="1482" y="2301"/>
                    <a:pt x="1442" y="2301"/>
                  </a:cubicBezTo>
                  <a:cubicBezTo>
                    <a:pt x="1402" y="2301"/>
                    <a:pt x="1370" y="2269"/>
                    <a:pt x="1370" y="2230"/>
                  </a:cubicBezTo>
                  <a:cubicBezTo>
                    <a:pt x="1370" y="2190"/>
                    <a:pt x="1402" y="2158"/>
                    <a:pt x="1442" y="2158"/>
                  </a:cubicBezTo>
                  <a:close/>
                  <a:moveTo>
                    <a:pt x="1683" y="1826"/>
                  </a:moveTo>
                  <a:cubicBezTo>
                    <a:pt x="1723" y="1826"/>
                    <a:pt x="1755" y="1858"/>
                    <a:pt x="1755" y="1897"/>
                  </a:cubicBezTo>
                  <a:cubicBezTo>
                    <a:pt x="1755" y="1937"/>
                    <a:pt x="1723" y="1969"/>
                    <a:pt x="1683" y="1969"/>
                  </a:cubicBezTo>
                  <a:cubicBezTo>
                    <a:pt x="1644" y="1969"/>
                    <a:pt x="1612" y="1937"/>
                    <a:pt x="1612" y="1897"/>
                  </a:cubicBezTo>
                  <a:cubicBezTo>
                    <a:pt x="1612" y="1858"/>
                    <a:pt x="1644" y="1826"/>
                    <a:pt x="1683" y="1826"/>
                  </a:cubicBezTo>
                  <a:close/>
                  <a:moveTo>
                    <a:pt x="1980" y="1542"/>
                  </a:moveTo>
                  <a:cubicBezTo>
                    <a:pt x="2020" y="1542"/>
                    <a:pt x="2052" y="1574"/>
                    <a:pt x="2052" y="1613"/>
                  </a:cubicBezTo>
                  <a:cubicBezTo>
                    <a:pt x="2052" y="1653"/>
                    <a:pt x="2020" y="1685"/>
                    <a:pt x="1980" y="1685"/>
                  </a:cubicBezTo>
                  <a:cubicBezTo>
                    <a:pt x="1941" y="1685"/>
                    <a:pt x="1909" y="1653"/>
                    <a:pt x="1909" y="1613"/>
                  </a:cubicBezTo>
                  <a:cubicBezTo>
                    <a:pt x="1909" y="1574"/>
                    <a:pt x="1941" y="1542"/>
                    <a:pt x="1980" y="1542"/>
                  </a:cubicBezTo>
                  <a:close/>
                  <a:moveTo>
                    <a:pt x="2323" y="1315"/>
                  </a:moveTo>
                  <a:cubicBezTo>
                    <a:pt x="2363" y="1315"/>
                    <a:pt x="2395" y="1347"/>
                    <a:pt x="2395" y="1387"/>
                  </a:cubicBezTo>
                  <a:cubicBezTo>
                    <a:pt x="2395" y="1427"/>
                    <a:pt x="2363" y="1459"/>
                    <a:pt x="2323" y="1459"/>
                  </a:cubicBezTo>
                  <a:cubicBezTo>
                    <a:pt x="2284" y="1459"/>
                    <a:pt x="2252" y="1427"/>
                    <a:pt x="2252" y="1387"/>
                  </a:cubicBezTo>
                  <a:cubicBezTo>
                    <a:pt x="2252" y="1347"/>
                    <a:pt x="2284" y="1315"/>
                    <a:pt x="2323" y="1315"/>
                  </a:cubicBezTo>
                  <a:close/>
                  <a:moveTo>
                    <a:pt x="2701" y="1154"/>
                  </a:moveTo>
                  <a:cubicBezTo>
                    <a:pt x="2741" y="1154"/>
                    <a:pt x="2773" y="1186"/>
                    <a:pt x="2773" y="1225"/>
                  </a:cubicBezTo>
                  <a:cubicBezTo>
                    <a:pt x="2773" y="1265"/>
                    <a:pt x="2741" y="1297"/>
                    <a:pt x="2701" y="1297"/>
                  </a:cubicBezTo>
                  <a:cubicBezTo>
                    <a:pt x="2661" y="1297"/>
                    <a:pt x="2629" y="1265"/>
                    <a:pt x="2629" y="1225"/>
                  </a:cubicBezTo>
                  <a:cubicBezTo>
                    <a:pt x="2629" y="1186"/>
                    <a:pt x="2661" y="1154"/>
                    <a:pt x="2701" y="1154"/>
                  </a:cubicBezTo>
                  <a:close/>
                  <a:moveTo>
                    <a:pt x="3102" y="1062"/>
                  </a:moveTo>
                  <a:cubicBezTo>
                    <a:pt x="3141" y="1062"/>
                    <a:pt x="3173" y="1094"/>
                    <a:pt x="3173" y="1134"/>
                  </a:cubicBezTo>
                  <a:cubicBezTo>
                    <a:pt x="3173" y="1174"/>
                    <a:pt x="3141" y="1206"/>
                    <a:pt x="3102" y="1206"/>
                  </a:cubicBezTo>
                  <a:cubicBezTo>
                    <a:pt x="3062" y="1206"/>
                    <a:pt x="3030" y="1174"/>
                    <a:pt x="3030" y="1134"/>
                  </a:cubicBezTo>
                  <a:cubicBezTo>
                    <a:pt x="3030" y="1094"/>
                    <a:pt x="3062" y="1062"/>
                    <a:pt x="3102" y="1062"/>
                  </a:cubicBezTo>
                  <a:close/>
                  <a:moveTo>
                    <a:pt x="3512" y="1044"/>
                  </a:moveTo>
                  <a:cubicBezTo>
                    <a:pt x="3551" y="1044"/>
                    <a:pt x="3584" y="1076"/>
                    <a:pt x="3584" y="1116"/>
                  </a:cubicBezTo>
                  <a:cubicBezTo>
                    <a:pt x="3584" y="1155"/>
                    <a:pt x="3551" y="1187"/>
                    <a:pt x="3512" y="1187"/>
                  </a:cubicBezTo>
                  <a:cubicBezTo>
                    <a:pt x="3472" y="1187"/>
                    <a:pt x="3440" y="1155"/>
                    <a:pt x="3440" y="1116"/>
                  </a:cubicBezTo>
                  <a:cubicBezTo>
                    <a:pt x="3440" y="1076"/>
                    <a:pt x="3472" y="1044"/>
                    <a:pt x="3512" y="1044"/>
                  </a:cubicBezTo>
                  <a:close/>
                  <a:moveTo>
                    <a:pt x="3919" y="1099"/>
                  </a:moveTo>
                  <a:cubicBezTo>
                    <a:pt x="3959" y="1099"/>
                    <a:pt x="3991" y="1131"/>
                    <a:pt x="3991" y="1171"/>
                  </a:cubicBezTo>
                  <a:cubicBezTo>
                    <a:pt x="3991" y="1210"/>
                    <a:pt x="3959" y="1242"/>
                    <a:pt x="3919" y="1242"/>
                  </a:cubicBezTo>
                  <a:cubicBezTo>
                    <a:pt x="3879" y="1242"/>
                    <a:pt x="3847" y="1210"/>
                    <a:pt x="3847" y="1171"/>
                  </a:cubicBezTo>
                  <a:cubicBezTo>
                    <a:pt x="3847" y="1131"/>
                    <a:pt x="3879" y="1099"/>
                    <a:pt x="3919" y="1099"/>
                  </a:cubicBezTo>
                  <a:close/>
                  <a:moveTo>
                    <a:pt x="4310" y="1226"/>
                  </a:moveTo>
                  <a:cubicBezTo>
                    <a:pt x="4349" y="1226"/>
                    <a:pt x="4381" y="1258"/>
                    <a:pt x="4381" y="1298"/>
                  </a:cubicBezTo>
                  <a:cubicBezTo>
                    <a:pt x="4381" y="1337"/>
                    <a:pt x="4349" y="1369"/>
                    <a:pt x="4310" y="1369"/>
                  </a:cubicBezTo>
                  <a:cubicBezTo>
                    <a:pt x="4270" y="1369"/>
                    <a:pt x="4238" y="1337"/>
                    <a:pt x="4238" y="1298"/>
                  </a:cubicBezTo>
                  <a:cubicBezTo>
                    <a:pt x="4238" y="1258"/>
                    <a:pt x="4270" y="1226"/>
                    <a:pt x="4310" y="1226"/>
                  </a:cubicBezTo>
                  <a:close/>
                  <a:moveTo>
                    <a:pt x="4671" y="1421"/>
                  </a:moveTo>
                  <a:cubicBezTo>
                    <a:pt x="4711" y="1421"/>
                    <a:pt x="4743" y="1453"/>
                    <a:pt x="4743" y="1492"/>
                  </a:cubicBezTo>
                  <a:cubicBezTo>
                    <a:pt x="4743" y="1532"/>
                    <a:pt x="4711" y="1564"/>
                    <a:pt x="4671" y="1564"/>
                  </a:cubicBezTo>
                  <a:cubicBezTo>
                    <a:pt x="4632" y="1564"/>
                    <a:pt x="4600" y="1532"/>
                    <a:pt x="4600" y="1492"/>
                  </a:cubicBezTo>
                  <a:cubicBezTo>
                    <a:pt x="4600" y="1453"/>
                    <a:pt x="4632" y="1421"/>
                    <a:pt x="4671" y="1421"/>
                  </a:cubicBezTo>
                  <a:close/>
                  <a:moveTo>
                    <a:pt x="4993" y="1677"/>
                  </a:moveTo>
                  <a:cubicBezTo>
                    <a:pt x="5032" y="1677"/>
                    <a:pt x="5064" y="1709"/>
                    <a:pt x="5064" y="1749"/>
                  </a:cubicBezTo>
                  <a:cubicBezTo>
                    <a:pt x="5064" y="1788"/>
                    <a:pt x="5032" y="1820"/>
                    <a:pt x="4993" y="1820"/>
                  </a:cubicBezTo>
                  <a:cubicBezTo>
                    <a:pt x="4953" y="1820"/>
                    <a:pt x="4921" y="1788"/>
                    <a:pt x="4921" y="1749"/>
                  </a:cubicBezTo>
                  <a:cubicBezTo>
                    <a:pt x="4921" y="1709"/>
                    <a:pt x="4953" y="1677"/>
                    <a:pt x="4993" y="1677"/>
                  </a:cubicBezTo>
                  <a:close/>
                  <a:moveTo>
                    <a:pt x="5263" y="1986"/>
                  </a:moveTo>
                  <a:cubicBezTo>
                    <a:pt x="5303" y="1986"/>
                    <a:pt x="5335" y="2018"/>
                    <a:pt x="5335" y="2058"/>
                  </a:cubicBezTo>
                  <a:cubicBezTo>
                    <a:pt x="5335" y="2098"/>
                    <a:pt x="5303" y="2130"/>
                    <a:pt x="5263" y="2130"/>
                  </a:cubicBezTo>
                  <a:cubicBezTo>
                    <a:pt x="5223" y="2130"/>
                    <a:pt x="5191" y="2098"/>
                    <a:pt x="5191" y="2058"/>
                  </a:cubicBezTo>
                  <a:cubicBezTo>
                    <a:pt x="5191" y="2018"/>
                    <a:pt x="5223" y="1986"/>
                    <a:pt x="5263" y="1986"/>
                  </a:cubicBezTo>
                  <a:close/>
                  <a:moveTo>
                    <a:pt x="5474" y="2339"/>
                  </a:moveTo>
                  <a:cubicBezTo>
                    <a:pt x="5513" y="2339"/>
                    <a:pt x="5545" y="2371"/>
                    <a:pt x="5545" y="2411"/>
                  </a:cubicBezTo>
                  <a:cubicBezTo>
                    <a:pt x="5545" y="2450"/>
                    <a:pt x="5513" y="2482"/>
                    <a:pt x="5474" y="2482"/>
                  </a:cubicBezTo>
                  <a:cubicBezTo>
                    <a:pt x="5434" y="2482"/>
                    <a:pt x="5402" y="2450"/>
                    <a:pt x="5402" y="2411"/>
                  </a:cubicBezTo>
                  <a:cubicBezTo>
                    <a:pt x="5402" y="2371"/>
                    <a:pt x="5434" y="2339"/>
                    <a:pt x="5474" y="2339"/>
                  </a:cubicBezTo>
                  <a:close/>
                  <a:moveTo>
                    <a:pt x="5618" y="2724"/>
                  </a:moveTo>
                  <a:cubicBezTo>
                    <a:pt x="5658" y="2724"/>
                    <a:pt x="5690" y="2756"/>
                    <a:pt x="5690" y="2795"/>
                  </a:cubicBezTo>
                  <a:cubicBezTo>
                    <a:pt x="5690" y="2835"/>
                    <a:pt x="5658" y="2867"/>
                    <a:pt x="5618" y="2867"/>
                  </a:cubicBezTo>
                  <a:cubicBezTo>
                    <a:pt x="5578" y="2867"/>
                    <a:pt x="5546" y="2835"/>
                    <a:pt x="5546" y="2795"/>
                  </a:cubicBezTo>
                  <a:cubicBezTo>
                    <a:pt x="5546" y="2756"/>
                    <a:pt x="5578" y="2724"/>
                    <a:pt x="5618" y="2724"/>
                  </a:cubicBezTo>
                  <a:close/>
                  <a:moveTo>
                    <a:pt x="5691" y="3128"/>
                  </a:moveTo>
                  <a:cubicBezTo>
                    <a:pt x="5731" y="3128"/>
                    <a:pt x="5763" y="3160"/>
                    <a:pt x="5763" y="3200"/>
                  </a:cubicBezTo>
                  <a:cubicBezTo>
                    <a:pt x="5763" y="3239"/>
                    <a:pt x="5731" y="3271"/>
                    <a:pt x="5691" y="3271"/>
                  </a:cubicBezTo>
                  <a:cubicBezTo>
                    <a:pt x="5652" y="3271"/>
                    <a:pt x="5620" y="3239"/>
                    <a:pt x="5620" y="3200"/>
                  </a:cubicBezTo>
                  <a:cubicBezTo>
                    <a:pt x="5620" y="3160"/>
                    <a:pt x="5652" y="3128"/>
                    <a:pt x="5691" y="3128"/>
                  </a:cubicBezTo>
                  <a:close/>
                  <a:moveTo>
                    <a:pt x="5691" y="3539"/>
                  </a:moveTo>
                  <a:cubicBezTo>
                    <a:pt x="5731" y="3539"/>
                    <a:pt x="5763" y="3571"/>
                    <a:pt x="5763" y="3610"/>
                  </a:cubicBezTo>
                  <a:cubicBezTo>
                    <a:pt x="5763" y="3650"/>
                    <a:pt x="5731" y="3682"/>
                    <a:pt x="5691" y="3682"/>
                  </a:cubicBezTo>
                  <a:cubicBezTo>
                    <a:pt x="5652" y="3682"/>
                    <a:pt x="5620" y="3650"/>
                    <a:pt x="5620" y="3610"/>
                  </a:cubicBezTo>
                  <a:cubicBezTo>
                    <a:pt x="5620" y="3571"/>
                    <a:pt x="5652" y="3539"/>
                    <a:pt x="5691" y="3539"/>
                  </a:cubicBezTo>
                  <a:close/>
                  <a:moveTo>
                    <a:pt x="5618" y="3943"/>
                  </a:moveTo>
                  <a:cubicBezTo>
                    <a:pt x="5658" y="3943"/>
                    <a:pt x="5690" y="3975"/>
                    <a:pt x="5690" y="4015"/>
                  </a:cubicBezTo>
                  <a:cubicBezTo>
                    <a:pt x="5690" y="4054"/>
                    <a:pt x="5658" y="4086"/>
                    <a:pt x="5618" y="4086"/>
                  </a:cubicBezTo>
                  <a:cubicBezTo>
                    <a:pt x="5578" y="4086"/>
                    <a:pt x="5546" y="4054"/>
                    <a:pt x="5546" y="4015"/>
                  </a:cubicBezTo>
                  <a:cubicBezTo>
                    <a:pt x="5546" y="3975"/>
                    <a:pt x="5578" y="3943"/>
                    <a:pt x="5618" y="3943"/>
                  </a:cubicBezTo>
                  <a:close/>
                  <a:moveTo>
                    <a:pt x="5474" y="4328"/>
                  </a:moveTo>
                  <a:cubicBezTo>
                    <a:pt x="5513" y="4328"/>
                    <a:pt x="5545" y="4360"/>
                    <a:pt x="5545" y="4399"/>
                  </a:cubicBezTo>
                  <a:cubicBezTo>
                    <a:pt x="5545" y="4439"/>
                    <a:pt x="5513" y="4471"/>
                    <a:pt x="5474" y="4471"/>
                  </a:cubicBezTo>
                  <a:cubicBezTo>
                    <a:pt x="5434" y="4471"/>
                    <a:pt x="5402" y="4439"/>
                    <a:pt x="5402" y="4399"/>
                  </a:cubicBezTo>
                  <a:cubicBezTo>
                    <a:pt x="5402" y="4360"/>
                    <a:pt x="5434" y="4328"/>
                    <a:pt x="5474" y="4328"/>
                  </a:cubicBezTo>
                  <a:close/>
                  <a:moveTo>
                    <a:pt x="5263" y="4680"/>
                  </a:moveTo>
                  <a:cubicBezTo>
                    <a:pt x="5303" y="4680"/>
                    <a:pt x="5335" y="4712"/>
                    <a:pt x="5335" y="4752"/>
                  </a:cubicBezTo>
                  <a:cubicBezTo>
                    <a:pt x="5335" y="4792"/>
                    <a:pt x="5303" y="4824"/>
                    <a:pt x="5263" y="4824"/>
                  </a:cubicBezTo>
                  <a:cubicBezTo>
                    <a:pt x="5223" y="4824"/>
                    <a:pt x="5191" y="4792"/>
                    <a:pt x="5191" y="4752"/>
                  </a:cubicBezTo>
                  <a:cubicBezTo>
                    <a:pt x="5191" y="4712"/>
                    <a:pt x="5223" y="4680"/>
                    <a:pt x="5263" y="4680"/>
                  </a:cubicBezTo>
                  <a:close/>
                  <a:moveTo>
                    <a:pt x="4993" y="4990"/>
                  </a:moveTo>
                  <a:cubicBezTo>
                    <a:pt x="5032" y="4990"/>
                    <a:pt x="5064" y="5022"/>
                    <a:pt x="5064" y="5061"/>
                  </a:cubicBezTo>
                  <a:cubicBezTo>
                    <a:pt x="5064" y="5101"/>
                    <a:pt x="5032" y="5133"/>
                    <a:pt x="4993" y="5133"/>
                  </a:cubicBezTo>
                  <a:cubicBezTo>
                    <a:pt x="4953" y="5133"/>
                    <a:pt x="4921" y="5101"/>
                    <a:pt x="4921" y="5061"/>
                  </a:cubicBezTo>
                  <a:cubicBezTo>
                    <a:pt x="4921" y="5022"/>
                    <a:pt x="4953" y="4990"/>
                    <a:pt x="4993" y="4990"/>
                  </a:cubicBezTo>
                  <a:close/>
                  <a:moveTo>
                    <a:pt x="4671" y="5246"/>
                  </a:moveTo>
                  <a:cubicBezTo>
                    <a:pt x="4711" y="5246"/>
                    <a:pt x="4743" y="5278"/>
                    <a:pt x="4743" y="5318"/>
                  </a:cubicBezTo>
                  <a:cubicBezTo>
                    <a:pt x="4743" y="5357"/>
                    <a:pt x="4711" y="5389"/>
                    <a:pt x="4671" y="5389"/>
                  </a:cubicBezTo>
                  <a:cubicBezTo>
                    <a:pt x="4632" y="5389"/>
                    <a:pt x="4600" y="5357"/>
                    <a:pt x="4600" y="5318"/>
                  </a:cubicBezTo>
                  <a:cubicBezTo>
                    <a:pt x="4600" y="5278"/>
                    <a:pt x="4632" y="5246"/>
                    <a:pt x="4671" y="5246"/>
                  </a:cubicBezTo>
                  <a:close/>
                  <a:moveTo>
                    <a:pt x="4310" y="5441"/>
                  </a:moveTo>
                  <a:cubicBezTo>
                    <a:pt x="4349" y="5441"/>
                    <a:pt x="4381" y="5473"/>
                    <a:pt x="4381" y="5512"/>
                  </a:cubicBezTo>
                  <a:cubicBezTo>
                    <a:pt x="4381" y="5552"/>
                    <a:pt x="4349" y="5584"/>
                    <a:pt x="4310" y="5584"/>
                  </a:cubicBezTo>
                  <a:cubicBezTo>
                    <a:pt x="4270" y="5584"/>
                    <a:pt x="4238" y="5552"/>
                    <a:pt x="4238" y="5512"/>
                  </a:cubicBezTo>
                  <a:cubicBezTo>
                    <a:pt x="4238" y="5473"/>
                    <a:pt x="4270" y="5441"/>
                    <a:pt x="4310" y="5441"/>
                  </a:cubicBezTo>
                  <a:close/>
                  <a:moveTo>
                    <a:pt x="3919" y="5568"/>
                  </a:moveTo>
                  <a:cubicBezTo>
                    <a:pt x="3959" y="5568"/>
                    <a:pt x="3991" y="5600"/>
                    <a:pt x="3991" y="5639"/>
                  </a:cubicBezTo>
                  <a:cubicBezTo>
                    <a:pt x="3991" y="5679"/>
                    <a:pt x="3959" y="5711"/>
                    <a:pt x="3919" y="5711"/>
                  </a:cubicBezTo>
                  <a:cubicBezTo>
                    <a:pt x="3879" y="5711"/>
                    <a:pt x="3847" y="5679"/>
                    <a:pt x="3847" y="5639"/>
                  </a:cubicBezTo>
                  <a:cubicBezTo>
                    <a:pt x="3847" y="5600"/>
                    <a:pt x="3879" y="5568"/>
                    <a:pt x="3919" y="5568"/>
                  </a:cubicBezTo>
                  <a:close/>
                  <a:moveTo>
                    <a:pt x="3512" y="5623"/>
                  </a:moveTo>
                  <a:cubicBezTo>
                    <a:pt x="3551" y="5623"/>
                    <a:pt x="3584" y="5655"/>
                    <a:pt x="3584" y="5694"/>
                  </a:cubicBezTo>
                  <a:cubicBezTo>
                    <a:pt x="3584" y="5734"/>
                    <a:pt x="3551" y="5766"/>
                    <a:pt x="3512" y="5766"/>
                  </a:cubicBezTo>
                  <a:cubicBezTo>
                    <a:pt x="3472" y="5766"/>
                    <a:pt x="3440" y="5734"/>
                    <a:pt x="3440" y="5694"/>
                  </a:cubicBezTo>
                  <a:cubicBezTo>
                    <a:pt x="3440" y="5655"/>
                    <a:pt x="3472" y="5623"/>
                    <a:pt x="3512" y="5623"/>
                  </a:cubicBezTo>
                  <a:close/>
                  <a:moveTo>
                    <a:pt x="3102" y="5604"/>
                  </a:moveTo>
                  <a:cubicBezTo>
                    <a:pt x="3141" y="5604"/>
                    <a:pt x="3173" y="5636"/>
                    <a:pt x="3173" y="5676"/>
                  </a:cubicBezTo>
                  <a:cubicBezTo>
                    <a:pt x="3173" y="5716"/>
                    <a:pt x="3141" y="5748"/>
                    <a:pt x="3102" y="5748"/>
                  </a:cubicBezTo>
                  <a:cubicBezTo>
                    <a:pt x="3062" y="5748"/>
                    <a:pt x="3030" y="5716"/>
                    <a:pt x="3030" y="5676"/>
                  </a:cubicBezTo>
                  <a:cubicBezTo>
                    <a:pt x="3030" y="5636"/>
                    <a:pt x="3062" y="5604"/>
                    <a:pt x="3102" y="5604"/>
                  </a:cubicBezTo>
                  <a:close/>
                  <a:moveTo>
                    <a:pt x="2701" y="5513"/>
                  </a:moveTo>
                  <a:cubicBezTo>
                    <a:pt x="2741" y="5513"/>
                    <a:pt x="2773" y="5545"/>
                    <a:pt x="2773" y="5585"/>
                  </a:cubicBezTo>
                  <a:cubicBezTo>
                    <a:pt x="2773" y="5624"/>
                    <a:pt x="2741" y="5656"/>
                    <a:pt x="2701" y="5656"/>
                  </a:cubicBezTo>
                  <a:cubicBezTo>
                    <a:pt x="2661" y="5656"/>
                    <a:pt x="2629" y="5624"/>
                    <a:pt x="2629" y="5585"/>
                  </a:cubicBezTo>
                  <a:cubicBezTo>
                    <a:pt x="2629" y="5545"/>
                    <a:pt x="2661" y="5513"/>
                    <a:pt x="2701" y="5513"/>
                  </a:cubicBezTo>
                  <a:close/>
                  <a:moveTo>
                    <a:pt x="2323" y="5351"/>
                  </a:moveTo>
                  <a:cubicBezTo>
                    <a:pt x="2363" y="5351"/>
                    <a:pt x="2395" y="5384"/>
                    <a:pt x="2395" y="5423"/>
                  </a:cubicBezTo>
                  <a:cubicBezTo>
                    <a:pt x="2395" y="5463"/>
                    <a:pt x="2363" y="5495"/>
                    <a:pt x="2323" y="5495"/>
                  </a:cubicBezTo>
                  <a:cubicBezTo>
                    <a:pt x="2284" y="5495"/>
                    <a:pt x="2252" y="5463"/>
                    <a:pt x="2252" y="5423"/>
                  </a:cubicBezTo>
                  <a:cubicBezTo>
                    <a:pt x="2252" y="5384"/>
                    <a:pt x="2284" y="5351"/>
                    <a:pt x="2323" y="5351"/>
                  </a:cubicBezTo>
                  <a:close/>
                  <a:moveTo>
                    <a:pt x="1980" y="5125"/>
                  </a:moveTo>
                  <a:cubicBezTo>
                    <a:pt x="2020" y="5125"/>
                    <a:pt x="2052" y="5157"/>
                    <a:pt x="2052" y="5197"/>
                  </a:cubicBezTo>
                  <a:cubicBezTo>
                    <a:pt x="2052" y="5236"/>
                    <a:pt x="2020" y="5268"/>
                    <a:pt x="1980" y="5268"/>
                  </a:cubicBezTo>
                  <a:cubicBezTo>
                    <a:pt x="1941" y="5268"/>
                    <a:pt x="1909" y="5236"/>
                    <a:pt x="1909" y="5197"/>
                  </a:cubicBezTo>
                  <a:cubicBezTo>
                    <a:pt x="1909" y="5157"/>
                    <a:pt x="1941" y="5125"/>
                    <a:pt x="1980" y="5125"/>
                  </a:cubicBezTo>
                  <a:close/>
                  <a:moveTo>
                    <a:pt x="1683" y="4841"/>
                  </a:moveTo>
                  <a:cubicBezTo>
                    <a:pt x="1723" y="4841"/>
                    <a:pt x="1755" y="4873"/>
                    <a:pt x="1755" y="4913"/>
                  </a:cubicBezTo>
                  <a:cubicBezTo>
                    <a:pt x="1755" y="4952"/>
                    <a:pt x="1723" y="4984"/>
                    <a:pt x="1683" y="4984"/>
                  </a:cubicBezTo>
                  <a:cubicBezTo>
                    <a:pt x="1644" y="4984"/>
                    <a:pt x="1612" y="4952"/>
                    <a:pt x="1612" y="4913"/>
                  </a:cubicBezTo>
                  <a:cubicBezTo>
                    <a:pt x="1612" y="4873"/>
                    <a:pt x="1644" y="4841"/>
                    <a:pt x="1683" y="4841"/>
                  </a:cubicBezTo>
                  <a:close/>
                  <a:moveTo>
                    <a:pt x="1442" y="4509"/>
                  </a:moveTo>
                  <a:cubicBezTo>
                    <a:pt x="1482" y="4509"/>
                    <a:pt x="1514" y="4541"/>
                    <a:pt x="1514" y="4580"/>
                  </a:cubicBezTo>
                  <a:cubicBezTo>
                    <a:pt x="1514" y="4620"/>
                    <a:pt x="1482" y="4652"/>
                    <a:pt x="1442" y="4652"/>
                  </a:cubicBezTo>
                  <a:cubicBezTo>
                    <a:pt x="1402" y="4652"/>
                    <a:pt x="1370" y="4620"/>
                    <a:pt x="1370" y="4580"/>
                  </a:cubicBezTo>
                  <a:cubicBezTo>
                    <a:pt x="1370" y="4541"/>
                    <a:pt x="1402" y="4509"/>
                    <a:pt x="1442" y="4509"/>
                  </a:cubicBezTo>
                  <a:close/>
                  <a:moveTo>
                    <a:pt x="1264" y="4139"/>
                  </a:moveTo>
                  <a:cubicBezTo>
                    <a:pt x="1303" y="4139"/>
                    <a:pt x="1335" y="4171"/>
                    <a:pt x="1335" y="4210"/>
                  </a:cubicBezTo>
                  <a:cubicBezTo>
                    <a:pt x="1335" y="4250"/>
                    <a:pt x="1303" y="4282"/>
                    <a:pt x="1264" y="4282"/>
                  </a:cubicBezTo>
                  <a:cubicBezTo>
                    <a:pt x="1224" y="4282"/>
                    <a:pt x="1192" y="4250"/>
                    <a:pt x="1192" y="4210"/>
                  </a:cubicBezTo>
                  <a:cubicBezTo>
                    <a:pt x="1192" y="4171"/>
                    <a:pt x="1224" y="4139"/>
                    <a:pt x="1264" y="4139"/>
                  </a:cubicBezTo>
                  <a:close/>
                  <a:moveTo>
                    <a:pt x="1154" y="3743"/>
                  </a:moveTo>
                  <a:cubicBezTo>
                    <a:pt x="1194" y="3743"/>
                    <a:pt x="1226" y="3775"/>
                    <a:pt x="1226" y="3814"/>
                  </a:cubicBezTo>
                  <a:cubicBezTo>
                    <a:pt x="1226" y="3854"/>
                    <a:pt x="1194" y="3886"/>
                    <a:pt x="1154" y="3886"/>
                  </a:cubicBezTo>
                  <a:cubicBezTo>
                    <a:pt x="1115" y="3886"/>
                    <a:pt x="1083" y="3854"/>
                    <a:pt x="1083" y="3814"/>
                  </a:cubicBezTo>
                  <a:cubicBezTo>
                    <a:pt x="1083" y="3775"/>
                    <a:pt x="1115" y="3743"/>
                    <a:pt x="1154" y="3743"/>
                  </a:cubicBezTo>
                  <a:close/>
                  <a:moveTo>
                    <a:pt x="799" y="3405"/>
                  </a:moveTo>
                  <a:cubicBezTo>
                    <a:pt x="799" y="3353"/>
                    <a:pt x="841" y="3311"/>
                    <a:pt x="893" y="3311"/>
                  </a:cubicBezTo>
                  <a:cubicBezTo>
                    <a:pt x="944" y="3311"/>
                    <a:pt x="986" y="3353"/>
                    <a:pt x="986" y="3405"/>
                  </a:cubicBezTo>
                  <a:cubicBezTo>
                    <a:pt x="986" y="3456"/>
                    <a:pt x="944" y="3498"/>
                    <a:pt x="893" y="3498"/>
                  </a:cubicBezTo>
                  <a:cubicBezTo>
                    <a:pt x="841" y="3498"/>
                    <a:pt x="799" y="3456"/>
                    <a:pt x="799" y="3405"/>
                  </a:cubicBezTo>
                  <a:close/>
                  <a:moveTo>
                    <a:pt x="823" y="3055"/>
                  </a:moveTo>
                  <a:cubicBezTo>
                    <a:pt x="823" y="3003"/>
                    <a:pt x="865" y="2961"/>
                    <a:pt x="917" y="2961"/>
                  </a:cubicBezTo>
                  <a:cubicBezTo>
                    <a:pt x="969" y="2961"/>
                    <a:pt x="1011" y="3003"/>
                    <a:pt x="1011" y="3055"/>
                  </a:cubicBezTo>
                  <a:cubicBezTo>
                    <a:pt x="1011" y="3106"/>
                    <a:pt x="969" y="3148"/>
                    <a:pt x="917" y="3148"/>
                  </a:cubicBezTo>
                  <a:cubicBezTo>
                    <a:pt x="865" y="3148"/>
                    <a:pt x="823" y="3106"/>
                    <a:pt x="823" y="3055"/>
                  </a:cubicBezTo>
                  <a:close/>
                  <a:moveTo>
                    <a:pt x="896" y="2711"/>
                  </a:moveTo>
                  <a:cubicBezTo>
                    <a:pt x="896" y="2660"/>
                    <a:pt x="938" y="2618"/>
                    <a:pt x="990" y="2618"/>
                  </a:cubicBezTo>
                  <a:cubicBezTo>
                    <a:pt x="1042" y="2618"/>
                    <a:pt x="1084" y="2660"/>
                    <a:pt x="1084" y="2711"/>
                  </a:cubicBezTo>
                  <a:cubicBezTo>
                    <a:pt x="1084" y="2763"/>
                    <a:pt x="1042" y="2805"/>
                    <a:pt x="990" y="2805"/>
                  </a:cubicBezTo>
                  <a:cubicBezTo>
                    <a:pt x="938" y="2805"/>
                    <a:pt x="896" y="2763"/>
                    <a:pt x="896" y="2711"/>
                  </a:cubicBezTo>
                  <a:close/>
                  <a:moveTo>
                    <a:pt x="1016" y="2382"/>
                  </a:moveTo>
                  <a:cubicBezTo>
                    <a:pt x="1016" y="2330"/>
                    <a:pt x="1058" y="2288"/>
                    <a:pt x="1110" y="2288"/>
                  </a:cubicBezTo>
                  <a:cubicBezTo>
                    <a:pt x="1162" y="2288"/>
                    <a:pt x="1204" y="2330"/>
                    <a:pt x="1204" y="2382"/>
                  </a:cubicBezTo>
                  <a:cubicBezTo>
                    <a:pt x="1204" y="2434"/>
                    <a:pt x="1162" y="2475"/>
                    <a:pt x="1110" y="2475"/>
                  </a:cubicBezTo>
                  <a:cubicBezTo>
                    <a:pt x="1058" y="2475"/>
                    <a:pt x="1016" y="2434"/>
                    <a:pt x="1016" y="2382"/>
                  </a:cubicBezTo>
                  <a:close/>
                  <a:moveTo>
                    <a:pt x="1181" y="2072"/>
                  </a:moveTo>
                  <a:cubicBezTo>
                    <a:pt x="1181" y="2020"/>
                    <a:pt x="1223" y="1978"/>
                    <a:pt x="1275" y="1978"/>
                  </a:cubicBezTo>
                  <a:cubicBezTo>
                    <a:pt x="1326" y="1978"/>
                    <a:pt x="1368" y="2020"/>
                    <a:pt x="1368" y="2072"/>
                  </a:cubicBezTo>
                  <a:cubicBezTo>
                    <a:pt x="1368" y="2124"/>
                    <a:pt x="1326" y="2166"/>
                    <a:pt x="1275" y="2166"/>
                  </a:cubicBezTo>
                  <a:cubicBezTo>
                    <a:pt x="1223" y="2166"/>
                    <a:pt x="1181" y="2124"/>
                    <a:pt x="1181" y="2072"/>
                  </a:cubicBezTo>
                  <a:close/>
                  <a:moveTo>
                    <a:pt x="1387" y="1788"/>
                  </a:moveTo>
                  <a:cubicBezTo>
                    <a:pt x="1387" y="1737"/>
                    <a:pt x="1429" y="1695"/>
                    <a:pt x="1481" y="1695"/>
                  </a:cubicBezTo>
                  <a:cubicBezTo>
                    <a:pt x="1533" y="1695"/>
                    <a:pt x="1575" y="1737"/>
                    <a:pt x="1575" y="1788"/>
                  </a:cubicBezTo>
                  <a:cubicBezTo>
                    <a:pt x="1575" y="1840"/>
                    <a:pt x="1533" y="1882"/>
                    <a:pt x="1481" y="1882"/>
                  </a:cubicBezTo>
                  <a:cubicBezTo>
                    <a:pt x="1429" y="1882"/>
                    <a:pt x="1387" y="1840"/>
                    <a:pt x="1387" y="1788"/>
                  </a:cubicBezTo>
                  <a:close/>
                  <a:moveTo>
                    <a:pt x="1631" y="1536"/>
                  </a:moveTo>
                  <a:cubicBezTo>
                    <a:pt x="1631" y="1484"/>
                    <a:pt x="1673" y="1442"/>
                    <a:pt x="1725" y="1442"/>
                  </a:cubicBezTo>
                  <a:cubicBezTo>
                    <a:pt x="1776" y="1442"/>
                    <a:pt x="1818" y="1484"/>
                    <a:pt x="1818" y="1536"/>
                  </a:cubicBezTo>
                  <a:cubicBezTo>
                    <a:pt x="1818" y="1588"/>
                    <a:pt x="1776" y="1630"/>
                    <a:pt x="1725" y="1630"/>
                  </a:cubicBezTo>
                  <a:cubicBezTo>
                    <a:pt x="1673" y="1630"/>
                    <a:pt x="1631" y="1588"/>
                    <a:pt x="1631" y="1536"/>
                  </a:cubicBezTo>
                  <a:close/>
                  <a:moveTo>
                    <a:pt x="1907" y="1320"/>
                  </a:moveTo>
                  <a:cubicBezTo>
                    <a:pt x="1907" y="1268"/>
                    <a:pt x="1949" y="1226"/>
                    <a:pt x="2001" y="1226"/>
                  </a:cubicBezTo>
                  <a:cubicBezTo>
                    <a:pt x="2053" y="1226"/>
                    <a:pt x="2095" y="1268"/>
                    <a:pt x="2095" y="1320"/>
                  </a:cubicBezTo>
                  <a:cubicBezTo>
                    <a:pt x="2095" y="1372"/>
                    <a:pt x="2053" y="1414"/>
                    <a:pt x="2001" y="1414"/>
                  </a:cubicBezTo>
                  <a:cubicBezTo>
                    <a:pt x="1949" y="1414"/>
                    <a:pt x="1907" y="1372"/>
                    <a:pt x="1907" y="1320"/>
                  </a:cubicBezTo>
                  <a:close/>
                  <a:moveTo>
                    <a:pt x="2211" y="1145"/>
                  </a:moveTo>
                  <a:cubicBezTo>
                    <a:pt x="2211" y="1093"/>
                    <a:pt x="2253" y="1051"/>
                    <a:pt x="2305" y="1051"/>
                  </a:cubicBezTo>
                  <a:cubicBezTo>
                    <a:pt x="2357" y="1051"/>
                    <a:pt x="2398" y="1093"/>
                    <a:pt x="2398" y="1145"/>
                  </a:cubicBezTo>
                  <a:cubicBezTo>
                    <a:pt x="2398" y="1196"/>
                    <a:pt x="2357" y="1238"/>
                    <a:pt x="2305" y="1238"/>
                  </a:cubicBezTo>
                  <a:cubicBezTo>
                    <a:pt x="2253" y="1238"/>
                    <a:pt x="2211" y="1196"/>
                    <a:pt x="2211" y="1145"/>
                  </a:cubicBezTo>
                  <a:close/>
                  <a:moveTo>
                    <a:pt x="2536" y="1013"/>
                  </a:moveTo>
                  <a:cubicBezTo>
                    <a:pt x="2536" y="961"/>
                    <a:pt x="2578" y="920"/>
                    <a:pt x="2630" y="920"/>
                  </a:cubicBezTo>
                  <a:cubicBezTo>
                    <a:pt x="2682" y="920"/>
                    <a:pt x="2724" y="961"/>
                    <a:pt x="2724" y="1013"/>
                  </a:cubicBezTo>
                  <a:cubicBezTo>
                    <a:pt x="2724" y="1065"/>
                    <a:pt x="2682" y="1107"/>
                    <a:pt x="2630" y="1107"/>
                  </a:cubicBezTo>
                  <a:cubicBezTo>
                    <a:pt x="2578" y="1107"/>
                    <a:pt x="2536" y="1065"/>
                    <a:pt x="2536" y="1013"/>
                  </a:cubicBezTo>
                  <a:close/>
                  <a:moveTo>
                    <a:pt x="2877" y="928"/>
                  </a:moveTo>
                  <a:cubicBezTo>
                    <a:pt x="2877" y="877"/>
                    <a:pt x="2919" y="835"/>
                    <a:pt x="2970" y="835"/>
                  </a:cubicBezTo>
                  <a:cubicBezTo>
                    <a:pt x="3022" y="835"/>
                    <a:pt x="3064" y="877"/>
                    <a:pt x="3064" y="928"/>
                  </a:cubicBezTo>
                  <a:cubicBezTo>
                    <a:pt x="3064" y="980"/>
                    <a:pt x="3022" y="1022"/>
                    <a:pt x="2970" y="1022"/>
                  </a:cubicBezTo>
                  <a:cubicBezTo>
                    <a:pt x="2919" y="1022"/>
                    <a:pt x="2877" y="980"/>
                    <a:pt x="2877" y="928"/>
                  </a:cubicBezTo>
                  <a:close/>
                  <a:moveTo>
                    <a:pt x="3226" y="892"/>
                  </a:moveTo>
                  <a:cubicBezTo>
                    <a:pt x="3226" y="840"/>
                    <a:pt x="3268" y="798"/>
                    <a:pt x="3319" y="798"/>
                  </a:cubicBezTo>
                  <a:cubicBezTo>
                    <a:pt x="3371" y="798"/>
                    <a:pt x="3413" y="840"/>
                    <a:pt x="3413" y="892"/>
                  </a:cubicBezTo>
                  <a:cubicBezTo>
                    <a:pt x="3413" y="943"/>
                    <a:pt x="3371" y="985"/>
                    <a:pt x="3319" y="985"/>
                  </a:cubicBezTo>
                  <a:cubicBezTo>
                    <a:pt x="3268" y="985"/>
                    <a:pt x="3226" y="943"/>
                    <a:pt x="3226" y="892"/>
                  </a:cubicBezTo>
                  <a:close/>
                  <a:moveTo>
                    <a:pt x="3576" y="904"/>
                  </a:moveTo>
                  <a:cubicBezTo>
                    <a:pt x="3576" y="852"/>
                    <a:pt x="3618" y="810"/>
                    <a:pt x="3670" y="810"/>
                  </a:cubicBezTo>
                  <a:cubicBezTo>
                    <a:pt x="3722" y="810"/>
                    <a:pt x="3764" y="852"/>
                    <a:pt x="3764" y="904"/>
                  </a:cubicBezTo>
                  <a:cubicBezTo>
                    <a:pt x="3764" y="956"/>
                    <a:pt x="3722" y="997"/>
                    <a:pt x="3670" y="997"/>
                  </a:cubicBezTo>
                  <a:cubicBezTo>
                    <a:pt x="3618" y="997"/>
                    <a:pt x="3576" y="956"/>
                    <a:pt x="3576" y="904"/>
                  </a:cubicBezTo>
                  <a:close/>
                  <a:moveTo>
                    <a:pt x="3922" y="965"/>
                  </a:moveTo>
                  <a:cubicBezTo>
                    <a:pt x="3922" y="913"/>
                    <a:pt x="3964" y="871"/>
                    <a:pt x="4015" y="871"/>
                  </a:cubicBezTo>
                  <a:cubicBezTo>
                    <a:pt x="4067" y="871"/>
                    <a:pt x="4109" y="913"/>
                    <a:pt x="4109" y="965"/>
                  </a:cubicBezTo>
                  <a:cubicBezTo>
                    <a:pt x="4109" y="1016"/>
                    <a:pt x="4067" y="1058"/>
                    <a:pt x="4015" y="1058"/>
                  </a:cubicBezTo>
                  <a:cubicBezTo>
                    <a:pt x="3964" y="1058"/>
                    <a:pt x="3922" y="1016"/>
                    <a:pt x="3922" y="965"/>
                  </a:cubicBezTo>
                  <a:close/>
                  <a:moveTo>
                    <a:pt x="4255" y="1073"/>
                  </a:moveTo>
                  <a:cubicBezTo>
                    <a:pt x="4255" y="1021"/>
                    <a:pt x="4297" y="980"/>
                    <a:pt x="4349" y="980"/>
                  </a:cubicBezTo>
                  <a:cubicBezTo>
                    <a:pt x="4401" y="980"/>
                    <a:pt x="4443" y="1021"/>
                    <a:pt x="4443" y="1073"/>
                  </a:cubicBezTo>
                  <a:cubicBezTo>
                    <a:pt x="4443" y="1125"/>
                    <a:pt x="4401" y="1167"/>
                    <a:pt x="4349" y="1167"/>
                  </a:cubicBezTo>
                  <a:cubicBezTo>
                    <a:pt x="4297" y="1167"/>
                    <a:pt x="4255" y="1125"/>
                    <a:pt x="4255" y="1073"/>
                  </a:cubicBezTo>
                  <a:close/>
                  <a:moveTo>
                    <a:pt x="4571" y="1227"/>
                  </a:moveTo>
                  <a:cubicBezTo>
                    <a:pt x="4571" y="1175"/>
                    <a:pt x="4613" y="1133"/>
                    <a:pt x="4664" y="1133"/>
                  </a:cubicBezTo>
                  <a:cubicBezTo>
                    <a:pt x="4716" y="1133"/>
                    <a:pt x="4758" y="1175"/>
                    <a:pt x="4758" y="1227"/>
                  </a:cubicBezTo>
                  <a:cubicBezTo>
                    <a:pt x="4758" y="1279"/>
                    <a:pt x="4716" y="1321"/>
                    <a:pt x="4664" y="1321"/>
                  </a:cubicBezTo>
                  <a:cubicBezTo>
                    <a:pt x="4613" y="1321"/>
                    <a:pt x="4571" y="1279"/>
                    <a:pt x="4571" y="1227"/>
                  </a:cubicBezTo>
                  <a:close/>
                  <a:moveTo>
                    <a:pt x="4861" y="1423"/>
                  </a:moveTo>
                  <a:cubicBezTo>
                    <a:pt x="4861" y="1371"/>
                    <a:pt x="4903" y="1329"/>
                    <a:pt x="4955" y="1329"/>
                  </a:cubicBezTo>
                  <a:cubicBezTo>
                    <a:pt x="5007" y="1329"/>
                    <a:pt x="5049" y="1371"/>
                    <a:pt x="5049" y="1423"/>
                  </a:cubicBezTo>
                  <a:cubicBezTo>
                    <a:pt x="5049" y="1475"/>
                    <a:pt x="5007" y="1517"/>
                    <a:pt x="4955" y="1517"/>
                  </a:cubicBezTo>
                  <a:cubicBezTo>
                    <a:pt x="4903" y="1517"/>
                    <a:pt x="4861" y="1475"/>
                    <a:pt x="4861" y="1423"/>
                  </a:cubicBezTo>
                  <a:close/>
                  <a:moveTo>
                    <a:pt x="5122" y="1658"/>
                  </a:moveTo>
                  <a:cubicBezTo>
                    <a:pt x="5122" y="1606"/>
                    <a:pt x="5164" y="1564"/>
                    <a:pt x="5216" y="1564"/>
                  </a:cubicBezTo>
                  <a:cubicBezTo>
                    <a:pt x="5268" y="1564"/>
                    <a:pt x="5309" y="1606"/>
                    <a:pt x="5309" y="1658"/>
                  </a:cubicBezTo>
                  <a:cubicBezTo>
                    <a:pt x="5309" y="1710"/>
                    <a:pt x="5268" y="1751"/>
                    <a:pt x="5216" y="1751"/>
                  </a:cubicBezTo>
                  <a:cubicBezTo>
                    <a:pt x="5164" y="1751"/>
                    <a:pt x="5122" y="1710"/>
                    <a:pt x="5122" y="1658"/>
                  </a:cubicBezTo>
                  <a:close/>
                  <a:moveTo>
                    <a:pt x="5348" y="1927"/>
                  </a:moveTo>
                  <a:cubicBezTo>
                    <a:pt x="5348" y="1875"/>
                    <a:pt x="5390" y="1833"/>
                    <a:pt x="5441" y="1833"/>
                  </a:cubicBezTo>
                  <a:cubicBezTo>
                    <a:pt x="5493" y="1833"/>
                    <a:pt x="5535" y="1875"/>
                    <a:pt x="5535" y="1927"/>
                  </a:cubicBezTo>
                  <a:cubicBezTo>
                    <a:pt x="5535" y="1978"/>
                    <a:pt x="5493" y="2020"/>
                    <a:pt x="5441" y="2020"/>
                  </a:cubicBezTo>
                  <a:cubicBezTo>
                    <a:pt x="5390" y="2020"/>
                    <a:pt x="5348" y="1978"/>
                    <a:pt x="5348" y="1927"/>
                  </a:cubicBezTo>
                  <a:close/>
                  <a:moveTo>
                    <a:pt x="5534" y="2224"/>
                  </a:moveTo>
                  <a:cubicBezTo>
                    <a:pt x="5534" y="2172"/>
                    <a:pt x="5575" y="2130"/>
                    <a:pt x="5627" y="2130"/>
                  </a:cubicBezTo>
                  <a:cubicBezTo>
                    <a:pt x="5679" y="2130"/>
                    <a:pt x="5721" y="2172"/>
                    <a:pt x="5721" y="2224"/>
                  </a:cubicBezTo>
                  <a:cubicBezTo>
                    <a:pt x="5721" y="2276"/>
                    <a:pt x="5679" y="2318"/>
                    <a:pt x="5627" y="2318"/>
                  </a:cubicBezTo>
                  <a:cubicBezTo>
                    <a:pt x="5575" y="2318"/>
                    <a:pt x="5534" y="2276"/>
                    <a:pt x="5534" y="2224"/>
                  </a:cubicBezTo>
                  <a:close/>
                  <a:moveTo>
                    <a:pt x="5676" y="2545"/>
                  </a:moveTo>
                  <a:cubicBezTo>
                    <a:pt x="5676" y="2493"/>
                    <a:pt x="5718" y="2451"/>
                    <a:pt x="5770" y="2451"/>
                  </a:cubicBezTo>
                  <a:cubicBezTo>
                    <a:pt x="5822" y="2451"/>
                    <a:pt x="5863" y="2493"/>
                    <a:pt x="5863" y="2545"/>
                  </a:cubicBezTo>
                  <a:cubicBezTo>
                    <a:pt x="5863" y="2596"/>
                    <a:pt x="5822" y="2638"/>
                    <a:pt x="5770" y="2638"/>
                  </a:cubicBezTo>
                  <a:cubicBezTo>
                    <a:pt x="5718" y="2638"/>
                    <a:pt x="5676" y="2596"/>
                    <a:pt x="5676" y="2545"/>
                  </a:cubicBezTo>
                  <a:close/>
                  <a:moveTo>
                    <a:pt x="5773" y="2882"/>
                  </a:moveTo>
                  <a:cubicBezTo>
                    <a:pt x="5773" y="2830"/>
                    <a:pt x="5815" y="2788"/>
                    <a:pt x="5867" y="2788"/>
                  </a:cubicBezTo>
                  <a:cubicBezTo>
                    <a:pt x="5918" y="2788"/>
                    <a:pt x="5960" y="2830"/>
                    <a:pt x="5960" y="2882"/>
                  </a:cubicBezTo>
                  <a:cubicBezTo>
                    <a:pt x="5960" y="2933"/>
                    <a:pt x="5918" y="2975"/>
                    <a:pt x="5867" y="2975"/>
                  </a:cubicBezTo>
                  <a:cubicBezTo>
                    <a:pt x="5815" y="2975"/>
                    <a:pt x="5773" y="2933"/>
                    <a:pt x="5773" y="2882"/>
                  </a:cubicBezTo>
                  <a:close/>
                  <a:moveTo>
                    <a:pt x="5822" y="3229"/>
                  </a:moveTo>
                  <a:cubicBezTo>
                    <a:pt x="5822" y="3177"/>
                    <a:pt x="5864" y="3135"/>
                    <a:pt x="5915" y="3135"/>
                  </a:cubicBezTo>
                  <a:cubicBezTo>
                    <a:pt x="5967" y="3135"/>
                    <a:pt x="6009" y="3177"/>
                    <a:pt x="6009" y="3229"/>
                  </a:cubicBezTo>
                  <a:cubicBezTo>
                    <a:pt x="6009" y="3281"/>
                    <a:pt x="5967" y="3323"/>
                    <a:pt x="5915" y="3323"/>
                  </a:cubicBezTo>
                  <a:cubicBezTo>
                    <a:pt x="5864" y="3323"/>
                    <a:pt x="5822" y="3281"/>
                    <a:pt x="5822" y="3229"/>
                  </a:cubicBezTo>
                  <a:close/>
                  <a:moveTo>
                    <a:pt x="5822" y="3580"/>
                  </a:moveTo>
                  <a:cubicBezTo>
                    <a:pt x="5822" y="3528"/>
                    <a:pt x="5864" y="3486"/>
                    <a:pt x="5915" y="3486"/>
                  </a:cubicBezTo>
                  <a:cubicBezTo>
                    <a:pt x="5967" y="3486"/>
                    <a:pt x="6009" y="3528"/>
                    <a:pt x="6009" y="3580"/>
                  </a:cubicBezTo>
                  <a:cubicBezTo>
                    <a:pt x="6009" y="3632"/>
                    <a:pt x="5967" y="3674"/>
                    <a:pt x="5915" y="3674"/>
                  </a:cubicBezTo>
                  <a:cubicBezTo>
                    <a:pt x="5864" y="3674"/>
                    <a:pt x="5822" y="3632"/>
                    <a:pt x="5822" y="3580"/>
                  </a:cubicBezTo>
                  <a:close/>
                  <a:moveTo>
                    <a:pt x="5773" y="3927"/>
                  </a:moveTo>
                  <a:cubicBezTo>
                    <a:pt x="5773" y="3876"/>
                    <a:pt x="5815" y="3834"/>
                    <a:pt x="5867" y="3834"/>
                  </a:cubicBezTo>
                  <a:cubicBezTo>
                    <a:pt x="5918" y="3834"/>
                    <a:pt x="5960" y="3876"/>
                    <a:pt x="5960" y="3927"/>
                  </a:cubicBezTo>
                  <a:cubicBezTo>
                    <a:pt x="5960" y="3979"/>
                    <a:pt x="5918" y="4021"/>
                    <a:pt x="5867" y="4021"/>
                  </a:cubicBezTo>
                  <a:cubicBezTo>
                    <a:pt x="5815" y="4021"/>
                    <a:pt x="5773" y="3979"/>
                    <a:pt x="5773" y="3927"/>
                  </a:cubicBezTo>
                  <a:close/>
                  <a:moveTo>
                    <a:pt x="5676" y="4264"/>
                  </a:moveTo>
                  <a:cubicBezTo>
                    <a:pt x="5676" y="4213"/>
                    <a:pt x="5718" y="4171"/>
                    <a:pt x="5770" y="4171"/>
                  </a:cubicBezTo>
                  <a:cubicBezTo>
                    <a:pt x="5822" y="4171"/>
                    <a:pt x="5863" y="4213"/>
                    <a:pt x="5863" y="4264"/>
                  </a:cubicBezTo>
                  <a:cubicBezTo>
                    <a:pt x="5863" y="4316"/>
                    <a:pt x="5822" y="4358"/>
                    <a:pt x="5770" y="4358"/>
                  </a:cubicBezTo>
                  <a:cubicBezTo>
                    <a:pt x="5718" y="4358"/>
                    <a:pt x="5676" y="4316"/>
                    <a:pt x="5676" y="4264"/>
                  </a:cubicBezTo>
                  <a:close/>
                  <a:moveTo>
                    <a:pt x="5534" y="4585"/>
                  </a:moveTo>
                  <a:cubicBezTo>
                    <a:pt x="5534" y="4533"/>
                    <a:pt x="5575" y="4491"/>
                    <a:pt x="5627" y="4491"/>
                  </a:cubicBezTo>
                  <a:cubicBezTo>
                    <a:pt x="5679" y="4491"/>
                    <a:pt x="5721" y="4533"/>
                    <a:pt x="5721" y="4585"/>
                  </a:cubicBezTo>
                  <a:cubicBezTo>
                    <a:pt x="5721" y="4637"/>
                    <a:pt x="5679" y="4679"/>
                    <a:pt x="5627" y="4679"/>
                  </a:cubicBezTo>
                  <a:cubicBezTo>
                    <a:pt x="5575" y="4679"/>
                    <a:pt x="5534" y="4637"/>
                    <a:pt x="5534" y="4585"/>
                  </a:cubicBezTo>
                  <a:close/>
                  <a:moveTo>
                    <a:pt x="5348" y="4882"/>
                  </a:moveTo>
                  <a:cubicBezTo>
                    <a:pt x="5348" y="4831"/>
                    <a:pt x="5390" y="4789"/>
                    <a:pt x="5441" y="4789"/>
                  </a:cubicBezTo>
                  <a:cubicBezTo>
                    <a:pt x="5493" y="4789"/>
                    <a:pt x="5535" y="4831"/>
                    <a:pt x="5535" y="4882"/>
                  </a:cubicBezTo>
                  <a:cubicBezTo>
                    <a:pt x="5535" y="4934"/>
                    <a:pt x="5493" y="4976"/>
                    <a:pt x="5441" y="4976"/>
                  </a:cubicBezTo>
                  <a:cubicBezTo>
                    <a:pt x="5390" y="4976"/>
                    <a:pt x="5348" y="4934"/>
                    <a:pt x="5348" y="4882"/>
                  </a:cubicBezTo>
                  <a:close/>
                  <a:moveTo>
                    <a:pt x="5122" y="5151"/>
                  </a:moveTo>
                  <a:cubicBezTo>
                    <a:pt x="5122" y="5099"/>
                    <a:pt x="5164" y="5058"/>
                    <a:pt x="5216" y="5058"/>
                  </a:cubicBezTo>
                  <a:cubicBezTo>
                    <a:pt x="5268" y="5058"/>
                    <a:pt x="5309" y="5099"/>
                    <a:pt x="5309" y="5151"/>
                  </a:cubicBezTo>
                  <a:cubicBezTo>
                    <a:pt x="5309" y="5203"/>
                    <a:pt x="5268" y="5245"/>
                    <a:pt x="5216" y="5245"/>
                  </a:cubicBezTo>
                  <a:cubicBezTo>
                    <a:pt x="5164" y="5245"/>
                    <a:pt x="5122" y="5203"/>
                    <a:pt x="5122" y="5151"/>
                  </a:cubicBezTo>
                  <a:close/>
                  <a:moveTo>
                    <a:pt x="4861" y="5386"/>
                  </a:moveTo>
                  <a:cubicBezTo>
                    <a:pt x="4861" y="5334"/>
                    <a:pt x="4903" y="5292"/>
                    <a:pt x="4955" y="5292"/>
                  </a:cubicBezTo>
                  <a:cubicBezTo>
                    <a:pt x="5007" y="5292"/>
                    <a:pt x="5049" y="5334"/>
                    <a:pt x="5049" y="5386"/>
                  </a:cubicBezTo>
                  <a:cubicBezTo>
                    <a:pt x="5049" y="5438"/>
                    <a:pt x="5007" y="5480"/>
                    <a:pt x="4955" y="5480"/>
                  </a:cubicBezTo>
                  <a:cubicBezTo>
                    <a:pt x="4903" y="5480"/>
                    <a:pt x="4861" y="5438"/>
                    <a:pt x="4861" y="5386"/>
                  </a:cubicBezTo>
                  <a:close/>
                  <a:moveTo>
                    <a:pt x="4571" y="5582"/>
                  </a:moveTo>
                  <a:cubicBezTo>
                    <a:pt x="4571" y="5530"/>
                    <a:pt x="4613" y="5488"/>
                    <a:pt x="4664" y="5488"/>
                  </a:cubicBezTo>
                  <a:cubicBezTo>
                    <a:pt x="4716" y="5488"/>
                    <a:pt x="4758" y="5530"/>
                    <a:pt x="4758" y="5582"/>
                  </a:cubicBezTo>
                  <a:cubicBezTo>
                    <a:pt x="4758" y="5634"/>
                    <a:pt x="4716" y="5676"/>
                    <a:pt x="4664" y="5676"/>
                  </a:cubicBezTo>
                  <a:cubicBezTo>
                    <a:pt x="4613" y="5676"/>
                    <a:pt x="4571" y="5634"/>
                    <a:pt x="4571" y="5582"/>
                  </a:cubicBezTo>
                  <a:close/>
                  <a:moveTo>
                    <a:pt x="4255" y="5736"/>
                  </a:moveTo>
                  <a:cubicBezTo>
                    <a:pt x="4255" y="5684"/>
                    <a:pt x="4297" y="5642"/>
                    <a:pt x="4349" y="5642"/>
                  </a:cubicBezTo>
                  <a:cubicBezTo>
                    <a:pt x="4401" y="5642"/>
                    <a:pt x="4443" y="5684"/>
                    <a:pt x="4443" y="5736"/>
                  </a:cubicBezTo>
                  <a:cubicBezTo>
                    <a:pt x="4443" y="5788"/>
                    <a:pt x="4401" y="5829"/>
                    <a:pt x="4349" y="5829"/>
                  </a:cubicBezTo>
                  <a:cubicBezTo>
                    <a:pt x="4297" y="5829"/>
                    <a:pt x="4255" y="5788"/>
                    <a:pt x="4255" y="5736"/>
                  </a:cubicBezTo>
                  <a:close/>
                  <a:moveTo>
                    <a:pt x="3922" y="5844"/>
                  </a:moveTo>
                  <a:cubicBezTo>
                    <a:pt x="3922" y="5793"/>
                    <a:pt x="3964" y="5751"/>
                    <a:pt x="4015" y="5751"/>
                  </a:cubicBezTo>
                  <a:cubicBezTo>
                    <a:pt x="4067" y="5751"/>
                    <a:pt x="4109" y="5793"/>
                    <a:pt x="4109" y="5844"/>
                  </a:cubicBezTo>
                  <a:cubicBezTo>
                    <a:pt x="4109" y="5896"/>
                    <a:pt x="4067" y="5938"/>
                    <a:pt x="4015" y="5938"/>
                  </a:cubicBezTo>
                  <a:cubicBezTo>
                    <a:pt x="3964" y="5938"/>
                    <a:pt x="3922" y="5896"/>
                    <a:pt x="3922" y="5844"/>
                  </a:cubicBezTo>
                  <a:close/>
                  <a:moveTo>
                    <a:pt x="3576" y="5905"/>
                  </a:moveTo>
                  <a:cubicBezTo>
                    <a:pt x="3576" y="5853"/>
                    <a:pt x="3618" y="5812"/>
                    <a:pt x="3670" y="5812"/>
                  </a:cubicBezTo>
                  <a:cubicBezTo>
                    <a:pt x="3722" y="5812"/>
                    <a:pt x="3764" y="5853"/>
                    <a:pt x="3764" y="5905"/>
                  </a:cubicBezTo>
                  <a:cubicBezTo>
                    <a:pt x="3764" y="5957"/>
                    <a:pt x="3722" y="5999"/>
                    <a:pt x="3670" y="5999"/>
                  </a:cubicBezTo>
                  <a:cubicBezTo>
                    <a:pt x="3618" y="5999"/>
                    <a:pt x="3576" y="5957"/>
                    <a:pt x="3576" y="5905"/>
                  </a:cubicBezTo>
                  <a:close/>
                  <a:moveTo>
                    <a:pt x="3226" y="5917"/>
                  </a:moveTo>
                  <a:cubicBezTo>
                    <a:pt x="3226" y="5866"/>
                    <a:pt x="3268" y="5824"/>
                    <a:pt x="3319" y="5824"/>
                  </a:cubicBezTo>
                  <a:cubicBezTo>
                    <a:pt x="3371" y="5824"/>
                    <a:pt x="3413" y="5866"/>
                    <a:pt x="3413" y="5917"/>
                  </a:cubicBezTo>
                  <a:cubicBezTo>
                    <a:pt x="3413" y="5969"/>
                    <a:pt x="3371" y="6011"/>
                    <a:pt x="3319" y="6011"/>
                  </a:cubicBezTo>
                  <a:cubicBezTo>
                    <a:pt x="3268" y="6011"/>
                    <a:pt x="3226" y="5969"/>
                    <a:pt x="3226" y="5917"/>
                  </a:cubicBezTo>
                  <a:close/>
                  <a:moveTo>
                    <a:pt x="2877" y="5881"/>
                  </a:moveTo>
                  <a:cubicBezTo>
                    <a:pt x="2877" y="5829"/>
                    <a:pt x="2919" y="5787"/>
                    <a:pt x="2970" y="5787"/>
                  </a:cubicBezTo>
                  <a:cubicBezTo>
                    <a:pt x="3022" y="5787"/>
                    <a:pt x="3064" y="5829"/>
                    <a:pt x="3064" y="5881"/>
                  </a:cubicBezTo>
                  <a:cubicBezTo>
                    <a:pt x="3064" y="5932"/>
                    <a:pt x="3022" y="5974"/>
                    <a:pt x="2970" y="5974"/>
                  </a:cubicBezTo>
                  <a:cubicBezTo>
                    <a:pt x="2919" y="5974"/>
                    <a:pt x="2877" y="5932"/>
                    <a:pt x="2877" y="5881"/>
                  </a:cubicBezTo>
                  <a:close/>
                  <a:moveTo>
                    <a:pt x="2536" y="5796"/>
                  </a:moveTo>
                  <a:cubicBezTo>
                    <a:pt x="2536" y="5744"/>
                    <a:pt x="2578" y="5702"/>
                    <a:pt x="2630" y="5702"/>
                  </a:cubicBezTo>
                  <a:cubicBezTo>
                    <a:pt x="2682" y="5702"/>
                    <a:pt x="2724" y="5744"/>
                    <a:pt x="2724" y="5796"/>
                  </a:cubicBezTo>
                  <a:cubicBezTo>
                    <a:pt x="2724" y="5848"/>
                    <a:pt x="2682" y="5889"/>
                    <a:pt x="2630" y="5889"/>
                  </a:cubicBezTo>
                  <a:cubicBezTo>
                    <a:pt x="2578" y="5889"/>
                    <a:pt x="2536" y="5848"/>
                    <a:pt x="2536" y="5796"/>
                  </a:cubicBezTo>
                  <a:close/>
                  <a:moveTo>
                    <a:pt x="2211" y="5664"/>
                  </a:moveTo>
                  <a:cubicBezTo>
                    <a:pt x="2211" y="5613"/>
                    <a:pt x="2253" y="5571"/>
                    <a:pt x="2305" y="5571"/>
                  </a:cubicBezTo>
                  <a:cubicBezTo>
                    <a:pt x="2357" y="5571"/>
                    <a:pt x="2398" y="5613"/>
                    <a:pt x="2398" y="5664"/>
                  </a:cubicBezTo>
                  <a:cubicBezTo>
                    <a:pt x="2398" y="5716"/>
                    <a:pt x="2357" y="5758"/>
                    <a:pt x="2305" y="5758"/>
                  </a:cubicBezTo>
                  <a:cubicBezTo>
                    <a:pt x="2253" y="5758"/>
                    <a:pt x="2211" y="5716"/>
                    <a:pt x="2211" y="5664"/>
                  </a:cubicBezTo>
                  <a:close/>
                  <a:moveTo>
                    <a:pt x="1907" y="5489"/>
                  </a:moveTo>
                  <a:cubicBezTo>
                    <a:pt x="1907" y="5437"/>
                    <a:pt x="1949" y="5395"/>
                    <a:pt x="2001" y="5395"/>
                  </a:cubicBezTo>
                  <a:cubicBezTo>
                    <a:pt x="2053" y="5395"/>
                    <a:pt x="2095" y="5437"/>
                    <a:pt x="2095" y="5489"/>
                  </a:cubicBezTo>
                  <a:cubicBezTo>
                    <a:pt x="2095" y="5541"/>
                    <a:pt x="2053" y="5583"/>
                    <a:pt x="2001" y="5583"/>
                  </a:cubicBezTo>
                  <a:cubicBezTo>
                    <a:pt x="1949" y="5583"/>
                    <a:pt x="1907" y="5541"/>
                    <a:pt x="1907" y="5489"/>
                  </a:cubicBezTo>
                  <a:close/>
                  <a:moveTo>
                    <a:pt x="1631" y="5273"/>
                  </a:moveTo>
                  <a:cubicBezTo>
                    <a:pt x="1631" y="5221"/>
                    <a:pt x="1673" y="5179"/>
                    <a:pt x="1725" y="5179"/>
                  </a:cubicBezTo>
                  <a:cubicBezTo>
                    <a:pt x="1776" y="5179"/>
                    <a:pt x="1818" y="5221"/>
                    <a:pt x="1818" y="5273"/>
                  </a:cubicBezTo>
                  <a:cubicBezTo>
                    <a:pt x="1818" y="5325"/>
                    <a:pt x="1776" y="5367"/>
                    <a:pt x="1725" y="5367"/>
                  </a:cubicBezTo>
                  <a:cubicBezTo>
                    <a:pt x="1673" y="5367"/>
                    <a:pt x="1631" y="5325"/>
                    <a:pt x="1631" y="5273"/>
                  </a:cubicBezTo>
                  <a:close/>
                  <a:moveTo>
                    <a:pt x="1387" y="5021"/>
                  </a:moveTo>
                  <a:cubicBezTo>
                    <a:pt x="1387" y="4969"/>
                    <a:pt x="1429" y="4927"/>
                    <a:pt x="1481" y="4927"/>
                  </a:cubicBezTo>
                  <a:cubicBezTo>
                    <a:pt x="1533" y="4927"/>
                    <a:pt x="1575" y="4969"/>
                    <a:pt x="1575" y="5021"/>
                  </a:cubicBezTo>
                  <a:cubicBezTo>
                    <a:pt x="1575" y="5072"/>
                    <a:pt x="1533" y="5114"/>
                    <a:pt x="1481" y="5114"/>
                  </a:cubicBezTo>
                  <a:cubicBezTo>
                    <a:pt x="1429" y="5114"/>
                    <a:pt x="1387" y="5072"/>
                    <a:pt x="1387" y="5021"/>
                  </a:cubicBezTo>
                  <a:close/>
                  <a:moveTo>
                    <a:pt x="1181" y="4737"/>
                  </a:moveTo>
                  <a:cubicBezTo>
                    <a:pt x="1181" y="4685"/>
                    <a:pt x="1223" y="4643"/>
                    <a:pt x="1275" y="4643"/>
                  </a:cubicBezTo>
                  <a:cubicBezTo>
                    <a:pt x="1326" y="4643"/>
                    <a:pt x="1368" y="4685"/>
                    <a:pt x="1368" y="4737"/>
                  </a:cubicBezTo>
                  <a:cubicBezTo>
                    <a:pt x="1368" y="4789"/>
                    <a:pt x="1326" y="4831"/>
                    <a:pt x="1275" y="4831"/>
                  </a:cubicBezTo>
                  <a:cubicBezTo>
                    <a:pt x="1223" y="4831"/>
                    <a:pt x="1181" y="4789"/>
                    <a:pt x="1181" y="4737"/>
                  </a:cubicBezTo>
                  <a:close/>
                  <a:moveTo>
                    <a:pt x="1016" y="4427"/>
                  </a:moveTo>
                  <a:cubicBezTo>
                    <a:pt x="1016" y="4376"/>
                    <a:pt x="1058" y="4334"/>
                    <a:pt x="1110" y="4334"/>
                  </a:cubicBezTo>
                  <a:cubicBezTo>
                    <a:pt x="1162" y="4334"/>
                    <a:pt x="1204" y="4376"/>
                    <a:pt x="1204" y="4427"/>
                  </a:cubicBezTo>
                  <a:cubicBezTo>
                    <a:pt x="1204" y="4479"/>
                    <a:pt x="1162" y="4521"/>
                    <a:pt x="1110" y="4521"/>
                  </a:cubicBezTo>
                  <a:cubicBezTo>
                    <a:pt x="1058" y="4521"/>
                    <a:pt x="1016" y="4479"/>
                    <a:pt x="1016" y="4427"/>
                  </a:cubicBezTo>
                  <a:close/>
                  <a:moveTo>
                    <a:pt x="896" y="4098"/>
                  </a:moveTo>
                  <a:cubicBezTo>
                    <a:pt x="896" y="4046"/>
                    <a:pt x="938" y="4004"/>
                    <a:pt x="990" y="4004"/>
                  </a:cubicBezTo>
                  <a:cubicBezTo>
                    <a:pt x="1042" y="4004"/>
                    <a:pt x="1084" y="4046"/>
                    <a:pt x="1084" y="4098"/>
                  </a:cubicBezTo>
                  <a:cubicBezTo>
                    <a:pt x="1084" y="4149"/>
                    <a:pt x="1042" y="4191"/>
                    <a:pt x="990" y="4191"/>
                  </a:cubicBezTo>
                  <a:cubicBezTo>
                    <a:pt x="938" y="4191"/>
                    <a:pt x="896" y="4149"/>
                    <a:pt x="896" y="4098"/>
                  </a:cubicBezTo>
                  <a:close/>
                  <a:moveTo>
                    <a:pt x="823" y="3754"/>
                  </a:moveTo>
                  <a:cubicBezTo>
                    <a:pt x="823" y="3703"/>
                    <a:pt x="865" y="3661"/>
                    <a:pt x="917" y="3661"/>
                  </a:cubicBezTo>
                  <a:cubicBezTo>
                    <a:pt x="969" y="3661"/>
                    <a:pt x="1011" y="3703"/>
                    <a:pt x="1011" y="3754"/>
                  </a:cubicBezTo>
                  <a:cubicBezTo>
                    <a:pt x="1011" y="3806"/>
                    <a:pt x="969" y="3848"/>
                    <a:pt x="917" y="3848"/>
                  </a:cubicBezTo>
                  <a:cubicBezTo>
                    <a:pt x="865" y="3848"/>
                    <a:pt x="823" y="3806"/>
                    <a:pt x="823" y="3754"/>
                  </a:cubicBezTo>
                  <a:close/>
                  <a:moveTo>
                    <a:pt x="535" y="3204"/>
                  </a:moveTo>
                  <a:cubicBezTo>
                    <a:pt x="539" y="3147"/>
                    <a:pt x="588" y="3104"/>
                    <a:pt x="645" y="3108"/>
                  </a:cubicBezTo>
                  <a:cubicBezTo>
                    <a:pt x="702" y="3112"/>
                    <a:pt x="745" y="3161"/>
                    <a:pt x="741" y="3218"/>
                  </a:cubicBezTo>
                  <a:cubicBezTo>
                    <a:pt x="737" y="3275"/>
                    <a:pt x="688" y="3318"/>
                    <a:pt x="631" y="3314"/>
                  </a:cubicBezTo>
                  <a:cubicBezTo>
                    <a:pt x="574" y="3310"/>
                    <a:pt x="531" y="3261"/>
                    <a:pt x="535" y="3204"/>
                  </a:cubicBezTo>
                  <a:close/>
                  <a:moveTo>
                    <a:pt x="589" y="2820"/>
                  </a:moveTo>
                  <a:cubicBezTo>
                    <a:pt x="593" y="2764"/>
                    <a:pt x="642" y="2721"/>
                    <a:pt x="699" y="2725"/>
                  </a:cubicBezTo>
                  <a:cubicBezTo>
                    <a:pt x="756" y="2729"/>
                    <a:pt x="799" y="2778"/>
                    <a:pt x="795" y="2835"/>
                  </a:cubicBezTo>
                  <a:cubicBezTo>
                    <a:pt x="791" y="2892"/>
                    <a:pt x="742" y="2935"/>
                    <a:pt x="685" y="2931"/>
                  </a:cubicBezTo>
                  <a:cubicBezTo>
                    <a:pt x="627" y="2927"/>
                    <a:pt x="585" y="2877"/>
                    <a:pt x="589" y="2820"/>
                  </a:cubicBezTo>
                  <a:close/>
                  <a:moveTo>
                    <a:pt x="695" y="2449"/>
                  </a:moveTo>
                  <a:cubicBezTo>
                    <a:pt x="699" y="2391"/>
                    <a:pt x="749" y="2348"/>
                    <a:pt x="806" y="2352"/>
                  </a:cubicBezTo>
                  <a:cubicBezTo>
                    <a:pt x="863" y="2356"/>
                    <a:pt x="906" y="2406"/>
                    <a:pt x="902" y="2463"/>
                  </a:cubicBezTo>
                  <a:cubicBezTo>
                    <a:pt x="898" y="2519"/>
                    <a:pt x="848" y="2563"/>
                    <a:pt x="791" y="2559"/>
                  </a:cubicBezTo>
                  <a:cubicBezTo>
                    <a:pt x="735" y="2555"/>
                    <a:pt x="691" y="2505"/>
                    <a:pt x="695" y="2449"/>
                  </a:cubicBezTo>
                  <a:close/>
                  <a:moveTo>
                    <a:pt x="853" y="2094"/>
                  </a:moveTo>
                  <a:cubicBezTo>
                    <a:pt x="857" y="2038"/>
                    <a:pt x="907" y="1994"/>
                    <a:pt x="964" y="1998"/>
                  </a:cubicBezTo>
                  <a:cubicBezTo>
                    <a:pt x="1020" y="2002"/>
                    <a:pt x="1064" y="2052"/>
                    <a:pt x="1060" y="2108"/>
                  </a:cubicBezTo>
                  <a:cubicBezTo>
                    <a:pt x="1056" y="2166"/>
                    <a:pt x="1006" y="2209"/>
                    <a:pt x="949" y="2205"/>
                  </a:cubicBezTo>
                  <a:cubicBezTo>
                    <a:pt x="892" y="2201"/>
                    <a:pt x="849" y="2151"/>
                    <a:pt x="853" y="2094"/>
                  </a:cubicBezTo>
                  <a:close/>
                  <a:moveTo>
                    <a:pt x="1059" y="1766"/>
                  </a:moveTo>
                  <a:cubicBezTo>
                    <a:pt x="1063" y="1709"/>
                    <a:pt x="1111" y="1666"/>
                    <a:pt x="1169" y="1670"/>
                  </a:cubicBezTo>
                  <a:cubicBezTo>
                    <a:pt x="1226" y="1674"/>
                    <a:pt x="1268" y="1723"/>
                    <a:pt x="1264" y="1780"/>
                  </a:cubicBezTo>
                  <a:cubicBezTo>
                    <a:pt x="1260" y="1837"/>
                    <a:pt x="1211" y="1880"/>
                    <a:pt x="1154" y="1876"/>
                  </a:cubicBezTo>
                  <a:cubicBezTo>
                    <a:pt x="1097" y="1872"/>
                    <a:pt x="1055" y="1823"/>
                    <a:pt x="1059" y="1766"/>
                  </a:cubicBezTo>
                  <a:close/>
                  <a:moveTo>
                    <a:pt x="1307" y="1469"/>
                  </a:moveTo>
                  <a:cubicBezTo>
                    <a:pt x="1311" y="1413"/>
                    <a:pt x="1361" y="1369"/>
                    <a:pt x="1418" y="1373"/>
                  </a:cubicBezTo>
                  <a:cubicBezTo>
                    <a:pt x="1474" y="1377"/>
                    <a:pt x="1518" y="1427"/>
                    <a:pt x="1514" y="1483"/>
                  </a:cubicBezTo>
                  <a:cubicBezTo>
                    <a:pt x="1510" y="1540"/>
                    <a:pt x="1460" y="1584"/>
                    <a:pt x="1404" y="1580"/>
                  </a:cubicBezTo>
                  <a:cubicBezTo>
                    <a:pt x="1346" y="1576"/>
                    <a:pt x="1303" y="1526"/>
                    <a:pt x="1307" y="1469"/>
                  </a:cubicBezTo>
                  <a:close/>
                  <a:moveTo>
                    <a:pt x="1596" y="1210"/>
                  </a:moveTo>
                  <a:cubicBezTo>
                    <a:pt x="1600" y="1153"/>
                    <a:pt x="1648" y="1111"/>
                    <a:pt x="1706" y="1115"/>
                  </a:cubicBezTo>
                  <a:cubicBezTo>
                    <a:pt x="1763" y="1119"/>
                    <a:pt x="1805" y="1167"/>
                    <a:pt x="1801" y="1225"/>
                  </a:cubicBezTo>
                  <a:cubicBezTo>
                    <a:pt x="1797" y="1282"/>
                    <a:pt x="1748" y="1324"/>
                    <a:pt x="1691" y="1320"/>
                  </a:cubicBezTo>
                  <a:cubicBezTo>
                    <a:pt x="1634" y="1316"/>
                    <a:pt x="1592" y="1267"/>
                    <a:pt x="1596" y="1210"/>
                  </a:cubicBezTo>
                  <a:close/>
                  <a:moveTo>
                    <a:pt x="1917" y="994"/>
                  </a:moveTo>
                  <a:cubicBezTo>
                    <a:pt x="1921" y="936"/>
                    <a:pt x="1970" y="894"/>
                    <a:pt x="2027" y="898"/>
                  </a:cubicBezTo>
                  <a:cubicBezTo>
                    <a:pt x="2084" y="902"/>
                    <a:pt x="2127" y="951"/>
                    <a:pt x="2123" y="1008"/>
                  </a:cubicBezTo>
                  <a:cubicBezTo>
                    <a:pt x="2119" y="1065"/>
                    <a:pt x="2070" y="1108"/>
                    <a:pt x="2012" y="1104"/>
                  </a:cubicBezTo>
                  <a:cubicBezTo>
                    <a:pt x="1955" y="1100"/>
                    <a:pt x="1913" y="1051"/>
                    <a:pt x="1917" y="994"/>
                  </a:cubicBezTo>
                  <a:close/>
                  <a:moveTo>
                    <a:pt x="2264" y="824"/>
                  </a:moveTo>
                  <a:cubicBezTo>
                    <a:pt x="2268" y="766"/>
                    <a:pt x="2318" y="724"/>
                    <a:pt x="2375" y="728"/>
                  </a:cubicBezTo>
                  <a:cubicBezTo>
                    <a:pt x="2432" y="732"/>
                    <a:pt x="2475" y="781"/>
                    <a:pt x="2471" y="838"/>
                  </a:cubicBezTo>
                  <a:cubicBezTo>
                    <a:pt x="2467" y="895"/>
                    <a:pt x="2418" y="938"/>
                    <a:pt x="2361" y="934"/>
                  </a:cubicBezTo>
                  <a:cubicBezTo>
                    <a:pt x="2303" y="930"/>
                    <a:pt x="2260" y="881"/>
                    <a:pt x="2264" y="824"/>
                  </a:cubicBezTo>
                  <a:close/>
                  <a:moveTo>
                    <a:pt x="2633" y="704"/>
                  </a:moveTo>
                  <a:cubicBezTo>
                    <a:pt x="2637" y="647"/>
                    <a:pt x="2686" y="605"/>
                    <a:pt x="2743" y="608"/>
                  </a:cubicBezTo>
                  <a:cubicBezTo>
                    <a:pt x="2800" y="612"/>
                    <a:pt x="2843" y="661"/>
                    <a:pt x="2839" y="719"/>
                  </a:cubicBezTo>
                  <a:cubicBezTo>
                    <a:pt x="2835" y="776"/>
                    <a:pt x="2785" y="818"/>
                    <a:pt x="2728" y="814"/>
                  </a:cubicBezTo>
                  <a:cubicBezTo>
                    <a:pt x="2672" y="810"/>
                    <a:pt x="2629" y="761"/>
                    <a:pt x="2633" y="704"/>
                  </a:cubicBezTo>
                  <a:close/>
                  <a:moveTo>
                    <a:pt x="3014" y="637"/>
                  </a:moveTo>
                  <a:cubicBezTo>
                    <a:pt x="3018" y="580"/>
                    <a:pt x="3067" y="537"/>
                    <a:pt x="3124" y="541"/>
                  </a:cubicBezTo>
                  <a:cubicBezTo>
                    <a:pt x="3181" y="545"/>
                    <a:pt x="3224" y="594"/>
                    <a:pt x="3220" y="651"/>
                  </a:cubicBezTo>
                  <a:cubicBezTo>
                    <a:pt x="3216" y="708"/>
                    <a:pt x="3167" y="751"/>
                    <a:pt x="3110" y="747"/>
                  </a:cubicBezTo>
                  <a:cubicBezTo>
                    <a:pt x="3053" y="743"/>
                    <a:pt x="3010" y="694"/>
                    <a:pt x="3014" y="637"/>
                  </a:cubicBezTo>
                  <a:close/>
                  <a:moveTo>
                    <a:pt x="3402" y="623"/>
                  </a:moveTo>
                  <a:cubicBezTo>
                    <a:pt x="3406" y="566"/>
                    <a:pt x="3455" y="524"/>
                    <a:pt x="3512" y="528"/>
                  </a:cubicBezTo>
                  <a:cubicBezTo>
                    <a:pt x="3569" y="532"/>
                    <a:pt x="3611" y="580"/>
                    <a:pt x="3607" y="638"/>
                  </a:cubicBezTo>
                  <a:cubicBezTo>
                    <a:pt x="3603" y="695"/>
                    <a:pt x="3554" y="737"/>
                    <a:pt x="3497" y="733"/>
                  </a:cubicBezTo>
                  <a:cubicBezTo>
                    <a:pt x="3440" y="729"/>
                    <a:pt x="3398" y="680"/>
                    <a:pt x="3402" y="623"/>
                  </a:cubicBezTo>
                  <a:close/>
                  <a:moveTo>
                    <a:pt x="3786" y="664"/>
                  </a:moveTo>
                  <a:cubicBezTo>
                    <a:pt x="3790" y="607"/>
                    <a:pt x="3840" y="564"/>
                    <a:pt x="3896" y="568"/>
                  </a:cubicBezTo>
                  <a:cubicBezTo>
                    <a:pt x="3954" y="572"/>
                    <a:pt x="3997" y="621"/>
                    <a:pt x="3993" y="678"/>
                  </a:cubicBezTo>
                  <a:cubicBezTo>
                    <a:pt x="3989" y="735"/>
                    <a:pt x="3939" y="778"/>
                    <a:pt x="3882" y="774"/>
                  </a:cubicBezTo>
                  <a:cubicBezTo>
                    <a:pt x="3826" y="770"/>
                    <a:pt x="3782" y="721"/>
                    <a:pt x="3786" y="664"/>
                  </a:cubicBezTo>
                  <a:close/>
                  <a:moveTo>
                    <a:pt x="4162" y="758"/>
                  </a:moveTo>
                  <a:cubicBezTo>
                    <a:pt x="4166" y="701"/>
                    <a:pt x="4216" y="658"/>
                    <a:pt x="4272" y="662"/>
                  </a:cubicBezTo>
                  <a:cubicBezTo>
                    <a:pt x="4329" y="666"/>
                    <a:pt x="4373" y="715"/>
                    <a:pt x="4369" y="772"/>
                  </a:cubicBezTo>
                  <a:cubicBezTo>
                    <a:pt x="4365" y="829"/>
                    <a:pt x="4315" y="872"/>
                    <a:pt x="4258" y="868"/>
                  </a:cubicBezTo>
                  <a:cubicBezTo>
                    <a:pt x="4201" y="864"/>
                    <a:pt x="4158" y="815"/>
                    <a:pt x="4162" y="758"/>
                  </a:cubicBezTo>
                  <a:close/>
                  <a:moveTo>
                    <a:pt x="4521" y="903"/>
                  </a:moveTo>
                  <a:cubicBezTo>
                    <a:pt x="4525" y="846"/>
                    <a:pt x="4574" y="802"/>
                    <a:pt x="4632" y="806"/>
                  </a:cubicBezTo>
                  <a:cubicBezTo>
                    <a:pt x="4689" y="810"/>
                    <a:pt x="4731" y="860"/>
                    <a:pt x="4727" y="917"/>
                  </a:cubicBezTo>
                  <a:cubicBezTo>
                    <a:pt x="4723" y="974"/>
                    <a:pt x="4674" y="1017"/>
                    <a:pt x="4617" y="1013"/>
                  </a:cubicBezTo>
                  <a:cubicBezTo>
                    <a:pt x="4560" y="1009"/>
                    <a:pt x="4518" y="959"/>
                    <a:pt x="4521" y="903"/>
                  </a:cubicBezTo>
                  <a:close/>
                  <a:moveTo>
                    <a:pt x="4857" y="1097"/>
                  </a:moveTo>
                  <a:cubicBezTo>
                    <a:pt x="4861" y="1040"/>
                    <a:pt x="4910" y="996"/>
                    <a:pt x="4967" y="1000"/>
                  </a:cubicBezTo>
                  <a:cubicBezTo>
                    <a:pt x="5024" y="1004"/>
                    <a:pt x="5067" y="1054"/>
                    <a:pt x="5063" y="1111"/>
                  </a:cubicBezTo>
                  <a:cubicBezTo>
                    <a:pt x="5059" y="1167"/>
                    <a:pt x="5010" y="1211"/>
                    <a:pt x="4952" y="1207"/>
                  </a:cubicBezTo>
                  <a:cubicBezTo>
                    <a:pt x="4895" y="1203"/>
                    <a:pt x="4853" y="1153"/>
                    <a:pt x="4857" y="1097"/>
                  </a:cubicBezTo>
                  <a:close/>
                  <a:moveTo>
                    <a:pt x="5162" y="1334"/>
                  </a:moveTo>
                  <a:cubicBezTo>
                    <a:pt x="5166" y="1278"/>
                    <a:pt x="5215" y="1235"/>
                    <a:pt x="5272" y="1239"/>
                  </a:cubicBezTo>
                  <a:cubicBezTo>
                    <a:pt x="5329" y="1243"/>
                    <a:pt x="5372" y="1293"/>
                    <a:pt x="5368" y="1349"/>
                  </a:cubicBezTo>
                  <a:cubicBezTo>
                    <a:pt x="5364" y="1406"/>
                    <a:pt x="5315" y="1449"/>
                    <a:pt x="5257" y="1445"/>
                  </a:cubicBezTo>
                  <a:cubicBezTo>
                    <a:pt x="5200" y="1441"/>
                    <a:pt x="5158" y="1391"/>
                    <a:pt x="5162" y="1334"/>
                  </a:cubicBezTo>
                  <a:close/>
                  <a:moveTo>
                    <a:pt x="5431" y="1613"/>
                  </a:moveTo>
                  <a:cubicBezTo>
                    <a:pt x="5435" y="1556"/>
                    <a:pt x="5485" y="1513"/>
                    <a:pt x="5542" y="1517"/>
                  </a:cubicBezTo>
                  <a:cubicBezTo>
                    <a:pt x="5598" y="1521"/>
                    <a:pt x="5641" y="1570"/>
                    <a:pt x="5637" y="1628"/>
                  </a:cubicBezTo>
                  <a:cubicBezTo>
                    <a:pt x="5633" y="1685"/>
                    <a:pt x="5583" y="1727"/>
                    <a:pt x="5527" y="1723"/>
                  </a:cubicBezTo>
                  <a:cubicBezTo>
                    <a:pt x="5470" y="1719"/>
                    <a:pt x="5427" y="1670"/>
                    <a:pt x="5431" y="1613"/>
                  </a:cubicBezTo>
                  <a:close/>
                  <a:moveTo>
                    <a:pt x="5658" y="1927"/>
                  </a:moveTo>
                  <a:cubicBezTo>
                    <a:pt x="5662" y="1870"/>
                    <a:pt x="5712" y="1827"/>
                    <a:pt x="5768" y="1831"/>
                  </a:cubicBezTo>
                  <a:cubicBezTo>
                    <a:pt x="5826" y="1835"/>
                    <a:pt x="5869" y="1884"/>
                    <a:pt x="5865" y="1941"/>
                  </a:cubicBezTo>
                  <a:cubicBezTo>
                    <a:pt x="5861" y="1998"/>
                    <a:pt x="5811" y="2041"/>
                    <a:pt x="5754" y="2037"/>
                  </a:cubicBezTo>
                  <a:cubicBezTo>
                    <a:pt x="5698" y="2033"/>
                    <a:pt x="5654" y="1984"/>
                    <a:pt x="5658" y="1927"/>
                  </a:cubicBezTo>
                  <a:close/>
                  <a:moveTo>
                    <a:pt x="5840" y="2268"/>
                  </a:moveTo>
                  <a:cubicBezTo>
                    <a:pt x="5844" y="2211"/>
                    <a:pt x="5894" y="2169"/>
                    <a:pt x="5950" y="2173"/>
                  </a:cubicBezTo>
                  <a:cubicBezTo>
                    <a:pt x="6007" y="2177"/>
                    <a:pt x="6051" y="2226"/>
                    <a:pt x="6047" y="2283"/>
                  </a:cubicBezTo>
                  <a:cubicBezTo>
                    <a:pt x="6043" y="2340"/>
                    <a:pt x="5993" y="2382"/>
                    <a:pt x="5936" y="2378"/>
                  </a:cubicBezTo>
                  <a:cubicBezTo>
                    <a:pt x="5880" y="2375"/>
                    <a:pt x="5836" y="2326"/>
                    <a:pt x="5840" y="2268"/>
                  </a:cubicBezTo>
                  <a:close/>
                  <a:moveTo>
                    <a:pt x="5972" y="2633"/>
                  </a:moveTo>
                  <a:cubicBezTo>
                    <a:pt x="5976" y="2576"/>
                    <a:pt x="6026" y="2533"/>
                    <a:pt x="6083" y="2537"/>
                  </a:cubicBezTo>
                  <a:cubicBezTo>
                    <a:pt x="6140" y="2541"/>
                    <a:pt x="6183" y="2590"/>
                    <a:pt x="6179" y="2647"/>
                  </a:cubicBezTo>
                  <a:cubicBezTo>
                    <a:pt x="6175" y="2704"/>
                    <a:pt x="6125" y="2747"/>
                    <a:pt x="6069" y="2743"/>
                  </a:cubicBezTo>
                  <a:cubicBezTo>
                    <a:pt x="6012" y="2739"/>
                    <a:pt x="5968" y="2690"/>
                    <a:pt x="5972" y="2633"/>
                  </a:cubicBezTo>
                  <a:close/>
                  <a:moveTo>
                    <a:pt x="6053" y="3011"/>
                  </a:moveTo>
                  <a:cubicBezTo>
                    <a:pt x="6057" y="2954"/>
                    <a:pt x="6106" y="2912"/>
                    <a:pt x="6164" y="2915"/>
                  </a:cubicBezTo>
                  <a:cubicBezTo>
                    <a:pt x="6221" y="2919"/>
                    <a:pt x="6263" y="2968"/>
                    <a:pt x="6259" y="3026"/>
                  </a:cubicBezTo>
                  <a:cubicBezTo>
                    <a:pt x="6255" y="3083"/>
                    <a:pt x="6206" y="3125"/>
                    <a:pt x="6149" y="3121"/>
                  </a:cubicBezTo>
                  <a:cubicBezTo>
                    <a:pt x="6092" y="3117"/>
                    <a:pt x="6049" y="3068"/>
                    <a:pt x="6053" y="3011"/>
                  </a:cubicBezTo>
                  <a:close/>
                  <a:moveTo>
                    <a:pt x="6081" y="3397"/>
                  </a:moveTo>
                  <a:cubicBezTo>
                    <a:pt x="6085" y="3340"/>
                    <a:pt x="6134" y="3298"/>
                    <a:pt x="6191" y="3302"/>
                  </a:cubicBezTo>
                  <a:cubicBezTo>
                    <a:pt x="6248" y="3306"/>
                    <a:pt x="6291" y="3355"/>
                    <a:pt x="6287" y="3412"/>
                  </a:cubicBezTo>
                  <a:cubicBezTo>
                    <a:pt x="6283" y="3469"/>
                    <a:pt x="6234" y="3512"/>
                    <a:pt x="6176" y="3508"/>
                  </a:cubicBezTo>
                  <a:cubicBezTo>
                    <a:pt x="6119" y="3504"/>
                    <a:pt x="6077" y="3455"/>
                    <a:pt x="6081" y="3397"/>
                  </a:cubicBezTo>
                  <a:close/>
                  <a:moveTo>
                    <a:pt x="6054" y="3784"/>
                  </a:moveTo>
                  <a:cubicBezTo>
                    <a:pt x="6058" y="3727"/>
                    <a:pt x="6107" y="3684"/>
                    <a:pt x="6164" y="3688"/>
                  </a:cubicBezTo>
                  <a:cubicBezTo>
                    <a:pt x="6221" y="3692"/>
                    <a:pt x="6263" y="3741"/>
                    <a:pt x="6259" y="3798"/>
                  </a:cubicBezTo>
                  <a:cubicBezTo>
                    <a:pt x="6255" y="3856"/>
                    <a:pt x="6207" y="3898"/>
                    <a:pt x="6149" y="3894"/>
                  </a:cubicBezTo>
                  <a:cubicBezTo>
                    <a:pt x="6092" y="3890"/>
                    <a:pt x="6050" y="3841"/>
                    <a:pt x="6054" y="3784"/>
                  </a:cubicBezTo>
                  <a:close/>
                  <a:moveTo>
                    <a:pt x="5973" y="4163"/>
                  </a:moveTo>
                  <a:cubicBezTo>
                    <a:pt x="5977" y="4106"/>
                    <a:pt x="6026" y="4063"/>
                    <a:pt x="6083" y="4067"/>
                  </a:cubicBezTo>
                  <a:cubicBezTo>
                    <a:pt x="6140" y="4071"/>
                    <a:pt x="6183" y="4120"/>
                    <a:pt x="6179" y="4177"/>
                  </a:cubicBezTo>
                  <a:cubicBezTo>
                    <a:pt x="6175" y="4234"/>
                    <a:pt x="6126" y="4277"/>
                    <a:pt x="6069" y="4273"/>
                  </a:cubicBezTo>
                  <a:cubicBezTo>
                    <a:pt x="6011" y="4269"/>
                    <a:pt x="5969" y="4220"/>
                    <a:pt x="5973" y="4163"/>
                  </a:cubicBezTo>
                  <a:close/>
                  <a:moveTo>
                    <a:pt x="5840" y="4526"/>
                  </a:moveTo>
                  <a:cubicBezTo>
                    <a:pt x="5844" y="4470"/>
                    <a:pt x="5894" y="4427"/>
                    <a:pt x="5951" y="4431"/>
                  </a:cubicBezTo>
                  <a:cubicBezTo>
                    <a:pt x="6007" y="4435"/>
                    <a:pt x="6051" y="4485"/>
                    <a:pt x="6047" y="4541"/>
                  </a:cubicBezTo>
                  <a:cubicBezTo>
                    <a:pt x="6043" y="4598"/>
                    <a:pt x="5993" y="4641"/>
                    <a:pt x="5937" y="4637"/>
                  </a:cubicBezTo>
                  <a:cubicBezTo>
                    <a:pt x="5879" y="4633"/>
                    <a:pt x="5836" y="4583"/>
                    <a:pt x="5840" y="4526"/>
                  </a:cubicBezTo>
                  <a:close/>
                  <a:moveTo>
                    <a:pt x="5658" y="4869"/>
                  </a:moveTo>
                  <a:cubicBezTo>
                    <a:pt x="5662" y="4811"/>
                    <a:pt x="5712" y="4769"/>
                    <a:pt x="5768" y="4773"/>
                  </a:cubicBezTo>
                  <a:cubicBezTo>
                    <a:pt x="5826" y="4777"/>
                    <a:pt x="5869" y="4826"/>
                    <a:pt x="5865" y="4883"/>
                  </a:cubicBezTo>
                  <a:cubicBezTo>
                    <a:pt x="5861" y="4940"/>
                    <a:pt x="5811" y="4983"/>
                    <a:pt x="5754" y="4979"/>
                  </a:cubicBezTo>
                  <a:cubicBezTo>
                    <a:pt x="5698" y="4975"/>
                    <a:pt x="5654" y="4926"/>
                    <a:pt x="5658" y="4869"/>
                  </a:cubicBezTo>
                  <a:close/>
                  <a:moveTo>
                    <a:pt x="5431" y="5182"/>
                  </a:moveTo>
                  <a:cubicBezTo>
                    <a:pt x="5435" y="5126"/>
                    <a:pt x="5485" y="5082"/>
                    <a:pt x="5541" y="5086"/>
                  </a:cubicBezTo>
                  <a:cubicBezTo>
                    <a:pt x="5598" y="5090"/>
                    <a:pt x="5641" y="5140"/>
                    <a:pt x="5637" y="5196"/>
                  </a:cubicBezTo>
                  <a:cubicBezTo>
                    <a:pt x="5633" y="5253"/>
                    <a:pt x="5583" y="5297"/>
                    <a:pt x="5526" y="5293"/>
                  </a:cubicBezTo>
                  <a:cubicBezTo>
                    <a:pt x="5470" y="5289"/>
                    <a:pt x="5427" y="5239"/>
                    <a:pt x="5431" y="5182"/>
                  </a:cubicBezTo>
                  <a:close/>
                  <a:moveTo>
                    <a:pt x="5162" y="5461"/>
                  </a:moveTo>
                  <a:cubicBezTo>
                    <a:pt x="5166" y="5403"/>
                    <a:pt x="5215" y="5361"/>
                    <a:pt x="5273" y="5365"/>
                  </a:cubicBezTo>
                  <a:cubicBezTo>
                    <a:pt x="5329" y="5369"/>
                    <a:pt x="5372" y="5418"/>
                    <a:pt x="5368" y="5475"/>
                  </a:cubicBezTo>
                  <a:cubicBezTo>
                    <a:pt x="5364" y="5532"/>
                    <a:pt x="5314" y="5575"/>
                    <a:pt x="5258" y="5571"/>
                  </a:cubicBezTo>
                  <a:cubicBezTo>
                    <a:pt x="5201" y="5567"/>
                    <a:pt x="5158" y="5518"/>
                    <a:pt x="5162" y="5461"/>
                  </a:cubicBezTo>
                  <a:close/>
                  <a:moveTo>
                    <a:pt x="4857" y="5699"/>
                  </a:moveTo>
                  <a:cubicBezTo>
                    <a:pt x="4861" y="5642"/>
                    <a:pt x="4910" y="5600"/>
                    <a:pt x="4967" y="5604"/>
                  </a:cubicBezTo>
                  <a:cubicBezTo>
                    <a:pt x="5024" y="5608"/>
                    <a:pt x="5066" y="5656"/>
                    <a:pt x="5062" y="5714"/>
                  </a:cubicBezTo>
                  <a:cubicBezTo>
                    <a:pt x="5058" y="5771"/>
                    <a:pt x="5009" y="5813"/>
                    <a:pt x="4952" y="5809"/>
                  </a:cubicBezTo>
                  <a:cubicBezTo>
                    <a:pt x="4895" y="5805"/>
                    <a:pt x="4853" y="5756"/>
                    <a:pt x="4857" y="5699"/>
                  </a:cubicBezTo>
                  <a:close/>
                  <a:moveTo>
                    <a:pt x="4521" y="5893"/>
                  </a:moveTo>
                  <a:cubicBezTo>
                    <a:pt x="4525" y="5836"/>
                    <a:pt x="4574" y="5793"/>
                    <a:pt x="4631" y="5797"/>
                  </a:cubicBezTo>
                  <a:cubicBezTo>
                    <a:pt x="4689" y="5801"/>
                    <a:pt x="4731" y="5850"/>
                    <a:pt x="4727" y="5907"/>
                  </a:cubicBezTo>
                  <a:cubicBezTo>
                    <a:pt x="4723" y="5965"/>
                    <a:pt x="4674" y="6007"/>
                    <a:pt x="4617" y="6003"/>
                  </a:cubicBezTo>
                  <a:cubicBezTo>
                    <a:pt x="4560" y="5999"/>
                    <a:pt x="4517" y="5950"/>
                    <a:pt x="4521" y="5893"/>
                  </a:cubicBezTo>
                  <a:close/>
                  <a:moveTo>
                    <a:pt x="4162" y="6038"/>
                  </a:moveTo>
                  <a:cubicBezTo>
                    <a:pt x="4166" y="5981"/>
                    <a:pt x="4215" y="5937"/>
                    <a:pt x="4273" y="5941"/>
                  </a:cubicBezTo>
                  <a:cubicBezTo>
                    <a:pt x="4330" y="5945"/>
                    <a:pt x="4372" y="5995"/>
                    <a:pt x="4368" y="6053"/>
                  </a:cubicBezTo>
                  <a:cubicBezTo>
                    <a:pt x="4364" y="6109"/>
                    <a:pt x="4315" y="6152"/>
                    <a:pt x="4258" y="6148"/>
                  </a:cubicBezTo>
                  <a:cubicBezTo>
                    <a:pt x="4201" y="6144"/>
                    <a:pt x="4158" y="6094"/>
                    <a:pt x="4162" y="6038"/>
                  </a:cubicBezTo>
                  <a:close/>
                  <a:moveTo>
                    <a:pt x="3786" y="6132"/>
                  </a:moveTo>
                  <a:cubicBezTo>
                    <a:pt x="3790" y="6075"/>
                    <a:pt x="3840" y="6031"/>
                    <a:pt x="3896" y="6035"/>
                  </a:cubicBezTo>
                  <a:cubicBezTo>
                    <a:pt x="3953" y="6039"/>
                    <a:pt x="3997" y="6089"/>
                    <a:pt x="3993" y="6146"/>
                  </a:cubicBezTo>
                  <a:cubicBezTo>
                    <a:pt x="3989" y="6203"/>
                    <a:pt x="3939" y="6246"/>
                    <a:pt x="3882" y="6242"/>
                  </a:cubicBezTo>
                  <a:cubicBezTo>
                    <a:pt x="3826" y="6238"/>
                    <a:pt x="3782" y="6188"/>
                    <a:pt x="3786" y="6132"/>
                  </a:cubicBezTo>
                  <a:close/>
                  <a:moveTo>
                    <a:pt x="3401" y="6172"/>
                  </a:moveTo>
                  <a:cubicBezTo>
                    <a:pt x="3405" y="6115"/>
                    <a:pt x="3455" y="6072"/>
                    <a:pt x="3511" y="6076"/>
                  </a:cubicBezTo>
                  <a:cubicBezTo>
                    <a:pt x="3568" y="6080"/>
                    <a:pt x="3612" y="6129"/>
                    <a:pt x="3608" y="6186"/>
                  </a:cubicBezTo>
                  <a:cubicBezTo>
                    <a:pt x="3604" y="6243"/>
                    <a:pt x="3554" y="6286"/>
                    <a:pt x="3497" y="6282"/>
                  </a:cubicBezTo>
                  <a:cubicBezTo>
                    <a:pt x="3441" y="6278"/>
                    <a:pt x="3397" y="6229"/>
                    <a:pt x="3401" y="6172"/>
                  </a:cubicBezTo>
                  <a:close/>
                  <a:moveTo>
                    <a:pt x="3015" y="6158"/>
                  </a:moveTo>
                  <a:cubicBezTo>
                    <a:pt x="3019" y="6101"/>
                    <a:pt x="3067" y="6059"/>
                    <a:pt x="3125" y="6063"/>
                  </a:cubicBezTo>
                  <a:cubicBezTo>
                    <a:pt x="3182" y="6067"/>
                    <a:pt x="3224" y="6116"/>
                    <a:pt x="3220" y="6173"/>
                  </a:cubicBezTo>
                  <a:cubicBezTo>
                    <a:pt x="3216" y="6230"/>
                    <a:pt x="3167" y="6272"/>
                    <a:pt x="3110" y="6268"/>
                  </a:cubicBezTo>
                  <a:cubicBezTo>
                    <a:pt x="3053" y="6264"/>
                    <a:pt x="3011" y="6216"/>
                    <a:pt x="3015" y="6158"/>
                  </a:cubicBezTo>
                  <a:close/>
                  <a:moveTo>
                    <a:pt x="2633" y="6091"/>
                  </a:moveTo>
                  <a:cubicBezTo>
                    <a:pt x="2637" y="6034"/>
                    <a:pt x="2686" y="5991"/>
                    <a:pt x="2743" y="5995"/>
                  </a:cubicBezTo>
                  <a:cubicBezTo>
                    <a:pt x="2800" y="5999"/>
                    <a:pt x="2843" y="6048"/>
                    <a:pt x="2839" y="6105"/>
                  </a:cubicBezTo>
                  <a:cubicBezTo>
                    <a:pt x="2835" y="6163"/>
                    <a:pt x="2786" y="6205"/>
                    <a:pt x="2729" y="6201"/>
                  </a:cubicBezTo>
                  <a:cubicBezTo>
                    <a:pt x="2671" y="6197"/>
                    <a:pt x="2629" y="6148"/>
                    <a:pt x="2633" y="6091"/>
                  </a:cubicBezTo>
                  <a:close/>
                  <a:moveTo>
                    <a:pt x="2264" y="5971"/>
                  </a:moveTo>
                  <a:cubicBezTo>
                    <a:pt x="2268" y="5915"/>
                    <a:pt x="2318" y="5872"/>
                    <a:pt x="2374" y="5876"/>
                  </a:cubicBezTo>
                  <a:cubicBezTo>
                    <a:pt x="2431" y="5880"/>
                    <a:pt x="2475" y="5930"/>
                    <a:pt x="2471" y="5986"/>
                  </a:cubicBezTo>
                  <a:cubicBezTo>
                    <a:pt x="2467" y="6043"/>
                    <a:pt x="2417" y="6086"/>
                    <a:pt x="2360" y="6082"/>
                  </a:cubicBezTo>
                  <a:cubicBezTo>
                    <a:pt x="2304" y="6078"/>
                    <a:pt x="2260" y="6028"/>
                    <a:pt x="2264" y="5971"/>
                  </a:cubicBezTo>
                  <a:close/>
                  <a:moveTo>
                    <a:pt x="1916" y="5802"/>
                  </a:moveTo>
                  <a:cubicBezTo>
                    <a:pt x="1920" y="5745"/>
                    <a:pt x="1970" y="5702"/>
                    <a:pt x="2027" y="5706"/>
                  </a:cubicBezTo>
                  <a:cubicBezTo>
                    <a:pt x="2084" y="5710"/>
                    <a:pt x="2127" y="5759"/>
                    <a:pt x="2123" y="5816"/>
                  </a:cubicBezTo>
                  <a:cubicBezTo>
                    <a:pt x="2119" y="5873"/>
                    <a:pt x="2070" y="5916"/>
                    <a:pt x="2012" y="5912"/>
                  </a:cubicBezTo>
                  <a:cubicBezTo>
                    <a:pt x="1955" y="5908"/>
                    <a:pt x="1912" y="5859"/>
                    <a:pt x="1916" y="5802"/>
                  </a:cubicBezTo>
                  <a:close/>
                  <a:moveTo>
                    <a:pt x="1596" y="5585"/>
                  </a:moveTo>
                  <a:cubicBezTo>
                    <a:pt x="1600" y="5528"/>
                    <a:pt x="1649" y="5485"/>
                    <a:pt x="1706" y="5489"/>
                  </a:cubicBezTo>
                  <a:cubicBezTo>
                    <a:pt x="1763" y="5493"/>
                    <a:pt x="1805" y="5542"/>
                    <a:pt x="1801" y="5599"/>
                  </a:cubicBezTo>
                  <a:cubicBezTo>
                    <a:pt x="1797" y="5657"/>
                    <a:pt x="1749" y="5699"/>
                    <a:pt x="1691" y="5695"/>
                  </a:cubicBezTo>
                  <a:cubicBezTo>
                    <a:pt x="1634" y="5691"/>
                    <a:pt x="1592" y="5642"/>
                    <a:pt x="1596" y="5585"/>
                  </a:cubicBezTo>
                  <a:close/>
                  <a:moveTo>
                    <a:pt x="1308" y="5326"/>
                  </a:moveTo>
                  <a:cubicBezTo>
                    <a:pt x="1312" y="5270"/>
                    <a:pt x="1361" y="5226"/>
                    <a:pt x="1418" y="5230"/>
                  </a:cubicBezTo>
                  <a:cubicBezTo>
                    <a:pt x="1475" y="5234"/>
                    <a:pt x="1517" y="5284"/>
                    <a:pt x="1514" y="5340"/>
                  </a:cubicBezTo>
                  <a:cubicBezTo>
                    <a:pt x="1510" y="5397"/>
                    <a:pt x="1461" y="5441"/>
                    <a:pt x="1403" y="5437"/>
                  </a:cubicBezTo>
                  <a:cubicBezTo>
                    <a:pt x="1346" y="5433"/>
                    <a:pt x="1304" y="5383"/>
                    <a:pt x="1308" y="5326"/>
                  </a:cubicBezTo>
                  <a:close/>
                  <a:moveTo>
                    <a:pt x="1058" y="5029"/>
                  </a:moveTo>
                  <a:cubicBezTo>
                    <a:pt x="1062" y="4972"/>
                    <a:pt x="1112" y="4930"/>
                    <a:pt x="1169" y="4934"/>
                  </a:cubicBezTo>
                  <a:cubicBezTo>
                    <a:pt x="1225" y="4938"/>
                    <a:pt x="1269" y="4987"/>
                    <a:pt x="1265" y="5044"/>
                  </a:cubicBezTo>
                  <a:cubicBezTo>
                    <a:pt x="1261" y="5101"/>
                    <a:pt x="1211" y="5144"/>
                    <a:pt x="1155" y="5140"/>
                  </a:cubicBezTo>
                  <a:cubicBezTo>
                    <a:pt x="1098" y="5136"/>
                    <a:pt x="1054" y="5087"/>
                    <a:pt x="1058" y="5029"/>
                  </a:cubicBezTo>
                  <a:close/>
                  <a:moveTo>
                    <a:pt x="853" y="4701"/>
                  </a:moveTo>
                  <a:cubicBezTo>
                    <a:pt x="857" y="4644"/>
                    <a:pt x="906" y="4601"/>
                    <a:pt x="963" y="4605"/>
                  </a:cubicBezTo>
                  <a:cubicBezTo>
                    <a:pt x="1021" y="4609"/>
                    <a:pt x="1063" y="4658"/>
                    <a:pt x="1059" y="4715"/>
                  </a:cubicBezTo>
                  <a:cubicBezTo>
                    <a:pt x="1055" y="4772"/>
                    <a:pt x="1006" y="4815"/>
                    <a:pt x="949" y="4811"/>
                  </a:cubicBezTo>
                  <a:cubicBezTo>
                    <a:pt x="892" y="4807"/>
                    <a:pt x="849" y="4758"/>
                    <a:pt x="853" y="4701"/>
                  </a:cubicBezTo>
                  <a:close/>
                  <a:moveTo>
                    <a:pt x="695" y="4347"/>
                  </a:moveTo>
                  <a:cubicBezTo>
                    <a:pt x="699" y="4290"/>
                    <a:pt x="749" y="4248"/>
                    <a:pt x="806" y="4252"/>
                  </a:cubicBezTo>
                  <a:cubicBezTo>
                    <a:pt x="863" y="4255"/>
                    <a:pt x="906" y="4304"/>
                    <a:pt x="902" y="4362"/>
                  </a:cubicBezTo>
                  <a:cubicBezTo>
                    <a:pt x="898" y="4419"/>
                    <a:pt x="848" y="4461"/>
                    <a:pt x="792" y="4457"/>
                  </a:cubicBezTo>
                  <a:cubicBezTo>
                    <a:pt x="735" y="4453"/>
                    <a:pt x="691" y="4404"/>
                    <a:pt x="695" y="4347"/>
                  </a:cubicBezTo>
                  <a:close/>
                  <a:moveTo>
                    <a:pt x="589" y="3975"/>
                  </a:moveTo>
                  <a:cubicBezTo>
                    <a:pt x="593" y="3918"/>
                    <a:pt x="643" y="3875"/>
                    <a:pt x="699" y="3879"/>
                  </a:cubicBezTo>
                  <a:cubicBezTo>
                    <a:pt x="756" y="3883"/>
                    <a:pt x="799" y="3933"/>
                    <a:pt x="795" y="3990"/>
                  </a:cubicBezTo>
                  <a:cubicBezTo>
                    <a:pt x="792" y="4046"/>
                    <a:pt x="742" y="4089"/>
                    <a:pt x="684" y="4085"/>
                  </a:cubicBezTo>
                  <a:cubicBezTo>
                    <a:pt x="628" y="4081"/>
                    <a:pt x="585" y="4031"/>
                    <a:pt x="589" y="3975"/>
                  </a:cubicBezTo>
                  <a:close/>
                  <a:moveTo>
                    <a:pt x="535" y="3591"/>
                  </a:moveTo>
                  <a:cubicBezTo>
                    <a:pt x="539" y="3534"/>
                    <a:pt x="588" y="3492"/>
                    <a:pt x="645" y="3496"/>
                  </a:cubicBezTo>
                  <a:cubicBezTo>
                    <a:pt x="702" y="3500"/>
                    <a:pt x="745" y="3549"/>
                    <a:pt x="741" y="3606"/>
                  </a:cubicBezTo>
                  <a:cubicBezTo>
                    <a:pt x="737" y="3663"/>
                    <a:pt x="688" y="3705"/>
                    <a:pt x="631" y="3701"/>
                  </a:cubicBezTo>
                  <a:cubicBezTo>
                    <a:pt x="574" y="3697"/>
                    <a:pt x="531" y="3649"/>
                    <a:pt x="535" y="3591"/>
                  </a:cubicBezTo>
                  <a:close/>
                  <a:moveTo>
                    <a:pt x="3404" y="6338"/>
                  </a:moveTo>
                  <a:cubicBezTo>
                    <a:pt x="3443" y="6338"/>
                    <a:pt x="3475" y="6370"/>
                    <a:pt x="3475" y="6409"/>
                  </a:cubicBezTo>
                  <a:cubicBezTo>
                    <a:pt x="3475" y="6448"/>
                    <a:pt x="3443" y="6480"/>
                    <a:pt x="3404" y="6480"/>
                  </a:cubicBezTo>
                  <a:cubicBezTo>
                    <a:pt x="3365" y="6480"/>
                    <a:pt x="3333" y="6448"/>
                    <a:pt x="3333" y="6409"/>
                  </a:cubicBezTo>
                  <a:cubicBezTo>
                    <a:pt x="3333" y="6370"/>
                    <a:pt x="3365" y="6338"/>
                    <a:pt x="3404" y="6338"/>
                  </a:cubicBezTo>
                  <a:close/>
                  <a:moveTo>
                    <a:pt x="3874" y="6301"/>
                  </a:moveTo>
                  <a:cubicBezTo>
                    <a:pt x="3913" y="6301"/>
                    <a:pt x="3945" y="6333"/>
                    <a:pt x="3945" y="6372"/>
                  </a:cubicBezTo>
                  <a:cubicBezTo>
                    <a:pt x="3945" y="6411"/>
                    <a:pt x="3913" y="6443"/>
                    <a:pt x="3874" y="6443"/>
                  </a:cubicBezTo>
                  <a:cubicBezTo>
                    <a:pt x="3835" y="6443"/>
                    <a:pt x="3803" y="6411"/>
                    <a:pt x="3803" y="6372"/>
                  </a:cubicBezTo>
                  <a:cubicBezTo>
                    <a:pt x="3803" y="6333"/>
                    <a:pt x="3835" y="6301"/>
                    <a:pt x="3874" y="6301"/>
                  </a:cubicBezTo>
                  <a:close/>
                  <a:moveTo>
                    <a:pt x="2934" y="6301"/>
                  </a:moveTo>
                  <a:cubicBezTo>
                    <a:pt x="2973" y="6301"/>
                    <a:pt x="3005" y="6333"/>
                    <a:pt x="3005" y="6372"/>
                  </a:cubicBezTo>
                  <a:cubicBezTo>
                    <a:pt x="3005" y="6411"/>
                    <a:pt x="2973" y="6443"/>
                    <a:pt x="2934" y="6443"/>
                  </a:cubicBezTo>
                  <a:cubicBezTo>
                    <a:pt x="2895" y="6443"/>
                    <a:pt x="2863" y="6411"/>
                    <a:pt x="2863" y="6372"/>
                  </a:cubicBezTo>
                  <a:cubicBezTo>
                    <a:pt x="2863" y="6333"/>
                    <a:pt x="2895" y="6301"/>
                    <a:pt x="2934" y="6301"/>
                  </a:cubicBezTo>
                  <a:close/>
                  <a:moveTo>
                    <a:pt x="4333" y="6191"/>
                  </a:moveTo>
                  <a:cubicBezTo>
                    <a:pt x="4372" y="6191"/>
                    <a:pt x="4403" y="6223"/>
                    <a:pt x="4403" y="6262"/>
                  </a:cubicBezTo>
                  <a:cubicBezTo>
                    <a:pt x="4403" y="6301"/>
                    <a:pt x="4372" y="6333"/>
                    <a:pt x="4333" y="6333"/>
                  </a:cubicBezTo>
                  <a:cubicBezTo>
                    <a:pt x="4293" y="6333"/>
                    <a:pt x="4262" y="6301"/>
                    <a:pt x="4262" y="6262"/>
                  </a:cubicBezTo>
                  <a:cubicBezTo>
                    <a:pt x="4262" y="6223"/>
                    <a:pt x="4293" y="6191"/>
                    <a:pt x="4333" y="6191"/>
                  </a:cubicBezTo>
                  <a:close/>
                  <a:moveTo>
                    <a:pt x="2475" y="6191"/>
                  </a:moveTo>
                  <a:cubicBezTo>
                    <a:pt x="2515" y="6191"/>
                    <a:pt x="2546" y="6223"/>
                    <a:pt x="2546" y="6262"/>
                  </a:cubicBezTo>
                  <a:cubicBezTo>
                    <a:pt x="2546" y="6301"/>
                    <a:pt x="2515" y="6333"/>
                    <a:pt x="2475" y="6333"/>
                  </a:cubicBezTo>
                  <a:cubicBezTo>
                    <a:pt x="2436" y="6333"/>
                    <a:pt x="2405" y="6301"/>
                    <a:pt x="2405" y="6262"/>
                  </a:cubicBezTo>
                  <a:cubicBezTo>
                    <a:pt x="2405" y="6223"/>
                    <a:pt x="2436" y="6191"/>
                    <a:pt x="2475" y="6191"/>
                  </a:cubicBezTo>
                  <a:close/>
                  <a:moveTo>
                    <a:pt x="4768" y="6010"/>
                  </a:moveTo>
                  <a:cubicBezTo>
                    <a:pt x="4807" y="6010"/>
                    <a:pt x="4839" y="6042"/>
                    <a:pt x="4839" y="6081"/>
                  </a:cubicBezTo>
                  <a:cubicBezTo>
                    <a:pt x="4839" y="6120"/>
                    <a:pt x="4807" y="6152"/>
                    <a:pt x="4768" y="6152"/>
                  </a:cubicBezTo>
                  <a:cubicBezTo>
                    <a:pt x="4729" y="6152"/>
                    <a:pt x="4697" y="6120"/>
                    <a:pt x="4697" y="6081"/>
                  </a:cubicBezTo>
                  <a:cubicBezTo>
                    <a:pt x="4697" y="6042"/>
                    <a:pt x="4729" y="6010"/>
                    <a:pt x="4768" y="6010"/>
                  </a:cubicBezTo>
                  <a:close/>
                  <a:moveTo>
                    <a:pt x="2040" y="6010"/>
                  </a:moveTo>
                  <a:cubicBezTo>
                    <a:pt x="2079" y="6010"/>
                    <a:pt x="2111" y="6042"/>
                    <a:pt x="2111" y="6081"/>
                  </a:cubicBezTo>
                  <a:cubicBezTo>
                    <a:pt x="2111" y="6120"/>
                    <a:pt x="2079" y="6152"/>
                    <a:pt x="2040" y="6152"/>
                  </a:cubicBezTo>
                  <a:cubicBezTo>
                    <a:pt x="2001" y="6152"/>
                    <a:pt x="1969" y="6120"/>
                    <a:pt x="1969" y="6081"/>
                  </a:cubicBezTo>
                  <a:cubicBezTo>
                    <a:pt x="1969" y="6042"/>
                    <a:pt x="2001" y="6010"/>
                    <a:pt x="2040" y="6010"/>
                  </a:cubicBezTo>
                  <a:close/>
                  <a:moveTo>
                    <a:pt x="5170" y="5764"/>
                  </a:moveTo>
                  <a:cubicBezTo>
                    <a:pt x="5209" y="5764"/>
                    <a:pt x="5241" y="5796"/>
                    <a:pt x="5241" y="5835"/>
                  </a:cubicBezTo>
                  <a:cubicBezTo>
                    <a:pt x="5241" y="5874"/>
                    <a:pt x="5209" y="5906"/>
                    <a:pt x="5170" y="5906"/>
                  </a:cubicBezTo>
                  <a:cubicBezTo>
                    <a:pt x="5131" y="5906"/>
                    <a:pt x="5099" y="5874"/>
                    <a:pt x="5099" y="5835"/>
                  </a:cubicBezTo>
                  <a:cubicBezTo>
                    <a:pt x="5099" y="5796"/>
                    <a:pt x="5131" y="5764"/>
                    <a:pt x="5170" y="5764"/>
                  </a:cubicBezTo>
                  <a:close/>
                  <a:moveTo>
                    <a:pt x="1638" y="5764"/>
                  </a:moveTo>
                  <a:cubicBezTo>
                    <a:pt x="1677" y="5764"/>
                    <a:pt x="1709" y="5796"/>
                    <a:pt x="1709" y="5835"/>
                  </a:cubicBezTo>
                  <a:cubicBezTo>
                    <a:pt x="1709" y="5874"/>
                    <a:pt x="1677" y="5906"/>
                    <a:pt x="1638" y="5906"/>
                  </a:cubicBezTo>
                  <a:cubicBezTo>
                    <a:pt x="1599" y="5906"/>
                    <a:pt x="1567" y="5874"/>
                    <a:pt x="1567" y="5835"/>
                  </a:cubicBezTo>
                  <a:cubicBezTo>
                    <a:pt x="1567" y="5796"/>
                    <a:pt x="1599" y="5764"/>
                    <a:pt x="1638" y="5764"/>
                  </a:cubicBezTo>
                  <a:close/>
                  <a:moveTo>
                    <a:pt x="5529" y="5458"/>
                  </a:moveTo>
                  <a:cubicBezTo>
                    <a:pt x="5568" y="5458"/>
                    <a:pt x="5600" y="5490"/>
                    <a:pt x="5600" y="5529"/>
                  </a:cubicBezTo>
                  <a:cubicBezTo>
                    <a:pt x="5600" y="5568"/>
                    <a:pt x="5568" y="5600"/>
                    <a:pt x="5529" y="5600"/>
                  </a:cubicBezTo>
                  <a:cubicBezTo>
                    <a:pt x="5490" y="5600"/>
                    <a:pt x="5458" y="5568"/>
                    <a:pt x="5458" y="5529"/>
                  </a:cubicBezTo>
                  <a:cubicBezTo>
                    <a:pt x="5458" y="5490"/>
                    <a:pt x="5490" y="5458"/>
                    <a:pt x="5529" y="5458"/>
                  </a:cubicBezTo>
                  <a:close/>
                  <a:moveTo>
                    <a:pt x="1279" y="5458"/>
                  </a:moveTo>
                  <a:cubicBezTo>
                    <a:pt x="1318" y="5458"/>
                    <a:pt x="1350" y="5490"/>
                    <a:pt x="1350" y="5529"/>
                  </a:cubicBezTo>
                  <a:cubicBezTo>
                    <a:pt x="1350" y="5568"/>
                    <a:pt x="1318" y="5600"/>
                    <a:pt x="1279" y="5600"/>
                  </a:cubicBezTo>
                  <a:cubicBezTo>
                    <a:pt x="1240" y="5600"/>
                    <a:pt x="1208" y="5568"/>
                    <a:pt x="1208" y="5529"/>
                  </a:cubicBezTo>
                  <a:cubicBezTo>
                    <a:pt x="1208" y="5490"/>
                    <a:pt x="1240" y="5458"/>
                    <a:pt x="1279" y="5458"/>
                  </a:cubicBezTo>
                  <a:close/>
                  <a:moveTo>
                    <a:pt x="5835" y="5099"/>
                  </a:moveTo>
                  <a:cubicBezTo>
                    <a:pt x="5874" y="5099"/>
                    <a:pt x="5906" y="5131"/>
                    <a:pt x="5906" y="5170"/>
                  </a:cubicBezTo>
                  <a:cubicBezTo>
                    <a:pt x="5906" y="5209"/>
                    <a:pt x="5874" y="5241"/>
                    <a:pt x="5835" y="5241"/>
                  </a:cubicBezTo>
                  <a:cubicBezTo>
                    <a:pt x="5796" y="5241"/>
                    <a:pt x="5764" y="5209"/>
                    <a:pt x="5764" y="5170"/>
                  </a:cubicBezTo>
                  <a:cubicBezTo>
                    <a:pt x="5764" y="5131"/>
                    <a:pt x="5796" y="5099"/>
                    <a:pt x="5835" y="5099"/>
                  </a:cubicBezTo>
                  <a:close/>
                  <a:moveTo>
                    <a:pt x="973" y="5099"/>
                  </a:moveTo>
                  <a:cubicBezTo>
                    <a:pt x="1012" y="5099"/>
                    <a:pt x="1044" y="5131"/>
                    <a:pt x="1044" y="5170"/>
                  </a:cubicBezTo>
                  <a:cubicBezTo>
                    <a:pt x="1044" y="5209"/>
                    <a:pt x="1012" y="5241"/>
                    <a:pt x="973" y="5241"/>
                  </a:cubicBezTo>
                  <a:cubicBezTo>
                    <a:pt x="934" y="5241"/>
                    <a:pt x="902" y="5209"/>
                    <a:pt x="902" y="5170"/>
                  </a:cubicBezTo>
                  <a:cubicBezTo>
                    <a:pt x="902" y="5131"/>
                    <a:pt x="934" y="5099"/>
                    <a:pt x="973" y="5099"/>
                  </a:cubicBezTo>
                  <a:close/>
                  <a:moveTo>
                    <a:pt x="6081" y="4697"/>
                  </a:moveTo>
                  <a:cubicBezTo>
                    <a:pt x="6120" y="4697"/>
                    <a:pt x="6152" y="4729"/>
                    <a:pt x="6152" y="4768"/>
                  </a:cubicBezTo>
                  <a:cubicBezTo>
                    <a:pt x="6152" y="4807"/>
                    <a:pt x="6120" y="4839"/>
                    <a:pt x="6081" y="4839"/>
                  </a:cubicBezTo>
                  <a:cubicBezTo>
                    <a:pt x="6042" y="4839"/>
                    <a:pt x="6010" y="4807"/>
                    <a:pt x="6010" y="4768"/>
                  </a:cubicBezTo>
                  <a:cubicBezTo>
                    <a:pt x="6010" y="4729"/>
                    <a:pt x="6042" y="4697"/>
                    <a:pt x="6081" y="4697"/>
                  </a:cubicBezTo>
                  <a:close/>
                  <a:moveTo>
                    <a:pt x="727" y="4697"/>
                  </a:moveTo>
                  <a:cubicBezTo>
                    <a:pt x="766" y="4697"/>
                    <a:pt x="798" y="4729"/>
                    <a:pt x="798" y="4768"/>
                  </a:cubicBezTo>
                  <a:cubicBezTo>
                    <a:pt x="798" y="4807"/>
                    <a:pt x="766" y="4839"/>
                    <a:pt x="727" y="4839"/>
                  </a:cubicBezTo>
                  <a:cubicBezTo>
                    <a:pt x="688" y="4839"/>
                    <a:pt x="656" y="4807"/>
                    <a:pt x="656" y="4768"/>
                  </a:cubicBezTo>
                  <a:cubicBezTo>
                    <a:pt x="656" y="4729"/>
                    <a:pt x="688" y="4697"/>
                    <a:pt x="727" y="4697"/>
                  </a:cubicBezTo>
                  <a:close/>
                  <a:moveTo>
                    <a:pt x="6262" y="4262"/>
                  </a:moveTo>
                  <a:cubicBezTo>
                    <a:pt x="6301" y="4262"/>
                    <a:pt x="6333" y="4293"/>
                    <a:pt x="6333" y="4333"/>
                  </a:cubicBezTo>
                  <a:cubicBezTo>
                    <a:pt x="6333" y="4372"/>
                    <a:pt x="6301" y="4403"/>
                    <a:pt x="6262" y="4403"/>
                  </a:cubicBezTo>
                  <a:cubicBezTo>
                    <a:pt x="6223" y="4403"/>
                    <a:pt x="6191" y="4372"/>
                    <a:pt x="6191" y="4333"/>
                  </a:cubicBezTo>
                  <a:cubicBezTo>
                    <a:pt x="6191" y="4293"/>
                    <a:pt x="6223" y="4262"/>
                    <a:pt x="6262" y="4262"/>
                  </a:cubicBezTo>
                  <a:close/>
                  <a:moveTo>
                    <a:pt x="546" y="4262"/>
                  </a:moveTo>
                  <a:cubicBezTo>
                    <a:pt x="585" y="4262"/>
                    <a:pt x="617" y="4293"/>
                    <a:pt x="617" y="4333"/>
                  </a:cubicBezTo>
                  <a:cubicBezTo>
                    <a:pt x="617" y="4372"/>
                    <a:pt x="585" y="4403"/>
                    <a:pt x="546" y="4403"/>
                  </a:cubicBezTo>
                  <a:cubicBezTo>
                    <a:pt x="507" y="4403"/>
                    <a:pt x="475" y="4372"/>
                    <a:pt x="475" y="4333"/>
                  </a:cubicBezTo>
                  <a:cubicBezTo>
                    <a:pt x="475" y="4293"/>
                    <a:pt x="507" y="4262"/>
                    <a:pt x="546" y="4262"/>
                  </a:cubicBezTo>
                  <a:close/>
                  <a:moveTo>
                    <a:pt x="6372" y="3803"/>
                  </a:moveTo>
                  <a:cubicBezTo>
                    <a:pt x="6411" y="3803"/>
                    <a:pt x="6443" y="3835"/>
                    <a:pt x="6443" y="3874"/>
                  </a:cubicBezTo>
                  <a:cubicBezTo>
                    <a:pt x="6443" y="3913"/>
                    <a:pt x="6411" y="3945"/>
                    <a:pt x="6372" y="3945"/>
                  </a:cubicBezTo>
                  <a:cubicBezTo>
                    <a:pt x="6333" y="3945"/>
                    <a:pt x="6301" y="3913"/>
                    <a:pt x="6301" y="3874"/>
                  </a:cubicBezTo>
                  <a:cubicBezTo>
                    <a:pt x="6301" y="3835"/>
                    <a:pt x="6333" y="3803"/>
                    <a:pt x="6372" y="3803"/>
                  </a:cubicBezTo>
                  <a:close/>
                  <a:moveTo>
                    <a:pt x="436" y="3803"/>
                  </a:moveTo>
                  <a:cubicBezTo>
                    <a:pt x="475" y="3803"/>
                    <a:pt x="507" y="3835"/>
                    <a:pt x="507" y="3874"/>
                  </a:cubicBezTo>
                  <a:cubicBezTo>
                    <a:pt x="507" y="3913"/>
                    <a:pt x="475" y="3945"/>
                    <a:pt x="436" y="3945"/>
                  </a:cubicBezTo>
                  <a:cubicBezTo>
                    <a:pt x="397" y="3945"/>
                    <a:pt x="365" y="3913"/>
                    <a:pt x="365" y="3874"/>
                  </a:cubicBezTo>
                  <a:cubicBezTo>
                    <a:pt x="365" y="3835"/>
                    <a:pt x="397" y="3803"/>
                    <a:pt x="436" y="3803"/>
                  </a:cubicBezTo>
                  <a:close/>
                  <a:moveTo>
                    <a:pt x="6409" y="3333"/>
                  </a:moveTo>
                  <a:cubicBezTo>
                    <a:pt x="6448" y="3333"/>
                    <a:pt x="6480" y="3365"/>
                    <a:pt x="6480" y="3404"/>
                  </a:cubicBezTo>
                  <a:cubicBezTo>
                    <a:pt x="6480" y="3443"/>
                    <a:pt x="6448" y="3475"/>
                    <a:pt x="6409" y="3475"/>
                  </a:cubicBezTo>
                  <a:cubicBezTo>
                    <a:pt x="6370" y="3475"/>
                    <a:pt x="6338" y="3443"/>
                    <a:pt x="6338" y="3404"/>
                  </a:cubicBezTo>
                  <a:cubicBezTo>
                    <a:pt x="6338" y="3365"/>
                    <a:pt x="6370" y="3333"/>
                    <a:pt x="6409" y="3333"/>
                  </a:cubicBezTo>
                  <a:close/>
                  <a:moveTo>
                    <a:pt x="399" y="3333"/>
                  </a:moveTo>
                  <a:cubicBezTo>
                    <a:pt x="438" y="3333"/>
                    <a:pt x="470" y="3365"/>
                    <a:pt x="470" y="3404"/>
                  </a:cubicBezTo>
                  <a:cubicBezTo>
                    <a:pt x="470" y="3443"/>
                    <a:pt x="438" y="3475"/>
                    <a:pt x="399" y="3475"/>
                  </a:cubicBezTo>
                  <a:cubicBezTo>
                    <a:pt x="360" y="3475"/>
                    <a:pt x="328" y="3443"/>
                    <a:pt x="328" y="3404"/>
                  </a:cubicBezTo>
                  <a:cubicBezTo>
                    <a:pt x="328" y="3365"/>
                    <a:pt x="360" y="3333"/>
                    <a:pt x="399" y="3333"/>
                  </a:cubicBezTo>
                  <a:close/>
                  <a:moveTo>
                    <a:pt x="6372" y="2863"/>
                  </a:moveTo>
                  <a:cubicBezTo>
                    <a:pt x="6411" y="2863"/>
                    <a:pt x="6443" y="2895"/>
                    <a:pt x="6443" y="2934"/>
                  </a:cubicBezTo>
                  <a:cubicBezTo>
                    <a:pt x="6443" y="2973"/>
                    <a:pt x="6411" y="3005"/>
                    <a:pt x="6372" y="3005"/>
                  </a:cubicBezTo>
                  <a:cubicBezTo>
                    <a:pt x="6333" y="3005"/>
                    <a:pt x="6301" y="2973"/>
                    <a:pt x="6301" y="2934"/>
                  </a:cubicBezTo>
                  <a:cubicBezTo>
                    <a:pt x="6301" y="2895"/>
                    <a:pt x="6333" y="2863"/>
                    <a:pt x="6372" y="2863"/>
                  </a:cubicBezTo>
                  <a:close/>
                  <a:moveTo>
                    <a:pt x="436" y="2863"/>
                  </a:moveTo>
                  <a:cubicBezTo>
                    <a:pt x="475" y="2863"/>
                    <a:pt x="507" y="2895"/>
                    <a:pt x="507" y="2934"/>
                  </a:cubicBezTo>
                  <a:cubicBezTo>
                    <a:pt x="507" y="2973"/>
                    <a:pt x="475" y="3005"/>
                    <a:pt x="436" y="3005"/>
                  </a:cubicBezTo>
                  <a:cubicBezTo>
                    <a:pt x="397" y="3005"/>
                    <a:pt x="365" y="2973"/>
                    <a:pt x="365" y="2934"/>
                  </a:cubicBezTo>
                  <a:cubicBezTo>
                    <a:pt x="365" y="2895"/>
                    <a:pt x="397" y="2863"/>
                    <a:pt x="436" y="2863"/>
                  </a:cubicBezTo>
                  <a:close/>
                  <a:moveTo>
                    <a:pt x="6262" y="2405"/>
                  </a:moveTo>
                  <a:cubicBezTo>
                    <a:pt x="6301" y="2405"/>
                    <a:pt x="6333" y="2436"/>
                    <a:pt x="6333" y="2475"/>
                  </a:cubicBezTo>
                  <a:cubicBezTo>
                    <a:pt x="6333" y="2515"/>
                    <a:pt x="6301" y="2546"/>
                    <a:pt x="6262" y="2546"/>
                  </a:cubicBezTo>
                  <a:cubicBezTo>
                    <a:pt x="6223" y="2546"/>
                    <a:pt x="6191" y="2515"/>
                    <a:pt x="6191" y="2475"/>
                  </a:cubicBezTo>
                  <a:cubicBezTo>
                    <a:pt x="6191" y="2436"/>
                    <a:pt x="6223" y="2405"/>
                    <a:pt x="6262" y="2405"/>
                  </a:cubicBezTo>
                  <a:close/>
                  <a:moveTo>
                    <a:pt x="546" y="2405"/>
                  </a:moveTo>
                  <a:cubicBezTo>
                    <a:pt x="585" y="2405"/>
                    <a:pt x="617" y="2436"/>
                    <a:pt x="617" y="2475"/>
                  </a:cubicBezTo>
                  <a:cubicBezTo>
                    <a:pt x="617" y="2515"/>
                    <a:pt x="585" y="2546"/>
                    <a:pt x="546" y="2546"/>
                  </a:cubicBezTo>
                  <a:cubicBezTo>
                    <a:pt x="507" y="2546"/>
                    <a:pt x="475" y="2515"/>
                    <a:pt x="475" y="2475"/>
                  </a:cubicBezTo>
                  <a:cubicBezTo>
                    <a:pt x="475" y="2436"/>
                    <a:pt x="507" y="2405"/>
                    <a:pt x="546" y="2405"/>
                  </a:cubicBezTo>
                  <a:close/>
                  <a:moveTo>
                    <a:pt x="6081" y="1969"/>
                  </a:moveTo>
                  <a:cubicBezTo>
                    <a:pt x="6120" y="1969"/>
                    <a:pt x="6152" y="2001"/>
                    <a:pt x="6152" y="2040"/>
                  </a:cubicBezTo>
                  <a:cubicBezTo>
                    <a:pt x="6152" y="2079"/>
                    <a:pt x="6120" y="2111"/>
                    <a:pt x="6081" y="2111"/>
                  </a:cubicBezTo>
                  <a:cubicBezTo>
                    <a:pt x="6042" y="2111"/>
                    <a:pt x="6010" y="2079"/>
                    <a:pt x="6010" y="2040"/>
                  </a:cubicBezTo>
                  <a:cubicBezTo>
                    <a:pt x="6010" y="2001"/>
                    <a:pt x="6042" y="1969"/>
                    <a:pt x="6081" y="1969"/>
                  </a:cubicBezTo>
                  <a:close/>
                  <a:moveTo>
                    <a:pt x="727" y="1969"/>
                  </a:moveTo>
                  <a:cubicBezTo>
                    <a:pt x="766" y="1969"/>
                    <a:pt x="798" y="2001"/>
                    <a:pt x="798" y="2040"/>
                  </a:cubicBezTo>
                  <a:cubicBezTo>
                    <a:pt x="798" y="2079"/>
                    <a:pt x="766" y="2111"/>
                    <a:pt x="727" y="2111"/>
                  </a:cubicBezTo>
                  <a:cubicBezTo>
                    <a:pt x="688" y="2111"/>
                    <a:pt x="656" y="2079"/>
                    <a:pt x="656" y="2040"/>
                  </a:cubicBezTo>
                  <a:cubicBezTo>
                    <a:pt x="656" y="2001"/>
                    <a:pt x="688" y="1969"/>
                    <a:pt x="727" y="1969"/>
                  </a:cubicBezTo>
                  <a:close/>
                  <a:moveTo>
                    <a:pt x="5835" y="1567"/>
                  </a:moveTo>
                  <a:cubicBezTo>
                    <a:pt x="5874" y="1567"/>
                    <a:pt x="5906" y="1599"/>
                    <a:pt x="5906" y="1638"/>
                  </a:cubicBezTo>
                  <a:cubicBezTo>
                    <a:pt x="5906" y="1677"/>
                    <a:pt x="5874" y="1709"/>
                    <a:pt x="5835" y="1709"/>
                  </a:cubicBezTo>
                  <a:cubicBezTo>
                    <a:pt x="5796" y="1709"/>
                    <a:pt x="5764" y="1677"/>
                    <a:pt x="5764" y="1638"/>
                  </a:cubicBezTo>
                  <a:cubicBezTo>
                    <a:pt x="5764" y="1599"/>
                    <a:pt x="5796" y="1567"/>
                    <a:pt x="5835" y="1567"/>
                  </a:cubicBezTo>
                  <a:close/>
                  <a:moveTo>
                    <a:pt x="973" y="1567"/>
                  </a:moveTo>
                  <a:cubicBezTo>
                    <a:pt x="1012" y="1567"/>
                    <a:pt x="1044" y="1599"/>
                    <a:pt x="1044" y="1638"/>
                  </a:cubicBezTo>
                  <a:cubicBezTo>
                    <a:pt x="1044" y="1677"/>
                    <a:pt x="1012" y="1709"/>
                    <a:pt x="973" y="1709"/>
                  </a:cubicBezTo>
                  <a:cubicBezTo>
                    <a:pt x="934" y="1709"/>
                    <a:pt x="902" y="1677"/>
                    <a:pt x="902" y="1638"/>
                  </a:cubicBezTo>
                  <a:cubicBezTo>
                    <a:pt x="902" y="1599"/>
                    <a:pt x="934" y="1567"/>
                    <a:pt x="973" y="1567"/>
                  </a:cubicBezTo>
                  <a:close/>
                  <a:moveTo>
                    <a:pt x="5529" y="1208"/>
                  </a:moveTo>
                  <a:cubicBezTo>
                    <a:pt x="5568" y="1208"/>
                    <a:pt x="5600" y="1240"/>
                    <a:pt x="5600" y="1279"/>
                  </a:cubicBezTo>
                  <a:cubicBezTo>
                    <a:pt x="5600" y="1318"/>
                    <a:pt x="5568" y="1350"/>
                    <a:pt x="5529" y="1350"/>
                  </a:cubicBezTo>
                  <a:cubicBezTo>
                    <a:pt x="5490" y="1350"/>
                    <a:pt x="5458" y="1318"/>
                    <a:pt x="5458" y="1279"/>
                  </a:cubicBezTo>
                  <a:cubicBezTo>
                    <a:pt x="5458" y="1240"/>
                    <a:pt x="5490" y="1208"/>
                    <a:pt x="5529" y="1208"/>
                  </a:cubicBezTo>
                  <a:close/>
                  <a:moveTo>
                    <a:pt x="1279" y="1208"/>
                  </a:moveTo>
                  <a:cubicBezTo>
                    <a:pt x="1318" y="1208"/>
                    <a:pt x="1350" y="1240"/>
                    <a:pt x="1350" y="1279"/>
                  </a:cubicBezTo>
                  <a:cubicBezTo>
                    <a:pt x="1350" y="1318"/>
                    <a:pt x="1318" y="1350"/>
                    <a:pt x="1279" y="1350"/>
                  </a:cubicBezTo>
                  <a:cubicBezTo>
                    <a:pt x="1240" y="1350"/>
                    <a:pt x="1208" y="1318"/>
                    <a:pt x="1208" y="1279"/>
                  </a:cubicBezTo>
                  <a:cubicBezTo>
                    <a:pt x="1208" y="1240"/>
                    <a:pt x="1240" y="1208"/>
                    <a:pt x="1279" y="1208"/>
                  </a:cubicBezTo>
                  <a:close/>
                  <a:moveTo>
                    <a:pt x="5170" y="902"/>
                  </a:moveTo>
                  <a:cubicBezTo>
                    <a:pt x="5209" y="902"/>
                    <a:pt x="5241" y="934"/>
                    <a:pt x="5241" y="973"/>
                  </a:cubicBezTo>
                  <a:cubicBezTo>
                    <a:pt x="5241" y="1012"/>
                    <a:pt x="5209" y="1044"/>
                    <a:pt x="5170" y="1044"/>
                  </a:cubicBezTo>
                  <a:cubicBezTo>
                    <a:pt x="5131" y="1044"/>
                    <a:pt x="5099" y="1012"/>
                    <a:pt x="5099" y="973"/>
                  </a:cubicBezTo>
                  <a:cubicBezTo>
                    <a:pt x="5099" y="934"/>
                    <a:pt x="5131" y="902"/>
                    <a:pt x="5170" y="902"/>
                  </a:cubicBezTo>
                  <a:close/>
                  <a:moveTo>
                    <a:pt x="1638" y="902"/>
                  </a:moveTo>
                  <a:cubicBezTo>
                    <a:pt x="1677" y="902"/>
                    <a:pt x="1709" y="934"/>
                    <a:pt x="1709" y="973"/>
                  </a:cubicBezTo>
                  <a:cubicBezTo>
                    <a:pt x="1709" y="1012"/>
                    <a:pt x="1677" y="1044"/>
                    <a:pt x="1638" y="1044"/>
                  </a:cubicBezTo>
                  <a:cubicBezTo>
                    <a:pt x="1599" y="1044"/>
                    <a:pt x="1567" y="1012"/>
                    <a:pt x="1567" y="973"/>
                  </a:cubicBezTo>
                  <a:cubicBezTo>
                    <a:pt x="1567" y="934"/>
                    <a:pt x="1599" y="902"/>
                    <a:pt x="1638" y="902"/>
                  </a:cubicBezTo>
                  <a:close/>
                  <a:moveTo>
                    <a:pt x="4768" y="656"/>
                  </a:moveTo>
                  <a:cubicBezTo>
                    <a:pt x="4807" y="656"/>
                    <a:pt x="4839" y="688"/>
                    <a:pt x="4839" y="727"/>
                  </a:cubicBezTo>
                  <a:cubicBezTo>
                    <a:pt x="4839" y="766"/>
                    <a:pt x="4807" y="798"/>
                    <a:pt x="4768" y="798"/>
                  </a:cubicBezTo>
                  <a:cubicBezTo>
                    <a:pt x="4729" y="798"/>
                    <a:pt x="4697" y="766"/>
                    <a:pt x="4697" y="727"/>
                  </a:cubicBezTo>
                  <a:cubicBezTo>
                    <a:pt x="4697" y="688"/>
                    <a:pt x="4729" y="656"/>
                    <a:pt x="4768" y="656"/>
                  </a:cubicBezTo>
                  <a:close/>
                  <a:moveTo>
                    <a:pt x="2040" y="656"/>
                  </a:moveTo>
                  <a:cubicBezTo>
                    <a:pt x="2079" y="656"/>
                    <a:pt x="2111" y="688"/>
                    <a:pt x="2111" y="727"/>
                  </a:cubicBezTo>
                  <a:cubicBezTo>
                    <a:pt x="2111" y="766"/>
                    <a:pt x="2079" y="798"/>
                    <a:pt x="2040" y="798"/>
                  </a:cubicBezTo>
                  <a:cubicBezTo>
                    <a:pt x="2001" y="798"/>
                    <a:pt x="1969" y="766"/>
                    <a:pt x="1969" y="727"/>
                  </a:cubicBezTo>
                  <a:cubicBezTo>
                    <a:pt x="1969" y="688"/>
                    <a:pt x="2001" y="656"/>
                    <a:pt x="2040" y="656"/>
                  </a:cubicBezTo>
                  <a:close/>
                  <a:moveTo>
                    <a:pt x="4333" y="475"/>
                  </a:moveTo>
                  <a:cubicBezTo>
                    <a:pt x="4372" y="475"/>
                    <a:pt x="4403" y="507"/>
                    <a:pt x="4403" y="546"/>
                  </a:cubicBezTo>
                  <a:cubicBezTo>
                    <a:pt x="4403" y="585"/>
                    <a:pt x="4372" y="617"/>
                    <a:pt x="4333" y="617"/>
                  </a:cubicBezTo>
                  <a:cubicBezTo>
                    <a:pt x="4293" y="617"/>
                    <a:pt x="4262" y="585"/>
                    <a:pt x="4262" y="546"/>
                  </a:cubicBezTo>
                  <a:cubicBezTo>
                    <a:pt x="4262" y="507"/>
                    <a:pt x="4293" y="475"/>
                    <a:pt x="4333" y="475"/>
                  </a:cubicBezTo>
                  <a:close/>
                  <a:moveTo>
                    <a:pt x="2475" y="475"/>
                  </a:moveTo>
                  <a:cubicBezTo>
                    <a:pt x="2515" y="475"/>
                    <a:pt x="2546" y="507"/>
                    <a:pt x="2546" y="546"/>
                  </a:cubicBezTo>
                  <a:cubicBezTo>
                    <a:pt x="2546" y="585"/>
                    <a:pt x="2515" y="617"/>
                    <a:pt x="2475" y="617"/>
                  </a:cubicBezTo>
                  <a:cubicBezTo>
                    <a:pt x="2436" y="617"/>
                    <a:pt x="2405" y="585"/>
                    <a:pt x="2405" y="546"/>
                  </a:cubicBezTo>
                  <a:cubicBezTo>
                    <a:pt x="2405" y="507"/>
                    <a:pt x="2436" y="475"/>
                    <a:pt x="2475" y="475"/>
                  </a:cubicBezTo>
                  <a:close/>
                  <a:moveTo>
                    <a:pt x="3874" y="365"/>
                  </a:moveTo>
                  <a:cubicBezTo>
                    <a:pt x="3913" y="365"/>
                    <a:pt x="3945" y="397"/>
                    <a:pt x="3945" y="436"/>
                  </a:cubicBezTo>
                  <a:cubicBezTo>
                    <a:pt x="3945" y="475"/>
                    <a:pt x="3913" y="507"/>
                    <a:pt x="3874" y="507"/>
                  </a:cubicBezTo>
                  <a:cubicBezTo>
                    <a:pt x="3835" y="507"/>
                    <a:pt x="3803" y="475"/>
                    <a:pt x="3803" y="436"/>
                  </a:cubicBezTo>
                  <a:cubicBezTo>
                    <a:pt x="3803" y="397"/>
                    <a:pt x="3835" y="365"/>
                    <a:pt x="3874" y="365"/>
                  </a:cubicBezTo>
                  <a:close/>
                  <a:moveTo>
                    <a:pt x="2934" y="365"/>
                  </a:moveTo>
                  <a:cubicBezTo>
                    <a:pt x="2973" y="365"/>
                    <a:pt x="3005" y="397"/>
                    <a:pt x="3005" y="436"/>
                  </a:cubicBezTo>
                  <a:cubicBezTo>
                    <a:pt x="3005" y="475"/>
                    <a:pt x="2973" y="507"/>
                    <a:pt x="2934" y="507"/>
                  </a:cubicBezTo>
                  <a:cubicBezTo>
                    <a:pt x="2895" y="507"/>
                    <a:pt x="2863" y="475"/>
                    <a:pt x="2863" y="436"/>
                  </a:cubicBezTo>
                  <a:cubicBezTo>
                    <a:pt x="2863" y="397"/>
                    <a:pt x="2895" y="365"/>
                    <a:pt x="2934" y="365"/>
                  </a:cubicBezTo>
                  <a:close/>
                  <a:moveTo>
                    <a:pt x="3404" y="328"/>
                  </a:moveTo>
                  <a:cubicBezTo>
                    <a:pt x="3443" y="328"/>
                    <a:pt x="3475" y="360"/>
                    <a:pt x="3475" y="399"/>
                  </a:cubicBezTo>
                  <a:cubicBezTo>
                    <a:pt x="3475" y="438"/>
                    <a:pt x="3443" y="470"/>
                    <a:pt x="3404" y="470"/>
                  </a:cubicBezTo>
                  <a:cubicBezTo>
                    <a:pt x="3365" y="470"/>
                    <a:pt x="3333" y="438"/>
                    <a:pt x="3333" y="399"/>
                  </a:cubicBezTo>
                  <a:cubicBezTo>
                    <a:pt x="3333" y="360"/>
                    <a:pt x="3365" y="328"/>
                    <a:pt x="3404" y="328"/>
                  </a:cubicBezTo>
                  <a:close/>
                  <a:moveTo>
                    <a:pt x="232" y="4036"/>
                  </a:moveTo>
                  <a:cubicBezTo>
                    <a:pt x="230" y="4013"/>
                    <a:pt x="247" y="3993"/>
                    <a:pt x="271" y="3991"/>
                  </a:cubicBezTo>
                  <a:cubicBezTo>
                    <a:pt x="294" y="3990"/>
                    <a:pt x="314" y="4007"/>
                    <a:pt x="315" y="4030"/>
                  </a:cubicBezTo>
                  <a:cubicBezTo>
                    <a:pt x="317" y="4053"/>
                    <a:pt x="300" y="4073"/>
                    <a:pt x="276" y="4075"/>
                  </a:cubicBezTo>
                  <a:cubicBezTo>
                    <a:pt x="253" y="4077"/>
                    <a:pt x="233" y="4059"/>
                    <a:pt x="232" y="4036"/>
                  </a:cubicBezTo>
                  <a:close/>
                  <a:moveTo>
                    <a:pt x="338" y="4431"/>
                  </a:moveTo>
                  <a:cubicBezTo>
                    <a:pt x="336" y="4408"/>
                    <a:pt x="353" y="4388"/>
                    <a:pt x="377" y="4386"/>
                  </a:cubicBezTo>
                  <a:cubicBezTo>
                    <a:pt x="400" y="4385"/>
                    <a:pt x="420" y="4402"/>
                    <a:pt x="421" y="4425"/>
                  </a:cubicBezTo>
                  <a:cubicBezTo>
                    <a:pt x="423" y="4449"/>
                    <a:pt x="406" y="4469"/>
                    <a:pt x="382" y="4470"/>
                  </a:cubicBezTo>
                  <a:cubicBezTo>
                    <a:pt x="359" y="4472"/>
                    <a:pt x="339" y="4454"/>
                    <a:pt x="338" y="4431"/>
                  </a:cubicBezTo>
                  <a:close/>
                  <a:moveTo>
                    <a:pt x="493" y="4810"/>
                  </a:moveTo>
                  <a:cubicBezTo>
                    <a:pt x="492" y="4787"/>
                    <a:pt x="509" y="4766"/>
                    <a:pt x="532" y="4765"/>
                  </a:cubicBezTo>
                  <a:cubicBezTo>
                    <a:pt x="555" y="4763"/>
                    <a:pt x="575" y="4781"/>
                    <a:pt x="577" y="4804"/>
                  </a:cubicBezTo>
                  <a:cubicBezTo>
                    <a:pt x="579" y="4827"/>
                    <a:pt x="561" y="4847"/>
                    <a:pt x="538" y="4849"/>
                  </a:cubicBezTo>
                  <a:cubicBezTo>
                    <a:pt x="515" y="4850"/>
                    <a:pt x="495" y="4833"/>
                    <a:pt x="493" y="4810"/>
                  </a:cubicBezTo>
                  <a:close/>
                  <a:moveTo>
                    <a:pt x="696" y="5165"/>
                  </a:moveTo>
                  <a:cubicBezTo>
                    <a:pt x="694" y="5142"/>
                    <a:pt x="712" y="5122"/>
                    <a:pt x="735" y="5120"/>
                  </a:cubicBezTo>
                  <a:cubicBezTo>
                    <a:pt x="758" y="5119"/>
                    <a:pt x="778" y="5136"/>
                    <a:pt x="780" y="5159"/>
                  </a:cubicBezTo>
                  <a:cubicBezTo>
                    <a:pt x="782" y="5182"/>
                    <a:pt x="764" y="5203"/>
                    <a:pt x="741" y="5204"/>
                  </a:cubicBezTo>
                  <a:cubicBezTo>
                    <a:pt x="718" y="5206"/>
                    <a:pt x="698" y="5188"/>
                    <a:pt x="696" y="5165"/>
                  </a:cubicBezTo>
                  <a:close/>
                  <a:moveTo>
                    <a:pt x="943" y="5492"/>
                  </a:moveTo>
                  <a:cubicBezTo>
                    <a:pt x="941" y="5469"/>
                    <a:pt x="959" y="5448"/>
                    <a:pt x="982" y="5447"/>
                  </a:cubicBezTo>
                  <a:cubicBezTo>
                    <a:pt x="1005" y="5445"/>
                    <a:pt x="1025" y="5463"/>
                    <a:pt x="1027" y="5486"/>
                  </a:cubicBezTo>
                  <a:cubicBezTo>
                    <a:pt x="1028" y="5509"/>
                    <a:pt x="1011" y="5529"/>
                    <a:pt x="988" y="5531"/>
                  </a:cubicBezTo>
                  <a:cubicBezTo>
                    <a:pt x="964" y="5532"/>
                    <a:pt x="944" y="5515"/>
                    <a:pt x="943" y="5492"/>
                  </a:cubicBezTo>
                  <a:close/>
                  <a:moveTo>
                    <a:pt x="1229" y="5784"/>
                  </a:moveTo>
                  <a:cubicBezTo>
                    <a:pt x="1227" y="5761"/>
                    <a:pt x="1245" y="5741"/>
                    <a:pt x="1268" y="5739"/>
                  </a:cubicBezTo>
                  <a:cubicBezTo>
                    <a:pt x="1291" y="5738"/>
                    <a:pt x="1311" y="5755"/>
                    <a:pt x="1313" y="5778"/>
                  </a:cubicBezTo>
                  <a:cubicBezTo>
                    <a:pt x="1314" y="5801"/>
                    <a:pt x="1297" y="5821"/>
                    <a:pt x="1274" y="5823"/>
                  </a:cubicBezTo>
                  <a:cubicBezTo>
                    <a:pt x="1251" y="5825"/>
                    <a:pt x="1231" y="5807"/>
                    <a:pt x="1229" y="5784"/>
                  </a:cubicBezTo>
                  <a:close/>
                  <a:moveTo>
                    <a:pt x="1550" y="6037"/>
                  </a:moveTo>
                  <a:cubicBezTo>
                    <a:pt x="1549" y="6014"/>
                    <a:pt x="1566" y="5994"/>
                    <a:pt x="1589" y="5993"/>
                  </a:cubicBezTo>
                  <a:cubicBezTo>
                    <a:pt x="1613" y="5991"/>
                    <a:pt x="1633" y="6008"/>
                    <a:pt x="1634" y="6032"/>
                  </a:cubicBezTo>
                  <a:cubicBezTo>
                    <a:pt x="1636" y="6055"/>
                    <a:pt x="1618" y="6075"/>
                    <a:pt x="1595" y="6076"/>
                  </a:cubicBezTo>
                  <a:cubicBezTo>
                    <a:pt x="1572" y="6078"/>
                    <a:pt x="1552" y="6061"/>
                    <a:pt x="1550" y="6037"/>
                  </a:cubicBezTo>
                  <a:close/>
                  <a:moveTo>
                    <a:pt x="1902" y="6248"/>
                  </a:moveTo>
                  <a:cubicBezTo>
                    <a:pt x="1900" y="6224"/>
                    <a:pt x="1917" y="6204"/>
                    <a:pt x="1941" y="6203"/>
                  </a:cubicBezTo>
                  <a:cubicBezTo>
                    <a:pt x="1964" y="6201"/>
                    <a:pt x="1984" y="6219"/>
                    <a:pt x="1985" y="6242"/>
                  </a:cubicBezTo>
                  <a:cubicBezTo>
                    <a:pt x="1987" y="6265"/>
                    <a:pt x="1970" y="6285"/>
                    <a:pt x="1946" y="6287"/>
                  </a:cubicBezTo>
                  <a:cubicBezTo>
                    <a:pt x="1923" y="6288"/>
                    <a:pt x="1903" y="6271"/>
                    <a:pt x="1902" y="6248"/>
                  </a:cubicBezTo>
                  <a:close/>
                  <a:moveTo>
                    <a:pt x="2277" y="6411"/>
                  </a:moveTo>
                  <a:cubicBezTo>
                    <a:pt x="2275" y="6388"/>
                    <a:pt x="2292" y="6368"/>
                    <a:pt x="2316" y="6366"/>
                  </a:cubicBezTo>
                  <a:cubicBezTo>
                    <a:pt x="2339" y="6365"/>
                    <a:pt x="2359" y="6382"/>
                    <a:pt x="2360" y="6405"/>
                  </a:cubicBezTo>
                  <a:cubicBezTo>
                    <a:pt x="2362" y="6428"/>
                    <a:pt x="2345" y="6448"/>
                    <a:pt x="2321" y="6450"/>
                  </a:cubicBezTo>
                  <a:cubicBezTo>
                    <a:pt x="2298" y="6452"/>
                    <a:pt x="2278" y="6434"/>
                    <a:pt x="2277" y="6411"/>
                  </a:cubicBezTo>
                  <a:close/>
                  <a:moveTo>
                    <a:pt x="2670" y="6525"/>
                  </a:moveTo>
                  <a:cubicBezTo>
                    <a:pt x="2668" y="6502"/>
                    <a:pt x="2685" y="6482"/>
                    <a:pt x="2709" y="6480"/>
                  </a:cubicBezTo>
                  <a:cubicBezTo>
                    <a:pt x="2732" y="6479"/>
                    <a:pt x="2752" y="6496"/>
                    <a:pt x="2753" y="6519"/>
                  </a:cubicBezTo>
                  <a:cubicBezTo>
                    <a:pt x="2755" y="6543"/>
                    <a:pt x="2738" y="6563"/>
                    <a:pt x="2714" y="6564"/>
                  </a:cubicBezTo>
                  <a:cubicBezTo>
                    <a:pt x="2691" y="6566"/>
                    <a:pt x="2671" y="6548"/>
                    <a:pt x="2670" y="6525"/>
                  </a:cubicBezTo>
                  <a:close/>
                  <a:moveTo>
                    <a:pt x="3074" y="6588"/>
                  </a:moveTo>
                  <a:cubicBezTo>
                    <a:pt x="3072" y="6565"/>
                    <a:pt x="3090" y="6545"/>
                    <a:pt x="3113" y="6543"/>
                  </a:cubicBezTo>
                  <a:cubicBezTo>
                    <a:pt x="3136" y="6542"/>
                    <a:pt x="3156" y="6559"/>
                    <a:pt x="3158" y="6582"/>
                  </a:cubicBezTo>
                  <a:cubicBezTo>
                    <a:pt x="3159" y="6606"/>
                    <a:pt x="3142" y="6626"/>
                    <a:pt x="3119" y="6627"/>
                  </a:cubicBezTo>
                  <a:cubicBezTo>
                    <a:pt x="3096" y="6629"/>
                    <a:pt x="3075" y="6611"/>
                    <a:pt x="3074" y="6588"/>
                  </a:cubicBezTo>
                  <a:close/>
                  <a:moveTo>
                    <a:pt x="3483" y="6599"/>
                  </a:moveTo>
                  <a:cubicBezTo>
                    <a:pt x="3481" y="6576"/>
                    <a:pt x="3499" y="6556"/>
                    <a:pt x="3522" y="6554"/>
                  </a:cubicBezTo>
                  <a:cubicBezTo>
                    <a:pt x="3545" y="6553"/>
                    <a:pt x="3565" y="6570"/>
                    <a:pt x="3567" y="6593"/>
                  </a:cubicBezTo>
                  <a:cubicBezTo>
                    <a:pt x="3568" y="6616"/>
                    <a:pt x="3551" y="6636"/>
                    <a:pt x="3528" y="6638"/>
                  </a:cubicBezTo>
                  <a:cubicBezTo>
                    <a:pt x="3505" y="6640"/>
                    <a:pt x="3485" y="6622"/>
                    <a:pt x="3483" y="6599"/>
                  </a:cubicBezTo>
                  <a:close/>
                  <a:moveTo>
                    <a:pt x="3890" y="6557"/>
                  </a:moveTo>
                  <a:cubicBezTo>
                    <a:pt x="3888" y="6534"/>
                    <a:pt x="3906" y="6514"/>
                    <a:pt x="3929" y="6513"/>
                  </a:cubicBezTo>
                  <a:cubicBezTo>
                    <a:pt x="3952" y="6511"/>
                    <a:pt x="3972" y="6528"/>
                    <a:pt x="3974" y="6552"/>
                  </a:cubicBezTo>
                  <a:cubicBezTo>
                    <a:pt x="3975" y="6575"/>
                    <a:pt x="3958" y="6595"/>
                    <a:pt x="3935" y="6596"/>
                  </a:cubicBezTo>
                  <a:cubicBezTo>
                    <a:pt x="3912" y="6598"/>
                    <a:pt x="3892" y="6581"/>
                    <a:pt x="3890" y="6557"/>
                  </a:cubicBezTo>
                  <a:close/>
                  <a:moveTo>
                    <a:pt x="4288" y="6464"/>
                  </a:moveTo>
                  <a:cubicBezTo>
                    <a:pt x="4287" y="6441"/>
                    <a:pt x="4304" y="6421"/>
                    <a:pt x="4327" y="6419"/>
                  </a:cubicBezTo>
                  <a:cubicBezTo>
                    <a:pt x="4351" y="6418"/>
                    <a:pt x="4371" y="6435"/>
                    <a:pt x="4372" y="6458"/>
                  </a:cubicBezTo>
                  <a:cubicBezTo>
                    <a:pt x="4374" y="6481"/>
                    <a:pt x="4356" y="6501"/>
                    <a:pt x="4333" y="6503"/>
                  </a:cubicBezTo>
                  <a:cubicBezTo>
                    <a:pt x="4310" y="6505"/>
                    <a:pt x="4290" y="6487"/>
                    <a:pt x="4288" y="6464"/>
                  </a:cubicBezTo>
                  <a:close/>
                  <a:moveTo>
                    <a:pt x="4672" y="6321"/>
                  </a:moveTo>
                  <a:cubicBezTo>
                    <a:pt x="4670" y="6297"/>
                    <a:pt x="4687" y="6277"/>
                    <a:pt x="4711" y="6276"/>
                  </a:cubicBezTo>
                  <a:cubicBezTo>
                    <a:pt x="4734" y="6274"/>
                    <a:pt x="4754" y="6292"/>
                    <a:pt x="4755" y="6315"/>
                  </a:cubicBezTo>
                  <a:cubicBezTo>
                    <a:pt x="4757" y="6338"/>
                    <a:pt x="4740" y="6358"/>
                    <a:pt x="4716" y="6360"/>
                  </a:cubicBezTo>
                  <a:cubicBezTo>
                    <a:pt x="4693" y="6361"/>
                    <a:pt x="4673" y="6344"/>
                    <a:pt x="4672" y="6321"/>
                  </a:cubicBezTo>
                  <a:close/>
                  <a:moveTo>
                    <a:pt x="5033" y="6129"/>
                  </a:moveTo>
                  <a:cubicBezTo>
                    <a:pt x="5032" y="6106"/>
                    <a:pt x="5049" y="6086"/>
                    <a:pt x="5072" y="6084"/>
                  </a:cubicBezTo>
                  <a:cubicBezTo>
                    <a:pt x="5095" y="6083"/>
                    <a:pt x="5115" y="6100"/>
                    <a:pt x="5117" y="6123"/>
                  </a:cubicBezTo>
                  <a:cubicBezTo>
                    <a:pt x="5119" y="6147"/>
                    <a:pt x="5101" y="6167"/>
                    <a:pt x="5078" y="6168"/>
                  </a:cubicBezTo>
                  <a:cubicBezTo>
                    <a:pt x="5055" y="6170"/>
                    <a:pt x="5035" y="6152"/>
                    <a:pt x="5033" y="6129"/>
                  </a:cubicBezTo>
                  <a:close/>
                  <a:moveTo>
                    <a:pt x="5368" y="5893"/>
                  </a:moveTo>
                  <a:cubicBezTo>
                    <a:pt x="5366" y="5870"/>
                    <a:pt x="5383" y="5850"/>
                    <a:pt x="5407" y="5848"/>
                  </a:cubicBezTo>
                  <a:cubicBezTo>
                    <a:pt x="5430" y="5847"/>
                    <a:pt x="5450" y="5864"/>
                    <a:pt x="5451" y="5887"/>
                  </a:cubicBezTo>
                  <a:cubicBezTo>
                    <a:pt x="5453" y="5910"/>
                    <a:pt x="5436" y="5931"/>
                    <a:pt x="5412" y="5932"/>
                  </a:cubicBezTo>
                  <a:cubicBezTo>
                    <a:pt x="5389" y="5934"/>
                    <a:pt x="5369" y="5916"/>
                    <a:pt x="5368" y="5893"/>
                  </a:cubicBezTo>
                  <a:close/>
                  <a:moveTo>
                    <a:pt x="5669" y="5616"/>
                  </a:moveTo>
                  <a:cubicBezTo>
                    <a:pt x="5667" y="5593"/>
                    <a:pt x="5685" y="5573"/>
                    <a:pt x="5708" y="5572"/>
                  </a:cubicBezTo>
                  <a:cubicBezTo>
                    <a:pt x="5731" y="5570"/>
                    <a:pt x="5751" y="5587"/>
                    <a:pt x="5753" y="5610"/>
                  </a:cubicBezTo>
                  <a:cubicBezTo>
                    <a:pt x="5754" y="5634"/>
                    <a:pt x="5737" y="5654"/>
                    <a:pt x="5714" y="5655"/>
                  </a:cubicBezTo>
                  <a:cubicBezTo>
                    <a:pt x="5691" y="5657"/>
                    <a:pt x="5671" y="5640"/>
                    <a:pt x="5669" y="5616"/>
                  </a:cubicBezTo>
                  <a:close/>
                  <a:moveTo>
                    <a:pt x="5932" y="5303"/>
                  </a:moveTo>
                  <a:cubicBezTo>
                    <a:pt x="5931" y="5280"/>
                    <a:pt x="5948" y="5260"/>
                    <a:pt x="5971" y="5258"/>
                  </a:cubicBezTo>
                  <a:cubicBezTo>
                    <a:pt x="5994" y="5257"/>
                    <a:pt x="6015" y="5274"/>
                    <a:pt x="6016" y="5297"/>
                  </a:cubicBezTo>
                  <a:cubicBezTo>
                    <a:pt x="6018" y="5321"/>
                    <a:pt x="6000" y="5341"/>
                    <a:pt x="5977" y="5342"/>
                  </a:cubicBezTo>
                  <a:cubicBezTo>
                    <a:pt x="5954" y="5344"/>
                    <a:pt x="5934" y="5326"/>
                    <a:pt x="5932" y="5303"/>
                  </a:cubicBezTo>
                  <a:close/>
                  <a:moveTo>
                    <a:pt x="6154" y="4959"/>
                  </a:moveTo>
                  <a:cubicBezTo>
                    <a:pt x="6152" y="4936"/>
                    <a:pt x="6169" y="4916"/>
                    <a:pt x="6193" y="4914"/>
                  </a:cubicBezTo>
                  <a:cubicBezTo>
                    <a:pt x="6216" y="4913"/>
                    <a:pt x="6236" y="4930"/>
                    <a:pt x="6237" y="4953"/>
                  </a:cubicBezTo>
                  <a:cubicBezTo>
                    <a:pt x="6239" y="4976"/>
                    <a:pt x="6222" y="4996"/>
                    <a:pt x="6198" y="4998"/>
                  </a:cubicBezTo>
                  <a:cubicBezTo>
                    <a:pt x="6175" y="5000"/>
                    <a:pt x="6155" y="4982"/>
                    <a:pt x="6154" y="4959"/>
                  </a:cubicBezTo>
                  <a:close/>
                  <a:moveTo>
                    <a:pt x="6329" y="4589"/>
                  </a:moveTo>
                  <a:cubicBezTo>
                    <a:pt x="6327" y="4566"/>
                    <a:pt x="6345" y="4546"/>
                    <a:pt x="6368" y="4544"/>
                  </a:cubicBezTo>
                  <a:cubicBezTo>
                    <a:pt x="6391" y="4543"/>
                    <a:pt x="6411" y="4560"/>
                    <a:pt x="6413" y="4583"/>
                  </a:cubicBezTo>
                  <a:cubicBezTo>
                    <a:pt x="6414" y="4607"/>
                    <a:pt x="6397" y="4627"/>
                    <a:pt x="6374" y="4628"/>
                  </a:cubicBezTo>
                  <a:cubicBezTo>
                    <a:pt x="6351" y="4630"/>
                    <a:pt x="6331" y="4612"/>
                    <a:pt x="6329" y="4589"/>
                  </a:cubicBezTo>
                  <a:close/>
                  <a:moveTo>
                    <a:pt x="6456" y="4200"/>
                  </a:moveTo>
                  <a:cubicBezTo>
                    <a:pt x="6454" y="4177"/>
                    <a:pt x="6472" y="4157"/>
                    <a:pt x="6495" y="4155"/>
                  </a:cubicBezTo>
                  <a:cubicBezTo>
                    <a:pt x="6518" y="4154"/>
                    <a:pt x="6538" y="4171"/>
                    <a:pt x="6540" y="4194"/>
                  </a:cubicBezTo>
                  <a:cubicBezTo>
                    <a:pt x="6541" y="4217"/>
                    <a:pt x="6524" y="4238"/>
                    <a:pt x="6501" y="4239"/>
                  </a:cubicBezTo>
                  <a:cubicBezTo>
                    <a:pt x="6477" y="4241"/>
                    <a:pt x="6457" y="4223"/>
                    <a:pt x="6456" y="4200"/>
                  </a:cubicBezTo>
                  <a:close/>
                  <a:moveTo>
                    <a:pt x="6532" y="3798"/>
                  </a:moveTo>
                  <a:cubicBezTo>
                    <a:pt x="6530" y="3775"/>
                    <a:pt x="6548" y="3755"/>
                    <a:pt x="6571" y="3753"/>
                  </a:cubicBezTo>
                  <a:cubicBezTo>
                    <a:pt x="6594" y="3752"/>
                    <a:pt x="6614" y="3769"/>
                    <a:pt x="6616" y="3792"/>
                  </a:cubicBezTo>
                  <a:cubicBezTo>
                    <a:pt x="6617" y="3815"/>
                    <a:pt x="6600" y="3835"/>
                    <a:pt x="6577" y="3837"/>
                  </a:cubicBezTo>
                  <a:cubicBezTo>
                    <a:pt x="6553" y="3839"/>
                    <a:pt x="6533" y="3821"/>
                    <a:pt x="6532" y="3798"/>
                  </a:cubicBezTo>
                  <a:close/>
                  <a:moveTo>
                    <a:pt x="6556" y="3390"/>
                  </a:moveTo>
                  <a:cubicBezTo>
                    <a:pt x="6554" y="3366"/>
                    <a:pt x="6571" y="3346"/>
                    <a:pt x="6595" y="3345"/>
                  </a:cubicBezTo>
                  <a:cubicBezTo>
                    <a:pt x="6618" y="3343"/>
                    <a:pt x="6638" y="3361"/>
                    <a:pt x="6639" y="3384"/>
                  </a:cubicBezTo>
                  <a:cubicBezTo>
                    <a:pt x="6641" y="3407"/>
                    <a:pt x="6624" y="3427"/>
                    <a:pt x="6600" y="3429"/>
                  </a:cubicBezTo>
                  <a:cubicBezTo>
                    <a:pt x="6577" y="3430"/>
                    <a:pt x="6557" y="3413"/>
                    <a:pt x="6556" y="3390"/>
                  </a:cubicBezTo>
                  <a:close/>
                  <a:moveTo>
                    <a:pt x="6527" y="2981"/>
                  </a:moveTo>
                  <a:cubicBezTo>
                    <a:pt x="6525" y="2958"/>
                    <a:pt x="6543" y="2938"/>
                    <a:pt x="6566" y="2936"/>
                  </a:cubicBezTo>
                  <a:cubicBezTo>
                    <a:pt x="6589" y="2935"/>
                    <a:pt x="6609" y="2952"/>
                    <a:pt x="6611" y="2975"/>
                  </a:cubicBezTo>
                  <a:cubicBezTo>
                    <a:pt x="6612" y="2999"/>
                    <a:pt x="6595" y="3019"/>
                    <a:pt x="6572" y="3020"/>
                  </a:cubicBezTo>
                  <a:cubicBezTo>
                    <a:pt x="6549" y="3022"/>
                    <a:pt x="6529" y="3004"/>
                    <a:pt x="6527" y="2981"/>
                  </a:cubicBezTo>
                  <a:close/>
                  <a:moveTo>
                    <a:pt x="6447" y="2580"/>
                  </a:moveTo>
                  <a:cubicBezTo>
                    <a:pt x="6445" y="2557"/>
                    <a:pt x="6462" y="2537"/>
                    <a:pt x="6486" y="2535"/>
                  </a:cubicBezTo>
                  <a:cubicBezTo>
                    <a:pt x="6509" y="2534"/>
                    <a:pt x="6529" y="2551"/>
                    <a:pt x="6530" y="2574"/>
                  </a:cubicBezTo>
                  <a:cubicBezTo>
                    <a:pt x="6532" y="2597"/>
                    <a:pt x="6515" y="2617"/>
                    <a:pt x="6491" y="2619"/>
                  </a:cubicBezTo>
                  <a:cubicBezTo>
                    <a:pt x="6468" y="2621"/>
                    <a:pt x="6448" y="2603"/>
                    <a:pt x="6447" y="2580"/>
                  </a:cubicBezTo>
                  <a:close/>
                  <a:moveTo>
                    <a:pt x="6315" y="2192"/>
                  </a:moveTo>
                  <a:cubicBezTo>
                    <a:pt x="6314" y="2169"/>
                    <a:pt x="6331" y="2149"/>
                    <a:pt x="6354" y="2148"/>
                  </a:cubicBezTo>
                  <a:cubicBezTo>
                    <a:pt x="6377" y="2146"/>
                    <a:pt x="6398" y="2163"/>
                    <a:pt x="6399" y="2187"/>
                  </a:cubicBezTo>
                  <a:cubicBezTo>
                    <a:pt x="6401" y="2210"/>
                    <a:pt x="6383" y="2230"/>
                    <a:pt x="6360" y="2231"/>
                  </a:cubicBezTo>
                  <a:cubicBezTo>
                    <a:pt x="6337" y="2233"/>
                    <a:pt x="6317" y="2216"/>
                    <a:pt x="6315" y="2192"/>
                  </a:cubicBezTo>
                  <a:close/>
                  <a:moveTo>
                    <a:pt x="6136" y="1825"/>
                  </a:moveTo>
                  <a:cubicBezTo>
                    <a:pt x="6134" y="1802"/>
                    <a:pt x="6152" y="1781"/>
                    <a:pt x="6175" y="1780"/>
                  </a:cubicBezTo>
                  <a:cubicBezTo>
                    <a:pt x="6198" y="1778"/>
                    <a:pt x="6218" y="1796"/>
                    <a:pt x="6220" y="1819"/>
                  </a:cubicBezTo>
                  <a:cubicBezTo>
                    <a:pt x="6221" y="1842"/>
                    <a:pt x="6204" y="1862"/>
                    <a:pt x="6181" y="1864"/>
                  </a:cubicBezTo>
                  <a:cubicBezTo>
                    <a:pt x="6157" y="1865"/>
                    <a:pt x="6137" y="1848"/>
                    <a:pt x="6136" y="1825"/>
                  </a:cubicBezTo>
                  <a:close/>
                  <a:moveTo>
                    <a:pt x="5911" y="1483"/>
                  </a:moveTo>
                  <a:cubicBezTo>
                    <a:pt x="5909" y="1460"/>
                    <a:pt x="5926" y="1440"/>
                    <a:pt x="5950" y="1438"/>
                  </a:cubicBezTo>
                  <a:cubicBezTo>
                    <a:pt x="5973" y="1437"/>
                    <a:pt x="5993" y="1454"/>
                    <a:pt x="5994" y="1477"/>
                  </a:cubicBezTo>
                  <a:cubicBezTo>
                    <a:pt x="5996" y="1500"/>
                    <a:pt x="5979" y="1520"/>
                    <a:pt x="5955" y="1522"/>
                  </a:cubicBezTo>
                  <a:cubicBezTo>
                    <a:pt x="5932" y="1524"/>
                    <a:pt x="5912" y="1506"/>
                    <a:pt x="5911" y="1483"/>
                  </a:cubicBezTo>
                  <a:close/>
                  <a:moveTo>
                    <a:pt x="5644" y="1173"/>
                  </a:moveTo>
                  <a:cubicBezTo>
                    <a:pt x="5642" y="1150"/>
                    <a:pt x="5659" y="1130"/>
                    <a:pt x="5683" y="1128"/>
                  </a:cubicBezTo>
                  <a:cubicBezTo>
                    <a:pt x="5706" y="1126"/>
                    <a:pt x="5726" y="1144"/>
                    <a:pt x="5727" y="1167"/>
                  </a:cubicBezTo>
                  <a:cubicBezTo>
                    <a:pt x="5729" y="1190"/>
                    <a:pt x="5712" y="1210"/>
                    <a:pt x="5688" y="1212"/>
                  </a:cubicBezTo>
                  <a:cubicBezTo>
                    <a:pt x="5665" y="1214"/>
                    <a:pt x="5645" y="1196"/>
                    <a:pt x="5644" y="1173"/>
                  </a:cubicBezTo>
                  <a:close/>
                  <a:moveTo>
                    <a:pt x="5339" y="900"/>
                  </a:moveTo>
                  <a:cubicBezTo>
                    <a:pt x="5337" y="876"/>
                    <a:pt x="5355" y="856"/>
                    <a:pt x="5378" y="855"/>
                  </a:cubicBezTo>
                  <a:cubicBezTo>
                    <a:pt x="5401" y="853"/>
                    <a:pt x="5421" y="871"/>
                    <a:pt x="5423" y="894"/>
                  </a:cubicBezTo>
                  <a:cubicBezTo>
                    <a:pt x="5424" y="917"/>
                    <a:pt x="5407" y="937"/>
                    <a:pt x="5384" y="939"/>
                  </a:cubicBezTo>
                  <a:cubicBezTo>
                    <a:pt x="5361" y="940"/>
                    <a:pt x="5341" y="923"/>
                    <a:pt x="5339" y="900"/>
                  </a:cubicBezTo>
                  <a:close/>
                  <a:moveTo>
                    <a:pt x="5002" y="667"/>
                  </a:moveTo>
                  <a:cubicBezTo>
                    <a:pt x="5000" y="644"/>
                    <a:pt x="5018" y="624"/>
                    <a:pt x="5041" y="622"/>
                  </a:cubicBezTo>
                  <a:cubicBezTo>
                    <a:pt x="5064" y="621"/>
                    <a:pt x="5084" y="638"/>
                    <a:pt x="5086" y="661"/>
                  </a:cubicBezTo>
                  <a:cubicBezTo>
                    <a:pt x="5088" y="685"/>
                    <a:pt x="5070" y="705"/>
                    <a:pt x="5047" y="706"/>
                  </a:cubicBezTo>
                  <a:cubicBezTo>
                    <a:pt x="5024" y="708"/>
                    <a:pt x="5004" y="690"/>
                    <a:pt x="5002" y="667"/>
                  </a:cubicBezTo>
                  <a:close/>
                  <a:moveTo>
                    <a:pt x="4638" y="480"/>
                  </a:moveTo>
                  <a:cubicBezTo>
                    <a:pt x="4637" y="457"/>
                    <a:pt x="4654" y="437"/>
                    <a:pt x="4677" y="435"/>
                  </a:cubicBezTo>
                  <a:cubicBezTo>
                    <a:pt x="4700" y="434"/>
                    <a:pt x="4720" y="451"/>
                    <a:pt x="4722" y="474"/>
                  </a:cubicBezTo>
                  <a:cubicBezTo>
                    <a:pt x="4724" y="497"/>
                    <a:pt x="4706" y="517"/>
                    <a:pt x="4683" y="519"/>
                  </a:cubicBezTo>
                  <a:cubicBezTo>
                    <a:pt x="4660" y="521"/>
                    <a:pt x="4640" y="503"/>
                    <a:pt x="4638" y="480"/>
                  </a:cubicBezTo>
                  <a:close/>
                  <a:moveTo>
                    <a:pt x="4253" y="341"/>
                  </a:moveTo>
                  <a:cubicBezTo>
                    <a:pt x="4252" y="318"/>
                    <a:pt x="4269" y="298"/>
                    <a:pt x="4292" y="296"/>
                  </a:cubicBezTo>
                  <a:cubicBezTo>
                    <a:pt x="4316" y="294"/>
                    <a:pt x="4336" y="312"/>
                    <a:pt x="4337" y="335"/>
                  </a:cubicBezTo>
                  <a:cubicBezTo>
                    <a:pt x="4339" y="358"/>
                    <a:pt x="4321" y="378"/>
                    <a:pt x="4298" y="380"/>
                  </a:cubicBezTo>
                  <a:cubicBezTo>
                    <a:pt x="4275" y="382"/>
                    <a:pt x="4255" y="364"/>
                    <a:pt x="4253" y="341"/>
                  </a:cubicBezTo>
                  <a:close/>
                  <a:moveTo>
                    <a:pt x="3854" y="252"/>
                  </a:moveTo>
                  <a:cubicBezTo>
                    <a:pt x="3852" y="229"/>
                    <a:pt x="3870" y="209"/>
                    <a:pt x="3893" y="207"/>
                  </a:cubicBezTo>
                  <a:cubicBezTo>
                    <a:pt x="3916" y="206"/>
                    <a:pt x="3936" y="223"/>
                    <a:pt x="3938" y="246"/>
                  </a:cubicBezTo>
                  <a:cubicBezTo>
                    <a:pt x="3939" y="269"/>
                    <a:pt x="3922" y="290"/>
                    <a:pt x="3899" y="291"/>
                  </a:cubicBezTo>
                  <a:cubicBezTo>
                    <a:pt x="3876" y="293"/>
                    <a:pt x="3856" y="275"/>
                    <a:pt x="3854" y="252"/>
                  </a:cubicBezTo>
                  <a:close/>
                  <a:moveTo>
                    <a:pt x="3446" y="215"/>
                  </a:moveTo>
                  <a:cubicBezTo>
                    <a:pt x="3445" y="192"/>
                    <a:pt x="3462" y="172"/>
                    <a:pt x="3485" y="170"/>
                  </a:cubicBezTo>
                  <a:cubicBezTo>
                    <a:pt x="3509" y="169"/>
                    <a:pt x="3529" y="186"/>
                    <a:pt x="3530" y="209"/>
                  </a:cubicBezTo>
                  <a:cubicBezTo>
                    <a:pt x="3532" y="232"/>
                    <a:pt x="3514" y="253"/>
                    <a:pt x="3491" y="254"/>
                  </a:cubicBezTo>
                  <a:cubicBezTo>
                    <a:pt x="3468" y="256"/>
                    <a:pt x="3448" y="238"/>
                    <a:pt x="3446" y="215"/>
                  </a:cubicBezTo>
                  <a:close/>
                  <a:moveTo>
                    <a:pt x="3038" y="231"/>
                  </a:moveTo>
                  <a:cubicBezTo>
                    <a:pt x="3036" y="207"/>
                    <a:pt x="3053" y="187"/>
                    <a:pt x="3077" y="186"/>
                  </a:cubicBezTo>
                  <a:cubicBezTo>
                    <a:pt x="3100" y="184"/>
                    <a:pt x="3120" y="202"/>
                    <a:pt x="3121" y="225"/>
                  </a:cubicBezTo>
                  <a:cubicBezTo>
                    <a:pt x="3123" y="248"/>
                    <a:pt x="3106" y="268"/>
                    <a:pt x="3082" y="270"/>
                  </a:cubicBezTo>
                  <a:cubicBezTo>
                    <a:pt x="3059" y="271"/>
                    <a:pt x="3039" y="254"/>
                    <a:pt x="3038" y="231"/>
                  </a:cubicBezTo>
                  <a:close/>
                  <a:moveTo>
                    <a:pt x="2634" y="298"/>
                  </a:moveTo>
                  <a:cubicBezTo>
                    <a:pt x="2632" y="275"/>
                    <a:pt x="2650" y="255"/>
                    <a:pt x="2673" y="253"/>
                  </a:cubicBezTo>
                  <a:cubicBezTo>
                    <a:pt x="2696" y="252"/>
                    <a:pt x="2716" y="269"/>
                    <a:pt x="2718" y="292"/>
                  </a:cubicBezTo>
                  <a:cubicBezTo>
                    <a:pt x="2719" y="316"/>
                    <a:pt x="2702" y="336"/>
                    <a:pt x="2679" y="337"/>
                  </a:cubicBezTo>
                  <a:cubicBezTo>
                    <a:pt x="2656" y="339"/>
                    <a:pt x="2636" y="321"/>
                    <a:pt x="2634" y="298"/>
                  </a:cubicBezTo>
                  <a:close/>
                  <a:moveTo>
                    <a:pt x="2242" y="417"/>
                  </a:moveTo>
                  <a:cubicBezTo>
                    <a:pt x="2241" y="394"/>
                    <a:pt x="2258" y="374"/>
                    <a:pt x="2281" y="372"/>
                  </a:cubicBezTo>
                  <a:cubicBezTo>
                    <a:pt x="2305" y="370"/>
                    <a:pt x="2325" y="388"/>
                    <a:pt x="2326" y="411"/>
                  </a:cubicBezTo>
                  <a:cubicBezTo>
                    <a:pt x="2328" y="434"/>
                    <a:pt x="2310" y="454"/>
                    <a:pt x="2287" y="456"/>
                  </a:cubicBezTo>
                  <a:cubicBezTo>
                    <a:pt x="2264" y="458"/>
                    <a:pt x="2244" y="440"/>
                    <a:pt x="2242" y="417"/>
                  </a:cubicBezTo>
                  <a:close/>
                  <a:moveTo>
                    <a:pt x="1869" y="585"/>
                  </a:moveTo>
                  <a:cubicBezTo>
                    <a:pt x="1868" y="562"/>
                    <a:pt x="1885" y="541"/>
                    <a:pt x="1908" y="540"/>
                  </a:cubicBezTo>
                  <a:cubicBezTo>
                    <a:pt x="1931" y="538"/>
                    <a:pt x="1951" y="556"/>
                    <a:pt x="1953" y="579"/>
                  </a:cubicBezTo>
                  <a:cubicBezTo>
                    <a:pt x="1955" y="602"/>
                    <a:pt x="1937" y="622"/>
                    <a:pt x="1914" y="624"/>
                  </a:cubicBezTo>
                  <a:cubicBezTo>
                    <a:pt x="1891" y="625"/>
                    <a:pt x="1871" y="608"/>
                    <a:pt x="1869" y="585"/>
                  </a:cubicBezTo>
                  <a:close/>
                  <a:moveTo>
                    <a:pt x="1521" y="799"/>
                  </a:moveTo>
                  <a:cubicBezTo>
                    <a:pt x="1519" y="776"/>
                    <a:pt x="1536" y="756"/>
                    <a:pt x="1560" y="754"/>
                  </a:cubicBezTo>
                  <a:cubicBezTo>
                    <a:pt x="1583" y="752"/>
                    <a:pt x="1603" y="770"/>
                    <a:pt x="1604" y="793"/>
                  </a:cubicBezTo>
                  <a:cubicBezTo>
                    <a:pt x="1606" y="816"/>
                    <a:pt x="1589" y="836"/>
                    <a:pt x="1565" y="838"/>
                  </a:cubicBezTo>
                  <a:cubicBezTo>
                    <a:pt x="1542" y="839"/>
                    <a:pt x="1522" y="822"/>
                    <a:pt x="1521" y="799"/>
                  </a:cubicBezTo>
                  <a:close/>
                  <a:moveTo>
                    <a:pt x="1202" y="1056"/>
                  </a:moveTo>
                  <a:cubicBezTo>
                    <a:pt x="1200" y="1033"/>
                    <a:pt x="1218" y="1013"/>
                    <a:pt x="1241" y="1011"/>
                  </a:cubicBezTo>
                  <a:cubicBezTo>
                    <a:pt x="1264" y="1009"/>
                    <a:pt x="1284" y="1027"/>
                    <a:pt x="1286" y="1050"/>
                  </a:cubicBezTo>
                  <a:cubicBezTo>
                    <a:pt x="1288" y="1073"/>
                    <a:pt x="1270" y="1093"/>
                    <a:pt x="1247" y="1095"/>
                  </a:cubicBezTo>
                  <a:cubicBezTo>
                    <a:pt x="1224" y="1096"/>
                    <a:pt x="1204" y="1079"/>
                    <a:pt x="1202" y="1056"/>
                  </a:cubicBezTo>
                  <a:close/>
                  <a:moveTo>
                    <a:pt x="919" y="1351"/>
                  </a:moveTo>
                  <a:cubicBezTo>
                    <a:pt x="917" y="1328"/>
                    <a:pt x="935" y="1308"/>
                    <a:pt x="958" y="1307"/>
                  </a:cubicBezTo>
                  <a:cubicBezTo>
                    <a:pt x="981" y="1305"/>
                    <a:pt x="1001" y="1322"/>
                    <a:pt x="1003" y="1346"/>
                  </a:cubicBezTo>
                  <a:cubicBezTo>
                    <a:pt x="1005" y="1369"/>
                    <a:pt x="987" y="1389"/>
                    <a:pt x="964" y="1390"/>
                  </a:cubicBezTo>
                  <a:cubicBezTo>
                    <a:pt x="941" y="1392"/>
                    <a:pt x="921" y="1375"/>
                    <a:pt x="919" y="1351"/>
                  </a:cubicBezTo>
                  <a:close/>
                  <a:moveTo>
                    <a:pt x="676" y="1681"/>
                  </a:moveTo>
                  <a:cubicBezTo>
                    <a:pt x="675" y="1658"/>
                    <a:pt x="692" y="1638"/>
                    <a:pt x="715" y="1636"/>
                  </a:cubicBezTo>
                  <a:cubicBezTo>
                    <a:pt x="738" y="1634"/>
                    <a:pt x="758" y="1652"/>
                    <a:pt x="760" y="1675"/>
                  </a:cubicBezTo>
                  <a:cubicBezTo>
                    <a:pt x="762" y="1698"/>
                    <a:pt x="744" y="1718"/>
                    <a:pt x="721" y="1720"/>
                  </a:cubicBezTo>
                  <a:cubicBezTo>
                    <a:pt x="698" y="1721"/>
                    <a:pt x="678" y="1704"/>
                    <a:pt x="676" y="1681"/>
                  </a:cubicBezTo>
                  <a:close/>
                  <a:moveTo>
                    <a:pt x="477" y="2038"/>
                  </a:moveTo>
                  <a:cubicBezTo>
                    <a:pt x="476" y="2015"/>
                    <a:pt x="493" y="1995"/>
                    <a:pt x="516" y="1994"/>
                  </a:cubicBezTo>
                  <a:cubicBezTo>
                    <a:pt x="540" y="1992"/>
                    <a:pt x="560" y="2009"/>
                    <a:pt x="561" y="2033"/>
                  </a:cubicBezTo>
                  <a:cubicBezTo>
                    <a:pt x="563" y="2056"/>
                    <a:pt x="545" y="2076"/>
                    <a:pt x="522" y="2077"/>
                  </a:cubicBezTo>
                  <a:cubicBezTo>
                    <a:pt x="499" y="2079"/>
                    <a:pt x="479" y="2062"/>
                    <a:pt x="477" y="2038"/>
                  </a:cubicBezTo>
                  <a:close/>
                  <a:moveTo>
                    <a:pt x="326" y="2419"/>
                  </a:moveTo>
                  <a:cubicBezTo>
                    <a:pt x="324" y="2395"/>
                    <a:pt x="342" y="2375"/>
                    <a:pt x="365" y="2374"/>
                  </a:cubicBezTo>
                  <a:cubicBezTo>
                    <a:pt x="388" y="2372"/>
                    <a:pt x="408" y="2390"/>
                    <a:pt x="410" y="2413"/>
                  </a:cubicBezTo>
                  <a:cubicBezTo>
                    <a:pt x="412" y="2436"/>
                    <a:pt x="394" y="2456"/>
                    <a:pt x="371" y="2458"/>
                  </a:cubicBezTo>
                  <a:cubicBezTo>
                    <a:pt x="348" y="2459"/>
                    <a:pt x="328" y="2442"/>
                    <a:pt x="326" y="2419"/>
                  </a:cubicBezTo>
                  <a:close/>
                  <a:moveTo>
                    <a:pt x="225" y="2815"/>
                  </a:moveTo>
                  <a:cubicBezTo>
                    <a:pt x="223" y="2792"/>
                    <a:pt x="240" y="2772"/>
                    <a:pt x="264" y="2770"/>
                  </a:cubicBezTo>
                  <a:cubicBezTo>
                    <a:pt x="287" y="2769"/>
                    <a:pt x="307" y="2786"/>
                    <a:pt x="308" y="2809"/>
                  </a:cubicBezTo>
                  <a:cubicBezTo>
                    <a:pt x="310" y="2832"/>
                    <a:pt x="293" y="2852"/>
                    <a:pt x="269" y="2854"/>
                  </a:cubicBezTo>
                  <a:cubicBezTo>
                    <a:pt x="246" y="2856"/>
                    <a:pt x="226" y="2838"/>
                    <a:pt x="225" y="2815"/>
                  </a:cubicBezTo>
                  <a:close/>
                  <a:moveTo>
                    <a:pt x="175" y="3221"/>
                  </a:moveTo>
                  <a:cubicBezTo>
                    <a:pt x="173" y="3198"/>
                    <a:pt x="190" y="3178"/>
                    <a:pt x="214" y="3176"/>
                  </a:cubicBezTo>
                  <a:cubicBezTo>
                    <a:pt x="237" y="3175"/>
                    <a:pt x="257" y="3192"/>
                    <a:pt x="258" y="3215"/>
                  </a:cubicBezTo>
                  <a:cubicBezTo>
                    <a:pt x="260" y="3239"/>
                    <a:pt x="243" y="3259"/>
                    <a:pt x="219" y="3260"/>
                  </a:cubicBezTo>
                  <a:cubicBezTo>
                    <a:pt x="196" y="3262"/>
                    <a:pt x="176" y="3244"/>
                    <a:pt x="175" y="3221"/>
                  </a:cubicBezTo>
                  <a:close/>
                  <a:moveTo>
                    <a:pt x="177" y="3630"/>
                  </a:moveTo>
                  <a:cubicBezTo>
                    <a:pt x="175" y="3607"/>
                    <a:pt x="193" y="3587"/>
                    <a:pt x="216" y="3586"/>
                  </a:cubicBezTo>
                  <a:cubicBezTo>
                    <a:pt x="239" y="3584"/>
                    <a:pt x="259" y="3601"/>
                    <a:pt x="261" y="3625"/>
                  </a:cubicBezTo>
                  <a:cubicBezTo>
                    <a:pt x="262" y="3648"/>
                    <a:pt x="245" y="3668"/>
                    <a:pt x="222" y="3669"/>
                  </a:cubicBezTo>
                  <a:cubicBezTo>
                    <a:pt x="199" y="3671"/>
                    <a:pt x="178" y="3654"/>
                    <a:pt x="177" y="3630"/>
                  </a:cubicBezTo>
                  <a:close/>
                  <a:moveTo>
                    <a:pt x="0" y="3401"/>
                  </a:moveTo>
                  <a:cubicBezTo>
                    <a:pt x="3" y="3378"/>
                    <a:pt x="23" y="3362"/>
                    <a:pt x="45" y="3365"/>
                  </a:cubicBezTo>
                  <a:cubicBezTo>
                    <a:pt x="67" y="3367"/>
                    <a:pt x="84" y="3387"/>
                    <a:pt x="81" y="3409"/>
                  </a:cubicBezTo>
                  <a:cubicBezTo>
                    <a:pt x="79" y="3432"/>
                    <a:pt x="59" y="3448"/>
                    <a:pt x="36" y="3445"/>
                  </a:cubicBezTo>
                  <a:cubicBezTo>
                    <a:pt x="14" y="3443"/>
                    <a:pt x="-2" y="3423"/>
                    <a:pt x="0" y="3401"/>
                  </a:cubicBezTo>
                  <a:close/>
                  <a:moveTo>
                    <a:pt x="19" y="3752"/>
                  </a:moveTo>
                  <a:cubicBezTo>
                    <a:pt x="21" y="3730"/>
                    <a:pt x="41" y="3714"/>
                    <a:pt x="63" y="3716"/>
                  </a:cubicBezTo>
                  <a:cubicBezTo>
                    <a:pt x="86" y="3719"/>
                    <a:pt x="102" y="3739"/>
                    <a:pt x="100" y="3761"/>
                  </a:cubicBezTo>
                  <a:cubicBezTo>
                    <a:pt x="97" y="3783"/>
                    <a:pt x="77" y="3799"/>
                    <a:pt x="55" y="3797"/>
                  </a:cubicBezTo>
                  <a:cubicBezTo>
                    <a:pt x="33" y="3795"/>
                    <a:pt x="16" y="3775"/>
                    <a:pt x="19" y="3752"/>
                  </a:cubicBezTo>
                  <a:close/>
                  <a:moveTo>
                    <a:pt x="74" y="4100"/>
                  </a:moveTo>
                  <a:cubicBezTo>
                    <a:pt x="76" y="4078"/>
                    <a:pt x="96" y="4062"/>
                    <a:pt x="118" y="4064"/>
                  </a:cubicBezTo>
                  <a:cubicBezTo>
                    <a:pt x="141" y="4066"/>
                    <a:pt x="157" y="4086"/>
                    <a:pt x="155" y="4109"/>
                  </a:cubicBezTo>
                  <a:cubicBezTo>
                    <a:pt x="152" y="4131"/>
                    <a:pt x="132" y="4147"/>
                    <a:pt x="110" y="4145"/>
                  </a:cubicBezTo>
                  <a:cubicBezTo>
                    <a:pt x="88" y="4143"/>
                    <a:pt x="71" y="4123"/>
                    <a:pt x="74" y="4100"/>
                  </a:cubicBezTo>
                  <a:close/>
                  <a:moveTo>
                    <a:pt x="165" y="4440"/>
                  </a:moveTo>
                  <a:cubicBezTo>
                    <a:pt x="167" y="4418"/>
                    <a:pt x="187" y="4402"/>
                    <a:pt x="210" y="4404"/>
                  </a:cubicBezTo>
                  <a:cubicBezTo>
                    <a:pt x="232" y="4407"/>
                    <a:pt x="248" y="4427"/>
                    <a:pt x="246" y="4449"/>
                  </a:cubicBezTo>
                  <a:cubicBezTo>
                    <a:pt x="243" y="4471"/>
                    <a:pt x="223" y="4487"/>
                    <a:pt x="201" y="4485"/>
                  </a:cubicBezTo>
                  <a:cubicBezTo>
                    <a:pt x="179" y="4483"/>
                    <a:pt x="163" y="4463"/>
                    <a:pt x="165" y="4440"/>
                  </a:cubicBezTo>
                  <a:close/>
                  <a:moveTo>
                    <a:pt x="291" y="4769"/>
                  </a:moveTo>
                  <a:cubicBezTo>
                    <a:pt x="293" y="4747"/>
                    <a:pt x="313" y="4731"/>
                    <a:pt x="336" y="4733"/>
                  </a:cubicBezTo>
                  <a:cubicBezTo>
                    <a:pt x="358" y="4735"/>
                    <a:pt x="374" y="4755"/>
                    <a:pt x="372" y="4778"/>
                  </a:cubicBezTo>
                  <a:cubicBezTo>
                    <a:pt x="370" y="4800"/>
                    <a:pt x="350" y="4816"/>
                    <a:pt x="327" y="4814"/>
                  </a:cubicBezTo>
                  <a:cubicBezTo>
                    <a:pt x="305" y="4812"/>
                    <a:pt x="289" y="4791"/>
                    <a:pt x="291" y="4769"/>
                  </a:cubicBezTo>
                  <a:close/>
                  <a:moveTo>
                    <a:pt x="451" y="5083"/>
                  </a:moveTo>
                  <a:cubicBezTo>
                    <a:pt x="453" y="5061"/>
                    <a:pt x="473" y="5044"/>
                    <a:pt x="496" y="5047"/>
                  </a:cubicBezTo>
                  <a:cubicBezTo>
                    <a:pt x="518" y="5049"/>
                    <a:pt x="534" y="5069"/>
                    <a:pt x="532" y="5091"/>
                  </a:cubicBezTo>
                  <a:cubicBezTo>
                    <a:pt x="530" y="5114"/>
                    <a:pt x="510" y="5130"/>
                    <a:pt x="487" y="5128"/>
                  </a:cubicBezTo>
                  <a:cubicBezTo>
                    <a:pt x="465" y="5125"/>
                    <a:pt x="449" y="5105"/>
                    <a:pt x="451" y="5083"/>
                  </a:cubicBezTo>
                  <a:close/>
                  <a:moveTo>
                    <a:pt x="643" y="5378"/>
                  </a:moveTo>
                  <a:cubicBezTo>
                    <a:pt x="645" y="5356"/>
                    <a:pt x="665" y="5340"/>
                    <a:pt x="687" y="5342"/>
                  </a:cubicBezTo>
                  <a:cubicBezTo>
                    <a:pt x="710" y="5344"/>
                    <a:pt x="726" y="5364"/>
                    <a:pt x="724" y="5387"/>
                  </a:cubicBezTo>
                  <a:cubicBezTo>
                    <a:pt x="721" y="5409"/>
                    <a:pt x="701" y="5425"/>
                    <a:pt x="679" y="5423"/>
                  </a:cubicBezTo>
                  <a:cubicBezTo>
                    <a:pt x="657" y="5421"/>
                    <a:pt x="640" y="5401"/>
                    <a:pt x="643" y="5378"/>
                  </a:cubicBezTo>
                  <a:close/>
                  <a:moveTo>
                    <a:pt x="864" y="5652"/>
                  </a:moveTo>
                  <a:cubicBezTo>
                    <a:pt x="867" y="5630"/>
                    <a:pt x="887" y="5613"/>
                    <a:pt x="909" y="5616"/>
                  </a:cubicBezTo>
                  <a:cubicBezTo>
                    <a:pt x="931" y="5618"/>
                    <a:pt x="948" y="5638"/>
                    <a:pt x="945" y="5660"/>
                  </a:cubicBezTo>
                  <a:cubicBezTo>
                    <a:pt x="943" y="5683"/>
                    <a:pt x="923" y="5699"/>
                    <a:pt x="901" y="5697"/>
                  </a:cubicBezTo>
                  <a:cubicBezTo>
                    <a:pt x="878" y="5694"/>
                    <a:pt x="862" y="5674"/>
                    <a:pt x="864" y="5652"/>
                  </a:cubicBezTo>
                  <a:close/>
                  <a:moveTo>
                    <a:pt x="1113" y="5901"/>
                  </a:moveTo>
                  <a:cubicBezTo>
                    <a:pt x="1116" y="5879"/>
                    <a:pt x="1136" y="5862"/>
                    <a:pt x="1158" y="5865"/>
                  </a:cubicBezTo>
                  <a:cubicBezTo>
                    <a:pt x="1180" y="5867"/>
                    <a:pt x="1197" y="5887"/>
                    <a:pt x="1194" y="5909"/>
                  </a:cubicBezTo>
                  <a:cubicBezTo>
                    <a:pt x="1192" y="5932"/>
                    <a:pt x="1172" y="5948"/>
                    <a:pt x="1150" y="5946"/>
                  </a:cubicBezTo>
                  <a:cubicBezTo>
                    <a:pt x="1127" y="5943"/>
                    <a:pt x="1111" y="5923"/>
                    <a:pt x="1113" y="5901"/>
                  </a:cubicBezTo>
                  <a:close/>
                  <a:moveTo>
                    <a:pt x="1387" y="6123"/>
                  </a:moveTo>
                  <a:cubicBezTo>
                    <a:pt x="1389" y="6100"/>
                    <a:pt x="1409" y="6084"/>
                    <a:pt x="1432" y="6086"/>
                  </a:cubicBezTo>
                  <a:cubicBezTo>
                    <a:pt x="1454" y="6089"/>
                    <a:pt x="1470" y="6109"/>
                    <a:pt x="1468" y="6131"/>
                  </a:cubicBezTo>
                  <a:cubicBezTo>
                    <a:pt x="1466" y="6153"/>
                    <a:pt x="1446" y="6170"/>
                    <a:pt x="1423" y="6167"/>
                  </a:cubicBezTo>
                  <a:cubicBezTo>
                    <a:pt x="1401" y="6165"/>
                    <a:pt x="1385" y="6145"/>
                    <a:pt x="1387" y="6123"/>
                  </a:cubicBezTo>
                  <a:close/>
                  <a:moveTo>
                    <a:pt x="1682" y="6314"/>
                  </a:moveTo>
                  <a:cubicBezTo>
                    <a:pt x="1685" y="6292"/>
                    <a:pt x="1705" y="6276"/>
                    <a:pt x="1727" y="6278"/>
                  </a:cubicBezTo>
                  <a:cubicBezTo>
                    <a:pt x="1749" y="6280"/>
                    <a:pt x="1766" y="6300"/>
                    <a:pt x="1763" y="6323"/>
                  </a:cubicBezTo>
                  <a:cubicBezTo>
                    <a:pt x="1761" y="6345"/>
                    <a:pt x="1741" y="6361"/>
                    <a:pt x="1719" y="6359"/>
                  </a:cubicBezTo>
                  <a:cubicBezTo>
                    <a:pt x="1696" y="6357"/>
                    <a:pt x="1680" y="6337"/>
                    <a:pt x="1682" y="6314"/>
                  </a:cubicBezTo>
                  <a:close/>
                  <a:moveTo>
                    <a:pt x="1996" y="6474"/>
                  </a:moveTo>
                  <a:cubicBezTo>
                    <a:pt x="1998" y="6452"/>
                    <a:pt x="2019" y="6436"/>
                    <a:pt x="2041" y="6438"/>
                  </a:cubicBezTo>
                  <a:cubicBezTo>
                    <a:pt x="2063" y="6440"/>
                    <a:pt x="2079" y="6460"/>
                    <a:pt x="2077" y="6483"/>
                  </a:cubicBezTo>
                  <a:cubicBezTo>
                    <a:pt x="2075" y="6505"/>
                    <a:pt x="2055" y="6521"/>
                    <a:pt x="2032" y="6519"/>
                  </a:cubicBezTo>
                  <a:cubicBezTo>
                    <a:pt x="2010" y="6517"/>
                    <a:pt x="1994" y="6497"/>
                    <a:pt x="1996" y="6474"/>
                  </a:cubicBezTo>
                  <a:close/>
                  <a:moveTo>
                    <a:pt x="2325" y="6600"/>
                  </a:moveTo>
                  <a:cubicBezTo>
                    <a:pt x="2327" y="6578"/>
                    <a:pt x="2347" y="6562"/>
                    <a:pt x="2370" y="6564"/>
                  </a:cubicBezTo>
                  <a:cubicBezTo>
                    <a:pt x="2392" y="6567"/>
                    <a:pt x="2408" y="6587"/>
                    <a:pt x="2406" y="6609"/>
                  </a:cubicBezTo>
                  <a:cubicBezTo>
                    <a:pt x="2404" y="6631"/>
                    <a:pt x="2383" y="6647"/>
                    <a:pt x="2361" y="6645"/>
                  </a:cubicBezTo>
                  <a:cubicBezTo>
                    <a:pt x="2339" y="6643"/>
                    <a:pt x="2323" y="6623"/>
                    <a:pt x="2325" y="6600"/>
                  </a:cubicBezTo>
                  <a:close/>
                  <a:moveTo>
                    <a:pt x="2665" y="6692"/>
                  </a:moveTo>
                  <a:cubicBezTo>
                    <a:pt x="2667" y="6669"/>
                    <a:pt x="2687" y="6653"/>
                    <a:pt x="2710" y="6655"/>
                  </a:cubicBezTo>
                  <a:cubicBezTo>
                    <a:pt x="2732" y="6658"/>
                    <a:pt x="2748" y="6678"/>
                    <a:pt x="2746" y="6700"/>
                  </a:cubicBezTo>
                  <a:cubicBezTo>
                    <a:pt x="2744" y="6722"/>
                    <a:pt x="2724" y="6739"/>
                    <a:pt x="2701" y="6736"/>
                  </a:cubicBezTo>
                  <a:cubicBezTo>
                    <a:pt x="2679" y="6734"/>
                    <a:pt x="2663" y="6714"/>
                    <a:pt x="2665" y="6692"/>
                  </a:cubicBezTo>
                  <a:close/>
                  <a:moveTo>
                    <a:pt x="3013" y="6747"/>
                  </a:moveTo>
                  <a:cubicBezTo>
                    <a:pt x="3015" y="6724"/>
                    <a:pt x="3035" y="6708"/>
                    <a:pt x="3058" y="6710"/>
                  </a:cubicBezTo>
                  <a:cubicBezTo>
                    <a:pt x="3080" y="6713"/>
                    <a:pt x="3096" y="6733"/>
                    <a:pt x="3094" y="6755"/>
                  </a:cubicBezTo>
                  <a:cubicBezTo>
                    <a:pt x="3091" y="6777"/>
                    <a:pt x="3071" y="6794"/>
                    <a:pt x="3049" y="6791"/>
                  </a:cubicBezTo>
                  <a:cubicBezTo>
                    <a:pt x="3027" y="6789"/>
                    <a:pt x="3011" y="6769"/>
                    <a:pt x="3013" y="6747"/>
                  </a:cubicBezTo>
                  <a:close/>
                  <a:moveTo>
                    <a:pt x="3365" y="6765"/>
                  </a:moveTo>
                  <a:cubicBezTo>
                    <a:pt x="3367" y="6743"/>
                    <a:pt x="3387" y="6726"/>
                    <a:pt x="3409" y="6729"/>
                  </a:cubicBezTo>
                  <a:cubicBezTo>
                    <a:pt x="3432" y="6731"/>
                    <a:pt x="3448" y="6751"/>
                    <a:pt x="3445" y="6774"/>
                  </a:cubicBezTo>
                  <a:cubicBezTo>
                    <a:pt x="3443" y="6796"/>
                    <a:pt x="3423" y="6812"/>
                    <a:pt x="3401" y="6810"/>
                  </a:cubicBezTo>
                  <a:cubicBezTo>
                    <a:pt x="3378" y="6807"/>
                    <a:pt x="3362" y="6787"/>
                    <a:pt x="3365" y="6765"/>
                  </a:cubicBezTo>
                  <a:close/>
                  <a:moveTo>
                    <a:pt x="3716" y="6747"/>
                  </a:moveTo>
                  <a:cubicBezTo>
                    <a:pt x="3719" y="6724"/>
                    <a:pt x="3739" y="6708"/>
                    <a:pt x="3761" y="6710"/>
                  </a:cubicBezTo>
                  <a:cubicBezTo>
                    <a:pt x="3783" y="6713"/>
                    <a:pt x="3799" y="6733"/>
                    <a:pt x="3797" y="6755"/>
                  </a:cubicBezTo>
                  <a:cubicBezTo>
                    <a:pt x="3795" y="6777"/>
                    <a:pt x="3775" y="6794"/>
                    <a:pt x="3752" y="6791"/>
                  </a:cubicBezTo>
                  <a:cubicBezTo>
                    <a:pt x="3730" y="6789"/>
                    <a:pt x="3714" y="6769"/>
                    <a:pt x="3716" y="6747"/>
                  </a:cubicBezTo>
                  <a:close/>
                  <a:moveTo>
                    <a:pt x="4064" y="6692"/>
                  </a:moveTo>
                  <a:cubicBezTo>
                    <a:pt x="4066" y="6669"/>
                    <a:pt x="4086" y="6653"/>
                    <a:pt x="4109" y="6655"/>
                  </a:cubicBezTo>
                  <a:cubicBezTo>
                    <a:pt x="4131" y="6658"/>
                    <a:pt x="4147" y="6678"/>
                    <a:pt x="4145" y="6700"/>
                  </a:cubicBezTo>
                  <a:cubicBezTo>
                    <a:pt x="4143" y="6722"/>
                    <a:pt x="4123" y="6739"/>
                    <a:pt x="4100" y="6736"/>
                  </a:cubicBezTo>
                  <a:cubicBezTo>
                    <a:pt x="4078" y="6734"/>
                    <a:pt x="4062" y="6714"/>
                    <a:pt x="4064" y="6692"/>
                  </a:cubicBezTo>
                  <a:close/>
                  <a:moveTo>
                    <a:pt x="4404" y="6600"/>
                  </a:moveTo>
                  <a:cubicBezTo>
                    <a:pt x="4407" y="6578"/>
                    <a:pt x="4427" y="6562"/>
                    <a:pt x="4449" y="6564"/>
                  </a:cubicBezTo>
                  <a:cubicBezTo>
                    <a:pt x="4471" y="6567"/>
                    <a:pt x="4487" y="6587"/>
                    <a:pt x="4485" y="6609"/>
                  </a:cubicBezTo>
                  <a:cubicBezTo>
                    <a:pt x="4483" y="6631"/>
                    <a:pt x="4463" y="6647"/>
                    <a:pt x="4440" y="6645"/>
                  </a:cubicBezTo>
                  <a:cubicBezTo>
                    <a:pt x="4418" y="6643"/>
                    <a:pt x="4402" y="6623"/>
                    <a:pt x="4404" y="6600"/>
                  </a:cubicBezTo>
                  <a:close/>
                  <a:moveTo>
                    <a:pt x="4733" y="6474"/>
                  </a:moveTo>
                  <a:cubicBezTo>
                    <a:pt x="4735" y="6452"/>
                    <a:pt x="4755" y="6436"/>
                    <a:pt x="4778" y="6438"/>
                  </a:cubicBezTo>
                  <a:cubicBezTo>
                    <a:pt x="4800" y="6440"/>
                    <a:pt x="4816" y="6460"/>
                    <a:pt x="4814" y="6483"/>
                  </a:cubicBezTo>
                  <a:cubicBezTo>
                    <a:pt x="4812" y="6505"/>
                    <a:pt x="4791" y="6521"/>
                    <a:pt x="4769" y="6519"/>
                  </a:cubicBezTo>
                  <a:cubicBezTo>
                    <a:pt x="4747" y="6517"/>
                    <a:pt x="4731" y="6497"/>
                    <a:pt x="4733" y="6474"/>
                  </a:cubicBezTo>
                  <a:close/>
                  <a:moveTo>
                    <a:pt x="5047" y="6314"/>
                  </a:moveTo>
                  <a:cubicBezTo>
                    <a:pt x="5049" y="6292"/>
                    <a:pt x="5069" y="6276"/>
                    <a:pt x="5091" y="6278"/>
                  </a:cubicBezTo>
                  <a:cubicBezTo>
                    <a:pt x="5114" y="6280"/>
                    <a:pt x="5130" y="6300"/>
                    <a:pt x="5128" y="6323"/>
                  </a:cubicBezTo>
                  <a:cubicBezTo>
                    <a:pt x="5125" y="6345"/>
                    <a:pt x="5105" y="6361"/>
                    <a:pt x="5083" y="6359"/>
                  </a:cubicBezTo>
                  <a:cubicBezTo>
                    <a:pt x="5061" y="6357"/>
                    <a:pt x="5044" y="6337"/>
                    <a:pt x="5047" y="6314"/>
                  </a:cubicBezTo>
                  <a:close/>
                  <a:moveTo>
                    <a:pt x="5342" y="6123"/>
                  </a:moveTo>
                  <a:cubicBezTo>
                    <a:pt x="5344" y="6100"/>
                    <a:pt x="5364" y="6084"/>
                    <a:pt x="5387" y="6086"/>
                  </a:cubicBezTo>
                  <a:cubicBezTo>
                    <a:pt x="5409" y="6089"/>
                    <a:pt x="5425" y="6109"/>
                    <a:pt x="5423" y="6131"/>
                  </a:cubicBezTo>
                  <a:cubicBezTo>
                    <a:pt x="5421" y="6153"/>
                    <a:pt x="5401" y="6170"/>
                    <a:pt x="5378" y="6167"/>
                  </a:cubicBezTo>
                  <a:cubicBezTo>
                    <a:pt x="5356" y="6165"/>
                    <a:pt x="5340" y="6145"/>
                    <a:pt x="5342" y="6123"/>
                  </a:cubicBezTo>
                  <a:close/>
                  <a:moveTo>
                    <a:pt x="5616" y="5901"/>
                  </a:moveTo>
                  <a:cubicBezTo>
                    <a:pt x="5618" y="5879"/>
                    <a:pt x="5638" y="5862"/>
                    <a:pt x="5660" y="5865"/>
                  </a:cubicBezTo>
                  <a:cubicBezTo>
                    <a:pt x="5683" y="5867"/>
                    <a:pt x="5699" y="5887"/>
                    <a:pt x="5697" y="5909"/>
                  </a:cubicBezTo>
                  <a:cubicBezTo>
                    <a:pt x="5694" y="5932"/>
                    <a:pt x="5674" y="5948"/>
                    <a:pt x="5652" y="5946"/>
                  </a:cubicBezTo>
                  <a:cubicBezTo>
                    <a:pt x="5630" y="5943"/>
                    <a:pt x="5613" y="5923"/>
                    <a:pt x="5616" y="5901"/>
                  </a:cubicBezTo>
                  <a:close/>
                  <a:moveTo>
                    <a:pt x="5865" y="5652"/>
                  </a:moveTo>
                  <a:cubicBezTo>
                    <a:pt x="5867" y="5630"/>
                    <a:pt x="5887" y="5613"/>
                    <a:pt x="5909" y="5616"/>
                  </a:cubicBezTo>
                  <a:cubicBezTo>
                    <a:pt x="5932" y="5618"/>
                    <a:pt x="5948" y="5638"/>
                    <a:pt x="5946" y="5660"/>
                  </a:cubicBezTo>
                  <a:cubicBezTo>
                    <a:pt x="5943" y="5683"/>
                    <a:pt x="5923" y="5699"/>
                    <a:pt x="5901" y="5697"/>
                  </a:cubicBezTo>
                  <a:cubicBezTo>
                    <a:pt x="5879" y="5694"/>
                    <a:pt x="5862" y="5674"/>
                    <a:pt x="5865" y="5652"/>
                  </a:cubicBezTo>
                  <a:close/>
                  <a:moveTo>
                    <a:pt x="6086" y="5378"/>
                  </a:moveTo>
                  <a:cubicBezTo>
                    <a:pt x="6089" y="5356"/>
                    <a:pt x="6109" y="5340"/>
                    <a:pt x="6131" y="5342"/>
                  </a:cubicBezTo>
                  <a:cubicBezTo>
                    <a:pt x="6153" y="5344"/>
                    <a:pt x="6170" y="5364"/>
                    <a:pt x="6167" y="5387"/>
                  </a:cubicBezTo>
                  <a:cubicBezTo>
                    <a:pt x="6165" y="5409"/>
                    <a:pt x="6145" y="5425"/>
                    <a:pt x="6123" y="5423"/>
                  </a:cubicBezTo>
                  <a:cubicBezTo>
                    <a:pt x="6100" y="5421"/>
                    <a:pt x="6084" y="5401"/>
                    <a:pt x="6086" y="5378"/>
                  </a:cubicBezTo>
                  <a:close/>
                  <a:moveTo>
                    <a:pt x="6278" y="5083"/>
                  </a:moveTo>
                  <a:cubicBezTo>
                    <a:pt x="6280" y="5061"/>
                    <a:pt x="6300" y="5044"/>
                    <a:pt x="6323" y="5047"/>
                  </a:cubicBezTo>
                  <a:cubicBezTo>
                    <a:pt x="6345" y="5049"/>
                    <a:pt x="6361" y="5069"/>
                    <a:pt x="6359" y="5091"/>
                  </a:cubicBezTo>
                  <a:cubicBezTo>
                    <a:pt x="6357" y="5114"/>
                    <a:pt x="6337" y="5130"/>
                    <a:pt x="6314" y="5128"/>
                  </a:cubicBezTo>
                  <a:cubicBezTo>
                    <a:pt x="6292" y="5125"/>
                    <a:pt x="6276" y="5105"/>
                    <a:pt x="6278" y="5083"/>
                  </a:cubicBezTo>
                  <a:close/>
                  <a:moveTo>
                    <a:pt x="6438" y="4769"/>
                  </a:moveTo>
                  <a:cubicBezTo>
                    <a:pt x="6440" y="4747"/>
                    <a:pt x="6460" y="4731"/>
                    <a:pt x="6483" y="4733"/>
                  </a:cubicBezTo>
                  <a:cubicBezTo>
                    <a:pt x="6505" y="4735"/>
                    <a:pt x="6521" y="4755"/>
                    <a:pt x="6519" y="4778"/>
                  </a:cubicBezTo>
                  <a:cubicBezTo>
                    <a:pt x="6517" y="4800"/>
                    <a:pt x="6497" y="4816"/>
                    <a:pt x="6474" y="4814"/>
                  </a:cubicBezTo>
                  <a:cubicBezTo>
                    <a:pt x="6452" y="4812"/>
                    <a:pt x="6436" y="4791"/>
                    <a:pt x="6438" y="4769"/>
                  </a:cubicBezTo>
                  <a:close/>
                  <a:moveTo>
                    <a:pt x="6564" y="4440"/>
                  </a:moveTo>
                  <a:cubicBezTo>
                    <a:pt x="6567" y="4418"/>
                    <a:pt x="6587" y="4402"/>
                    <a:pt x="6609" y="4404"/>
                  </a:cubicBezTo>
                  <a:cubicBezTo>
                    <a:pt x="6631" y="4407"/>
                    <a:pt x="6647" y="4427"/>
                    <a:pt x="6645" y="4449"/>
                  </a:cubicBezTo>
                  <a:cubicBezTo>
                    <a:pt x="6643" y="4471"/>
                    <a:pt x="6623" y="4487"/>
                    <a:pt x="6600" y="4485"/>
                  </a:cubicBezTo>
                  <a:cubicBezTo>
                    <a:pt x="6578" y="4483"/>
                    <a:pt x="6562" y="4463"/>
                    <a:pt x="6564" y="4440"/>
                  </a:cubicBezTo>
                  <a:close/>
                  <a:moveTo>
                    <a:pt x="6655" y="4100"/>
                  </a:moveTo>
                  <a:cubicBezTo>
                    <a:pt x="6658" y="4078"/>
                    <a:pt x="6678" y="4062"/>
                    <a:pt x="6700" y="4064"/>
                  </a:cubicBezTo>
                  <a:cubicBezTo>
                    <a:pt x="6722" y="4066"/>
                    <a:pt x="6739" y="4086"/>
                    <a:pt x="6736" y="4109"/>
                  </a:cubicBezTo>
                  <a:cubicBezTo>
                    <a:pt x="6734" y="4131"/>
                    <a:pt x="6714" y="4147"/>
                    <a:pt x="6692" y="4145"/>
                  </a:cubicBezTo>
                  <a:cubicBezTo>
                    <a:pt x="6669" y="4143"/>
                    <a:pt x="6653" y="4123"/>
                    <a:pt x="6655" y="4100"/>
                  </a:cubicBezTo>
                  <a:close/>
                  <a:moveTo>
                    <a:pt x="6710" y="3752"/>
                  </a:moveTo>
                  <a:cubicBezTo>
                    <a:pt x="6713" y="3730"/>
                    <a:pt x="6733" y="3714"/>
                    <a:pt x="6755" y="3716"/>
                  </a:cubicBezTo>
                  <a:cubicBezTo>
                    <a:pt x="6777" y="3719"/>
                    <a:pt x="6794" y="3739"/>
                    <a:pt x="6791" y="3761"/>
                  </a:cubicBezTo>
                  <a:cubicBezTo>
                    <a:pt x="6789" y="3783"/>
                    <a:pt x="6769" y="3799"/>
                    <a:pt x="6747" y="3797"/>
                  </a:cubicBezTo>
                  <a:cubicBezTo>
                    <a:pt x="6724" y="3795"/>
                    <a:pt x="6708" y="3775"/>
                    <a:pt x="6710" y="3752"/>
                  </a:cubicBezTo>
                  <a:close/>
                  <a:moveTo>
                    <a:pt x="6729" y="3401"/>
                  </a:moveTo>
                  <a:cubicBezTo>
                    <a:pt x="6731" y="3378"/>
                    <a:pt x="6751" y="3362"/>
                    <a:pt x="6774" y="3365"/>
                  </a:cubicBezTo>
                  <a:cubicBezTo>
                    <a:pt x="6796" y="3367"/>
                    <a:pt x="6812" y="3387"/>
                    <a:pt x="6810" y="3409"/>
                  </a:cubicBezTo>
                  <a:cubicBezTo>
                    <a:pt x="6807" y="3432"/>
                    <a:pt x="6787" y="3448"/>
                    <a:pt x="6765" y="3445"/>
                  </a:cubicBezTo>
                  <a:cubicBezTo>
                    <a:pt x="6743" y="3443"/>
                    <a:pt x="6726" y="3423"/>
                    <a:pt x="6729" y="3401"/>
                  </a:cubicBezTo>
                  <a:close/>
                  <a:moveTo>
                    <a:pt x="6710" y="3049"/>
                  </a:moveTo>
                  <a:cubicBezTo>
                    <a:pt x="6713" y="3027"/>
                    <a:pt x="6733" y="3011"/>
                    <a:pt x="6755" y="3013"/>
                  </a:cubicBezTo>
                  <a:cubicBezTo>
                    <a:pt x="6777" y="3015"/>
                    <a:pt x="6794" y="3035"/>
                    <a:pt x="6791" y="3058"/>
                  </a:cubicBezTo>
                  <a:cubicBezTo>
                    <a:pt x="6789" y="3080"/>
                    <a:pt x="6769" y="3096"/>
                    <a:pt x="6747" y="3094"/>
                  </a:cubicBezTo>
                  <a:cubicBezTo>
                    <a:pt x="6724" y="3091"/>
                    <a:pt x="6708" y="3071"/>
                    <a:pt x="6710" y="3049"/>
                  </a:cubicBezTo>
                  <a:close/>
                  <a:moveTo>
                    <a:pt x="6655" y="2701"/>
                  </a:moveTo>
                  <a:cubicBezTo>
                    <a:pt x="6658" y="2679"/>
                    <a:pt x="6678" y="2663"/>
                    <a:pt x="6700" y="2665"/>
                  </a:cubicBezTo>
                  <a:cubicBezTo>
                    <a:pt x="6722" y="2667"/>
                    <a:pt x="6739" y="2687"/>
                    <a:pt x="6736" y="2710"/>
                  </a:cubicBezTo>
                  <a:cubicBezTo>
                    <a:pt x="6734" y="2732"/>
                    <a:pt x="6714" y="2748"/>
                    <a:pt x="6692" y="2746"/>
                  </a:cubicBezTo>
                  <a:cubicBezTo>
                    <a:pt x="6669" y="2744"/>
                    <a:pt x="6653" y="2724"/>
                    <a:pt x="6655" y="2701"/>
                  </a:cubicBezTo>
                  <a:close/>
                  <a:moveTo>
                    <a:pt x="6564" y="2361"/>
                  </a:moveTo>
                  <a:cubicBezTo>
                    <a:pt x="6567" y="2339"/>
                    <a:pt x="6587" y="2323"/>
                    <a:pt x="6609" y="2325"/>
                  </a:cubicBezTo>
                  <a:cubicBezTo>
                    <a:pt x="6631" y="2327"/>
                    <a:pt x="6647" y="2347"/>
                    <a:pt x="6645" y="2370"/>
                  </a:cubicBezTo>
                  <a:cubicBezTo>
                    <a:pt x="6643" y="2392"/>
                    <a:pt x="6623" y="2408"/>
                    <a:pt x="6600" y="2406"/>
                  </a:cubicBezTo>
                  <a:cubicBezTo>
                    <a:pt x="6578" y="2404"/>
                    <a:pt x="6562" y="2383"/>
                    <a:pt x="6564" y="2361"/>
                  </a:cubicBezTo>
                  <a:close/>
                  <a:moveTo>
                    <a:pt x="6438" y="2032"/>
                  </a:moveTo>
                  <a:cubicBezTo>
                    <a:pt x="6440" y="2010"/>
                    <a:pt x="6460" y="1994"/>
                    <a:pt x="6483" y="1996"/>
                  </a:cubicBezTo>
                  <a:cubicBezTo>
                    <a:pt x="6505" y="1998"/>
                    <a:pt x="6521" y="2019"/>
                    <a:pt x="6519" y="2041"/>
                  </a:cubicBezTo>
                  <a:cubicBezTo>
                    <a:pt x="6517" y="2063"/>
                    <a:pt x="6497" y="2079"/>
                    <a:pt x="6474" y="2077"/>
                  </a:cubicBezTo>
                  <a:cubicBezTo>
                    <a:pt x="6452" y="2075"/>
                    <a:pt x="6436" y="2055"/>
                    <a:pt x="6438" y="2032"/>
                  </a:cubicBezTo>
                  <a:close/>
                  <a:moveTo>
                    <a:pt x="6278" y="1719"/>
                  </a:moveTo>
                  <a:cubicBezTo>
                    <a:pt x="6280" y="1696"/>
                    <a:pt x="6300" y="1680"/>
                    <a:pt x="6323" y="1682"/>
                  </a:cubicBezTo>
                  <a:cubicBezTo>
                    <a:pt x="6345" y="1685"/>
                    <a:pt x="6361" y="1705"/>
                    <a:pt x="6359" y="1727"/>
                  </a:cubicBezTo>
                  <a:cubicBezTo>
                    <a:pt x="6357" y="1749"/>
                    <a:pt x="6337" y="1766"/>
                    <a:pt x="6314" y="1763"/>
                  </a:cubicBezTo>
                  <a:cubicBezTo>
                    <a:pt x="6292" y="1761"/>
                    <a:pt x="6276" y="1741"/>
                    <a:pt x="6278" y="1719"/>
                  </a:cubicBezTo>
                  <a:close/>
                  <a:moveTo>
                    <a:pt x="6086" y="1423"/>
                  </a:moveTo>
                  <a:cubicBezTo>
                    <a:pt x="6089" y="1401"/>
                    <a:pt x="6109" y="1385"/>
                    <a:pt x="6131" y="1387"/>
                  </a:cubicBezTo>
                  <a:cubicBezTo>
                    <a:pt x="6153" y="1389"/>
                    <a:pt x="6170" y="1409"/>
                    <a:pt x="6167" y="1432"/>
                  </a:cubicBezTo>
                  <a:cubicBezTo>
                    <a:pt x="6165" y="1454"/>
                    <a:pt x="6145" y="1470"/>
                    <a:pt x="6123" y="1468"/>
                  </a:cubicBezTo>
                  <a:cubicBezTo>
                    <a:pt x="6100" y="1466"/>
                    <a:pt x="6084" y="1446"/>
                    <a:pt x="6086" y="1423"/>
                  </a:cubicBezTo>
                  <a:close/>
                  <a:moveTo>
                    <a:pt x="5865" y="1150"/>
                  </a:moveTo>
                  <a:cubicBezTo>
                    <a:pt x="5867" y="1127"/>
                    <a:pt x="5887" y="1111"/>
                    <a:pt x="5909" y="1113"/>
                  </a:cubicBezTo>
                  <a:cubicBezTo>
                    <a:pt x="5932" y="1116"/>
                    <a:pt x="5948" y="1136"/>
                    <a:pt x="5946" y="1158"/>
                  </a:cubicBezTo>
                  <a:cubicBezTo>
                    <a:pt x="5943" y="1180"/>
                    <a:pt x="5923" y="1197"/>
                    <a:pt x="5901" y="1194"/>
                  </a:cubicBezTo>
                  <a:cubicBezTo>
                    <a:pt x="5879" y="1192"/>
                    <a:pt x="5862" y="1172"/>
                    <a:pt x="5865" y="1150"/>
                  </a:cubicBezTo>
                  <a:close/>
                  <a:moveTo>
                    <a:pt x="5616" y="901"/>
                  </a:moveTo>
                  <a:cubicBezTo>
                    <a:pt x="5618" y="878"/>
                    <a:pt x="5638" y="862"/>
                    <a:pt x="5660" y="864"/>
                  </a:cubicBezTo>
                  <a:cubicBezTo>
                    <a:pt x="5683" y="867"/>
                    <a:pt x="5699" y="887"/>
                    <a:pt x="5697" y="909"/>
                  </a:cubicBezTo>
                  <a:cubicBezTo>
                    <a:pt x="5694" y="931"/>
                    <a:pt x="5674" y="948"/>
                    <a:pt x="5652" y="945"/>
                  </a:cubicBezTo>
                  <a:cubicBezTo>
                    <a:pt x="5630" y="943"/>
                    <a:pt x="5613" y="923"/>
                    <a:pt x="5616" y="901"/>
                  </a:cubicBezTo>
                  <a:close/>
                  <a:moveTo>
                    <a:pt x="5342" y="679"/>
                  </a:moveTo>
                  <a:cubicBezTo>
                    <a:pt x="5344" y="657"/>
                    <a:pt x="5364" y="640"/>
                    <a:pt x="5387" y="643"/>
                  </a:cubicBezTo>
                  <a:cubicBezTo>
                    <a:pt x="5409" y="645"/>
                    <a:pt x="5425" y="665"/>
                    <a:pt x="5423" y="687"/>
                  </a:cubicBezTo>
                  <a:cubicBezTo>
                    <a:pt x="5421" y="710"/>
                    <a:pt x="5401" y="726"/>
                    <a:pt x="5378" y="724"/>
                  </a:cubicBezTo>
                  <a:cubicBezTo>
                    <a:pt x="5356" y="721"/>
                    <a:pt x="5340" y="701"/>
                    <a:pt x="5342" y="679"/>
                  </a:cubicBezTo>
                  <a:close/>
                  <a:moveTo>
                    <a:pt x="5047" y="487"/>
                  </a:moveTo>
                  <a:cubicBezTo>
                    <a:pt x="5049" y="465"/>
                    <a:pt x="5069" y="449"/>
                    <a:pt x="5091" y="451"/>
                  </a:cubicBezTo>
                  <a:cubicBezTo>
                    <a:pt x="5114" y="453"/>
                    <a:pt x="5130" y="473"/>
                    <a:pt x="5128" y="496"/>
                  </a:cubicBezTo>
                  <a:cubicBezTo>
                    <a:pt x="5125" y="518"/>
                    <a:pt x="5105" y="534"/>
                    <a:pt x="5083" y="532"/>
                  </a:cubicBezTo>
                  <a:cubicBezTo>
                    <a:pt x="5061" y="530"/>
                    <a:pt x="5044" y="510"/>
                    <a:pt x="5047" y="487"/>
                  </a:cubicBezTo>
                  <a:close/>
                  <a:moveTo>
                    <a:pt x="4733" y="327"/>
                  </a:moveTo>
                  <a:cubicBezTo>
                    <a:pt x="4735" y="305"/>
                    <a:pt x="4755" y="289"/>
                    <a:pt x="4778" y="291"/>
                  </a:cubicBezTo>
                  <a:cubicBezTo>
                    <a:pt x="4800" y="293"/>
                    <a:pt x="4816" y="313"/>
                    <a:pt x="4814" y="336"/>
                  </a:cubicBezTo>
                  <a:cubicBezTo>
                    <a:pt x="4812" y="358"/>
                    <a:pt x="4791" y="374"/>
                    <a:pt x="4769" y="372"/>
                  </a:cubicBezTo>
                  <a:cubicBezTo>
                    <a:pt x="4747" y="370"/>
                    <a:pt x="4731" y="350"/>
                    <a:pt x="4733" y="327"/>
                  </a:cubicBezTo>
                  <a:close/>
                  <a:moveTo>
                    <a:pt x="4404" y="201"/>
                  </a:moveTo>
                  <a:cubicBezTo>
                    <a:pt x="4407" y="179"/>
                    <a:pt x="4427" y="163"/>
                    <a:pt x="4449" y="165"/>
                  </a:cubicBezTo>
                  <a:cubicBezTo>
                    <a:pt x="4471" y="167"/>
                    <a:pt x="4487" y="187"/>
                    <a:pt x="4485" y="210"/>
                  </a:cubicBezTo>
                  <a:cubicBezTo>
                    <a:pt x="4483" y="232"/>
                    <a:pt x="4463" y="248"/>
                    <a:pt x="4440" y="246"/>
                  </a:cubicBezTo>
                  <a:cubicBezTo>
                    <a:pt x="4418" y="243"/>
                    <a:pt x="4402" y="223"/>
                    <a:pt x="4404" y="201"/>
                  </a:cubicBezTo>
                  <a:close/>
                  <a:moveTo>
                    <a:pt x="4064" y="110"/>
                  </a:moveTo>
                  <a:cubicBezTo>
                    <a:pt x="4066" y="88"/>
                    <a:pt x="4086" y="71"/>
                    <a:pt x="4109" y="74"/>
                  </a:cubicBezTo>
                  <a:cubicBezTo>
                    <a:pt x="4131" y="76"/>
                    <a:pt x="4147" y="96"/>
                    <a:pt x="4145" y="118"/>
                  </a:cubicBezTo>
                  <a:cubicBezTo>
                    <a:pt x="4143" y="141"/>
                    <a:pt x="4123" y="157"/>
                    <a:pt x="4100" y="155"/>
                  </a:cubicBezTo>
                  <a:cubicBezTo>
                    <a:pt x="4078" y="152"/>
                    <a:pt x="4062" y="132"/>
                    <a:pt x="4064" y="110"/>
                  </a:cubicBezTo>
                  <a:close/>
                  <a:moveTo>
                    <a:pt x="3716" y="55"/>
                  </a:moveTo>
                  <a:cubicBezTo>
                    <a:pt x="3719" y="33"/>
                    <a:pt x="3739" y="16"/>
                    <a:pt x="3761" y="19"/>
                  </a:cubicBezTo>
                  <a:cubicBezTo>
                    <a:pt x="3783" y="21"/>
                    <a:pt x="3799" y="41"/>
                    <a:pt x="3797" y="63"/>
                  </a:cubicBezTo>
                  <a:cubicBezTo>
                    <a:pt x="3795" y="86"/>
                    <a:pt x="3775" y="102"/>
                    <a:pt x="3752" y="100"/>
                  </a:cubicBezTo>
                  <a:cubicBezTo>
                    <a:pt x="3730" y="97"/>
                    <a:pt x="3714" y="77"/>
                    <a:pt x="3716" y="55"/>
                  </a:cubicBezTo>
                  <a:close/>
                  <a:moveTo>
                    <a:pt x="3365" y="36"/>
                  </a:moveTo>
                  <a:cubicBezTo>
                    <a:pt x="3367" y="14"/>
                    <a:pt x="3387" y="-2"/>
                    <a:pt x="3409" y="0"/>
                  </a:cubicBezTo>
                  <a:cubicBezTo>
                    <a:pt x="3432" y="3"/>
                    <a:pt x="3448" y="23"/>
                    <a:pt x="3445" y="45"/>
                  </a:cubicBezTo>
                  <a:cubicBezTo>
                    <a:pt x="3443" y="67"/>
                    <a:pt x="3423" y="84"/>
                    <a:pt x="3401" y="81"/>
                  </a:cubicBezTo>
                  <a:cubicBezTo>
                    <a:pt x="3378" y="79"/>
                    <a:pt x="3362" y="59"/>
                    <a:pt x="3365" y="36"/>
                  </a:cubicBezTo>
                  <a:close/>
                  <a:moveTo>
                    <a:pt x="3013" y="55"/>
                  </a:moveTo>
                  <a:cubicBezTo>
                    <a:pt x="3015" y="33"/>
                    <a:pt x="3035" y="16"/>
                    <a:pt x="3058" y="19"/>
                  </a:cubicBezTo>
                  <a:cubicBezTo>
                    <a:pt x="3080" y="21"/>
                    <a:pt x="3096" y="41"/>
                    <a:pt x="3094" y="63"/>
                  </a:cubicBezTo>
                  <a:cubicBezTo>
                    <a:pt x="3091" y="86"/>
                    <a:pt x="3071" y="102"/>
                    <a:pt x="3049" y="100"/>
                  </a:cubicBezTo>
                  <a:cubicBezTo>
                    <a:pt x="3027" y="97"/>
                    <a:pt x="3011" y="77"/>
                    <a:pt x="3013" y="55"/>
                  </a:cubicBezTo>
                  <a:close/>
                  <a:moveTo>
                    <a:pt x="2665" y="110"/>
                  </a:moveTo>
                  <a:cubicBezTo>
                    <a:pt x="2667" y="88"/>
                    <a:pt x="2687" y="71"/>
                    <a:pt x="2710" y="74"/>
                  </a:cubicBezTo>
                  <a:cubicBezTo>
                    <a:pt x="2732" y="76"/>
                    <a:pt x="2748" y="96"/>
                    <a:pt x="2746" y="118"/>
                  </a:cubicBezTo>
                  <a:cubicBezTo>
                    <a:pt x="2744" y="141"/>
                    <a:pt x="2724" y="157"/>
                    <a:pt x="2701" y="155"/>
                  </a:cubicBezTo>
                  <a:cubicBezTo>
                    <a:pt x="2679" y="152"/>
                    <a:pt x="2663" y="132"/>
                    <a:pt x="2665" y="110"/>
                  </a:cubicBezTo>
                  <a:close/>
                  <a:moveTo>
                    <a:pt x="2325" y="201"/>
                  </a:moveTo>
                  <a:cubicBezTo>
                    <a:pt x="2327" y="179"/>
                    <a:pt x="2347" y="163"/>
                    <a:pt x="2370" y="165"/>
                  </a:cubicBezTo>
                  <a:cubicBezTo>
                    <a:pt x="2392" y="167"/>
                    <a:pt x="2408" y="187"/>
                    <a:pt x="2406" y="210"/>
                  </a:cubicBezTo>
                  <a:cubicBezTo>
                    <a:pt x="2404" y="232"/>
                    <a:pt x="2383" y="248"/>
                    <a:pt x="2361" y="246"/>
                  </a:cubicBezTo>
                  <a:cubicBezTo>
                    <a:pt x="2339" y="243"/>
                    <a:pt x="2323" y="223"/>
                    <a:pt x="2325" y="201"/>
                  </a:cubicBezTo>
                  <a:close/>
                  <a:moveTo>
                    <a:pt x="1996" y="327"/>
                  </a:moveTo>
                  <a:cubicBezTo>
                    <a:pt x="1998" y="305"/>
                    <a:pt x="2019" y="289"/>
                    <a:pt x="2041" y="291"/>
                  </a:cubicBezTo>
                  <a:cubicBezTo>
                    <a:pt x="2063" y="293"/>
                    <a:pt x="2079" y="313"/>
                    <a:pt x="2077" y="336"/>
                  </a:cubicBezTo>
                  <a:cubicBezTo>
                    <a:pt x="2075" y="358"/>
                    <a:pt x="2055" y="374"/>
                    <a:pt x="2032" y="372"/>
                  </a:cubicBezTo>
                  <a:cubicBezTo>
                    <a:pt x="2010" y="370"/>
                    <a:pt x="1994" y="350"/>
                    <a:pt x="1996" y="327"/>
                  </a:cubicBezTo>
                  <a:close/>
                  <a:moveTo>
                    <a:pt x="1682" y="487"/>
                  </a:moveTo>
                  <a:cubicBezTo>
                    <a:pt x="1685" y="465"/>
                    <a:pt x="1705" y="449"/>
                    <a:pt x="1727" y="451"/>
                  </a:cubicBezTo>
                  <a:cubicBezTo>
                    <a:pt x="1749" y="453"/>
                    <a:pt x="1766" y="473"/>
                    <a:pt x="1763" y="496"/>
                  </a:cubicBezTo>
                  <a:cubicBezTo>
                    <a:pt x="1761" y="518"/>
                    <a:pt x="1741" y="534"/>
                    <a:pt x="1719" y="532"/>
                  </a:cubicBezTo>
                  <a:cubicBezTo>
                    <a:pt x="1696" y="530"/>
                    <a:pt x="1680" y="510"/>
                    <a:pt x="1682" y="487"/>
                  </a:cubicBezTo>
                  <a:close/>
                  <a:moveTo>
                    <a:pt x="1387" y="679"/>
                  </a:moveTo>
                  <a:cubicBezTo>
                    <a:pt x="1389" y="657"/>
                    <a:pt x="1409" y="640"/>
                    <a:pt x="1432" y="643"/>
                  </a:cubicBezTo>
                  <a:cubicBezTo>
                    <a:pt x="1454" y="645"/>
                    <a:pt x="1470" y="665"/>
                    <a:pt x="1468" y="687"/>
                  </a:cubicBezTo>
                  <a:cubicBezTo>
                    <a:pt x="1466" y="710"/>
                    <a:pt x="1446" y="726"/>
                    <a:pt x="1423" y="724"/>
                  </a:cubicBezTo>
                  <a:cubicBezTo>
                    <a:pt x="1401" y="721"/>
                    <a:pt x="1385" y="701"/>
                    <a:pt x="1387" y="679"/>
                  </a:cubicBezTo>
                  <a:close/>
                  <a:moveTo>
                    <a:pt x="1113" y="901"/>
                  </a:moveTo>
                  <a:cubicBezTo>
                    <a:pt x="1116" y="878"/>
                    <a:pt x="1136" y="862"/>
                    <a:pt x="1158" y="864"/>
                  </a:cubicBezTo>
                  <a:cubicBezTo>
                    <a:pt x="1180" y="867"/>
                    <a:pt x="1197" y="887"/>
                    <a:pt x="1194" y="909"/>
                  </a:cubicBezTo>
                  <a:cubicBezTo>
                    <a:pt x="1192" y="931"/>
                    <a:pt x="1172" y="948"/>
                    <a:pt x="1150" y="945"/>
                  </a:cubicBezTo>
                  <a:cubicBezTo>
                    <a:pt x="1127" y="943"/>
                    <a:pt x="1111" y="923"/>
                    <a:pt x="1113" y="901"/>
                  </a:cubicBezTo>
                  <a:close/>
                  <a:moveTo>
                    <a:pt x="864" y="1150"/>
                  </a:moveTo>
                  <a:cubicBezTo>
                    <a:pt x="867" y="1127"/>
                    <a:pt x="887" y="1111"/>
                    <a:pt x="909" y="1113"/>
                  </a:cubicBezTo>
                  <a:cubicBezTo>
                    <a:pt x="931" y="1116"/>
                    <a:pt x="948" y="1136"/>
                    <a:pt x="945" y="1158"/>
                  </a:cubicBezTo>
                  <a:cubicBezTo>
                    <a:pt x="943" y="1180"/>
                    <a:pt x="923" y="1197"/>
                    <a:pt x="901" y="1194"/>
                  </a:cubicBezTo>
                  <a:cubicBezTo>
                    <a:pt x="878" y="1192"/>
                    <a:pt x="862" y="1172"/>
                    <a:pt x="864" y="1150"/>
                  </a:cubicBezTo>
                  <a:close/>
                  <a:moveTo>
                    <a:pt x="643" y="1423"/>
                  </a:moveTo>
                  <a:cubicBezTo>
                    <a:pt x="645" y="1401"/>
                    <a:pt x="665" y="1385"/>
                    <a:pt x="687" y="1387"/>
                  </a:cubicBezTo>
                  <a:cubicBezTo>
                    <a:pt x="710" y="1389"/>
                    <a:pt x="726" y="1409"/>
                    <a:pt x="724" y="1432"/>
                  </a:cubicBezTo>
                  <a:cubicBezTo>
                    <a:pt x="721" y="1454"/>
                    <a:pt x="701" y="1470"/>
                    <a:pt x="679" y="1468"/>
                  </a:cubicBezTo>
                  <a:cubicBezTo>
                    <a:pt x="657" y="1466"/>
                    <a:pt x="640" y="1446"/>
                    <a:pt x="643" y="1423"/>
                  </a:cubicBezTo>
                  <a:close/>
                  <a:moveTo>
                    <a:pt x="451" y="1719"/>
                  </a:moveTo>
                  <a:cubicBezTo>
                    <a:pt x="453" y="1696"/>
                    <a:pt x="473" y="1680"/>
                    <a:pt x="496" y="1682"/>
                  </a:cubicBezTo>
                  <a:cubicBezTo>
                    <a:pt x="518" y="1685"/>
                    <a:pt x="534" y="1705"/>
                    <a:pt x="532" y="1727"/>
                  </a:cubicBezTo>
                  <a:cubicBezTo>
                    <a:pt x="530" y="1749"/>
                    <a:pt x="510" y="1766"/>
                    <a:pt x="487" y="1763"/>
                  </a:cubicBezTo>
                  <a:cubicBezTo>
                    <a:pt x="465" y="1761"/>
                    <a:pt x="449" y="1741"/>
                    <a:pt x="451" y="1719"/>
                  </a:cubicBezTo>
                  <a:close/>
                  <a:moveTo>
                    <a:pt x="291" y="2032"/>
                  </a:moveTo>
                  <a:cubicBezTo>
                    <a:pt x="293" y="2010"/>
                    <a:pt x="313" y="1994"/>
                    <a:pt x="336" y="1996"/>
                  </a:cubicBezTo>
                  <a:cubicBezTo>
                    <a:pt x="358" y="1998"/>
                    <a:pt x="374" y="2019"/>
                    <a:pt x="372" y="2041"/>
                  </a:cubicBezTo>
                  <a:cubicBezTo>
                    <a:pt x="370" y="2063"/>
                    <a:pt x="350" y="2079"/>
                    <a:pt x="327" y="2077"/>
                  </a:cubicBezTo>
                  <a:cubicBezTo>
                    <a:pt x="305" y="2075"/>
                    <a:pt x="289" y="2055"/>
                    <a:pt x="291" y="2032"/>
                  </a:cubicBezTo>
                  <a:close/>
                  <a:moveTo>
                    <a:pt x="165" y="2361"/>
                  </a:moveTo>
                  <a:cubicBezTo>
                    <a:pt x="167" y="2339"/>
                    <a:pt x="187" y="2323"/>
                    <a:pt x="210" y="2325"/>
                  </a:cubicBezTo>
                  <a:cubicBezTo>
                    <a:pt x="232" y="2327"/>
                    <a:pt x="248" y="2347"/>
                    <a:pt x="246" y="2370"/>
                  </a:cubicBezTo>
                  <a:cubicBezTo>
                    <a:pt x="243" y="2392"/>
                    <a:pt x="223" y="2408"/>
                    <a:pt x="201" y="2406"/>
                  </a:cubicBezTo>
                  <a:cubicBezTo>
                    <a:pt x="179" y="2404"/>
                    <a:pt x="163" y="2383"/>
                    <a:pt x="165" y="2361"/>
                  </a:cubicBezTo>
                  <a:close/>
                  <a:moveTo>
                    <a:pt x="74" y="2701"/>
                  </a:moveTo>
                  <a:cubicBezTo>
                    <a:pt x="76" y="2679"/>
                    <a:pt x="96" y="2663"/>
                    <a:pt x="118" y="2665"/>
                  </a:cubicBezTo>
                  <a:cubicBezTo>
                    <a:pt x="141" y="2667"/>
                    <a:pt x="157" y="2687"/>
                    <a:pt x="155" y="2710"/>
                  </a:cubicBezTo>
                  <a:cubicBezTo>
                    <a:pt x="152" y="2732"/>
                    <a:pt x="132" y="2748"/>
                    <a:pt x="110" y="2746"/>
                  </a:cubicBezTo>
                  <a:cubicBezTo>
                    <a:pt x="88" y="2744"/>
                    <a:pt x="71" y="2724"/>
                    <a:pt x="74" y="2701"/>
                  </a:cubicBezTo>
                  <a:close/>
                  <a:moveTo>
                    <a:pt x="19" y="3049"/>
                  </a:moveTo>
                  <a:cubicBezTo>
                    <a:pt x="21" y="3027"/>
                    <a:pt x="41" y="3011"/>
                    <a:pt x="63" y="3013"/>
                  </a:cubicBezTo>
                  <a:cubicBezTo>
                    <a:pt x="86" y="3015"/>
                    <a:pt x="102" y="3035"/>
                    <a:pt x="100" y="3058"/>
                  </a:cubicBezTo>
                  <a:cubicBezTo>
                    <a:pt x="97" y="3080"/>
                    <a:pt x="77" y="3096"/>
                    <a:pt x="55" y="3094"/>
                  </a:cubicBezTo>
                  <a:cubicBezTo>
                    <a:pt x="33" y="3091"/>
                    <a:pt x="16" y="3071"/>
                    <a:pt x="19" y="3049"/>
                  </a:cubicBezTo>
                  <a:close/>
                </a:path>
              </a:pathLst>
            </a:custGeom>
            <a:gradFill>
              <a:gsLst>
                <a:gs pos="69000">
                  <a:schemeClr val="bg1">
                    <a:lumMod val="50000"/>
                    <a:alpha val="0"/>
                  </a:schemeClr>
                </a:gs>
                <a:gs pos="18000">
                  <a:schemeClr val="bg1">
                    <a:lumMod val="50000"/>
                    <a:alpha val="20000"/>
                  </a:schemeClr>
                </a:gs>
                <a:gs pos="0">
                  <a:schemeClr val="bg1">
                    <a:lumMod val="5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2" name="圈0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50660" y="1418793"/>
              <a:ext cx="4239904" cy="4337169"/>
            </a:xfrm>
            <a:prstGeom prst="rect">
              <a:avLst/>
            </a:prstGeom>
          </p:spPr>
        </p:pic>
        <p:pic>
          <p:nvPicPr>
            <p:cNvPr id="23" name="圈0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V="1">
              <a:off x="3577887" y="1060047"/>
              <a:ext cx="4988100" cy="5064302"/>
            </a:xfrm>
            <a:prstGeom prst="rect">
              <a:avLst/>
            </a:prstGeom>
          </p:spPr>
        </p:pic>
        <p:pic>
          <p:nvPicPr>
            <p:cNvPr id="24" name="圈0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33992" y="1726175"/>
              <a:ext cx="3675890" cy="3732046"/>
            </a:xfrm>
            <a:prstGeom prst="rect">
              <a:avLst/>
            </a:prstGeom>
          </p:spPr>
        </p:pic>
      </p:grpSp>
      <p:pic>
        <p:nvPicPr>
          <p:cNvPr id="28" name="图片0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673381" y="4694607"/>
            <a:ext cx="1079035" cy="1085535"/>
          </a:xfrm>
          <a:prstGeom prst="rect">
            <a:avLst/>
          </a:prstGeom>
          <a:effectLst>
            <a:outerShdw blurRad="317500" dist="190500" dir="7800000" sx="98000" sy="98000" algn="tr" rotWithShape="0">
              <a:schemeClr val="tx1">
                <a:lumMod val="95000"/>
                <a:lumOff val="5000"/>
                <a:alpha val="30000"/>
              </a:schemeClr>
            </a:outerShdw>
          </a:effectLst>
        </p:spPr>
      </p:pic>
      <p:pic>
        <p:nvPicPr>
          <p:cNvPr id="29" name="图片0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35516" y="3049654"/>
            <a:ext cx="1079035" cy="1088473"/>
          </a:xfrm>
          <a:prstGeom prst="rect">
            <a:avLst/>
          </a:prstGeom>
          <a:effectLst>
            <a:outerShdw blurRad="317500" dist="190500" dir="7800000" sx="98000" sy="98000" algn="tr" rotWithShape="0">
              <a:schemeClr val="tx1">
                <a:lumMod val="95000"/>
                <a:lumOff val="5000"/>
                <a:alpha val="30000"/>
              </a:schemeClr>
            </a:outerShdw>
          </a:effectLst>
        </p:spPr>
      </p:pic>
      <p:pic>
        <p:nvPicPr>
          <p:cNvPr id="27" name="图片0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911" y="1377949"/>
            <a:ext cx="1079035" cy="1085535"/>
          </a:xfrm>
          <a:prstGeom prst="rect">
            <a:avLst/>
          </a:prstGeom>
          <a:effectLst>
            <a:outerShdw blurRad="317500" dist="190500" dir="7800000" sx="98000" sy="98000" algn="tr" rotWithShape="0">
              <a:schemeClr val="tx1">
                <a:lumMod val="95000"/>
                <a:lumOff val="5000"/>
                <a:alpha val="30000"/>
              </a:schemeClr>
            </a:outerShdw>
          </a:effectLst>
        </p:spPr>
      </p:pic>
      <p:pic>
        <p:nvPicPr>
          <p:cNvPr id="26" name="图片0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4297" y="2491563"/>
            <a:ext cx="2172629" cy="2191631"/>
          </a:xfrm>
          <a:prstGeom prst="rect">
            <a:avLst/>
          </a:prstGeom>
          <a:effectLst>
            <a:outerShdw blurRad="317500" dist="317500" dir="7200000" sx="96000" sy="96000" algn="t" rotWithShape="0">
              <a:schemeClr val="tx1">
                <a:lumMod val="95000"/>
                <a:lumOff val="5000"/>
                <a:alpha val="30000"/>
              </a:schemeClr>
            </a:outerShdw>
          </a:effectLst>
        </p:spPr>
      </p:pic>
      <p:sp>
        <p:nvSpPr>
          <p:cNvPr id="34" name="正文01"/>
          <p:cNvSpPr/>
          <p:nvPr/>
        </p:nvSpPr>
        <p:spPr>
          <a:xfrm>
            <a:off x="8476328" y="1624229"/>
            <a:ext cx="3393028" cy="962636"/>
          </a:xfrm>
          <a:prstGeom prst="rect">
            <a:avLst/>
          </a:prstGeom>
        </p:spPr>
        <p:txBody>
          <a:bodyPr wrap="square">
            <a:noAutofit/>
          </a:bodyPr>
          <a:lstStyle/>
          <a:p>
            <a:pPr>
              <a:lnSpc>
                <a:spcPct val="120000"/>
              </a:lnSpc>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产业链是产业经济学中的一个概念，是各个产业部门之间基于一定的技术经济关联</a:t>
            </a:r>
          </a:p>
        </p:txBody>
      </p:sp>
      <p:sp>
        <p:nvSpPr>
          <p:cNvPr id="35" name="正文03"/>
          <p:cNvSpPr/>
          <p:nvPr/>
        </p:nvSpPr>
        <p:spPr>
          <a:xfrm>
            <a:off x="8053620" y="5496010"/>
            <a:ext cx="3497664" cy="978729"/>
          </a:xfrm>
          <a:prstGeom prst="rect">
            <a:avLst/>
          </a:prstGeom>
        </p:spPr>
        <p:txBody>
          <a:bodyPr wrap="square">
            <a:noAutofit/>
          </a:bodyPr>
          <a:lstStyle/>
          <a:p>
            <a:pPr>
              <a:lnSpc>
                <a:spcPct val="120000"/>
              </a:lnSpc>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产业链的本质是用于描述一个具有某种内在联系的企业群</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结构，大量</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存在着上下游关系和相互价值的交换</a:t>
            </a:r>
          </a:p>
        </p:txBody>
      </p:sp>
      <p:sp>
        <p:nvSpPr>
          <p:cNvPr id="36" name="正文02"/>
          <p:cNvSpPr/>
          <p:nvPr/>
        </p:nvSpPr>
        <p:spPr>
          <a:xfrm>
            <a:off x="611505" y="3747635"/>
            <a:ext cx="2674730" cy="962636"/>
          </a:xfrm>
          <a:prstGeom prst="rect">
            <a:avLst/>
          </a:prstGeom>
        </p:spPr>
        <p:txBody>
          <a:bodyPr wrap="square">
            <a:noAutofit/>
          </a:bodyPr>
          <a:lstStyle/>
          <a:p>
            <a:pPr algn="r">
              <a:lnSpc>
                <a:spcPct val="120000"/>
              </a:lnSpc>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产业链据特定的逻辑关系和时空布局关系客观形成的链条式关联关系形态</a:t>
            </a:r>
          </a:p>
        </p:txBody>
      </p:sp>
      <p:sp>
        <p:nvSpPr>
          <p:cNvPr id="3" name="小标题01"/>
          <p:cNvSpPr txBox="1"/>
          <p:nvPr/>
        </p:nvSpPr>
        <p:spPr>
          <a:xfrm>
            <a:off x="8453178" y="1174591"/>
            <a:ext cx="2185686" cy="523220"/>
          </a:xfrm>
          <a:prstGeom prst="rect">
            <a:avLst/>
          </a:prstGeom>
          <a:noFill/>
        </p:spPr>
        <p:txBody>
          <a:bodyPr wrap="square" rtlCol="0">
            <a:noAutofit/>
          </a:bodyPr>
          <a:lstStyle/>
          <a:p>
            <a:r>
              <a:rPr lang="zh-CN" altLang="en-US" sz="28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上游</a:t>
            </a:r>
            <a:endParaRPr lang="zh-CN" altLang="en-US" sz="28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小标题02"/>
          <p:cNvSpPr txBox="1"/>
          <p:nvPr/>
        </p:nvSpPr>
        <p:spPr>
          <a:xfrm>
            <a:off x="1106634" y="3332284"/>
            <a:ext cx="2185686" cy="523220"/>
          </a:xfrm>
          <a:prstGeom prst="rect">
            <a:avLst/>
          </a:prstGeom>
          <a:noFill/>
        </p:spPr>
        <p:txBody>
          <a:bodyPr wrap="square" rtlCol="0">
            <a:noAutofit/>
          </a:bodyPr>
          <a:lstStyle/>
          <a:p>
            <a:pPr algn="r"/>
            <a:r>
              <a:rPr lang="zh-CN" altLang="en-US" sz="28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中游</a:t>
            </a:r>
          </a:p>
        </p:txBody>
      </p:sp>
      <p:sp>
        <p:nvSpPr>
          <p:cNvPr id="5" name="小标题03"/>
          <p:cNvSpPr txBox="1"/>
          <p:nvPr/>
        </p:nvSpPr>
        <p:spPr>
          <a:xfrm>
            <a:off x="8033566" y="5061365"/>
            <a:ext cx="2185686" cy="523220"/>
          </a:xfrm>
          <a:prstGeom prst="rect">
            <a:avLst/>
          </a:prstGeom>
          <a:noFill/>
        </p:spPr>
        <p:txBody>
          <a:bodyPr wrap="square" rtlCol="0">
            <a:noAutofit/>
          </a:bodyPr>
          <a:lstStyle/>
          <a:p>
            <a:r>
              <a:rPr lang="zh-CN" altLang="en-US" sz="28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下游</a:t>
            </a:r>
            <a:endParaRPr lang="zh-CN" altLang="en-US" sz="28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3" name="产业链布局"/>
          <p:cNvSpPr txBox="1"/>
          <p:nvPr/>
        </p:nvSpPr>
        <p:spPr>
          <a:xfrm>
            <a:off x="5065250" y="3095954"/>
            <a:ext cx="2018918" cy="1214785"/>
          </a:xfrm>
          <a:prstGeom prst="rect">
            <a:avLst/>
          </a:prstGeom>
          <a:noFill/>
        </p:spPr>
        <p:txBody>
          <a:bodyPr wrap="square" rtlCol="0">
            <a:noAutofit/>
          </a:bodyPr>
          <a:lstStyle/>
          <a:p>
            <a:pPr algn="ct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产业</a:t>
            </a:r>
            <a:r>
              <a:rPr lang="zh-CN" altLang="en-US" sz="32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链</a:t>
            </a:r>
            <a:endParaRPr lang="en-US" altLang="zh-CN" sz="32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布局</a:t>
            </a:r>
            <a:endParaRPr lang="en-US" altLang="zh-CN" sz="32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布局规划</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大标题"/>
          <p:cNvSpPr txBox="1"/>
          <p:nvPr/>
        </p:nvSpPr>
        <p:spPr>
          <a:xfrm>
            <a:off x="5519127" y="1742593"/>
            <a:ext cx="5721254" cy="1569660"/>
          </a:xfrm>
          <a:prstGeom prst="rect">
            <a:avLst/>
          </a:prstGeom>
          <a:noFill/>
        </p:spPr>
        <p:txBody>
          <a:bodyPr wrap="square" rtlCol="0">
            <a:noAutofit/>
          </a:bodyPr>
          <a:lstStyle/>
          <a:p>
            <a:pPr algn="r"/>
            <a:r>
              <a:rPr lang="zh-CN" altLang="en-US" sz="9600" b="1" smtClean="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感谢观看</a:t>
            </a:r>
            <a:endParaRPr lang="zh-CN" altLang="en-US" sz="96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7" name="按钮"/>
          <p:cNvSpPr/>
          <p:nvPr/>
        </p:nvSpPr>
        <p:spPr>
          <a:xfrm>
            <a:off x="8591264" y="4990461"/>
            <a:ext cx="2434342" cy="416876"/>
          </a:xfrm>
          <a:prstGeom prst="roundRect">
            <a:avLst>
              <a:gd name="adj" fmla="val 2075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汇报人"/>
          <p:cNvSpPr txBox="1"/>
          <p:nvPr/>
        </p:nvSpPr>
        <p:spPr>
          <a:xfrm>
            <a:off x="8745200" y="5029622"/>
            <a:ext cx="2126470" cy="338554"/>
          </a:xfrm>
          <a:prstGeom prst="rect">
            <a:avLst/>
          </a:prstGeom>
          <a:noFill/>
        </p:spPr>
        <p:txBody>
          <a:bodyPr wrap="square" rtlCol="0">
            <a:noAutofit/>
          </a:bodyPr>
          <a:lstStyle/>
          <a:p>
            <a:pPr algn="ctr"/>
            <a:r>
              <a:rPr lang="zh-CN" altLang="en-US" sz="16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汇报人：</a:t>
            </a:r>
            <a:r>
              <a:rPr lang="en-US" altLang="zh-CN" sz="160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OfficePLUS</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35366" y="365549"/>
            <a:ext cx="3718560" cy="646331"/>
          </a:xfrm>
          <a:prstGeom prst="rect">
            <a:avLst/>
          </a:prstGeom>
          <a:noFill/>
        </p:spPr>
        <p:txBody>
          <a:bodyPr wrap="square" rtlCol="0">
            <a:spAutoFit/>
          </a:bodyPr>
          <a:lstStyle/>
          <a:p>
            <a:r>
              <a:rPr lang="zh-CN" altLang="en-US" sz="3600" b="1" smtClean="0"/>
              <a:t>替换用素材</a:t>
            </a:r>
            <a:endParaRPr lang="zh-CN" altLang="en-US" sz="3600" b="1"/>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767" y="2565716"/>
            <a:ext cx="960830" cy="966618"/>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766" y="1347428"/>
            <a:ext cx="960830" cy="96923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2516" y="1347428"/>
            <a:ext cx="960830" cy="96661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266" y="1347428"/>
            <a:ext cx="960830" cy="96923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2516" y="2565716"/>
            <a:ext cx="960830" cy="966618"/>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6025" y="5169720"/>
            <a:ext cx="1665655" cy="1185360"/>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106" y="3897922"/>
            <a:ext cx="1665655" cy="1185360"/>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6025" y="3897922"/>
            <a:ext cx="1665655" cy="118536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106" y="5169720"/>
            <a:ext cx="1665655" cy="118536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5234" y="2528722"/>
            <a:ext cx="1131371" cy="1148656"/>
          </a:xfrm>
          <a:prstGeom prst="rect">
            <a:avLst/>
          </a:prstGeom>
        </p:spPr>
      </p:pic>
      <p:pic>
        <p:nvPicPr>
          <p:cNvPr id="17"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94513" y="1347428"/>
            <a:ext cx="1042092" cy="1066000"/>
          </a:xfrm>
          <a:prstGeom prst="rect">
            <a:avLst/>
          </a:prstGeom>
        </p:spPr>
      </p:pic>
      <p:pic>
        <p:nvPicPr>
          <p:cNvPr id="18" name="图片 17"/>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706874" y="1347428"/>
            <a:ext cx="1017796" cy="1023928"/>
          </a:xfrm>
          <a:prstGeom prst="rect">
            <a:avLst/>
          </a:prstGeom>
        </p:spPr>
      </p:pic>
      <p:pic>
        <p:nvPicPr>
          <p:cNvPr id="19" name="图片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06874" y="2591086"/>
            <a:ext cx="1017796" cy="1023928"/>
          </a:xfrm>
          <a:prstGeom prst="rect">
            <a:avLst/>
          </a:prstGeom>
        </p:spPr>
      </p:pic>
      <p:pic>
        <p:nvPicPr>
          <p:cNvPr id="21" name="图片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12523" y="5277309"/>
            <a:ext cx="1500184" cy="723207"/>
          </a:xfrm>
          <a:prstGeom prst="rect">
            <a:avLst/>
          </a:prstGeom>
        </p:spPr>
      </p:pic>
      <p:pic>
        <p:nvPicPr>
          <p:cNvPr id="22" name="图片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60501" y="5277309"/>
            <a:ext cx="1500184" cy="723207"/>
          </a:xfrm>
          <a:prstGeom prst="rect">
            <a:avLst/>
          </a:prstGeom>
        </p:spPr>
      </p:pic>
      <p:pic>
        <p:nvPicPr>
          <p:cNvPr id="23" name="图片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12523" y="4338927"/>
            <a:ext cx="1500184" cy="723207"/>
          </a:xfrm>
          <a:prstGeom prst="rect">
            <a:avLst/>
          </a:prstGeom>
        </p:spPr>
      </p:pic>
      <p:pic>
        <p:nvPicPr>
          <p:cNvPr id="24" name="图片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60501" y="4338927"/>
            <a:ext cx="1500184" cy="723207"/>
          </a:xfrm>
          <a:prstGeom prst="rect">
            <a:avLst/>
          </a:prstGeom>
        </p:spPr>
      </p:pic>
      <p:pic>
        <p:nvPicPr>
          <p:cNvPr id="26" name="图片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46734" y="1764317"/>
            <a:ext cx="1103561" cy="665404"/>
          </a:xfrm>
          <a:prstGeom prst="rect">
            <a:avLst/>
          </a:prstGeom>
        </p:spPr>
      </p:pic>
      <p:pic>
        <p:nvPicPr>
          <p:cNvPr id="27" name="图片 2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44748" y="2312992"/>
            <a:ext cx="1103561" cy="665404"/>
          </a:xfrm>
          <a:prstGeom prst="rect">
            <a:avLst/>
          </a:prstGeom>
        </p:spPr>
      </p:pic>
      <p:pic>
        <p:nvPicPr>
          <p:cNvPr id="28" name="图片 2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46734" y="2692144"/>
            <a:ext cx="1103561" cy="665404"/>
          </a:xfrm>
          <a:prstGeom prst="rect">
            <a:avLst/>
          </a:prstGeom>
        </p:spPr>
      </p:pic>
      <p:pic>
        <p:nvPicPr>
          <p:cNvPr id="29" name="图片 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044748" y="1385165"/>
            <a:ext cx="1103561" cy="665404"/>
          </a:xfrm>
          <a:prstGeom prst="rect">
            <a:avLst/>
          </a:prstGeom>
        </p:spPr>
      </p:pic>
      <p:pic>
        <p:nvPicPr>
          <p:cNvPr id="31" name="图片 3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19669" y="5190154"/>
            <a:ext cx="946226" cy="1026238"/>
          </a:xfrm>
          <a:prstGeom prst="rect">
            <a:avLst/>
          </a:prstGeom>
        </p:spPr>
      </p:pic>
      <p:pic>
        <p:nvPicPr>
          <p:cNvPr id="32" name="图片 3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130722" y="4123049"/>
            <a:ext cx="946226" cy="1026238"/>
          </a:xfrm>
          <a:prstGeom prst="rect">
            <a:avLst/>
          </a:prstGeom>
        </p:spPr>
      </p:pic>
      <p:pic>
        <p:nvPicPr>
          <p:cNvPr id="33" name="图片 3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19669" y="4123049"/>
            <a:ext cx="946226" cy="1026238"/>
          </a:xfrm>
          <a:prstGeom prst="rect">
            <a:avLst/>
          </a:prstGeom>
        </p:spPr>
      </p:pic>
      <p:pic>
        <p:nvPicPr>
          <p:cNvPr id="34" name="图片 3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30722" y="5190154"/>
            <a:ext cx="946226" cy="10262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69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底图"/>
          <p:cNvPicPr>
            <a:picLocks noChangeAspect="1"/>
          </p:cNvPicPr>
          <p:nvPr/>
        </p:nvPicPr>
        <p:blipFill>
          <a:blip r:embed="rId2"/>
          <a:stretch>
            <a:fillRect/>
          </a:stretch>
        </p:blipFill>
        <p:spPr>
          <a:xfrm>
            <a:off x="-529" y="-297"/>
            <a:ext cx="12193057" cy="6858594"/>
          </a:xfrm>
          <a:prstGeom prst="rect">
            <a:avLst/>
          </a:prstGeom>
        </p:spPr>
      </p:pic>
      <p:grpSp>
        <p:nvGrpSpPr>
          <p:cNvPr id="12" name="页头装饰-章节01"/>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16" name="行星-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17"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13" name="底板"/>
          <p:cNvSpPr/>
          <p:nvPr/>
        </p:nvSpPr>
        <p:spPr>
          <a:xfrm>
            <a:off x="673100" y="1901658"/>
            <a:ext cx="10845800" cy="2559298"/>
          </a:xfrm>
          <a:prstGeom prst="rect">
            <a:avLst/>
          </a:prstGeom>
          <a:gradFill>
            <a:gsLst>
              <a:gs pos="6000">
                <a:schemeClr val="bg2">
                  <a:lumMod val="90000"/>
                </a:schemeClr>
              </a:gs>
              <a:gs pos="95000">
                <a:schemeClr val="bg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主视觉"/>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925" y="1356208"/>
            <a:ext cx="9776750" cy="2944880"/>
          </a:xfrm>
          <a:prstGeom prst="rect">
            <a:avLst/>
          </a:prstGeom>
        </p:spPr>
      </p:pic>
      <p:cxnSp>
        <p:nvCxnSpPr>
          <p:cNvPr id="20" name="线条"/>
          <p:cNvCxnSpPr/>
          <p:nvPr/>
        </p:nvCxnSpPr>
        <p:spPr>
          <a:xfrm>
            <a:off x="6096000" y="4712892"/>
            <a:ext cx="0" cy="17056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正文02"/>
          <p:cNvSpPr/>
          <p:nvPr/>
        </p:nvSpPr>
        <p:spPr>
          <a:xfrm>
            <a:off x="6572409" y="5114759"/>
            <a:ext cx="4522787" cy="1274195"/>
          </a:xfrm>
          <a:prstGeom prst="rect">
            <a:avLst/>
          </a:prstGeom>
        </p:spPr>
        <p:txBody>
          <a:bodyPr wrap="square">
            <a:noAutofit/>
          </a:bodyPr>
          <a:lstStyle/>
          <a:p>
            <a:pPr algn="just">
              <a:lnSpc>
                <a:spcPct val="120000"/>
              </a:lnSpc>
            </a:pP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写</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好项目背景分析，一方面</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可清晰的梳理自己思路</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，找到自己的标杆，降低</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风险与成本</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；另一方面，可以准确地向读者展示支撑项目价值的理论依据，传递有利</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信息</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小标题02"/>
          <p:cNvSpPr/>
          <p:nvPr/>
        </p:nvSpPr>
        <p:spPr>
          <a:xfrm>
            <a:off x="6541929" y="4667172"/>
            <a:ext cx="2287929" cy="523220"/>
          </a:xfrm>
          <a:prstGeom prst="rect">
            <a:avLst/>
          </a:prstGeom>
        </p:spPr>
        <p:txBody>
          <a:bodyPr wrap="square">
            <a:noAutofit/>
          </a:bodyPr>
          <a:lstStyle/>
          <a:p>
            <a:pPr algn="just"/>
            <a:r>
              <a:rPr lang="zh-CN" altLang="en-US" sz="24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项目优势</a:t>
            </a:r>
            <a:endPar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 name="正文01"/>
          <p:cNvSpPr/>
          <p:nvPr/>
        </p:nvSpPr>
        <p:spPr>
          <a:xfrm>
            <a:off x="1127284" y="5075416"/>
            <a:ext cx="4522787" cy="1274195"/>
          </a:xfrm>
          <a:prstGeom prst="rect">
            <a:avLst/>
          </a:prstGeom>
        </p:spPr>
        <p:txBody>
          <a:bodyPr wrap="square">
            <a:noAutofit/>
          </a:bodyPr>
          <a:lstStyle/>
          <a:p>
            <a:pPr algn="just">
              <a:lnSpc>
                <a:spcPct val="12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项目背景与项目原因非常相似。描述了项目起源的历史，</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设计者想</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要改变的现状以及要解决的问题。为项目的价值提供了理论依据，让读者更快的了解</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 name="小标题01"/>
          <p:cNvSpPr/>
          <p:nvPr/>
        </p:nvSpPr>
        <p:spPr>
          <a:xfrm>
            <a:off x="1096804" y="4667172"/>
            <a:ext cx="2287929" cy="523220"/>
          </a:xfrm>
          <a:prstGeom prst="rect">
            <a:avLst/>
          </a:prstGeom>
        </p:spPr>
        <p:txBody>
          <a:bodyPr wrap="square">
            <a:noAutofit/>
          </a:bodyPr>
          <a:lstStyle/>
          <a:p>
            <a:pPr algn="just"/>
            <a:r>
              <a:rPr lang="zh-CN" altLang="en-US" sz="24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项目简介</a:t>
            </a:r>
            <a:endPar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4" name="页面标题"/>
          <p:cNvSpPr>
            <a:spLocks noGrp="1"/>
          </p:cNvSpPr>
          <p:nvPr>
            <p:ph type="title"/>
          </p:nvPr>
        </p:nvSpPr>
        <p:spPr>
          <a:prstGeom prst="rect">
            <a:avLst/>
          </a:prstGeom>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项目背景</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底板"/>
          <p:cNvSpPr/>
          <p:nvPr userDrawn="1"/>
        </p:nvSpPr>
        <p:spPr>
          <a:xfrm>
            <a:off x="0" y="4132162"/>
            <a:ext cx="12192000" cy="2725838"/>
          </a:xfrm>
          <a:prstGeom prst="rect">
            <a:avLst/>
          </a:prstGeom>
          <a:gradFill>
            <a:gsLst>
              <a:gs pos="14000">
                <a:schemeClr val="bg2">
                  <a:lumMod val="90000"/>
                </a:schemeClr>
              </a:gs>
              <a:gs pos="91000">
                <a:schemeClr val="bg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主视觉"/>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80000">
            <a:off x="627164" y="2820138"/>
            <a:ext cx="10840466" cy="4000648"/>
          </a:xfrm>
          <a:prstGeom prst="rect">
            <a:avLst/>
          </a:prstGeom>
          <a:effectLst/>
        </p:spPr>
      </p:pic>
      <p:grpSp>
        <p:nvGrpSpPr>
          <p:cNvPr id="10" name="页头装饰-章节01"/>
          <p:cNvGrpSpPr/>
          <p:nvPr userDrawn="1"/>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15" name="行星-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16"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cxnSp>
        <p:nvCxnSpPr>
          <p:cNvPr id="13" name="线条02"/>
          <p:cNvCxnSpPr/>
          <p:nvPr userDrawn="1"/>
        </p:nvCxnSpPr>
        <p:spPr>
          <a:xfrm>
            <a:off x="7797800" y="1542972"/>
            <a:ext cx="0" cy="17056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线条01"/>
          <p:cNvCxnSpPr/>
          <p:nvPr userDrawn="1"/>
        </p:nvCxnSpPr>
        <p:spPr>
          <a:xfrm>
            <a:off x="4394200" y="1542972"/>
            <a:ext cx="0" cy="17056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正文03"/>
          <p:cNvSpPr/>
          <p:nvPr/>
        </p:nvSpPr>
        <p:spPr>
          <a:xfrm>
            <a:off x="8300994" y="1761643"/>
            <a:ext cx="2340000" cy="1819758"/>
          </a:xfrm>
          <a:prstGeom prst="rect">
            <a:avLst/>
          </a:prstGeom>
        </p:spPr>
        <p:txBody>
          <a:bodyPr wrap="square">
            <a:noAutofit/>
          </a:bodyPr>
          <a:lstStyle/>
          <a:p>
            <a:pPr algn="just">
              <a:lnSpc>
                <a:spcPct val="120000"/>
              </a:lnSpc>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该项目的未来商业价值、市场空间有多大，项目是否符合未来的市场需求和行业发展趋势，是否适应今后的政策布局调整方向</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2" name="正文02"/>
          <p:cNvSpPr/>
          <p:nvPr/>
        </p:nvSpPr>
        <p:spPr>
          <a:xfrm>
            <a:off x="4921675" y="1761643"/>
            <a:ext cx="2340000" cy="1560677"/>
          </a:xfrm>
          <a:prstGeom prst="rect">
            <a:avLst/>
          </a:prstGeom>
        </p:spPr>
        <p:txBody>
          <a:bodyPr wrap="square">
            <a:noAutofit/>
          </a:bodyPr>
          <a:lstStyle/>
          <a:p>
            <a:pPr algn="just">
              <a:lnSpc>
                <a:spcPct val="120000"/>
              </a:lnSpc>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项目想要从什么角度进行切入，使用哪些产品、技术和服务去满足客户的实际需求，解决目标人群的哪些痛点</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1" name="正文01"/>
          <p:cNvSpPr/>
          <p:nvPr/>
        </p:nvSpPr>
        <p:spPr>
          <a:xfrm>
            <a:off x="1551008" y="1761643"/>
            <a:ext cx="2340000" cy="1560677"/>
          </a:xfrm>
          <a:prstGeom prst="rect">
            <a:avLst/>
          </a:prstGeom>
        </p:spPr>
        <p:txBody>
          <a:bodyPr wrap="square">
            <a:noAutofit/>
          </a:bodyPr>
          <a:lstStyle/>
          <a:p>
            <a:pPr algn="just">
              <a:lnSpc>
                <a:spcPct val="120000"/>
              </a:lnSpc>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项目前</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评估，也叫做可行性评估，是</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全部项目评估中最重要的一个</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部分。评估的结果决定了该项目是否会进行启动</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0" name="小标题03"/>
          <p:cNvSpPr txBox="1"/>
          <p:nvPr/>
        </p:nvSpPr>
        <p:spPr>
          <a:xfrm>
            <a:off x="8283690" y="1321792"/>
            <a:ext cx="2160000" cy="461665"/>
          </a:xfrm>
          <a:prstGeom prst="rect">
            <a:avLst/>
          </a:prstGeom>
          <a:noFill/>
        </p:spPr>
        <p:txBody>
          <a:bodyPr wrap="square" rtlCol="0">
            <a:noAutofit/>
          </a:bodyPr>
          <a:lstStyle/>
          <a:p>
            <a:r>
              <a:rPr lang="zh-CN" altLang="en-US" sz="24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项目前景</a:t>
            </a:r>
            <a:endPar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9" name="小标题02"/>
          <p:cNvSpPr txBox="1"/>
          <p:nvPr/>
        </p:nvSpPr>
        <p:spPr>
          <a:xfrm>
            <a:off x="4913023" y="1321792"/>
            <a:ext cx="2160000" cy="461665"/>
          </a:xfrm>
          <a:prstGeom prst="rect">
            <a:avLst/>
          </a:prstGeom>
          <a:noFill/>
        </p:spPr>
        <p:txBody>
          <a:bodyPr wrap="square" rtlCol="0">
            <a:noAutofit/>
          </a:bodyPr>
          <a:lstStyle/>
          <a:p>
            <a:r>
              <a:rPr lang="zh-CN" altLang="en-US" sz="24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项目切入点</a:t>
            </a:r>
            <a:endPar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8" name="小标题01"/>
          <p:cNvSpPr txBox="1"/>
          <p:nvPr/>
        </p:nvSpPr>
        <p:spPr>
          <a:xfrm>
            <a:off x="1551007" y="1321792"/>
            <a:ext cx="2160000" cy="461665"/>
          </a:xfrm>
          <a:prstGeom prst="rect">
            <a:avLst/>
          </a:prstGeom>
          <a:noFill/>
        </p:spPr>
        <p:txBody>
          <a:bodyPr wrap="square" rtlCol="0">
            <a:noAutofit/>
          </a:bodyPr>
          <a:lstStyle/>
          <a:p>
            <a:r>
              <a:rPr lang="zh-CN" altLang="en-US" sz="24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项目前评估</a:t>
            </a:r>
            <a:endParaRPr lang="zh-CN" altLang="en-US" sz="24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项目背景</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页头装饰-章节01"/>
          <p:cNvGrpSpPr/>
          <p:nvPr userDrawn="1"/>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35" name="行星-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36" name="白星"/>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grpSp>
        <p:nvGrpSpPr>
          <p:cNvPr id="2" name="圈"/>
          <p:cNvGrpSpPr/>
          <p:nvPr/>
        </p:nvGrpSpPr>
        <p:grpSpPr>
          <a:xfrm>
            <a:off x="2839165" y="1753384"/>
            <a:ext cx="6609077" cy="4198580"/>
            <a:chOff x="2839165" y="1753384"/>
            <a:chExt cx="6609077" cy="4198580"/>
          </a:xfrm>
        </p:grpSpPr>
        <p:pic>
          <p:nvPicPr>
            <p:cNvPr id="22" name="圈02"/>
            <p:cNvPicPr>
              <a:picLocks noChangeAspect="1"/>
            </p:cNvPicPr>
            <p:nvPr userDrawn="1"/>
          </p:nvPicPr>
          <p:blipFill>
            <a:blip r:embed="rId6">
              <a:extLst>
                <a:ext uri="{BEBA8EAE-BF5A-486C-A8C5-ECC9F3942E4B}">
                  <a14:imgProps xmlns:a14="http://schemas.microsoft.com/office/drawing/2010/main">
                    <a14:imgLayer r:embed="rId7">
                      <a14:imgEffect>
                        <a14:brightnessContrast bright="40000" contrast="-57000"/>
                      </a14:imgEffect>
                    </a14:imgLayer>
                  </a14:imgProps>
                </a:ext>
                <a:ext uri="{28A0092B-C50C-407E-A947-70E740481C1C}">
                  <a14:useLocalDpi xmlns:a14="http://schemas.microsoft.com/office/drawing/2010/main" val="0"/>
                </a:ext>
              </a:extLst>
            </a:blip>
            <a:stretch>
              <a:fillRect/>
            </a:stretch>
          </p:blipFill>
          <p:spPr>
            <a:xfrm rot="5400000" flipH="1">
              <a:off x="5209774" y="1760215"/>
              <a:ext cx="4198580" cy="4184917"/>
            </a:xfrm>
            <a:prstGeom prst="rect">
              <a:avLst/>
            </a:prstGeom>
          </p:spPr>
        </p:pic>
        <p:pic>
          <p:nvPicPr>
            <p:cNvPr id="23" name="圈01"/>
            <p:cNvPicPr>
              <a:picLocks noChangeAspect="1"/>
            </p:cNvPicPr>
            <p:nvPr userDrawn="1"/>
          </p:nvPicPr>
          <p:blipFill>
            <a:blip r:embed="rId6">
              <a:extLst>
                <a:ext uri="{BEBA8EAE-BF5A-486C-A8C5-ECC9F3942E4B}">
                  <a14:imgProps xmlns:a14="http://schemas.microsoft.com/office/drawing/2010/main">
                    <a14:imgLayer r:embed="rId7">
                      <a14:imgEffect>
                        <a14:brightnessContrast bright="40000" contrast="-57000"/>
                      </a14:imgEffect>
                    </a14:imgLayer>
                  </a14:imgProps>
                </a:ext>
                <a:ext uri="{28A0092B-C50C-407E-A947-70E740481C1C}">
                  <a14:useLocalDpi xmlns:a14="http://schemas.microsoft.com/office/drawing/2010/main" val="0"/>
                </a:ext>
              </a:extLst>
            </a:blip>
            <a:stretch>
              <a:fillRect/>
            </a:stretch>
          </p:blipFill>
          <p:spPr>
            <a:xfrm rot="16200000">
              <a:off x="2832334" y="1760215"/>
              <a:ext cx="4198580" cy="4184917"/>
            </a:xfrm>
            <a:prstGeom prst="rect">
              <a:avLst/>
            </a:prstGeom>
          </p:spPr>
        </p:pic>
        <p:sp>
          <p:nvSpPr>
            <p:cNvPr id="26" name="投影01"/>
            <p:cNvSpPr/>
            <p:nvPr userDrawn="1">
              <p:custDataLst>
                <p:tags r:id="rId1"/>
              </p:custDataLst>
            </p:nvPr>
          </p:nvSpPr>
          <p:spPr>
            <a:xfrm>
              <a:off x="4056888" y="5179874"/>
              <a:ext cx="1655065" cy="237766"/>
            </a:xfrm>
            <a:custGeom>
              <a:avLst/>
              <a:gdLst/>
              <a:ahLst/>
              <a:cxnLst/>
              <a:rect l="0" t="0" r="0" b="0"/>
              <a:pathLst>
                <a:path w="1655065" h="237766">
                  <a:moveTo>
                    <a:pt x="0" y="0"/>
                  </a:moveTo>
                  <a:lnTo>
                    <a:pt x="1655064" y="0"/>
                  </a:lnTo>
                  <a:lnTo>
                    <a:pt x="1655064" y="237765"/>
                  </a:lnTo>
                  <a:lnTo>
                    <a:pt x="0" y="237765"/>
                  </a:lnTo>
                  <a:close/>
                </a:path>
              </a:pathLst>
            </a:custGeom>
            <a:blipFill dpi="0" rotWithShape="1">
              <a:blip r:embed="rId8">
                <a:alphaModFix amt="65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投影02"/>
            <p:cNvSpPr/>
            <p:nvPr userDrawn="1">
              <p:custDataLst>
                <p:tags r:id="rId2"/>
              </p:custDataLst>
            </p:nvPr>
          </p:nvSpPr>
          <p:spPr>
            <a:xfrm>
              <a:off x="6470247" y="5179874"/>
              <a:ext cx="1655065" cy="237766"/>
            </a:xfrm>
            <a:custGeom>
              <a:avLst/>
              <a:gdLst/>
              <a:ahLst/>
              <a:cxnLst/>
              <a:rect l="0" t="0" r="0" b="0"/>
              <a:pathLst>
                <a:path w="1655065" h="237766">
                  <a:moveTo>
                    <a:pt x="0" y="0"/>
                  </a:moveTo>
                  <a:lnTo>
                    <a:pt x="1655064" y="0"/>
                  </a:lnTo>
                  <a:lnTo>
                    <a:pt x="1655064" y="237765"/>
                  </a:lnTo>
                  <a:lnTo>
                    <a:pt x="0" y="237765"/>
                  </a:lnTo>
                  <a:close/>
                </a:path>
              </a:pathLst>
            </a:custGeom>
            <a:blipFill dpi="0" rotWithShape="1">
              <a:blip r:embed="rId8">
                <a:alphaModFix amt="65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8" name="点0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698467" y="2039122"/>
              <a:ext cx="135183" cy="135997"/>
            </a:xfrm>
            <a:prstGeom prst="rect">
              <a:avLst/>
            </a:prstGeom>
          </p:spPr>
        </p:pic>
        <p:pic>
          <p:nvPicPr>
            <p:cNvPr id="29" name="点0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698467" y="5504310"/>
              <a:ext cx="135183" cy="135997"/>
            </a:xfrm>
            <a:prstGeom prst="rect">
              <a:avLst/>
            </a:prstGeom>
          </p:spPr>
        </p:pic>
        <p:pic>
          <p:nvPicPr>
            <p:cNvPr id="30" name="点0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74347" y="3194185"/>
              <a:ext cx="135183" cy="135997"/>
            </a:xfrm>
            <a:prstGeom prst="rect">
              <a:avLst/>
            </a:prstGeom>
          </p:spPr>
        </p:pic>
        <p:pic>
          <p:nvPicPr>
            <p:cNvPr id="31" name="点0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74347" y="4349248"/>
              <a:ext cx="135183" cy="135997"/>
            </a:xfrm>
            <a:prstGeom prst="rect">
              <a:avLst/>
            </a:prstGeom>
          </p:spPr>
        </p:pic>
        <p:pic>
          <p:nvPicPr>
            <p:cNvPr id="32" name="点0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391092" y="2039122"/>
              <a:ext cx="135183" cy="135997"/>
            </a:xfrm>
            <a:prstGeom prst="rect">
              <a:avLst/>
            </a:prstGeom>
          </p:spPr>
        </p:pic>
        <p:pic>
          <p:nvPicPr>
            <p:cNvPr id="33" name="点0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13059" y="3771716"/>
              <a:ext cx="135183" cy="135997"/>
            </a:xfrm>
            <a:prstGeom prst="rect">
              <a:avLst/>
            </a:prstGeom>
          </p:spPr>
        </p:pic>
        <p:pic>
          <p:nvPicPr>
            <p:cNvPr id="34" name="点0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391092" y="5504310"/>
              <a:ext cx="135183" cy="135997"/>
            </a:xfrm>
            <a:prstGeom prst="rect">
              <a:avLst/>
            </a:prstGeom>
          </p:spPr>
        </p:pic>
      </p:grpSp>
      <p:pic>
        <p:nvPicPr>
          <p:cNvPr id="24" name="主视觉-蓝"/>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918582" y="2819232"/>
            <a:ext cx="2046190" cy="2064084"/>
          </a:xfrm>
          <a:prstGeom prst="rect">
            <a:avLst/>
          </a:prstGeom>
        </p:spPr>
      </p:pic>
      <p:pic>
        <p:nvPicPr>
          <p:cNvPr id="25" name="主视觉-粉"/>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285862" y="2819232"/>
            <a:ext cx="2046190" cy="2064084"/>
          </a:xfrm>
          <a:prstGeom prst="rect">
            <a:avLst/>
          </a:prstGeom>
        </p:spPr>
      </p:pic>
      <p:sp>
        <p:nvSpPr>
          <p:cNvPr id="58" name="正文07"/>
          <p:cNvSpPr/>
          <p:nvPr/>
        </p:nvSpPr>
        <p:spPr>
          <a:xfrm>
            <a:off x="8938618" y="5394867"/>
            <a:ext cx="2175850" cy="757130"/>
          </a:xfrm>
          <a:prstGeom prst="rect">
            <a:avLst/>
          </a:prstGeom>
        </p:spPr>
        <p:txBody>
          <a:bodyPr wrap="square">
            <a:noAutofit/>
          </a:bodyPr>
          <a:lstStyle/>
          <a:p>
            <a:pPr>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在</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一定时空</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范围内，可</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供企业利用</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的表现为各种相互独立的静态物质和能量</a:t>
            </a:r>
          </a:p>
        </p:txBody>
      </p:sp>
      <p:sp>
        <p:nvSpPr>
          <p:cNvPr id="57" name="小标题07"/>
          <p:cNvSpPr txBox="1"/>
          <p:nvPr/>
        </p:nvSpPr>
        <p:spPr>
          <a:xfrm>
            <a:off x="8938618" y="5100667"/>
            <a:ext cx="1729935" cy="400110"/>
          </a:xfrm>
          <a:prstGeom prst="rect">
            <a:avLst/>
          </a:prstGeom>
          <a:noFill/>
        </p:spPr>
        <p:txBody>
          <a:bodyPr wrap="square" rtlCol="0">
            <a:noAutofit/>
          </a:bodyPr>
          <a:lstStyle/>
          <a:p>
            <a:r>
              <a:rPr lang="zh-CN" altLang="en-US" sz="20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资源</a:t>
            </a:r>
            <a:r>
              <a:rPr lang="zh-CN" altLang="en-US" sz="20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环境</a:t>
            </a:r>
            <a:endParaRPr lang="zh-CN" altLang="en-US" sz="20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5" name="正文06"/>
          <p:cNvSpPr/>
          <p:nvPr/>
        </p:nvSpPr>
        <p:spPr>
          <a:xfrm>
            <a:off x="9771684" y="3604172"/>
            <a:ext cx="2175850" cy="757130"/>
          </a:xfrm>
          <a:prstGeom prst="rect">
            <a:avLst/>
          </a:prstGeom>
        </p:spPr>
        <p:txBody>
          <a:bodyPr wrap="square">
            <a:noAutofit/>
          </a:bodyPr>
          <a:lstStyle/>
          <a:p>
            <a:pPr>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指营销经理必须面对的竞争者的数量和类型以及竞争者参与竞争的方式</a:t>
            </a:r>
          </a:p>
        </p:txBody>
      </p:sp>
      <p:sp>
        <p:nvSpPr>
          <p:cNvPr id="54" name="小标题06"/>
          <p:cNvSpPr txBox="1"/>
          <p:nvPr/>
        </p:nvSpPr>
        <p:spPr>
          <a:xfrm>
            <a:off x="9771684" y="3320076"/>
            <a:ext cx="1729935" cy="400110"/>
          </a:xfrm>
          <a:prstGeom prst="rect">
            <a:avLst/>
          </a:prstGeom>
          <a:noFill/>
        </p:spPr>
        <p:txBody>
          <a:bodyPr wrap="square" rtlCol="0">
            <a:noAutofit/>
          </a:bodyPr>
          <a:lstStyle/>
          <a:p>
            <a:r>
              <a:rPr lang="zh-CN" altLang="en-US" sz="2000" b="1" smtClean="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竞争环境</a:t>
            </a:r>
            <a:endParaRPr lang="zh-CN" altLang="en-US" sz="20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1" name="正文05"/>
          <p:cNvSpPr/>
          <p:nvPr/>
        </p:nvSpPr>
        <p:spPr>
          <a:xfrm>
            <a:off x="8938618" y="1906058"/>
            <a:ext cx="2175850" cy="757130"/>
          </a:xfrm>
          <a:prstGeom prst="rect">
            <a:avLst/>
          </a:prstGeom>
        </p:spPr>
        <p:txBody>
          <a:bodyPr wrap="square">
            <a:noAutofit/>
          </a:bodyPr>
          <a:lstStyle/>
          <a:p>
            <a:pPr>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市场需求是消费者需求的总和；同时也是需求侧的管理或者改革的理论、实践的重要课题</a:t>
            </a:r>
          </a:p>
        </p:txBody>
      </p:sp>
      <p:sp>
        <p:nvSpPr>
          <p:cNvPr id="11" name="小标题05"/>
          <p:cNvSpPr txBox="1"/>
          <p:nvPr/>
        </p:nvSpPr>
        <p:spPr>
          <a:xfrm>
            <a:off x="8938618" y="1621962"/>
            <a:ext cx="1729935" cy="400110"/>
          </a:xfrm>
          <a:prstGeom prst="rect">
            <a:avLst/>
          </a:prstGeom>
          <a:noFill/>
        </p:spPr>
        <p:txBody>
          <a:bodyPr wrap="square" rtlCol="0">
            <a:noAutofit/>
          </a:bodyPr>
          <a:lstStyle/>
          <a:p>
            <a:r>
              <a:rPr lang="zh-CN" altLang="en-US" sz="20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市场需求</a:t>
            </a:r>
          </a:p>
        </p:txBody>
      </p:sp>
      <p:sp>
        <p:nvSpPr>
          <p:cNvPr id="42" name="正文04"/>
          <p:cNvSpPr/>
          <p:nvPr/>
        </p:nvSpPr>
        <p:spPr>
          <a:xfrm>
            <a:off x="1158097" y="5732148"/>
            <a:ext cx="2330925" cy="535531"/>
          </a:xfrm>
          <a:prstGeom prst="rect">
            <a:avLst/>
          </a:prstGeom>
        </p:spPr>
        <p:txBody>
          <a:bodyPr wrap="square">
            <a:noAutofit/>
          </a:bodyPr>
          <a:lstStyle/>
          <a:p>
            <a:pPr algn="r">
              <a:lnSpc>
                <a:spcPct val="120000"/>
              </a:lnSpc>
            </a:pP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社会形态</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下已</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形成的信念</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价值观等</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被社会所</a:t>
            </a: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公认各种规范</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小标题04"/>
          <p:cNvSpPr txBox="1"/>
          <p:nvPr/>
        </p:nvSpPr>
        <p:spPr>
          <a:xfrm>
            <a:off x="1695138" y="5403057"/>
            <a:ext cx="1793884" cy="400110"/>
          </a:xfrm>
          <a:prstGeom prst="rect">
            <a:avLst/>
          </a:prstGeom>
          <a:noFill/>
        </p:spPr>
        <p:txBody>
          <a:bodyPr wrap="square" rtlCol="0">
            <a:noAutofit/>
          </a:bodyPr>
          <a:lstStyle/>
          <a:p>
            <a:pPr algn="r"/>
            <a:r>
              <a:rPr lang="zh-CN" altLang="en-US" sz="20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社会文化环境</a:t>
            </a:r>
          </a:p>
        </p:txBody>
      </p:sp>
      <p:sp>
        <p:nvSpPr>
          <p:cNvPr id="41" name="正文03"/>
          <p:cNvSpPr/>
          <p:nvPr/>
        </p:nvSpPr>
        <p:spPr>
          <a:xfrm>
            <a:off x="590937" y="4333433"/>
            <a:ext cx="1986474" cy="757130"/>
          </a:xfrm>
          <a:prstGeom prst="rect">
            <a:avLst/>
          </a:prstGeom>
        </p:spPr>
        <p:txBody>
          <a:bodyPr wrap="square">
            <a:noAutofit/>
          </a:bodyPr>
          <a:lstStyle/>
          <a:p>
            <a:pPr algn="r">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企业或组织必须关注技术创新步伐，分析技术变化带来的市场机会或威胁</a:t>
            </a:r>
          </a:p>
        </p:txBody>
      </p:sp>
      <p:sp>
        <p:nvSpPr>
          <p:cNvPr id="9" name="小标题03"/>
          <p:cNvSpPr txBox="1"/>
          <p:nvPr/>
        </p:nvSpPr>
        <p:spPr>
          <a:xfrm>
            <a:off x="742152" y="4021774"/>
            <a:ext cx="1793884" cy="400110"/>
          </a:xfrm>
          <a:prstGeom prst="rect">
            <a:avLst/>
          </a:prstGeom>
          <a:noFill/>
        </p:spPr>
        <p:txBody>
          <a:bodyPr wrap="square" rtlCol="0">
            <a:noAutofit/>
          </a:bodyPr>
          <a:lstStyle/>
          <a:p>
            <a:pPr algn="r"/>
            <a:r>
              <a:rPr lang="zh-CN" altLang="en-US" sz="20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技术环境</a:t>
            </a:r>
          </a:p>
        </p:txBody>
      </p:sp>
      <p:sp>
        <p:nvSpPr>
          <p:cNvPr id="40" name="正文02"/>
          <p:cNvSpPr/>
          <p:nvPr/>
        </p:nvSpPr>
        <p:spPr>
          <a:xfrm>
            <a:off x="590937" y="2843860"/>
            <a:ext cx="1986474" cy="978729"/>
          </a:xfrm>
          <a:prstGeom prst="rect">
            <a:avLst/>
          </a:prstGeom>
        </p:spPr>
        <p:txBody>
          <a:bodyPr wrap="square">
            <a:noAutofit/>
          </a:bodyPr>
          <a:lstStyle/>
          <a:p>
            <a:pPr algn="r">
              <a:lnSpc>
                <a:spcPct val="12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企业面临的社会经济条件及其运行状况、发展趋势、产业结构、交通运输、资源等情况</a:t>
            </a:r>
          </a:p>
        </p:txBody>
      </p:sp>
      <p:sp>
        <p:nvSpPr>
          <p:cNvPr id="8" name="小标题02"/>
          <p:cNvSpPr txBox="1"/>
          <p:nvPr/>
        </p:nvSpPr>
        <p:spPr>
          <a:xfrm>
            <a:off x="783527" y="2537952"/>
            <a:ext cx="1793884" cy="400110"/>
          </a:xfrm>
          <a:prstGeom prst="rect">
            <a:avLst/>
          </a:prstGeom>
          <a:noFill/>
        </p:spPr>
        <p:txBody>
          <a:bodyPr wrap="square" rtlCol="0">
            <a:noAutofit/>
          </a:bodyPr>
          <a:lstStyle/>
          <a:p>
            <a:pPr algn="r"/>
            <a:r>
              <a:rPr lang="zh-CN" altLang="en-US" sz="20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经济环境</a:t>
            </a:r>
          </a:p>
        </p:txBody>
      </p:sp>
      <p:sp>
        <p:nvSpPr>
          <p:cNvPr id="39" name="正文01"/>
          <p:cNvSpPr/>
          <p:nvPr/>
        </p:nvSpPr>
        <p:spPr>
          <a:xfrm>
            <a:off x="1313172" y="1569583"/>
            <a:ext cx="2175850" cy="535531"/>
          </a:xfrm>
          <a:prstGeom prst="rect">
            <a:avLst/>
          </a:prstGeom>
        </p:spPr>
        <p:txBody>
          <a:bodyPr wrap="square">
            <a:noAutofit/>
          </a:bodyPr>
          <a:lstStyle/>
          <a:p>
            <a:pPr algn="just">
              <a:lnSpc>
                <a:spcPct val="120000"/>
              </a:lnSpc>
            </a:pPr>
            <a:r>
              <a:rPr lang="zh-CN" altLang="en-US" sz="12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市场营销活动的外部政治形势、国家方针政策及其变化</a:t>
            </a:r>
          </a:p>
        </p:txBody>
      </p:sp>
      <p:sp>
        <p:nvSpPr>
          <p:cNvPr id="7" name="小标题01"/>
          <p:cNvSpPr txBox="1"/>
          <p:nvPr/>
        </p:nvSpPr>
        <p:spPr>
          <a:xfrm>
            <a:off x="1695137" y="1287634"/>
            <a:ext cx="1793884" cy="400110"/>
          </a:xfrm>
          <a:prstGeom prst="rect">
            <a:avLst/>
          </a:prstGeom>
          <a:noFill/>
        </p:spPr>
        <p:txBody>
          <a:bodyPr wrap="square" rtlCol="0">
            <a:noAutofit/>
          </a:bodyPr>
          <a:lstStyle/>
          <a:p>
            <a:pPr algn="r"/>
            <a:r>
              <a:rPr lang="zh-CN" altLang="en-US" sz="2000"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政治环境</a:t>
            </a:r>
          </a:p>
        </p:txBody>
      </p:sp>
      <p:sp>
        <p:nvSpPr>
          <p:cNvPr id="5" name="中标题-宏观环境"/>
          <p:cNvSpPr txBox="1"/>
          <p:nvPr/>
        </p:nvSpPr>
        <p:spPr>
          <a:xfrm>
            <a:off x="4049412" y="3250336"/>
            <a:ext cx="1790286" cy="1200329"/>
          </a:xfrm>
          <a:prstGeom prst="rect">
            <a:avLst/>
          </a:prstGeom>
          <a:noFill/>
        </p:spPr>
        <p:txBody>
          <a:bodyPr wrap="square" rtlCol="0">
            <a:noAutofit/>
          </a:bodyPr>
          <a:lstStyle/>
          <a:p>
            <a:pPr algn="ctr"/>
            <a:r>
              <a:rPr lang="zh-CN" altLang="en-US" sz="36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宏观</a:t>
            </a:r>
            <a:endParaRPr lang="en-US" altLang="zh-CN" sz="36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r>
              <a:rPr lang="zh-CN" altLang="en-US" sz="36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环境</a:t>
            </a:r>
            <a:endParaRPr lang="zh-CN" altLang="en-US" sz="3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中标题-微观环境"/>
          <p:cNvSpPr txBox="1"/>
          <p:nvPr/>
        </p:nvSpPr>
        <p:spPr>
          <a:xfrm>
            <a:off x="6411660" y="3250336"/>
            <a:ext cx="1790286" cy="1200329"/>
          </a:xfrm>
          <a:prstGeom prst="rect">
            <a:avLst/>
          </a:prstGeom>
          <a:noFill/>
        </p:spPr>
        <p:txBody>
          <a:bodyPr wrap="square" rtlCol="0">
            <a:noAutofit/>
          </a:bodyPr>
          <a:lstStyle/>
          <a:p>
            <a:pPr algn="ctr"/>
            <a:r>
              <a:rPr lang="zh-CN" altLang="en-US" sz="36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微观</a:t>
            </a:r>
            <a:endParaRPr lang="en-US" altLang="zh-CN" sz="36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r>
              <a:rPr lang="zh-CN" altLang="en-US" sz="36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环境</a:t>
            </a:r>
            <a:endParaRPr lang="zh-CN" altLang="en-US" sz="3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环境分析：外部环境分析</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页头装饰-章节01"/>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36" name="行星-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37" name="白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pic>
        <p:nvPicPr>
          <p:cNvPr id="9" name="主视觉"/>
          <p:cNvPicPr>
            <a:picLocks noChangeAspect="1"/>
          </p:cNvPicPr>
          <p:nvPr/>
        </p:nvPicPr>
        <p:blipFill>
          <a:blip r:embed="rId4">
            <a:extLst>
              <a:ext uri="{BEBA8EAE-BF5A-486C-A8C5-ECC9F3942E4B}">
                <a14:imgProps xmlns:a14="http://schemas.microsoft.com/office/drawing/2010/main">
                  <a14:imgLayer r:embed="rId5">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2411392" y="1831401"/>
            <a:ext cx="7369216" cy="4723858"/>
          </a:xfrm>
          <a:prstGeom prst="rect">
            <a:avLst/>
          </a:prstGeom>
        </p:spPr>
      </p:pic>
      <p:grpSp>
        <p:nvGrpSpPr>
          <p:cNvPr id="18" name="连线01"/>
          <p:cNvGrpSpPr/>
          <p:nvPr/>
        </p:nvGrpSpPr>
        <p:grpSpPr>
          <a:xfrm>
            <a:off x="1452880" y="2231964"/>
            <a:ext cx="3612415" cy="517358"/>
            <a:chOff x="5904564" y="-216568"/>
            <a:chExt cx="3612415" cy="517358"/>
          </a:xfrm>
        </p:grpSpPr>
        <p:cxnSp>
          <p:nvCxnSpPr>
            <p:cNvPr id="13" name="线"/>
            <p:cNvCxnSpPr/>
            <p:nvPr/>
          </p:nvCxnSpPr>
          <p:spPr>
            <a:xfrm>
              <a:off x="5904564" y="-216568"/>
              <a:ext cx="3095057"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线"/>
            <p:cNvCxnSpPr/>
            <p:nvPr/>
          </p:nvCxnSpPr>
          <p:spPr>
            <a:xfrm>
              <a:off x="8999621" y="-216568"/>
              <a:ext cx="517358" cy="517358"/>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19" name="连线02"/>
          <p:cNvGrpSpPr/>
          <p:nvPr/>
        </p:nvGrpSpPr>
        <p:grpSpPr>
          <a:xfrm flipH="1">
            <a:off x="7163672" y="2231964"/>
            <a:ext cx="3722768" cy="517358"/>
            <a:chOff x="5794211" y="-216568"/>
            <a:chExt cx="3722768" cy="517358"/>
          </a:xfrm>
        </p:grpSpPr>
        <p:cxnSp>
          <p:nvCxnSpPr>
            <p:cNvPr id="20" name="线"/>
            <p:cNvCxnSpPr/>
            <p:nvPr/>
          </p:nvCxnSpPr>
          <p:spPr>
            <a:xfrm>
              <a:off x="5794211" y="-216568"/>
              <a:ext cx="320541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线"/>
            <p:cNvCxnSpPr/>
            <p:nvPr/>
          </p:nvCxnSpPr>
          <p:spPr>
            <a:xfrm>
              <a:off x="8999621" y="-216568"/>
              <a:ext cx="517358" cy="517358"/>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22" name="连线03"/>
          <p:cNvGrpSpPr/>
          <p:nvPr/>
        </p:nvGrpSpPr>
        <p:grpSpPr>
          <a:xfrm flipV="1">
            <a:off x="1452880" y="4367386"/>
            <a:ext cx="3612415" cy="274291"/>
            <a:chOff x="5904564" y="26499"/>
            <a:chExt cx="3612415" cy="274291"/>
          </a:xfrm>
        </p:grpSpPr>
        <p:cxnSp>
          <p:nvCxnSpPr>
            <p:cNvPr id="23" name="线"/>
            <p:cNvCxnSpPr/>
            <p:nvPr/>
          </p:nvCxnSpPr>
          <p:spPr>
            <a:xfrm flipV="1">
              <a:off x="5904564" y="26499"/>
              <a:ext cx="3095057"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线"/>
            <p:cNvCxnSpPr/>
            <p:nvPr/>
          </p:nvCxnSpPr>
          <p:spPr>
            <a:xfrm>
              <a:off x="8999621" y="26499"/>
              <a:ext cx="517358" cy="274291"/>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29" name="连线04"/>
          <p:cNvGrpSpPr/>
          <p:nvPr/>
        </p:nvGrpSpPr>
        <p:grpSpPr>
          <a:xfrm flipH="1" flipV="1">
            <a:off x="7163672" y="4367386"/>
            <a:ext cx="3722768" cy="274291"/>
            <a:chOff x="5794211" y="26499"/>
            <a:chExt cx="3722768" cy="274291"/>
          </a:xfrm>
        </p:grpSpPr>
        <p:cxnSp>
          <p:nvCxnSpPr>
            <p:cNvPr id="30" name="线"/>
            <p:cNvCxnSpPr/>
            <p:nvPr/>
          </p:nvCxnSpPr>
          <p:spPr>
            <a:xfrm flipV="1">
              <a:off x="5794211" y="26499"/>
              <a:ext cx="320541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线"/>
            <p:cNvCxnSpPr/>
            <p:nvPr/>
          </p:nvCxnSpPr>
          <p:spPr>
            <a:xfrm>
              <a:off x="8999621" y="26499"/>
              <a:ext cx="517358" cy="274291"/>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grpSp>
      <p:sp>
        <p:nvSpPr>
          <p:cNvPr id="35" name="正文04"/>
          <p:cNvSpPr/>
          <p:nvPr/>
        </p:nvSpPr>
        <p:spPr>
          <a:xfrm>
            <a:off x="8542421" y="4747000"/>
            <a:ext cx="2592255" cy="867930"/>
          </a:xfrm>
          <a:prstGeom prst="rect">
            <a:avLst/>
          </a:prstGeom>
        </p:spPr>
        <p:txBody>
          <a:bodyPr wrap="square">
            <a:noAutofit/>
          </a:bodyPr>
          <a:lstStyle/>
          <a:p>
            <a:pPr>
              <a:lnSpc>
                <a:spcPct val="12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竞争优势是公司在竞争环境中的地位，使公司获得的投资回报高于投资</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成本</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小标题04"/>
          <p:cNvSpPr txBox="1"/>
          <p:nvPr/>
        </p:nvSpPr>
        <p:spPr>
          <a:xfrm>
            <a:off x="8542421" y="4185309"/>
            <a:ext cx="2048911" cy="523220"/>
          </a:xfrm>
          <a:prstGeom prst="rect">
            <a:avLst/>
          </a:prstGeom>
          <a:noFill/>
        </p:spPr>
        <p:txBody>
          <a:bodyPr wrap="square" rtlCol="0">
            <a:noAutofit/>
          </a:bodyPr>
          <a:lstStyle/>
          <a:p>
            <a:r>
              <a:rPr lang="zh-CN" altLang="en-US" sz="24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竞争优势</a:t>
            </a:r>
          </a:p>
        </p:txBody>
      </p:sp>
      <p:sp>
        <p:nvSpPr>
          <p:cNvPr id="34" name="正文03"/>
          <p:cNvSpPr/>
          <p:nvPr/>
        </p:nvSpPr>
        <p:spPr>
          <a:xfrm>
            <a:off x="1239253" y="4747000"/>
            <a:ext cx="2592255" cy="609398"/>
          </a:xfrm>
          <a:prstGeom prst="rect">
            <a:avLst/>
          </a:prstGeom>
        </p:spPr>
        <p:txBody>
          <a:bodyPr wrap="square">
            <a:noAutofit/>
          </a:bodyPr>
          <a:lstStyle/>
          <a:p>
            <a:pPr algn="r">
              <a:lnSpc>
                <a:spcPct val="120000"/>
              </a:lnSpc>
            </a:pP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在生产、技术、销售、管理和资金等方面力量的总和</a:t>
            </a:r>
          </a:p>
        </p:txBody>
      </p:sp>
      <p:sp>
        <p:nvSpPr>
          <p:cNvPr id="4" name="小标题03"/>
          <p:cNvSpPr txBox="1"/>
          <p:nvPr/>
        </p:nvSpPr>
        <p:spPr>
          <a:xfrm>
            <a:off x="1782597" y="4185309"/>
            <a:ext cx="2048911" cy="523220"/>
          </a:xfrm>
          <a:prstGeom prst="rect">
            <a:avLst/>
          </a:prstGeom>
          <a:noFill/>
        </p:spPr>
        <p:txBody>
          <a:bodyPr wrap="square" rtlCol="0">
            <a:noAutofit/>
          </a:bodyPr>
          <a:lstStyle/>
          <a:p>
            <a:pPr algn="r"/>
            <a:r>
              <a:rPr lang="zh-CN" altLang="en-US" sz="24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企业能力</a:t>
            </a:r>
          </a:p>
        </p:txBody>
      </p:sp>
      <p:sp>
        <p:nvSpPr>
          <p:cNvPr id="33" name="正文02"/>
          <p:cNvSpPr/>
          <p:nvPr/>
        </p:nvSpPr>
        <p:spPr>
          <a:xfrm>
            <a:off x="8542421" y="2309134"/>
            <a:ext cx="2592255" cy="867930"/>
          </a:xfrm>
          <a:prstGeom prst="rect">
            <a:avLst/>
          </a:prstGeom>
        </p:spPr>
        <p:txBody>
          <a:bodyPr wrap="square">
            <a:noAutofit/>
          </a:bodyPr>
          <a:lstStyle/>
          <a:p>
            <a:pPr>
              <a:lnSpc>
                <a:spcPct val="12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核心竞争力是指能够为企业带来比较竞争优势的资源，以及资源的配置与整合方式</a:t>
            </a:r>
          </a:p>
        </p:txBody>
      </p:sp>
      <p:sp>
        <p:nvSpPr>
          <p:cNvPr id="5" name="小标题02"/>
          <p:cNvSpPr txBox="1"/>
          <p:nvPr/>
        </p:nvSpPr>
        <p:spPr>
          <a:xfrm>
            <a:off x="8542421" y="1768612"/>
            <a:ext cx="2048911" cy="523220"/>
          </a:xfrm>
          <a:prstGeom prst="rect">
            <a:avLst/>
          </a:prstGeom>
          <a:noFill/>
        </p:spPr>
        <p:txBody>
          <a:bodyPr wrap="square" rtlCol="0">
            <a:noAutofit/>
          </a:bodyPr>
          <a:lstStyle/>
          <a:p>
            <a:r>
              <a:rPr lang="zh-CN" altLang="en-US" sz="24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核心竞争力</a:t>
            </a:r>
          </a:p>
        </p:txBody>
      </p:sp>
      <p:sp>
        <p:nvSpPr>
          <p:cNvPr id="32" name="正文01"/>
          <p:cNvSpPr/>
          <p:nvPr/>
        </p:nvSpPr>
        <p:spPr>
          <a:xfrm>
            <a:off x="1239253" y="2309134"/>
            <a:ext cx="2592255" cy="867930"/>
          </a:xfrm>
          <a:prstGeom prst="rect">
            <a:avLst/>
          </a:prstGeom>
        </p:spPr>
        <p:txBody>
          <a:bodyPr wrap="square">
            <a:noAutofit/>
          </a:bodyPr>
          <a:lstStyle/>
          <a:p>
            <a:pPr algn="r">
              <a:lnSpc>
                <a:spcPct val="120000"/>
              </a:lnSpc>
            </a:pP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的资产组合、属性特点、对外关系、品牌形象、员工队伍、管理人才、</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知识产权等</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小标题01"/>
          <p:cNvSpPr txBox="1"/>
          <p:nvPr/>
        </p:nvSpPr>
        <p:spPr>
          <a:xfrm>
            <a:off x="1782597" y="1768612"/>
            <a:ext cx="2048911" cy="523220"/>
          </a:xfrm>
          <a:prstGeom prst="rect">
            <a:avLst/>
          </a:prstGeom>
          <a:noFill/>
        </p:spPr>
        <p:txBody>
          <a:bodyPr wrap="square" rtlCol="0">
            <a:noAutofit/>
          </a:bodyPr>
          <a:lstStyle/>
          <a:p>
            <a:pPr algn="r"/>
            <a:r>
              <a:rPr lang="zh-CN" altLang="en-US" sz="24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企业资源</a:t>
            </a:r>
          </a:p>
        </p:txBody>
      </p:sp>
      <p:sp>
        <p:nvSpPr>
          <p:cNvPr id="7" name="页面标题"/>
          <p:cNvSpPr>
            <a:spLocks noGrp="1"/>
          </p:cNvSpPr>
          <p:nvPr>
            <p:ph type="title"/>
          </p:nvPr>
        </p:nvSpPr>
        <p:spPr/>
        <p:txBody>
          <a:bodyPr>
            <a:noAutofit/>
          </a:bodyPr>
          <a:lstStyle/>
          <a:p>
            <a:r>
              <a:rPr lang="zh-CN" altLang="en-US" smtClean="0">
                <a:latin typeface="微软雅黑" panose="020B0503020204020204" pitchFamily="34" charset="-122"/>
                <a:ea typeface="微软雅黑" panose="020B0503020204020204" pitchFamily="34" charset="-122"/>
                <a:sym typeface="微软雅黑" panose="020B0503020204020204" pitchFamily="34" charset="-122"/>
              </a:rPr>
              <a:t>环境分析：内部环境分析</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页头装饰-章节01"/>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25" name="行星-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28" name="白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sp>
        <p:nvSpPr>
          <p:cNvPr id="29" name="底板"/>
          <p:cNvSpPr/>
          <p:nvPr/>
        </p:nvSpPr>
        <p:spPr>
          <a:xfrm>
            <a:off x="0" y="4587240"/>
            <a:ext cx="12192000" cy="2270760"/>
          </a:xfrm>
          <a:prstGeom prst="rect">
            <a:avLst/>
          </a:prstGeom>
          <a:gradFill flip="none" rotWithShape="1">
            <a:gsLst>
              <a:gs pos="10000">
                <a:schemeClr val="bg2">
                  <a:lumMod val="90000"/>
                </a:schemeClr>
              </a:gs>
              <a:gs pos="86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框01"/>
          <p:cNvSpPr/>
          <p:nvPr/>
        </p:nvSpPr>
        <p:spPr>
          <a:xfrm>
            <a:off x="660318" y="2407920"/>
            <a:ext cx="2638192" cy="3604260"/>
          </a:xfrm>
          <a:prstGeom prst="roundRect">
            <a:avLst>
              <a:gd name="adj" fmla="val 5722"/>
            </a:avLst>
          </a:prstGeom>
          <a:solidFill>
            <a:schemeClr val="bg1"/>
          </a:solidFill>
          <a:ln>
            <a:gradFill>
              <a:gsLst>
                <a:gs pos="0">
                  <a:schemeClr val="bg1">
                    <a:lumMod val="95000"/>
                  </a:schemeClr>
                </a:gs>
                <a:gs pos="100000">
                  <a:schemeClr val="bg1"/>
                </a:gs>
              </a:gsLst>
              <a:lin ang="5400000" scaled="1"/>
            </a:gradFill>
          </a:ln>
          <a:effectLst>
            <a:outerShdw blurRad="317500" dist="1778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9" name="框02"/>
          <p:cNvSpPr/>
          <p:nvPr/>
        </p:nvSpPr>
        <p:spPr>
          <a:xfrm>
            <a:off x="3393598" y="1759862"/>
            <a:ext cx="2638192" cy="3604260"/>
          </a:xfrm>
          <a:prstGeom prst="roundRect">
            <a:avLst>
              <a:gd name="adj" fmla="val 5722"/>
            </a:avLst>
          </a:prstGeom>
          <a:solidFill>
            <a:schemeClr val="bg1"/>
          </a:solidFill>
          <a:ln>
            <a:gradFill>
              <a:gsLst>
                <a:gs pos="0">
                  <a:schemeClr val="bg1">
                    <a:lumMod val="95000"/>
                  </a:schemeClr>
                </a:gs>
                <a:gs pos="100000">
                  <a:schemeClr val="bg1"/>
                </a:gs>
              </a:gsLst>
              <a:lin ang="5400000" scaled="1"/>
            </a:gradFill>
          </a:ln>
          <a:effectLst>
            <a:outerShdw blurRad="317500" dist="1778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0" name="框03"/>
          <p:cNvSpPr/>
          <p:nvPr/>
        </p:nvSpPr>
        <p:spPr>
          <a:xfrm>
            <a:off x="6126878" y="2407920"/>
            <a:ext cx="2638192" cy="3604260"/>
          </a:xfrm>
          <a:prstGeom prst="roundRect">
            <a:avLst>
              <a:gd name="adj" fmla="val 5722"/>
            </a:avLst>
          </a:prstGeom>
          <a:solidFill>
            <a:schemeClr val="bg1"/>
          </a:solidFill>
          <a:ln>
            <a:gradFill>
              <a:gsLst>
                <a:gs pos="0">
                  <a:schemeClr val="bg1">
                    <a:lumMod val="95000"/>
                  </a:schemeClr>
                </a:gs>
                <a:gs pos="100000">
                  <a:schemeClr val="bg1"/>
                </a:gs>
              </a:gsLst>
              <a:lin ang="5400000" scaled="1"/>
            </a:gradFill>
          </a:ln>
          <a:effectLst>
            <a:outerShdw blurRad="317500" dist="1778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框04"/>
          <p:cNvSpPr/>
          <p:nvPr/>
        </p:nvSpPr>
        <p:spPr>
          <a:xfrm>
            <a:off x="8860158" y="1759862"/>
            <a:ext cx="2638192" cy="3604260"/>
          </a:xfrm>
          <a:prstGeom prst="roundRect">
            <a:avLst>
              <a:gd name="adj" fmla="val 5722"/>
            </a:avLst>
          </a:prstGeom>
          <a:solidFill>
            <a:schemeClr val="bg1"/>
          </a:solidFill>
          <a:ln>
            <a:gradFill>
              <a:gsLst>
                <a:gs pos="0">
                  <a:schemeClr val="bg1">
                    <a:lumMod val="95000"/>
                  </a:schemeClr>
                </a:gs>
                <a:gs pos="100000">
                  <a:schemeClr val="bg1"/>
                </a:gs>
              </a:gsLst>
              <a:lin ang="5400000" scaled="1"/>
            </a:gradFill>
          </a:ln>
          <a:effectLst>
            <a:outerShdw blurRad="317500" dist="177800" dir="2700000" sx="98000" sy="98000" algn="tl" rotWithShape="0">
              <a:schemeClr val="tx1">
                <a:lumMod val="95000"/>
                <a:lumOff val="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742" y="1988186"/>
            <a:ext cx="1638864" cy="1166294"/>
          </a:xfrm>
          <a:prstGeom prst="rect">
            <a:avLst/>
          </a:prstGeom>
          <a:effectLst>
            <a:outerShdw blurRad="317500" dist="152400" dir="6600000" sx="96000" sy="96000" algn="tr" rotWithShape="0">
              <a:schemeClr val="tx1">
                <a:lumMod val="95000"/>
                <a:lumOff val="5000"/>
                <a:alpha val="25000"/>
              </a:schemeClr>
            </a:outerShdw>
          </a:effectLst>
        </p:spPr>
      </p:pic>
      <p:pic>
        <p:nvPicPr>
          <p:cNvPr id="18" name="图片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8057" y="1363346"/>
            <a:ext cx="1638864" cy="1166294"/>
          </a:xfrm>
          <a:prstGeom prst="rect">
            <a:avLst/>
          </a:prstGeom>
          <a:effectLst>
            <a:outerShdw blurRad="317500" dist="152400" dir="6600000" sx="96000" sy="96000" algn="tr" rotWithShape="0">
              <a:schemeClr val="tx1">
                <a:lumMod val="95000"/>
                <a:lumOff val="5000"/>
                <a:alpha val="25000"/>
              </a:schemeClr>
            </a:outerShdw>
          </a:effectLst>
        </p:spPr>
      </p:pic>
      <p:pic>
        <p:nvPicPr>
          <p:cNvPr id="26" name="图片0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1372" y="1988186"/>
            <a:ext cx="1638864" cy="1166294"/>
          </a:xfrm>
          <a:prstGeom prst="rect">
            <a:avLst/>
          </a:prstGeom>
          <a:effectLst>
            <a:outerShdw blurRad="317500" dist="152400" dir="6600000" sx="96000" sy="96000" algn="tr" rotWithShape="0">
              <a:schemeClr val="tx1">
                <a:lumMod val="95000"/>
                <a:lumOff val="5000"/>
                <a:alpha val="25000"/>
              </a:schemeClr>
            </a:outerShdw>
          </a:effectLst>
        </p:spPr>
      </p:pic>
      <p:pic>
        <p:nvPicPr>
          <p:cNvPr id="27" name="图片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4686" y="1363346"/>
            <a:ext cx="1638864" cy="1166294"/>
          </a:xfrm>
          <a:prstGeom prst="rect">
            <a:avLst/>
          </a:prstGeom>
          <a:effectLst>
            <a:outerShdw blurRad="317500" dist="152400" dir="6600000" sx="96000" sy="96000" algn="tr" rotWithShape="0">
              <a:schemeClr val="tx1">
                <a:lumMod val="95000"/>
                <a:lumOff val="5000"/>
                <a:alpha val="25000"/>
              </a:schemeClr>
            </a:outerShdw>
          </a:effectLst>
        </p:spPr>
      </p:pic>
      <p:sp>
        <p:nvSpPr>
          <p:cNvPr id="4" name="正文01"/>
          <p:cNvSpPr txBox="1"/>
          <p:nvPr/>
        </p:nvSpPr>
        <p:spPr>
          <a:xfrm>
            <a:off x="1073598" y="4228683"/>
            <a:ext cx="1811632" cy="978729"/>
          </a:xfrm>
          <a:prstGeom prst="rect">
            <a:avLst/>
          </a:prstGeom>
          <a:noFill/>
        </p:spPr>
        <p:txBody>
          <a:bodyPr wrap="square" rtlCol="0">
            <a:noAutofit/>
          </a:bodyPr>
          <a:lstStyle/>
          <a:p>
            <a:pPr algn="just">
              <a:lnSpc>
                <a:spcPct val="120000"/>
              </a:lnSpc>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倾向于产品的质量</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成本</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特点</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功能</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易用性</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样式等</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正文02"/>
          <p:cNvSpPr txBox="1"/>
          <p:nvPr/>
        </p:nvSpPr>
        <p:spPr>
          <a:xfrm>
            <a:off x="3793074" y="3603843"/>
            <a:ext cx="1811632" cy="978729"/>
          </a:xfrm>
          <a:prstGeom prst="rect">
            <a:avLst/>
          </a:prstGeom>
          <a:noFill/>
        </p:spPr>
        <p:txBody>
          <a:bodyPr wrap="square" rtlCol="0">
            <a:noAutofit/>
          </a:bodyPr>
          <a:lstStyle/>
          <a:p>
            <a:pPr algn="just">
              <a:lnSpc>
                <a:spcPct val="120000"/>
              </a:lnSpc>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企业如何塑造自己的品牌形象</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品牌信用</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员工技能</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正文03"/>
          <p:cNvSpPr txBox="1"/>
          <p:nvPr/>
        </p:nvSpPr>
        <p:spPr>
          <a:xfrm>
            <a:off x="6549922" y="4228683"/>
            <a:ext cx="1811632" cy="978729"/>
          </a:xfrm>
          <a:prstGeom prst="rect">
            <a:avLst/>
          </a:prstGeom>
          <a:noFill/>
        </p:spPr>
        <p:txBody>
          <a:bodyPr wrap="square" rtlCol="0">
            <a:noAutofit/>
          </a:bodyPr>
          <a:lstStyle/>
          <a:p>
            <a:pPr algn="just">
              <a:lnSpc>
                <a:spcPct val="120000"/>
              </a:lnSpc>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企业和市场其他竞争对手的相对位置</a:t>
            </a:r>
            <a:r>
              <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竞争优势</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正文04"/>
          <p:cNvSpPr txBox="1"/>
          <p:nvPr/>
        </p:nvSpPr>
        <p:spPr>
          <a:xfrm>
            <a:off x="9306770" y="3603843"/>
            <a:ext cx="1811632" cy="978729"/>
          </a:xfrm>
          <a:prstGeom prst="rect">
            <a:avLst/>
          </a:prstGeom>
          <a:noFill/>
        </p:spPr>
        <p:txBody>
          <a:bodyPr wrap="square" rtlCol="0">
            <a:noAutofit/>
          </a:bodyPr>
          <a:lstStyle/>
          <a:p>
            <a:pPr algn="just">
              <a:lnSpc>
                <a:spcPct val="120000"/>
              </a:lnSpc>
            </a:pP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明确企业的目标用户群是哪些人，人群特征越具体越好</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小标题01"/>
          <p:cNvSpPr txBox="1"/>
          <p:nvPr/>
        </p:nvSpPr>
        <p:spPr>
          <a:xfrm>
            <a:off x="874514" y="3622350"/>
            <a:ext cx="2209800" cy="523220"/>
          </a:xfrm>
          <a:prstGeom prst="rect">
            <a:avLst/>
          </a:prstGeom>
          <a:noFill/>
        </p:spPr>
        <p:txBody>
          <a:bodyPr wrap="square" rtlCol="0">
            <a:noAutofit/>
          </a:bodyPr>
          <a:lstStyle/>
          <a:p>
            <a:pPr algn="ctr"/>
            <a:r>
              <a:rPr lang="zh-CN" altLang="en-US" sz="28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产品定位</a:t>
            </a:r>
          </a:p>
        </p:txBody>
      </p:sp>
      <p:sp>
        <p:nvSpPr>
          <p:cNvPr id="5" name="小标题02"/>
          <p:cNvSpPr txBox="1"/>
          <p:nvPr/>
        </p:nvSpPr>
        <p:spPr>
          <a:xfrm>
            <a:off x="3593990" y="2997510"/>
            <a:ext cx="2209800" cy="523220"/>
          </a:xfrm>
          <a:prstGeom prst="rect">
            <a:avLst/>
          </a:prstGeom>
          <a:noFill/>
        </p:spPr>
        <p:txBody>
          <a:bodyPr wrap="square" rtlCol="0">
            <a:noAutofit/>
          </a:bodyPr>
          <a:lstStyle/>
          <a:p>
            <a:pPr algn="ctr"/>
            <a:r>
              <a:rPr lang="zh-CN" altLang="en-US" sz="28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企业定位</a:t>
            </a:r>
          </a:p>
        </p:txBody>
      </p:sp>
      <p:sp>
        <p:nvSpPr>
          <p:cNvPr id="7" name="小标题03"/>
          <p:cNvSpPr txBox="1"/>
          <p:nvPr/>
        </p:nvSpPr>
        <p:spPr>
          <a:xfrm>
            <a:off x="6350838" y="3622350"/>
            <a:ext cx="2209800" cy="523220"/>
          </a:xfrm>
          <a:prstGeom prst="rect">
            <a:avLst/>
          </a:prstGeom>
          <a:noFill/>
        </p:spPr>
        <p:txBody>
          <a:bodyPr wrap="square" rtlCol="0">
            <a:noAutofit/>
          </a:bodyPr>
          <a:lstStyle/>
          <a:p>
            <a:pPr algn="ctr"/>
            <a:r>
              <a:rPr lang="zh-CN" altLang="en-US" sz="28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竞争定位</a:t>
            </a:r>
          </a:p>
        </p:txBody>
      </p:sp>
      <p:sp>
        <p:nvSpPr>
          <p:cNvPr id="9" name="小标题04"/>
          <p:cNvSpPr txBox="1"/>
          <p:nvPr/>
        </p:nvSpPr>
        <p:spPr>
          <a:xfrm>
            <a:off x="9107686" y="2997510"/>
            <a:ext cx="2209800" cy="523220"/>
          </a:xfrm>
          <a:prstGeom prst="rect">
            <a:avLst/>
          </a:prstGeom>
          <a:noFill/>
        </p:spPr>
        <p:txBody>
          <a:bodyPr wrap="square" rtlCol="0">
            <a:noAutofit/>
          </a:bodyPr>
          <a:lstStyle/>
          <a:p>
            <a:pPr algn="ctr"/>
            <a:r>
              <a:rPr lang="zh-CN" altLang="en-US" sz="2800" b="1">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消费定位</a:t>
            </a:r>
          </a:p>
        </p:txBody>
      </p:sp>
      <p:sp>
        <p:nvSpPr>
          <p:cNvPr id="11" name="页面标题"/>
          <p:cNvSpPr>
            <a:spLocks noGrp="1"/>
          </p:cNvSpPr>
          <p:nvPr>
            <p:ph type="title"/>
          </p:nvPr>
        </p:nvSpPr>
        <p:spPr/>
        <p:txBody>
          <a:bodyPr>
            <a:noAutofit/>
          </a:bodyPr>
          <a:lstStyle/>
          <a:p>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市场定位</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底图"/>
          <p:cNvPicPr>
            <a:picLocks noChangeAspect="1"/>
          </p:cNvPicPr>
          <p:nvPr/>
        </p:nvPicPr>
        <p:blipFill>
          <a:blip r:embed="rId2"/>
          <a:stretch>
            <a:fillRect/>
          </a:stretch>
        </p:blipFill>
        <p:spPr>
          <a:xfrm>
            <a:off x="-529" y="-297"/>
            <a:ext cx="12193057" cy="6858594"/>
          </a:xfrm>
          <a:prstGeom prst="rect">
            <a:avLst/>
          </a:prstGeom>
        </p:spPr>
      </p:pic>
      <p:grpSp>
        <p:nvGrpSpPr>
          <p:cNvPr id="14" name="页头装饰-章节01"/>
          <p:cNvGrpSpPr/>
          <p:nvPr/>
        </p:nvGrpSpPr>
        <p:grpSpPr>
          <a:xfrm>
            <a:off x="360000" y="452529"/>
            <a:ext cx="898646" cy="527417"/>
            <a:chOff x="191014" y="452529"/>
            <a:chExt cx="898646" cy="527417"/>
          </a:xfrm>
          <a:effectLst>
            <a:outerShdw blurRad="76200" dist="50800" dir="2700000" sx="98000" sy="98000" algn="tl" rotWithShape="0">
              <a:schemeClr val="tx1">
                <a:lumMod val="95000"/>
                <a:lumOff val="5000"/>
                <a:alpha val="20000"/>
              </a:schemeClr>
            </a:outerShdw>
          </a:effectLst>
        </p:grpSpPr>
        <p:pic>
          <p:nvPicPr>
            <p:cNvPr id="15" name="行星-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39" y="452529"/>
              <a:ext cx="741121" cy="527417"/>
            </a:xfrm>
            <a:prstGeom prst="rect">
              <a:avLst/>
            </a:prstGeom>
          </p:spPr>
        </p:pic>
        <p:pic>
          <p:nvPicPr>
            <p:cNvPr id="16" name="白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14" y="498309"/>
              <a:ext cx="158826" cy="159782"/>
            </a:xfrm>
            <a:prstGeom prst="rect">
              <a:avLst/>
            </a:prstGeom>
          </p:spPr>
        </p:pic>
      </p:grpSp>
      <p:pic>
        <p:nvPicPr>
          <p:cNvPr id="3" name="主视觉"/>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2854" y="1572690"/>
            <a:ext cx="4806294" cy="4589834"/>
          </a:xfrm>
          <a:prstGeom prst="rect">
            <a:avLst/>
          </a:prstGeom>
          <a:effectLst>
            <a:outerShdw blurRad="254000" dist="254000" dir="6600000" sx="99000" sy="99000" algn="tr" rotWithShape="0">
              <a:schemeClr val="tx1">
                <a:lumMod val="95000"/>
                <a:lumOff val="5000"/>
                <a:alpha val="14000"/>
              </a:schemeClr>
            </a:outerShdw>
          </a:effectLst>
        </p:spPr>
      </p:pic>
      <p:sp>
        <p:nvSpPr>
          <p:cNvPr id="109" name="正文04"/>
          <p:cNvSpPr/>
          <p:nvPr/>
        </p:nvSpPr>
        <p:spPr>
          <a:xfrm>
            <a:off x="8681740" y="3993474"/>
            <a:ext cx="2344399" cy="1126462"/>
          </a:xfrm>
          <a:prstGeom prst="rect">
            <a:avLst/>
          </a:prstGeom>
        </p:spPr>
        <p:txBody>
          <a:bodyPr wrap="square">
            <a:noAutofit/>
          </a:bodyPr>
          <a:lstStyle/>
          <a:p>
            <a:pPr>
              <a:lnSpc>
                <a:spcPct val="12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按照企业竞争</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战略完整</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概念，战略应是一个企业</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“能够做的” 和“可能做的” 之间有机</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组合</a:t>
            </a:r>
          </a:p>
        </p:txBody>
      </p:sp>
      <p:sp>
        <p:nvSpPr>
          <p:cNvPr id="105" name="小标题04"/>
          <p:cNvSpPr txBox="1"/>
          <p:nvPr/>
        </p:nvSpPr>
        <p:spPr>
          <a:xfrm>
            <a:off x="8674990" y="3635261"/>
            <a:ext cx="1587822" cy="523220"/>
          </a:xfrm>
          <a:prstGeom prst="rect">
            <a:avLst/>
          </a:prstGeom>
          <a:noFill/>
        </p:spPr>
        <p:txBody>
          <a:bodyPr wrap="square" rtlCol="0">
            <a:noAutofit/>
          </a:bodyPr>
          <a:lstStyle/>
          <a:p>
            <a:pPr lvl="0"/>
            <a:r>
              <a:rPr lang="zh-CN" altLang="en-US" sz="2400" b="1" smtClean="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威胁  </a:t>
            </a:r>
            <a:r>
              <a:rPr lang="en-US" altLang="zh-CN" sz="1400" smtClean="0">
                <a:solidFill>
                  <a:srgbClr val="DBEFF9">
                    <a:lumMod val="9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threats</a:t>
            </a:r>
            <a:endParaRPr lang="zh-CN" altLang="en-US" sz="2800">
              <a:gradFill>
                <a:gsLst>
                  <a:gs pos="86000">
                    <a:srgbClr val="DBEFF9">
                      <a:lumMod val="75000"/>
                    </a:srgbClr>
                  </a:gs>
                  <a:gs pos="17000">
                    <a:srgbClr val="DBEFF9">
                      <a:lumMod val="50000"/>
                    </a:srgb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0" name="正文03"/>
          <p:cNvSpPr/>
          <p:nvPr/>
        </p:nvSpPr>
        <p:spPr>
          <a:xfrm>
            <a:off x="6563748" y="5852244"/>
            <a:ext cx="4538669" cy="609398"/>
          </a:xfrm>
          <a:prstGeom prst="rect">
            <a:avLst/>
          </a:prstGeom>
        </p:spPr>
        <p:txBody>
          <a:bodyPr wrap="square">
            <a:noAutofit/>
          </a:bodyPr>
          <a:lstStyle/>
          <a:p>
            <a:pPr>
              <a:lnSpc>
                <a:spcPct val="12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按照企业竞争</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战略完整</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概念，战略应是一个企业</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“能够做的” 和“可能做的” 之间有机</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组合</a:t>
            </a:r>
          </a:p>
        </p:txBody>
      </p:sp>
      <p:sp>
        <p:nvSpPr>
          <p:cNvPr id="106" name="小标题03"/>
          <p:cNvSpPr txBox="1"/>
          <p:nvPr/>
        </p:nvSpPr>
        <p:spPr>
          <a:xfrm>
            <a:off x="6533270" y="5476623"/>
            <a:ext cx="2599156" cy="523220"/>
          </a:xfrm>
          <a:prstGeom prst="rect">
            <a:avLst/>
          </a:prstGeom>
          <a:noFill/>
        </p:spPr>
        <p:txBody>
          <a:bodyPr wrap="square" rtlCol="0">
            <a:noAutofit/>
          </a:bodyPr>
          <a:lstStyle/>
          <a:p>
            <a:pPr lvl="0"/>
            <a:r>
              <a:rPr lang="zh-CN" altLang="en-US" sz="2400" b="1" smtClean="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机会  </a:t>
            </a:r>
            <a:r>
              <a:rPr lang="en-US" altLang="zh-CN" sz="1400" smtClean="0">
                <a:solidFill>
                  <a:srgbClr val="DBEFF9">
                    <a:lumMod val="9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opportunities</a:t>
            </a:r>
            <a:endParaRPr lang="zh-CN" altLang="en-US" sz="2800">
              <a:gradFill>
                <a:gsLst>
                  <a:gs pos="86000">
                    <a:srgbClr val="DBEFF9">
                      <a:lumMod val="75000"/>
                    </a:srgbClr>
                  </a:gs>
                  <a:gs pos="17000">
                    <a:srgbClr val="DBEFF9">
                      <a:lumMod val="50000"/>
                    </a:srgb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8" name="正文02"/>
          <p:cNvSpPr/>
          <p:nvPr/>
        </p:nvSpPr>
        <p:spPr>
          <a:xfrm>
            <a:off x="1351878" y="4069674"/>
            <a:ext cx="2340976" cy="1126462"/>
          </a:xfrm>
          <a:prstGeom prst="rect">
            <a:avLst/>
          </a:prstGeom>
        </p:spPr>
        <p:txBody>
          <a:bodyPr wrap="square">
            <a:noAutofit/>
          </a:bodyPr>
          <a:lstStyle/>
          <a:p>
            <a:pPr>
              <a:lnSpc>
                <a:spcPct val="12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按照企业竞争</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战略完整</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概念，战略应是一个企业</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“能够做的” 和“可能做的” 之间有机</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组合</a:t>
            </a:r>
          </a:p>
        </p:txBody>
      </p:sp>
      <p:sp>
        <p:nvSpPr>
          <p:cNvPr id="104" name="小标题02"/>
          <p:cNvSpPr txBox="1"/>
          <p:nvPr/>
        </p:nvSpPr>
        <p:spPr>
          <a:xfrm>
            <a:off x="1351878" y="3711461"/>
            <a:ext cx="2826583" cy="461665"/>
          </a:xfrm>
          <a:prstGeom prst="rect">
            <a:avLst/>
          </a:prstGeom>
          <a:noFill/>
        </p:spPr>
        <p:txBody>
          <a:bodyPr wrap="square" rtlCol="0">
            <a:noAutofit/>
          </a:bodyPr>
          <a:lstStyle/>
          <a:p>
            <a:r>
              <a:rPr lang="zh-CN" altLang="en-US" sz="2400" b="1" smtClean="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劣势  </a:t>
            </a:r>
            <a:r>
              <a:rPr lang="en-US" altLang="zh-CN" sz="1400" smtClean="0">
                <a:solidFill>
                  <a:srgbClr val="DBEFF9">
                    <a:lumMod val="9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weaknesses</a:t>
            </a:r>
            <a:endParaRPr lang="zh-CN" altLang="en-US" sz="280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7" name="正文01"/>
          <p:cNvSpPr/>
          <p:nvPr/>
        </p:nvSpPr>
        <p:spPr>
          <a:xfrm>
            <a:off x="2229670" y="1694868"/>
            <a:ext cx="2926367" cy="867930"/>
          </a:xfrm>
          <a:prstGeom prst="rect">
            <a:avLst/>
          </a:prstGeom>
        </p:spPr>
        <p:txBody>
          <a:bodyPr wrap="square">
            <a:noAutofit/>
          </a:bodyPr>
          <a:lstStyle/>
          <a:p>
            <a:pPr>
              <a:lnSpc>
                <a:spcPct val="12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按照企业竞争</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战略完整</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概念，战略应是一个企业</a:t>
            </a: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“能够做的” 和“可能做的” 之间有机</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组合</a:t>
            </a:r>
          </a:p>
        </p:txBody>
      </p:sp>
      <p:sp>
        <p:nvSpPr>
          <p:cNvPr id="103" name="小标题01"/>
          <p:cNvSpPr txBox="1"/>
          <p:nvPr/>
        </p:nvSpPr>
        <p:spPr>
          <a:xfrm>
            <a:off x="2206810" y="1314350"/>
            <a:ext cx="2429052" cy="461665"/>
          </a:xfrm>
          <a:prstGeom prst="rect">
            <a:avLst/>
          </a:prstGeom>
          <a:noFill/>
        </p:spPr>
        <p:txBody>
          <a:bodyPr wrap="square" rtlCol="0">
            <a:noAutofit/>
          </a:bodyPr>
          <a:lstStyle/>
          <a:p>
            <a:r>
              <a:rPr lang="zh-CN" altLang="en-US" sz="2400" b="1" smtClean="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优势  </a:t>
            </a:r>
            <a:r>
              <a:rPr lang="en-US" altLang="zh-CN" sz="1400" smtClean="0">
                <a:solidFill>
                  <a:srgbClr val="DBEFF9">
                    <a:lumMod val="9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strengths</a:t>
            </a:r>
            <a:endParaRPr lang="zh-CN" altLang="en-US" sz="2800">
              <a:gradFill>
                <a:gsLst>
                  <a:gs pos="86000">
                    <a:schemeClr val="bg2">
                      <a:lumMod val="75000"/>
                    </a:schemeClr>
                  </a:gs>
                  <a:gs pos="17000">
                    <a:schemeClr val="bg2">
                      <a:lumMod val="50000"/>
                    </a:schemeClr>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 name="页面标题"/>
          <p:cNvSpPr>
            <a:spLocks noGrp="1"/>
          </p:cNvSpPr>
          <p:nvPr>
            <p:ph type="title"/>
          </p:nvPr>
        </p:nvSpPr>
        <p:spPr/>
        <p:txBody>
          <a:bodyPr>
            <a:noAutofit/>
          </a:bodyPr>
          <a:lstStyle/>
          <a:p>
            <a:r>
              <a:rPr lang="en-US" altLang="zh-CN" b="1" smtClean="0">
                <a:latin typeface="微软雅黑" panose="020B0503020204020204" pitchFamily="34" charset="-122"/>
                <a:ea typeface="微软雅黑" panose="020B0503020204020204" pitchFamily="34" charset="-122"/>
                <a:sym typeface="微软雅黑" panose="020B0503020204020204" pitchFamily="34" charset="-122"/>
              </a:rPr>
              <a:t>SWOT</a:t>
            </a:r>
            <a:r>
              <a:rPr lang="zh-CN" altLang="en-US" b="1" smtClean="0">
                <a:latin typeface="微软雅黑" panose="020B0503020204020204" pitchFamily="34" charset="-122"/>
                <a:ea typeface="微软雅黑" panose="020B0503020204020204" pitchFamily="34" charset="-122"/>
                <a:sym typeface="微软雅黑" panose="020B0503020204020204" pitchFamily="34" charset="-122"/>
              </a:rPr>
              <a:t>分析</a:t>
            </a:r>
            <a:endParaRPr lang="zh-CN" altLang="en-US"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PLUS">
  <a:themeElements>
    <a:clrScheme name="15-马卡龙色03-旁门左道">
      <a:dk1>
        <a:sysClr val="windowText" lastClr="000000"/>
      </a:dk1>
      <a:lt1>
        <a:sysClr val="window" lastClr="FFFFFF"/>
      </a:lt1>
      <a:dk2>
        <a:srgbClr val="14317B"/>
      </a:dk2>
      <a:lt2>
        <a:srgbClr val="DBEFF9"/>
      </a:lt2>
      <a:accent1>
        <a:srgbClr val="FFD6DB"/>
      </a:accent1>
      <a:accent2>
        <a:srgbClr val="FEC6CE"/>
      </a:accent2>
      <a:accent3>
        <a:srgbClr val="E1F9E8"/>
      </a:accent3>
      <a:accent4>
        <a:srgbClr val="D1EAF6"/>
      </a:accent4>
      <a:accent5>
        <a:srgbClr val="C2D7F2"/>
      </a:accent5>
      <a:accent6>
        <a:srgbClr val="799CCE"/>
      </a:accent6>
      <a:hlink>
        <a:srgbClr val="000000"/>
      </a:hlink>
      <a:folHlink>
        <a:srgbClr val="000000"/>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637895934553562159</Template>
  <TotalTime>106</TotalTime>
  <Words>1823</Words>
  <Application>Microsoft Office PowerPoint</Application>
  <PresentationFormat>宽屏</PresentationFormat>
  <Paragraphs>349</Paragraphs>
  <Slides>33</Slides>
  <Notes>0</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33</vt:i4>
      </vt:variant>
    </vt:vector>
  </HeadingPairs>
  <TitlesOfParts>
    <vt:vector size="36" baseType="lpstr">
      <vt:lpstr>Arial</vt:lpstr>
      <vt:lpstr>微软雅黑</vt:lpstr>
      <vt:lpstr>OfficePLUS</vt:lpstr>
      <vt:lpstr>PowerPoint 演示文稿</vt:lpstr>
      <vt:lpstr>PowerPoint 演示文稿</vt:lpstr>
      <vt:lpstr>PowerPoint 演示文稿</vt:lpstr>
      <vt:lpstr>项目背景</vt:lpstr>
      <vt:lpstr>项目背景</vt:lpstr>
      <vt:lpstr>环境分析：外部环境分析</vt:lpstr>
      <vt:lpstr>环境分析：内部环境分析</vt:lpstr>
      <vt:lpstr>市场定位</vt:lpstr>
      <vt:lpstr>SWOT分析</vt:lpstr>
      <vt:lpstr>PowerPoint 演示文稿</vt:lpstr>
      <vt:lpstr>产品简介：主打产品/服务</vt:lpstr>
      <vt:lpstr>产品简介：其他产品/服务</vt:lpstr>
      <vt:lpstr>价格定位</vt:lpstr>
      <vt:lpstr>渠道策略</vt:lpstr>
      <vt:lpstr>推广方案</vt:lpstr>
      <vt:lpstr>推广策略</vt:lpstr>
      <vt:lpstr>PowerPoint 演示文稿</vt:lpstr>
      <vt:lpstr>营销目标</vt:lpstr>
      <vt:lpstr>营销目标</vt:lpstr>
      <vt:lpstr>渠道内容</vt:lpstr>
      <vt:lpstr>传播策略</vt:lpstr>
      <vt:lpstr>传播策略</vt:lpstr>
      <vt:lpstr>市场布局</vt:lpstr>
      <vt:lpstr>PowerPoint 演示文稿</vt:lpstr>
      <vt:lpstr>任务安排</vt:lpstr>
      <vt:lpstr>组织结构</vt:lpstr>
      <vt:lpstr>项目预算</vt:lpstr>
      <vt:lpstr>项目预算</vt:lpstr>
      <vt:lpstr>风险评估</vt:lpstr>
      <vt:lpstr>布局规划</vt:lpstr>
      <vt:lpstr>PowerPoint 演示文稿</vt:lpstr>
      <vt:lpstr>PowerPoint 演示文稿</vt:lpstr>
      <vt:lpstr>PowerPoint 演示文稿</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Viola</dc:creator>
  <cp:lastModifiedBy>Viola</cp:lastModifiedBy>
  <cp:revision>1078</cp:revision>
  <dcterms:created xsi:type="dcterms:W3CDTF">2022-05-26T05:55:00Z</dcterms:created>
  <dcterms:modified xsi:type="dcterms:W3CDTF">2022-08-05T07:09:38Z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