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handoutMasterIdLst>
    <p:handoutMasterId r:id="rId34"/>
  </p:handoutMasterIdLst>
  <p:sldIdLst>
    <p:sldId id="262" r:id="rId2"/>
    <p:sldId id="275" r:id="rId3"/>
    <p:sldId id="264" r:id="rId4"/>
    <p:sldId id="263" r:id="rId5"/>
    <p:sldId id="272" r:id="rId6"/>
    <p:sldId id="266" r:id="rId7"/>
    <p:sldId id="273" r:id="rId8"/>
    <p:sldId id="276" r:id="rId9"/>
    <p:sldId id="277" r:id="rId10"/>
    <p:sldId id="268" r:id="rId11"/>
    <p:sldId id="278" r:id="rId12"/>
    <p:sldId id="279" r:id="rId13"/>
    <p:sldId id="280" r:id="rId14"/>
    <p:sldId id="281" r:id="rId15"/>
    <p:sldId id="282" r:id="rId16"/>
    <p:sldId id="283" r:id="rId17"/>
    <p:sldId id="269" r:id="rId18"/>
    <p:sldId id="289" r:id="rId19"/>
    <p:sldId id="288" r:id="rId20"/>
    <p:sldId id="284" r:id="rId21"/>
    <p:sldId id="285" r:id="rId22"/>
    <p:sldId id="286" r:id="rId23"/>
    <p:sldId id="287" r:id="rId24"/>
    <p:sldId id="270" r:id="rId25"/>
    <p:sldId id="291" r:id="rId26"/>
    <p:sldId id="290" r:id="rId27"/>
    <p:sldId id="292" r:id="rId28"/>
    <p:sldId id="293" r:id="rId29"/>
    <p:sldId id="294" r:id="rId30"/>
    <p:sldId id="271" r:id="rId31"/>
    <p:sldId id="295" r:id="rId32"/>
  </p:sldIdLst>
  <p:sldSz cx="12192000" cy="6858000"/>
  <p:notesSz cx="6858000" cy="9144000"/>
  <p:embeddedFontLst>
    <p:embeddedFont>
      <p:font typeface="Microsoft YaHei" panose="020B0503020204020204" pitchFamily="34" charset="-122"/>
      <p:regular r:id="rId35"/>
      <p:bold r:id="rId36"/>
    </p:embeddedFont>
    <p:embeddedFont>
      <p:font typeface="Microsoft YaHei Light" panose="020B0502040204020203" pitchFamily="34" charset="-122"/>
      <p:regular r:id="rId37"/>
    </p:embeddedFont>
    <p:embeddedFont>
      <p:font typeface="MiSans" panose="00000500000000000000" pitchFamily="2" charset="-122"/>
      <p:regular r:id="rId38"/>
      <p:bold r:id="rId39"/>
    </p:embeddedFont>
    <p:embeddedFont>
      <p:font typeface="MiSans Semibold" panose="00000700000000000000" pitchFamily="2" charset="-122"/>
      <p:bold r:id="rId40"/>
    </p:embeddedFont>
    <p:embeddedFont>
      <p:font typeface="等线" panose="02010600030101010101" pitchFamily="2" charset="-122"/>
      <p:regular r:id="rId41"/>
      <p:bold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4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7F7F7"/>
    <a:srgbClr val="EAEEF7"/>
    <a:srgbClr val="2190FD"/>
    <a:srgbClr val="3D72C1"/>
    <a:srgbClr val="D62627"/>
    <a:srgbClr val="F9BC5A"/>
    <a:srgbClr val="21262A"/>
    <a:srgbClr val="73EBC8"/>
    <a:srgbClr val="34D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77" autoAdjust="0"/>
  </p:normalViewPr>
  <p:slideViewPr>
    <p:cSldViewPr snapToGrid="0" showGuides="1">
      <p:cViewPr varScale="1">
        <p:scale>
          <a:sx n="62" d="100"/>
          <a:sy n="62" d="100"/>
        </p:scale>
        <p:origin x="58" y="202"/>
      </p:cViewPr>
      <p:guideLst>
        <p:guide pos="7242"/>
        <p:guide orient="horz" pos="2160"/>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7B-470E-9661-8435F978EF6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CA00-4509-9072-2EAB5ECFFD12}"/>
              </c:ext>
            </c:extLst>
          </c:dPt>
          <c:cat>
            <c:strRef>
              <c:f>Sheet1!$A$2:$A$3</c:f>
              <c:strCache>
                <c:ptCount val="2"/>
                <c:pt idx="0">
                  <c:v>完成</c:v>
                </c:pt>
                <c:pt idx="1">
                  <c:v>未完成</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0-CA00-4509-9072-2EAB5ECFFD1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DCA-4710-BA68-0BB256A165DB}"/>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CA00-4509-9072-2EAB5ECFFD12}"/>
              </c:ext>
            </c:extLst>
          </c:dPt>
          <c:cat>
            <c:strRef>
              <c:f>Sheet1!$A$2:$A$3</c:f>
              <c:strCache>
                <c:ptCount val="2"/>
                <c:pt idx="0">
                  <c:v>完成</c:v>
                </c:pt>
                <c:pt idx="1">
                  <c:v>未完成</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0-CA00-4509-9072-2EAB5ECFFD1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1月</c:v>
                </c:pt>
                <c:pt idx="1">
                  <c:v>2月</c:v>
                </c:pt>
                <c:pt idx="2">
                  <c:v>3月</c:v>
                </c:pt>
                <c:pt idx="3">
                  <c:v>4月</c:v>
                </c:pt>
                <c:pt idx="4">
                  <c:v>5月</c:v>
                </c:pt>
                <c:pt idx="5">
                  <c:v>6月</c:v>
                </c:pt>
              </c:strCache>
            </c:strRef>
          </c:cat>
          <c:val>
            <c:numRef>
              <c:f>Sheet1!$B$2:$B$7</c:f>
              <c:numCache>
                <c:formatCode>General</c:formatCode>
                <c:ptCount val="6"/>
                <c:pt idx="0">
                  <c:v>4.3</c:v>
                </c:pt>
                <c:pt idx="1">
                  <c:v>2.5</c:v>
                </c:pt>
                <c:pt idx="2">
                  <c:v>3.5</c:v>
                </c:pt>
                <c:pt idx="3">
                  <c:v>4.5</c:v>
                </c:pt>
                <c:pt idx="4">
                  <c:v>3.8</c:v>
                </c:pt>
                <c:pt idx="5">
                  <c:v>4.9000000000000004</c:v>
                </c:pt>
              </c:numCache>
            </c:numRef>
          </c:val>
          <c:extLst>
            <c:ext xmlns:c16="http://schemas.microsoft.com/office/drawing/2014/chart" uri="{C3380CC4-5D6E-409C-BE32-E72D297353CC}">
              <c16:uniqueId val="{00000000-5C2F-435A-9086-39B1F3181BC2}"/>
            </c:ext>
          </c:extLst>
        </c:ser>
        <c:ser>
          <c:idx val="1"/>
          <c:order val="1"/>
          <c:tx>
            <c:strRef>
              <c:f>Sheet1!$C$1</c:f>
              <c:strCache>
                <c:ptCount val="1"/>
                <c:pt idx="0">
                  <c:v>系列 2</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1月</c:v>
                </c:pt>
                <c:pt idx="1">
                  <c:v>2月</c:v>
                </c:pt>
                <c:pt idx="2">
                  <c:v>3月</c:v>
                </c:pt>
                <c:pt idx="3">
                  <c:v>4月</c:v>
                </c:pt>
                <c:pt idx="4">
                  <c:v>5月</c:v>
                </c:pt>
                <c:pt idx="5">
                  <c:v>6月</c:v>
                </c:pt>
              </c:strCache>
            </c:strRef>
          </c:cat>
          <c:val>
            <c:numRef>
              <c:f>Sheet1!$C$2:$C$7</c:f>
              <c:numCache>
                <c:formatCode>General</c:formatCode>
                <c:ptCount val="6"/>
                <c:pt idx="0">
                  <c:v>2.4</c:v>
                </c:pt>
                <c:pt idx="1">
                  <c:v>4.4000000000000004</c:v>
                </c:pt>
                <c:pt idx="2">
                  <c:v>1.8</c:v>
                </c:pt>
                <c:pt idx="3">
                  <c:v>2.8</c:v>
                </c:pt>
                <c:pt idx="4">
                  <c:v>2.9</c:v>
                </c:pt>
                <c:pt idx="5">
                  <c:v>3.7</c:v>
                </c:pt>
              </c:numCache>
            </c:numRef>
          </c:val>
          <c:extLst>
            <c:ext xmlns:c16="http://schemas.microsoft.com/office/drawing/2014/chart" uri="{C3380CC4-5D6E-409C-BE32-E72D297353CC}">
              <c16:uniqueId val="{00000001-5C2F-435A-9086-39B1F3181BC2}"/>
            </c:ext>
          </c:extLst>
        </c:ser>
        <c:ser>
          <c:idx val="2"/>
          <c:order val="2"/>
          <c:tx>
            <c:strRef>
              <c:f>Sheet1!$D$1</c:f>
              <c:strCache>
                <c:ptCount val="1"/>
                <c:pt idx="0">
                  <c:v>系列 3</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1月</c:v>
                </c:pt>
                <c:pt idx="1">
                  <c:v>2月</c:v>
                </c:pt>
                <c:pt idx="2">
                  <c:v>3月</c:v>
                </c:pt>
                <c:pt idx="3">
                  <c:v>4月</c:v>
                </c:pt>
                <c:pt idx="4">
                  <c:v>5月</c:v>
                </c:pt>
                <c:pt idx="5">
                  <c:v>6月</c:v>
                </c:pt>
              </c:strCache>
            </c:strRef>
          </c:cat>
          <c:val>
            <c:numRef>
              <c:f>Sheet1!$D$2:$D$7</c:f>
              <c:numCache>
                <c:formatCode>General</c:formatCode>
                <c:ptCount val="6"/>
                <c:pt idx="0">
                  <c:v>2</c:v>
                </c:pt>
                <c:pt idx="1">
                  <c:v>2</c:v>
                </c:pt>
                <c:pt idx="2">
                  <c:v>3</c:v>
                </c:pt>
                <c:pt idx="3">
                  <c:v>5</c:v>
                </c:pt>
                <c:pt idx="4">
                  <c:v>4</c:v>
                </c:pt>
                <c:pt idx="5">
                  <c:v>6</c:v>
                </c:pt>
              </c:numCache>
            </c:numRef>
          </c:val>
          <c:extLst>
            <c:ext xmlns:c16="http://schemas.microsoft.com/office/drawing/2014/chart" uri="{C3380CC4-5D6E-409C-BE32-E72D297353CC}">
              <c16:uniqueId val="{00000002-5C2F-435A-9086-39B1F3181BC2}"/>
            </c:ext>
          </c:extLst>
        </c:ser>
        <c:dLbls>
          <c:dLblPos val="outEnd"/>
          <c:showLegendKey val="0"/>
          <c:showVal val="1"/>
          <c:showCatName val="0"/>
          <c:showSerName val="0"/>
          <c:showPercent val="0"/>
          <c:showBubbleSize val="0"/>
        </c:dLbls>
        <c:gapWidth val="219"/>
        <c:overlap val="-27"/>
        <c:axId val="1921172256"/>
        <c:axId val="1921173088"/>
      </c:barChart>
      <c:catAx>
        <c:axId val="192117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ts val="1920"/>
              </a:lnSpc>
              <a:defRPr sz="1600" b="0" i="0" u="none" strike="noStrike" kern="1200" baseline="0">
                <a:solidFill>
                  <a:schemeClr val="tx1">
                    <a:lumMod val="65000"/>
                    <a:lumOff val="35000"/>
                  </a:schemeClr>
                </a:solidFill>
                <a:latin typeface="+mn-lt"/>
                <a:ea typeface="+mn-ea"/>
                <a:cs typeface="+mn-cs"/>
              </a:defRPr>
            </a:pPr>
            <a:endParaRPr lang="zh-CN"/>
          </a:p>
        </c:txPr>
        <c:crossAx val="1921173088"/>
        <c:crosses val="autoZero"/>
        <c:auto val="1"/>
        <c:lblAlgn val="ctr"/>
        <c:lblOffset val="100"/>
        <c:noMultiLvlLbl val="0"/>
      </c:catAx>
      <c:valAx>
        <c:axId val="192117308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921172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38100" cap="rnd">
              <a:solidFill>
                <a:schemeClr val="accent1"/>
              </a:solidFill>
              <a:round/>
            </a:ln>
            <a:effectLst>
              <a:outerShdw blurRad="127000" dist="177800" dir="2700000" algn="tl" rotWithShape="0">
                <a:schemeClr val="accent1">
                  <a:alpha val="25000"/>
                </a:schemeClr>
              </a:outerShdw>
            </a:effectLst>
          </c:spPr>
          <c:marker>
            <c:symbol val="circle"/>
            <c:size val="5"/>
            <c:spPr>
              <a:solidFill>
                <a:schemeClr val="accent1"/>
              </a:solidFill>
              <a:ln w="9525">
                <a:solidFill>
                  <a:schemeClr val="accent1"/>
                </a:solidFill>
              </a:ln>
              <a:effectLst>
                <a:outerShdw blurRad="127000" dist="177800" dir="2700000" algn="tl" rotWithShape="0">
                  <a:schemeClr val="accent1">
                    <a:alpha val="25000"/>
                  </a:schemeClr>
                </a:outerShdw>
              </a:effectLst>
            </c:spPr>
          </c:marker>
          <c:dLbls>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j-lt"/>
                      <a:ea typeface="+mn-ea"/>
                      <a:cs typeface="+mn-cs"/>
                    </a:defRPr>
                  </a:pPr>
                  <a:endParaRPr lang="zh-CN"/>
                </a:p>
              </c:txPr>
              <c:dLblPos val="t"/>
              <c:showLegendKey val="0"/>
              <c:showVal val="1"/>
              <c:showCatName val="0"/>
              <c:showSerName val="0"/>
              <c:showPercent val="0"/>
              <c:showBubbleSize val="0"/>
              <c:extLst>
                <c:ext xmlns:c16="http://schemas.microsoft.com/office/drawing/2014/chart" uri="{C3380CC4-5D6E-409C-BE32-E72D297353CC}">
                  <c16:uniqueId val="{00000004-93CD-46DC-A995-FE419360180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1月</c:v>
                </c:pt>
                <c:pt idx="1">
                  <c:v>2月</c:v>
                </c:pt>
                <c:pt idx="2">
                  <c:v>3月</c:v>
                </c:pt>
                <c:pt idx="3">
                  <c:v>4月</c:v>
                </c:pt>
                <c:pt idx="4">
                  <c:v>5月</c:v>
                </c:pt>
                <c:pt idx="5">
                  <c:v>6月</c:v>
                </c:pt>
              </c:strCache>
            </c:strRef>
          </c:cat>
          <c:val>
            <c:numRef>
              <c:f>Sheet1!$B$2:$B$7</c:f>
              <c:numCache>
                <c:formatCode>General</c:formatCode>
                <c:ptCount val="6"/>
                <c:pt idx="0">
                  <c:v>4.3</c:v>
                </c:pt>
                <c:pt idx="1">
                  <c:v>2.5</c:v>
                </c:pt>
                <c:pt idx="2">
                  <c:v>3.5</c:v>
                </c:pt>
                <c:pt idx="3">
                  <c:v>4.5</c:v>
                </c:pt>
                <c:pt idx="4">
                  <c:v>3.8</c:v>
                </c:pt>
                <c:pt idx="5">
                  <c:v>4.9000000000000004</c:v>
                </c:pt>
              </c:numCache>
            </c:numRef>
          </c:val>
          <c:smooth val="1"/>
          <c:extLst>
            <c:ext xmlns:c16="http://schemas.microsoft.com/office/drawing/2014/chart" uri="{C3380CC4-5D6E-409C-BE32-E72D297353CC}">
              <c16:uniqueId val="{00000000-93CD-46DC-A995-FE4193601808}"/>
            </c:ext>
          </c:extLst>
        </c:ser>
        <c:dLbls>
          <c:dLblPos val="t"/>
          <c:showLegendKey val="0"/>
          <c:showVal val="1"/>
          <c:showCatName val="0"/>
          <c:showSerName val="0"/>
          <c:showPercent val="0"/>
          <c:showBubbleSize val="0"/>
        </c:dLbls>
        <c:marker val="1"/>
        <c:smooth val="0"/>
        <c:axId val="241033711"/>
        <c:axId val="241037039"/>
      </c:lineChart>
      <c:catAx>
        <c:axId val="241033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ts val="1920"/>
              </a:lnSpc>
              <a:defRPr sz="1600" b="0" i="0" u="none" strike="noStrike" kern="1200" baseline="0">
                <a:solidFill>
                  <a:schemeClr val="tx1">
                    <a:lumMod val="65000"/>
                    <a:lumOff val="35000"/>
                  </a:schemeClr>
                </a:solidFill>
                <a:latin typeface="+mn-lt"/>
                <a:ea typeface="+mn-ea"/>
                <a:cs typeface="+mn-cs"/>
              </a:defRPr>
            </a:pPr>
            <a:endParaRPr lang="zh-CN"/>
          </a:p>
        </c:txPr>
        <c:crossAx val="241037039"/>
        <c:crosses val="autoZero"/>
        <c:auto val="1"/>
        <c:lblAlgn val="ctr"/>
        <c:lblOffset val="100"/>
        <c:noMultiLvlLbl val="0"/>
      </c:catAx>
      <c:valAx>
        <c:axId val="241037039"/>
        <c:scaling>
          <c:orientation val="minMax"/>
        </c:scaling>
        <c:delete val="1"/>
        <c:axPos val="l"/>
        <c:majorGridlines>
          <c:spPr>
            <a:ln w="3175" cap="flat" cmpd="sng" algn="ctr">
              <a:solidFill>
                <a:schemeClr val="bg1">
                  <a:lumMod val="85000"/>
                </a:schemeClr>
              </a:solidFill>
              <a:prstDash val="lgDash"/>
              <a:round/>
            </a:ln>
            <a:effectLst/>
          </c:spPr>
        </c:majorGridlines>
        <c:numFmt formatCode="General" sourceLinked="1"/>
        <c:majorTickMark val="none"/>
        <c:minorTickMark val="none"/>
        <c:tickLblPos val="nextTo"/>
        <c:crossAx val="241033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7F-4C29-90B2-91CCC7509497}"/>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077F-4C29-90B2-91CCC7509497}"/>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2-077F-4C29-90B2-91CCC7509497}"/>
              </c:ext>
            </c:extLst>
          </c:dPt>
          <c:dLbls>
            <c:dLbl>
              <c:idx val="0"/>
              <c:layout>
                <c:manualLayout>
                  <c:x val="-0.21196995034882796"/>
                  <c:y val="-9.8363240423939485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j-ea"/>
                      <a:ea typeface="+mj-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7F-4C29-90B2-91CCC7509497}"/>
                </c:ext>
              </c:extLst>
            </c:dLbl>
            <c:dLbl>
              <c:idx val="1"/>
              <c:layout>
                <c:manualLayout>
                  <c:x val="0.1701829285949765"/>
                  <c:y val="4.501224572986550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7F-4C29-90B2-91CCC7509497}"/>
                </c:ext>
              </c:extLst>
            </c:dLbl>
            <c:dLbl>
              <c:idx val="2"/>
              <c:layout>
                <c:manualLayout>
                  <c:x val="7.9910209118530195E-2"/>
                  <c:y val="0.1783555889310630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7F-4C29-90B2-91CCC750949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j-ea"/>
                    <a:ea typeface="+mj-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第一季度</c:v>
                </c:pt>
                <c:pt idx="1">
                  <c:v>第二季度</c:v>
                </c:pt>
                <c:pt idx="2">
                  <c:v>第三季度</c:v>
                </c:pt>
              </c:strCache>
            </c:strRef>
          </c:cat>
          <c:val>
            <c:numRef>
              <c:f>Sheet1!$B$2:$B$4</c:f>
              <c:numCache>
                <c:formatCode>0%</c:formatCode>
                <c:ptCount val="3"/>
                <c:pt idx="0">
                  <c:v>0.65</c:v>
                </c:pt>
                <c:pt idx="1">
                  <c:v>0.25</c:v>
                </c:pt>
                <c:pt idx="2">
                  <c:v>0.1</c:v>
                </c:pt>
              </c:numCache>
            </c:numRef>
          </c:val>
          <c:extLst>
            <c:ext xmlns:c16="http://schemas.microsoft.com/office/drawing/2014/chart" uri="{C3380CC4-5D6E-409C-BE32-E72D297353CC}">
              <c16:uniqueId val="{00000000-077F-4C29-90B2-91CCC750949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accent1">
                    <a:lumMod val="75000"/>
                  </a:schemeClr>
                </a:gs>
                <a:gs pos="100000">
                  <a:schemeClr val="accent1"/>
                </a:gs>
              </a:gsLst>
              <a:lin ang="5400000" scaled="1"/>
            </a:gradFill>
            <a:ln>
              <a:noFill/>
            </a:ln>
            <a:effectLst/>
          </c:spPr>
          <c:invertIfNegative val="0"/>
          <c:dLbls>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j-ea"/>
                      <a:ea typeface="+mj-ea"/>
                      <a:cs typeface="+mn-cs"/>
                    </a:defRPr>
                  </a:pPr>
                  <a:endParaRPr lang="zh-CN"/>
                </a:p>
              </c:txPr>
              <c:dLblPos val="outEnd"/>
              <c:showLegendKey val="0"/>
              <c:showVal val="1"/>
              <c:showCatName val="0"/>
              <c:showSerName val="0"/>
              <c:showPercent val="0"/>
              <c:showBubbleSize val="0"/>
              <c:extLst>
                <c:ext xmlns:c16="http://schemas.microsoft.com/office/drawing/2014/chart" uri="{C3380CC4-5D6E-409C-BE32-E72D297353CC}">
                  <c16:uniqueId val="{00000000-4716-4400-B30E-3358574693E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7月</c:v>
                </c:pt>
                <c:pt idx="1">
                  <c:v>8月</c:v>
                </c:pt>
                <c:pt idx="2">
                  <c:v>9月</c:v>
                </c:pt>
                <c:pt idx="3">
                  <c:v>10月</c:v>
                </c:pt>
                <c:pt idx="4">
                  <c:v>11月</c:v>
                </c:pt>
                <c:pt idx="5">
                  <c:v>12月</c:v>
                </c:pt>
              </c:strCache>
            </c:strRef>
          </c:cat>
          <c:val>
            <c:numRef>
              <c:f>Sheet1!$B$2:$B$7</c:f>
              <c:numCache>
                <c:formatCode>General</c:formatCode>
                <c:ptCount val="6"/>
                <c:pt idx="0">
                  <c:v>190</c:v>
                </c:pt>
                <c:pt idx="1">
                  <c:v>212</c:v>
                </c:pt>
                <c:pt idx="2">
                  <c:v>235</c:v>
                </c:pt>
                <c:pt idx="3">
                  <c:v>220</c:v>
                </c:pt>
                <c:pt idx="4">
                  <c:v>244</c:v>
                </c:pt>
                <c:pt idx="5">
                  <c:v>250</c:v>
                </c:pt>
              </c:numCache>
            </c:numRef>
          </c:val>
          <c:extLst>
            <c:ext xmlns:c16="http://schemas.microsoft.com/office/drawing/2014/chart" uri="{C3380CC4-5D6E-409C-BE32-E72D297353CC}">
              <c16:uniqueId val="{00000001-4716-4400-B30E-3358574693E7}"/>
            </c:ext>
          </c:extLst>
        </c:ser>
        <c:dLbls>
          <c:dLblPos val="outEnd"/>
          <c:showLegendKey val="0"/>
          <c:showVal val="1"/>
          <c:showCatName val="0"/>
          <c:showSerName val="0"/>
          <c:showPercent val="0"/>
          <c:showBubbleSize val="0"/>
        </c:dLbls>
        <c:gapWidth val="115"/>
        <c:overlap val="-27"/>
        <c:axId val="159737328"/>
        <c:axId val="159755216"/>
      </c:barChart>
      <c:catAx>
        <c:axId val="159737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ts val="1300"/>
              </a:lnSpc>
              <a:defRPr sz="1600" b="0" i="0" u="none" strike="noStrike" kern="1200" baseline="0">
                <a:solidFill>
                  <a:schemeClr val="tx1">
                    <a:lumMod val="65000"/>
                    <a:lumOff val="35000"/>
                  </a:schemeClr>
                </a:solidFill>
                <a:latin typeface="+mn-lt"/>
                <a:ea typeface="+mn-ea"/>
                <a:cs typeface="+mn-cs"/>
              </a:defRPr>
            </a:pPr>
            <a:endParaRPr lang="zh-CN"/>
          </a:p>
        </c:txPr>
        <c:crossAx val="159755216"/>
        <c:crosses val="autoZero"/>
        <c:auto val="1"/>
        <c:lblAlgn val="ctr"/>
        <c:lblOffset val="100"/>
        <c:noMultiLvlLbl val="0"/>
      </c:catAx>
      <c:valAx>
        <c:axId val="159755216"/>
        <c:scaling>
          <c:orientation val="minMax"/>
        </c:scaling>
        <c:delete val="1"/>
        <c:axPos val="l"/>
        <c:numFmt formatCode="General" sourceLinked="1"/>
        <c:majorTickMark val="out"/>
        <c:minorTickMark val="none"/>
        <c:tickLblPos val="nextTo"/>
        <c:crossAx val="159737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accent1">
                    <a:lumMod val="75000"/>
                  </a:schemeClr>
                </a:gs>
                <a:gs pos="100000">
                  <a:schemeClr val="accent1"/>
                </a:gs>
              </a:gsLst>
              <a:lin ang="5400000" scaled="1"/>
            </a:gradFill>
            <a:ln>
              <a:noFill/>
            </a:ln>
            <a:effectLst/>
          </c:spPr>
          <c:invertIfNegative val="0"/>
          <c:dLbls>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j-ea"/>
                      <a:ea typeface="+mj-ea"/>
                      <a:cs typeface="+mn-cs"/>
                    </a:defRPr>
                  </a:pPr>
                  <a:endParaRPr lang="zh-CN"/>
                </a:p>
              </c:txPr>
              <c:dLblPos val="outEnd"/>
              <c:showLegendKey val="0"/>
              <c:showVal val="1"/>
              <c:showCatName val="0"/>
              <c:showSerName val="0"/>
              <c:showPercent val="0"/>
              <c:showBubbleSize val="0"/>
              <c:extLst>
                <c:ext xmlns:c16="http://schemas.microsoft.com/office/drawing/2014/chart" uri="{C3380CC4-5D6E-409C-BE32-E72D297353CC}">
                  <c16:uniqueId val="{00000000-4716-4400-B30E-3358574693E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7月</c:v>
                </c:pt>
                <c:pt idx="1">
                  <c:v>8月</c:v>
                </c:pt>
                <c:pt idx="2">
                  <c:v>9月</c:v>
                </c:pt>
                <c:pt idx="3">
                  <c:v>10月</c:v>
                </c:pt>
                <c:pt idx="4">
                  <c:v>11月</c:v>
                </c:pt>
                <c:pt idx="5">
                  <c:v>12月</c:v>
                </c:pt>
              </c:strCache>
            </c:strRef>
          </c:cat>
          <c:val>
            <c:numRef>
              <c:f>Sheet1!$B$2:$B$7</c:f>
              <c:numCache>
                <c:formatCode>General</c:formatCode>
                <c:ptCount val="6"/>
                <c:pt idx="0">
                  <c:v>190</c:v>
                </c:pt>
                <c:pt idx="1">
                  <c:v>212</c:v>
                </c:pt>
                <c:pt idx="2">
                  <c:v>235</c:v>
                </c:pt>
                <c:pt idx="3">
                  <c:v>220</c:v>
                </c:pt>
                <c:pt idx="4">
                  <c:v>244</c:v>
                </c:pt>
                <c:pt idx="5">
                  <c:v>250</c:v>
                </c:pt>
              </c:numCache>
            </c:numRef>
          </c:val>
          <c:extLst>
            <c:ext xmlns:c16="http://schemas.microsoft.com/office/drawing/2014/chart" uri="{C3380CC4-5D6E-409C-BE32-E72D297353CC}">
              <c16:uniqueId val="{00000001-4716-4400-B30E-3358574693E7}"/>
            </c:ext>
          </c:extLst>
        </c:ser>
        <c:dLbls>
          <c:dLblPos val="outEnd"/>
          <c:showLegendKey val="0"/>
          <c:showVal val="1"/>
          <c:showCatName val="0"/>
          <c:showSerName val="0"/>
          <c:showPercent val="0"/>
          <c:showBubbleSize val="0"/>
        </c:dLbls>
        <c:gapWidth val="115"/>
        <c:overlap val="-27"/>
        <c:axId val="159737328"/>
        <c:axId val="159755216"/>
      </c:barChart>
      <c:catAx>
        <c:axId val="159737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ts val="1300"/>
              </a:lnSpc>
              <a:defRPr sz="1600" b="0" i="0" u="none" strike="noStrike" kern="1200" baseline="0">
                <a:solidFill>
                  <a:schemeClr val="tx1">
                    <a:lumMod val="65000"/>
                    <a:lumOff val="35000"/>
                  </a:schemeClr>
                </a:solidFill>
                <a:latin typeface="+mn-lt"/>
                <a:ea typeface="+mn-ea"/>
                <a:cs typeface="+mn-cs"/>
              </a:defRPr>
            </a:pPr>
            <a:endParaRPr lang="zh-CN"/>
          </a:p>
        </c:txPr>
        <c:crossAx val="159755216"/>
        <c:crosses val="autoZero"/>
        <c:auto val="1"/>
        <c:lblAlgn val="ctr"/>
        <c:lblOffset val="100"/>
        <c:noMultiLvlLbl val="0"/>
      </c:catAx>
      <c:valAx>
        <c:axId val="159755216"/>
        <c:scaling>
          <c:orientation val="minMax"/>
        </c:scaling>
        <c:delete val="1"/>
        <c:axPos val="l"/>
        <c:numFmt formatCode="General" sourceLinked="1"/>
        <c:majorTickMark val="out"/>
        <c:minorTickMark val="none"/>
        <c:tickLblPos val="nextTo"/>
        <c:crossAx val="159737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2022/8/2</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2022/8/2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DC8C84F-8800-B588-4645-27D5E88D0839}"/>
              </a:ext>
            </a:extLst>
          </p:cNvPr>
          <p:cNvPicPr>
            <a:picLocks noChangeAspect="1"/>
          </p:cNvPicPr>
          <p:nvPr userDrawn="1"/>
        </p:nvPicPr>
        <p:blipFill>
          <a:blip r:embed="rId2"/>
          <a:srcRect l="35897" t="37391" r="19271" b="3739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5" name="图片 4">
            <a:extLst>
              <a:ext uri="{FF2B5EF4-FFF2-40B4-BE49-F238E27FC236}">
                <a16:creationId xmlns:a16="http://schemas.microsoft.com/office/drawing/2014/main" id="{72B4060D-1CBD-D813-94DE-5F0BDD256AE4}"/>
              </a:ext>
            </a:extLst>
          </p:cNvPr>
          <p:cNvPicPr>
            <a:picLocks noChangeAspect="1"/>
          </p:cNvPicPr>
          <p:nvPr userDrawn="1"/>
        </p:nvPicPr>
        <p:blipFill>
          <a:blip r:embed="rId3">
            <a:alphaModFix amt="50000"/>
          </a:blip>
          <a:stretch>
            <a:fillRect/>
          </a:stretch>
        </p:blipFill>
        <p:spPr>
          <a:xfrm>
            <a:off x="3887591" y="4994055"/>
            <a:ext cx="6450127" cy="1865538"/>
          </a:xfrm>
          <a:prstGeom prst="rect">
            <a:avLst/>
          </a:prstGeom>
        </p:spPr>
      </p:pic>
      <p:sp>
        <p:nvSpPr>
          <p:cNvPr id="7" name="矩形 6">
            <a:extLst>
              <a:ext uri="{FF2B5EF4-FFF2-40B4-BE49-F238E27FC236}">
                <a16:creationId xmlns:a16="http://schemas.microsoft.com/office/drawing/2014/main" id="{75E6F4D4-6F68-84A7-173F-4ABEC1DACB6B}"/>
              </a:ext>
            </a:extLst>
          </p:cNvPr>
          <p:cNvSpPr>
            <a:spLocks/>
          </p:cNvSpPr>
          <p:nvPr userDrawn="1"/>
        </p:nvSpPr>
        <p:spPr>
          <a:xfrm>
            <a:off x="698500" y="0"/>
            <a:ext cx="2984500" cy="6858000"/>
          </a:xfrm>
          <a:prstGeom prst="rect">
            <a:avLst/>
          </a:prstGeom>
          <a:blipFill>
            <a:blip r:embed="rId4">
              <a:extLst>
                <a:ext uri="{BEBA8EAE-BF5A-486C-A8C5-ECC9F3942E4B}">
                  <a14:imgProps xmlns:a14="http://schemas.microsoft.com/office/drawing/2010/main">
                    <a14:imgLayer r:embed="rId5">
                      <a14:imgEffect>
                        <a14:brightnessContrast bright="20000"/>
                      </a14:imgEffect>
                    </a14:imgLayer>
                  </a14:imgProps>
                </a:ext>
              </a:extLst>
            </a:blip>
            <a:srcRect/>
            <a:stretch>
              <a:fillRect l="-27968" t="-1" r="-26955" b="-19918"/>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圆角 8">
            <a:extLst>
              <a:ext uri="{FF2B5EF4-FFF2-40B4-BE49-F238E27FC236}">
                <a16:creationId xmlns:a16="http://schemas.microsoft.com/office/drawing/2014/main" id="{BB3237D9-9126-AD8D-5D67-9EBB559A4E94}"/>
              </a:ext>
            </a:extLst>
          </p:cNvPr>
          <p:cNvSpPr/>
          <p:nvPr userDrawn="1"/>
        </p:nvSpPr>
        <p:spPr>
          <a:xfrm>
            <a:off x="698500" y="0"/>
            <a:ext cx="2984500" cy="6858000"/>
          </a:xfrm>
          <a:prstGeom prst="roundRect">
            <a:avLst>
              <a:gd name="adj" fmla="val 0"/>
            </a:avLst>
          </a:prstGeom>
          <a:gradFill>
            <a:gsLst>
              <a:gs pos="0">
                <a:schemeClr val="accent1">
                  <a:lumMod val="40000"/>
                  <a:lumOff val="60000"/>
                  <a:alpha val="80000"/>
                </a:schemeClr>
              </a:gs>
              <a:gs pos="100000">
                <a:schemeClr val="accent1">
                  <a:lumMod val="60000"/>
                  <a:lumOff val="40000"/>
                  <a:alpha val="6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圆: 空心 10">
            <a:extLst>
              <a:ext uri="{FF2B5EF4-FFF2-40B4-BE49-F238E27FC236}">
                <a16:creationId xmlns:a16="http://schemas.microsoft.com/office/drawing/2014/main" id="{529BA5D6-263F-3852-837F-7F130DA02C9B}"/>
              </a:ext>
            </a:extLst>
          </p:cNvPr>
          <p:cNvSpPr/>
          <p:nvPr userDrawn="1"/>
        </p:nvSpPr>
        <p:spPr>
          <a:xfrm rot="20700000">
            <a:off x="992530" y="1279265"/>
            <a:ext cx="4997966" cy="4997966"/>
          </a:xfrm>
          <a:prstGeom prst="donut">
            <a:avLst>
              <a:gd name="adj" fmla="val 17075"/>
            </a:avLst>
          </a:prstGeom>
          <a:gradFill>
            <a:gsLst>
              <a:gs pos="0">
                <a:schemeClr val="accent1">
                  <a:lumMod val="5000"/>
                  <a:lumOff val="95000"/>
                  <a:alpha val="40000"/>
                </a:schemeClr>
              </a:gs>
              <a:gs pos="100000">
                <a:schemeClr val="accent1">
                  <a:lumMod val="20000"/>
                  <a:lumOff val="80000"/>
                  <a:alpha val="60000"/>
                </a:schemeClr>
              </a:gs>
            </a:gsLst>
            <a:lin ang="5400000" scaled="1"/>
          </a:gradFill>
          <a:ln w="19050" cap="flat" cmpd="sng" algn="ctr">
            <a:gradFill>
              <a:gsLst>
                <a:gs pos="0">
                  <a:schemeClr val="bg1"/>
                </a:gs>
                <a:gs pos="100000">
                  <a:schemeClr val="accent1">
                    <a:lumMod val="20000"/>
                    <a:lumOff val="80000"/>
                  </a:schemeClr>
                </a:gs>
              </a:gsLst>
              <a:lin ang="5400000" scaled="1"/>
            </a:gradFill>
            <a:prstDash val="solid"/>
            <a:miter lim="800000"/>
          </a:ln>
          <a:effectLst>
            <a:outerShdw blurRad="889000" dist="38100" dir="5400000" algn="t" rotWithShape="0">
              <a:schemeClr val="accent1">
                <a:lumMod val="40000"/>
                <a:lumOff val="60000"/>
                <a:alpha val="30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图片 12" descr="建筑的摆设布局&#10;&#10;中度可信度描述已自动生成">
            <a:extLst>
              <a:ext uri="{FF2B5EF4-FFF2-40B4-BE49-F238E27FC236}">
                <a16:creationId xmlns:a16="http://schemas.microsoft.com/office/drawing/2014/main" id="{D23AF558-F364-EB40-CE4B-82CE39FC22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61089" y="539845"/>
            <a:ext cx="3077658" cy="6318155"/>
          </a:xfrm>
          <a:prstGeom prst="rect">
            <a:avLst/>
          </a:prstGeom>
        </p:spPr>
      </p:pic>
      <p:sp>
        <p:nvSpPr>
          <p:cNvPr id="15" name="圆: 空心 14">
            <a:extLst>
              <a:ext uri="{FF2B5EF4-FFF2-40B4-BE49-F238E27FC236}">
                <a16:creationId xmlns:a16="http://schemas.microsoft.com/office/drawing/2014/main" id="{D19D1878-8949-5D7C-64F3-09B67B29F10D}"/>
              </a:ext>
            </a:extLst>
          </p:cNvPr>
          <p:cNvSpPr/>
          <p:nvPr userDrawn="1"/>
        </p:nvSpPr>
        <p:spPr>
          <a:xfrm rot="20700000">
            <a:off x="992529" y="1279265"/>
            <a:ext cx="4997966" cy="4997966"/>
          </a:xfrm>
          <a:prstGeom prst="donut">
            <a:avLst>
              <a:gd name="adj" fmla="val 17075"/>
            </a:avLst>
          </a:prstGeom>
          <a:gradFill flip="none" rotWithShape="1">
            <a:gsLst>
              <a:gs pos="37000">
                <a:schemeClr val="accent1">
                  <a:alpha val="0"/>
                  <a:lumMod val="15000"/>
                  <a:lumOff val="85000"/>
                </a:schemeClr>
              </a:gs>
              <a:gs pos="73000">
                <a:schemeClr val="accent1">
                  <a:alpha val="70000"/>
                  <a:lumMod val="9000"/>
                  <a:lumOff val="91000"/>
                </a:schemeClr>
              </a:gs>
            </a:gsLst>
            <a:lin ang="5400000" scaled="0"/>
            <a:tileRect/>
          </a:gradFill>
          <a:ln w="19050" cap="flat" cmpd="sng" algn="ctr">
            <a:gradFill flip="none" rotWithShape="1">
              <a:gsLst>
                <a:gs pos="28000">
                  <a:schemeClr val="accent1">
                    <a:lumMod val="40000"/>
                    <a:lumOff val="60000"/>
                    <a:alpha val="0"/>
                  </a:schemeClr>
                </a:gs>
                <a:gs pos="100000">
                  <a:schemeClr val="accent1">
                    <a:lumMod val="25000"/>
                    <a:lumOff val="75000"/>
                  </a:schemeClr>
                </a:gs>
              </a:gsLst>
              <a:lin ang="5400000" scaled="0"/>
              <a:tileRect/>
            </a:gradFill>
            <a:prstDash val="solid"/>
            <a:miter lim="800000"/>
          </a:ln>
          <a:effectLst>
            <a:outerShdw blurRad="736600" dist="38100" dir="5400000" algn="t" rotWithShape="0">
              <a:schemeClr val="accent1">
                <a:lumMod val="60000"/>
                <a:lumOff val="40000"/>
                <a:alpha val="9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图片 16">
            <a:extLst>
              <a:ext uri="{FF2B5EF4-FFF2-40B4-BE49-F238E27FC236}">
                <a16:creationId xmlns:a16="http://schemas.microsoft.com/office/drawing/2014/main" id="{503B87C8-40B4-D0EE-C66E-6E5E4C538847}"/>
              </a:ext>
            </a:extLst>
          </p:cNvPr>
          <p:cNvPicPr>
            <a:picLocks noChangeAspect="1"/>
          </p:cNvPicPr>
          <p:nvPr userDrawn="1"/>
        </p:nvPicPr>
        <p:blipFill>
          <a:blip r:embed="rId7">
            <a:alphaModFix amt="70000"/>
          </a:blip>
          <a:srcRect t="32265"/>
          <a:stretch>
            <a:fillRect/>
          </a:stretch>
        </p:blipFill>
        <p:spPr>
          <a:xfrm>
            <a:off x="5998937" y="1"/>
            <a:ext cx="3267739" cy="1940867"/>
          </a:xfrm>
          <a:custGeom>
            <a:avLst/>
            <a:gdLst>
              <a:gd name="connsiteX0" fmla="*/ 0 w 3267739"/>
              <a:gd name="connsiteY0" fmla="*/ 0 h 1940867"/>
              <a:gd name="connsiteX1" fmla="*/ 3267739 w 3267739"/>
              <a:gd name="connsiteY1" fmla="*/ 0 h 1940867"/>
              <a:gd name="connsiteX2" fmla="*/ 3267739 w 3267739"/>
              <a:gd name="connsiteY2" fmla="*/ 1940867 h 1940867"/>
              <a:gd name="connsiteX3" fmla="*/ 0 w 3267739"/>
              <a:gd name="connsiteY3" fmla="*/ 1940867 h 1940867"/>
            </a:gdLst>
            <a:ahLst/>
            <a:cxnLst>
              <a:cxn ang="0">
                <a:pos x="connsiteX0" y="connsiteY0"/>
              </a:cxn>
              <a:cxn ang="0">
                <a:pos x="connsiteX1" y="connsiteY1"/>
              </a:cxn>
              <a:cxn ang="0">
                <a:pos x="connsiteX2" y="connsiteY2"/>
              </a:cxn>
              <a:cxn ang="0">
                <a:pos x="connsiteX3" y="connsiteY3"/>
              </a:cxn>
            </a:cxnLst>
            <a:rect l="l" t="t" r="r" b="b"/>
            <a:pathLst>
              <a:path w="3267739" h="1940867">
                <a:moveTo>
                  <a:pt x="0" y="0"/>
                </a:moveTo>
                <a:lnTo>
                  <a:pt x="3267739" y="0"/>
                </a:lnTo>
                <a:lnTo>
                  <a:pt x="3267739" y="1940867"/>
                </a:lnTo>
                <a:lnTo>
                  <a:pt x="0" y="1940867"/>
                </a:lnTo>
                <a:close/>
              </a:path>
            </a:pathLst>
          </a:custGeom>
        </p:spPr>
      </p:pic>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FB0C912-1260-3325-C716-EEE205DEA150}"/>
              </a:ext>
            </a:extLst>
          </p:cNvPr>
          <p:cNvSpPr/>
          <p:nvPr userDrawn="1"/>
        </p:nvSpPr>
        <p:spPr>
          <a:xfrm>
            <a:off x="1" y="1326109"/>
            <a:ext cx="4784379" cy="595709"/>
          </a:xfrm>
          <a:custGeom>
            <a:avLst/>
            <a:gdLst>
              <a:gd name="connsiteX0" fmla="*/ 0 w 4425071"/>
              <a:gd name="connsiteY0" fmla="*/ 0 h 595709"/>
              <a:gd name="connsiteX1" fmla="*/ 4425071 w 4425071"/>
              <a:gd name="connsiteY1" fmla="*/ 0 h 595709"/>
              <a:gd name="connsiteX2" fmla="*/ 4425071 w 4425071"/>
              <a:gd name="connsiteY2" fmla="*/ 595709 h 595709"/>
              <a:gd name="connsiteX3" fmla="*/ 0 w 4425071"/>
              <a:gd name="connsiteY3" fmla="*/ 595709 h 595709"/>
            </a:gdLst>
            <a:ahLst/>
            <a:cxnLst>
              <a:cxn ang="0">
                <a:pos x="connsiteX0" y="connsiteY0"/>
              </a:cxn>
              <a:cxn ang="0">
                <a:pos x="connsiteX1" y="connsiteY1"/>
              </a:cxn>
              <a:cxn ang="0">
                <a:pos x="connsiteX2" y="connsiteY2"/>
              </a:cxn>
              <a:cxn ang="0">
                <a:pos x="connsiteX3" y="connsiteY3"/>
              </a:cxn>
            </a:cxnLst>
            <a:rect l="l" t="t" r="r" b="b"/>
            <a:pathLst>
              <a:path w="4425071" h="595709">
                <a:moveTo>
                  <a:pt x="0" y="0"/>
                </a:moveTo>
                <a:lnTo>
                  <a:pt x="4425071" y="0"/>
                </a:lnTo>
                <a:lnTo>
                  <a:pt x="4425071" y="595709"/>
                </a:lnTo>
                <a:lnTo>
                  <a:pt x="0" y="595709"/>
                </a:lnTo>
                <a:close/>
              </a:path>
            </a:pathLst>
          </a:custGeom>
          <a:gradFill flip="none" rotWithShape="1">
            <a:gsLst>
              <a:gs pos="33000">
                <a:schemeClr val="accent1">
                  <a:alpha val="80000"/>
                </a:schemeClr>
              </a:gs>
              <a:gs pos="0">
                <a:schemeClr val="accent1"/>
              </a:gs>
              <a:gs pos="100000">
                <a:schemeClr val="accent1">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a:extLst>
              <a:ext uri="{FF2B5EF4-FFF2-40B4-BE49-F238E27FC236}">
                <a16:creationId xmlns:a16="http://schemas.microsoft.com/office/drawing/2014/main" id="{2EFC22C7-AF77-E8B1-4F96-1BD961980212}"/>
              </a:ext>
            </a:extLst>
          </p:cNvPr>
          <p:cNvSpPr txBox="1"/>
          <p:nvPr userDrawn="1"/>
        </p:nvSpPr>
        <p:spPr>
          <a:xfrm>
            <a:off x="1332440" y="1408519"/>
            <a:ext cx="718145" cy="430887"/>
          </a:xfrm>
          <a:prstGeom prst="rect">
            <a:avLst/>
          </a:prstGeom>
          <a:noFill/>
        </p:spPr>
        <p:txBody>
          <a:bodyPr wrap="none" lIns="0" tIns="0" rIns="0" bIns="0" rtlCol="0" anchor="t">
            <a:spAutoFit/>
          </a:bodyPr>
          <a:lstStyle/>
          <a:p>
            <a:pPr algn="r"/>
            <a:r>
              <a:rPr lang="zh-CN" altLang="en-US" sz="2800" dirty="0">
                <a:solidFill>
                  <a:schemeClr val="bg1"/>
                </a:solidFill>
                <a:latin typeface="+mj-ea"/>
                <a:ea typeface="+mj-ea"/>
              </a:rPr>
              <a:t>目录</a:t>
            </a:r>
            <a:endParaRPr lang="en-US" sz="2800" dirty="0">
              <a:solidFill>
                <a:schemeClr val="bg1"/>
              </a:solidFill>
              <a:latin typeface="+mj-ea"/>
              <a:ea typeface="+mj-ea"/>
            </a:endParaRPr>
          </a:p>
        </p:txBody>
      </p:sp>
      <p:sp>
        <p:nvSpPr>
          <p:cNvPr id="5" name="left-arrow_218715">
            <a:extLst>
              <a:ext uri="{FF2B5EF4-FFF2-40B4-BE49-F238E27FC236}">
                <a16:creationId xmlns:a16="http://schemas.microsoft.com/office/drawing/2014/main" id="{B06FD9FF-3348-5FF9-6EC1-1B2D96F297FF}"/>
              </a:ext>
            </a:extLst>
          </p:cNvPr>
          <p:cNvSpPr/>
          <p:nvPr userDrawn="1"/>
        </p:nvSpPr>
        <p:spPr>
          <a:xfrm flipH="1">
            <a:off x="695325" y="1437828"/>
            <a:ext cx="372834" cy="372271"/>
          </a:xfrm>
          <a:custGeom>
            <a:avLst/>
            <a:gdLst>
              <a:gd name="connsiteX0" fmla="*/ 373439 w 607639"/>
              <a:gd name="connsiteY0" fmla="*/ 118127 h 606722"/>
              <a:gd name="connsiteX1" fmla="*/ 386699 w 607639"/>
              <a:gd name="connsiteY1" fmla="*/ 131724 h 606722"/>
              <a:gd name="connsiteX2" fmla="*/ 210138 w 607639"/>
              <a:gd name="connsiteY2" fmla="*/ 303326 h 606722"/>
              <a:gd name="connsiteX3" fmla="*/ 386699 w 607639"/>
              <a:gd name="connsiteY3" fmla="*/ 474929 h 606722"/>
              <a:gd name="connsiteX4" fmla="*/ 373439 w 607639"/>
              <a:gd name="connsiteY4" fmla="*/ 488525 h 606722"/>
              <a:gd name="connsiteX5" fmla="*/ 182906 w 607639"/>
              <a:gd name="connsiteY5" fmla="*/ 303326 h 606722"/>
              <a:gd name="connsiteX6" fmla="*/ 303775 w 607639"/>
              <a:gd name="connsiteY6" fmla="*/ 18930 h 606722"/>
              <a:gd name="connsiteX7" fmla="*/ 18958 w 607639"/>
              <a:gd name="connsiteY7" fmla="*/ 303317 h 606722"/>
              <a:gd name="connsiteX8" fmla="*/ 303775 w 607639"/>
              <a:gd name="connsiteY8" fmla="*/ 587704 h 606722"/>
              <a:gd name="connsiteX9" fmla="*/ 588592 w 607639"/>
              <a:gd name="connsiteY9" fmla="*/ 303317 h 606722"/>
              <a:gd name="connsiteX10" fmla="*/ 303775 w 607639"/>
              <a:gd name="connsiteY10" fmla="*/ 18930 h 606722"/>
              <a:gd name="connsiteX11" fmla="*/ 303775 w 607639"/>
              <a:gd name="connsiteY11" fmla="*/ 0 h 606722"/>
              <a:gd name="connsiteX12" fmla="*/ 607639 w 607639"/>
              <a:gd name="connsiteY12" fmla="*/ 303317 h 606722"/>
              <a:gd name="connsiteX13" fmla="*/ 303775 w 607639"/>
              <a:gd name="connsiteY13" fmla="*/ 606722 h 606722"/>
              <a:gd name="connsiteX14" fmla="*/ 0 w 607639"/>
              <a:gd name="connsiteY14" fmla="*/ 303317 h 606722"/>
              <a:gd name="connsiteX15" fmla="*/ 303775 w 607639"/>
              <a:gd name="connsiteY1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7639" h="606722">
                <a:moveTo>
                  <a:pt x="373439" y="118127"/>
                </a:moveTo>
                <a:lnTo>
                  <a:pt x="386699" y="131724"/>
                </a:lnTo>
                <a:lnTo>
                  <a:pt x="210138" y="303326"/>
                </a:lnTo>
                <a:lnTo>
                  <a:pt x="386699" y="474929"/>
                </a:lnTo>
                <a:lnTo>
                  <a:pt x="373439" y="488525"/>
                </a:lnTo>
                <a:lnTo>
                  <a:pt x="182906" y="303326"/>
                </a:lnTo>
                <a:close/>
                <a:moveTo>
                  <a:pt x="303775" y="18930"/>
                </a:moveTo>
                <a:cubicBezTo>
                  <a:pt x="146770" y="18930"/>
                  <a:pt x="18958" y="146548"/>
                  <a:pt x="18958" y="303317"/>
                </a:cubicBezTo>
                <a:cubicBezTo>
                  <a:pt x="18958" y="460174"/>
                  <a:pt x="146770" y="587704"/>
                  <a:pt x="303775" y="587704"/>
                </a:cubicBezTo>
                <a:cubicBezTo>
                  <a:pt x="460869" y="587704"/>
                  <a:pt x="588592" y="460174"/>
                  <a:pt x="588592" y="303317"/>
                </a:cubicBezTo>
                <a:cubicBezTo>
                  <a:pt x="588592" y="146548"/>
                  <a:pt x="460869" y="18930"/>
                  <a:pt x="303775" y="18930"/>
                </a:cubicBezTo>
                <a:close/>
                <a:moveTo>
                  <a:pt x="303775" y="0"/>
                </a:moveTo>
                <a:cubicBezTo>
                  <a:pt x="471639" y="0"/>
                  <a:pt x="607639" y="135795"/>
                  <a:pt x="607639" y="303317"/>
                </a:cubicBezTo>
                <a:cubicBezTo>
                  <a:pt x="607639" y="470927"/>
                  <a:pt x="471639" y="606722"/>
                  <a:pt x="303775" y="606722"/>
                </a:cubicBezTo>
                <a:cubicBezTo>
                  <a:pt x="136000" y="606722"/>
                  <a:pt x="0" y="470927"/>
                  <a:pt x="0" y="303317"/>
                </a:cubicBezTo>
                <a:cubicBezTo>
                  <a:pt x="0" y="135795"/>
                  <a:pt x="136000" y="0"/>
                  <a:pt x="303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a:extLst>
              <a:ext uri="{FF2B5EF4-FFF2-40B4-BE49-F238E27FC236}">
                <a16:creationId xmlns:a16="http://schemas.microsoft.com/office/drawing/2014/main" id="{A02F1264-D9E7-3609-6295-8B18F8AC133E}"/>
              </a:ext>
            </a:extLst>
          </p:cNvPr>
          <p:cNvSpPr txBox="1"/>
          <p:nvPr userDrawn="1"/>
        </p:nvSpPr>
        <p:spPr>
          <a:xfrm>
            <a:off x="639014" y="447103"/>
            <a:ext cx="4145367" cy="923330"/>
          </a:xfrm>
          <a:prstGeom prst="rect">
            <a:avLst/>
          </a:prstGeom>
          <a:noFill/>
        </p:spPr>
        <p:txBody>
          <a:bodyPr wrap="none" lIns="0" tIns="0" rIns="0" bIns="0" rtlCol="0" anchor="t">
            <a:spAutoFit/>
          </a:bodyPr>
          <a:lstStyle/>
          <a:p>
            <a:pPr algn="r"/>
            <a:r>
              <a:rPr lang="en-US" sz="6000" spc="300" dirty="0">
                <a:ln w="6350">
                  <a:solidFill>
                    <a:schemeClr val="accent1"/>
                  </a:solidFill>
                </a:ln>
                <a:noFill/>
                <a:latin typeface="+mj-lt"/>
              </a:rPr>
              <a:t>CONTENT</a:t>
            </a:r>
          </a:p>
        </p:txBody>
      </p:sp>
      <p:sp>
        <p:nvSpPr>
          <p:cNvPr id="7" name="矩形 6">
            <a:extLst>
              <a:ext uri="{FF2B5EF4-FFF2-40B4-BE49-F238E27FC236}">
                <a16:creationId xmlns:a16="http://schemas.microsoft.com/office/drawing/2014/main" id="{B2EE069B-B7C5-B75E-6F18-1B7F6D074370}"/>
              </a:ext>
            </a:extLst>
          </p:cNvPr>
          <p:cNvSpPr/>
          <p:nvPr userDrawn="1"/>
        </p:nvSpPr>
        <p:spPr>
          <a:xfrm>
            <a:off x="695325" y="2516387"/>
            <a:ext cx="2524126" cy="3792338"/>
          </a:xfrm>
          <a:prstGeom prst="rect">
            <a:avLst/>
          </a:prstGeom>
          <a:gradFill>
            <a:gsLst>
              <a:gs pos="0">
                <a:schemeClr val="accent1"/>
              </a:gs>
              <a:gs pos="100000">
                <a:schemeClr val="accent1">
                  <a:lumMod val="75000"/>
                </a:schemeClr>
              </a:gs>
            </a:gsLst>
            <a:lin ang="5400000" scaled="1"/>
          </a:gra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a:extLst>
              <a:ext uri="{FF2B5EF4-FFF2-40B4-BE49-F238E27FC236}">
                <a16:creationId xmlns:a16="http://schemas.microsoft.com/office/drawing/2014/main" id="{81A1C4F2-942A-0A34-AC9A-D8CE38E9EA79}"/>
              </a:ext>
            </a:extLst>
          </p:cNvPr>
          <p:cNvSpPr/>
          <p:nvPr userDrawn="1"/>
        </p:nvSpPr>
        <p:spPr>
          <a:xfrm>
            <a:off x="695325" y="2533650"/>
            <a:ext cx="2524126" cy="3757811"/>
          </a:xfrm>
          <a:prstGeom prst="rect">
            <a:avLst/>
          </a:prstGeom>
          <a:solidFill>
            <a:schemeClr val="bg1"/>
          </a:soli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组合 8">
            <a:extLst>
              <a:ext uri="{FF2B5EF4-FFF2-40B4-BE49-F238E27FC236}">
                <a16:creationId xmlns:a16="http://schemas.microsoft.com/office/drawing/2014/main" id="{7DBD7337-9D40-3629-5E65-91829B3F3D58}"/>
              </a:ext>
            </a:extLst>
          </p:cNvPr>
          <p:cNvGrpSpPr/>
          <p:nvPr userDrawn="1"/>
        </p:nvGrpSpPr>
        <p:grpSpPr>
          <a:xfrm>
            <a:off x="1780778" y="6033532"/>
            <a:ext cx="353220" cy="53181"/>
            <a:chOff x="1407318" y="5666476"/>
            <a:chExt cx="353220" cy="53181"/>
          </a:xfrm>
        </p:grpSpPr>
        <p:sp>
          <p:nvSpPr>
            <p:cNvPr id="10" name="椭圆 9">
              <a:extLst>
                <a:ext uri="{FF2B5EF4-FFF2-40B4-BE49-F238E27FC236}">
                  <a16:creationId xmlns:a16="http://schemas.microsoft.com/office/drawing/2014/main" id="{30915B4D-79B1-A7D1-01B9-3B92C1C7218D}"/>
                </a:ext>
              </a:extLst>
            </p:cNvPr>
            <p:cNvSpPr/>
            <p:nvPr/>
          </p:nvSpPr>
          <p:spPr>
            <a:xfrm>
              <a:off x="1407318" y="5666476"/>
              <a:ext cx="53181" cy="53181"/>
            </a:xfrm>
            <a:prstGeom prst="ellipse">
              <a:avLst/>
            </a:prstGeom>
            <a:solidFill>
              <a:schemeClr val="accent1"/>
            </a:solid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椭圆 10">
              <a:extLst>
                <a:ext uri="{FF2B5EF4-FFF2-40B4-BE49-F238E27FC236}">
                  <a16:creationId xmlns:a16="http://schemas.microsoft.com/office/drawing/2014/main" id="{23200EF5-1D21-E32E-8446-90ED0AB19E3F}"/>
                </a:ext>
              </a:extLst>
            </p:cNvPr>
            <p:cNvSpPr/>
            <p:nvPr/>
          </p:nvSpPr>
          <p:spPr>
            <a:xfrm>
              <a:off x="1507331" y="5666476"/>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椭圆 11">
              <a:extLst>
                <a:ext uri="{FF2B5EF4-FFF2-40B4-BE49-F238E27FC236}">
                  <a16:creationId xmlns:a16="http://schemas.microsoft.com/office/drawing/2014/main" id="{32AE8F31-F3CA-E6FD-5505-364017D52F7A}"/>
                </a:ext>
              </a:extLst>
            </p:cNvPr>
            <p:cNvSpPr/>
            <p:nvPr/>
          </p:nvSpPr>
          <p:spPr>
            <a:xfrm>
              <a:off x="1607344" y="5666476"/>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椭圆 12">
              <a:extLst>
                <a:ext uri="{FF2B5EF4-FFF2-40B4-BE49-F238E27FC236}">
                  <a16:creationId xmlns:a16="http://schemas.microsoft.com/office/drawing/2014/main" id="{98D35790-3729-10F8-1D82-B63C7070DAE6}"/>
                </a:ext>
              </a:extLst>
            </p:cNvPr>
            <p:cNvSpPr/>
            <p:nvPr/>
          </p:nvSpPr>
          <p:spPr>
            <a:xfrm>
              <a:off x="1707357" y="5666476"/>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矩形 13">
            <a:extLst>
              <a:ext uri="{FF2B5EF4-FFF2-40B4-BE49-F238E27FC236}">
                <a16:creationId xmlns:a16="http://schemas.microsoft.com/office/drawing/2014/main" id="{37481806-5921-2D61-4FFF-A0A300908656}"/>
              </a:ext>
            </a:extLst>
          </p:cNvPr>
          <p:cNvSpPr/>
          <p:nvPr userDrawn="1"/>
        </p:nvSpPr>
        <p:spPr>
          <a:xfrm>
            <a:off x="3453341" y="2516387"/>
            <a:ext cx="2524126" cy="3792338"/>
          </a:xfrm>
          <a:prstGeom prst="rect">
            <a:avLst/>
          </a:prstGeom>
          <a:gradFill>
            <a:gsLst>
              <a:gs pos="0">
                <a:schemeClr val="accent1"/>
              </a:gs>
              <a:gs pos="100000">
                <a:schemeClr val="accent1">
                  <a:lumMod val="75000"/>
                </a:schemeClr>
              </a:gs>
            </a:gsLst>
            <a:lin ang="5400000" scaled="1"/>
          </a:gra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a:extLst>
              <a:ext uri="{FF2B5EF4-FFF2-40B4-BE49-F238E27FC236}">
                <a16:creationId xmlns:a16="http://schemas.microsoft.com/office/drawing/2014/main" id="{0A446E0C-312C-F1C8-844D-923B0CEE96F8}"/>
              </a:ext>
            </a:extLst>
          </p:cNvPr>
          <p:cNvSpPr/>
          <p:nvPr userDrawn="1"/>
        </p:nvSpPr>
        <p:spPr>
          <a:xfrm>
            <a:off x="3453341" y="2533650"/>
            <a:ext cx="2524126" cy="3757811"/>
          </a:xfrm>
          <a:prstGeom prst="rect">
            <a:avLst/>
          </a:prstGeom>
          <a:solidFill>
            <a:schemeClr val="bg1"/>
          </a:soli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椭圆 15">
            <a:extLst>
              <a:ext uri="{FF2B5EF4-FFF2-40B4-BE49-F238E27FC236}">
                <a16:creationId xmlns:a16="http://schemas.microsoft.com/office/drawing/2014/main" id="{2C7C9B2E-E9C3-9B45-9120-A8C48B229500}"/>
              </a:ext>
            </a:extLst>
          </p:cNvPr>
          <p:cNvSpPr/>
          <p:nvPr userDrawn="1"/>
        </p:nvSpPr>
        <p:spPr>
          <a:xfrm>
            <a:off x="4538794"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椭圆 16">
            <a:extLst>
              <a:ext uri="{FF2B5EF4-FFF2-40B4-BE49-F238E27FC236}">
                <a16:creationId xmlns:a16="http://schemas.microsoft.com/office/drawing/2014/main" id="{FD0D4441-53C1-F168-BED3-EF3379B9A142}"/>
              </a:ext>
            </a:extLst>
          </p:cNvPr>
          <p:cNvSpPr/>
          <p:nvPr userDrawn="1"/>
        </p:nvSpPr>
        <p:spPr>
          <a:xfrm>
            <a:off x="4638807" y="6033532"/>
            <a:ext cx="53181" cy="53181"/>
          </a:xfrm>
          <a:prstGeom prst="ellipse">
            <a:avLst/>
          </a:prstGeom>
          <a:solidFill>
            <a:schemeClr val="accent1"/>
          </a:solid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椭圆 17">
            <a:extLst>
              <a:ext uri="{FF2B5EF4-FFF2-40B4-BE49-F238E27FC236}">
                <a16:creationId xmlns:a16="http://schemas.microsoft.com/office/drawing/2014/main" id="{03274CE7-215D-333E-71D3-E64E488C027D}"/>
              </a:ext>
            </a:extLst>
          </p:cNvPr>
          <p:cNvSpPr/>
          <p:nvPr userDrawn="1"/>
        </p:nvSpPr>
        <p:spPr>
          <a:xfrm>
            <a:off x="4738820"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椭圆 18">
            <a:extLst>
              <a:ext uri="{FF2B5EF4-FFF2-40B4-BE49-F238E27FC236}">
                <a16:creationId xmlns:a16="http://schemas.microsoft.com/office/drawing/2014/main" id="{379F8EA4-6AAF-FF46-4556-55CDCF6DB1D9}"/>
              </a:ext>
            </a:extLst>
          </p:cNvPr>
          <p:cNvSpPr/>
          <p:nvPr userDrawn="1"/>
        </p:nvSpPr>
        <p:spPr>
          <a:xfrm>
            <a:off x="4838833"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a:extLst>
              <a:ext uri="{FF2B5EF4-FFF2-40B4-BE49-F238E27FC236}">
                <a16:creationId xmlns:a16="http://schemas.microsoft.com/office/drawing/2014/main" id="{5DDA30DC-5885-2248-A781-B5F0429DDFC3}"/>
              </a:ext>
            </a:extLst>
          </p:cNvPr>
          <p:cNvSpPr/>
          <p:nvPr userDrawn="1"/>
        </p:nvSpPr>
        <p:spPr>
          <a:xfrm>
            <a:off x="6211357" y="2516387"/>
            <a:ext cx="2524126" cy="3792338"/>
          </a:xfrm>
          <a:prstGeom prst="rect">
            <a:avLst/>
          </a:prstGeom>
          <a:gradFill>
            <a:gsLst>
              <a:gs pos="0">
                <a:schemeClr val="accent1"/>
              </a:gs>
              <a:gs pos="100000">
                <a:schemeClr val="accent1">
                  <a:lumMod val="75000"/>
                </a:schemeClr>
              </a:gs>
            </a:gsLst>
            <a:lin ang="5400000" scaled="1"/>
          </a:gra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a:extLst>
              <a:ext uri="{FF2B5EF4-FFF2-40B4-BE49-F238E27FC236}">
                <a16:creationId xmlns:a16="http://schemas.microsoft.com/office/drawing/2014/main" id="{43F9895C-BDE7-765F-C16D-643C8389AFED}"/>
              </a:ext>
            </a:extLst>
          </p:cNvPr>
          <p:cNvSpPr/>
          <p:nvPr userDrawn="1"/>
        </p:nvSpPr>
        <p:spPr>
          <a:xfrm>
            <a:off x="6211357" y="2533650"/>
            <a:ext cx="2524126" cy="3757811"/>
          </a:xfrm>
          <a:prstGeom prst="rect">
            <a:avLst/>
          </a:prstGeom>
          <a:solidFill>
            <a:schemeClr val="bg1"/>
          </a:soli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椭圆 21">
            <a:extLst>
              <a:ext uri="{FF2B5EF4-FFF2-40B4-BE49-F238E27FC236}">
                <a16:creationId xmlns:a16="http://schemas.microsoft.com/office/drawing/2014/main" id="{F871F892-7638-3556-02C9-8E3627DA4A05}"/>
              </a:ext>
            </a:extLst>
          </p:cNvPr>
          <p:cNvSpPr/>
          <p:nvPr userDrawn="1"/>
        </p:nvSpPr>
        <p:spPr>
          <a:xfrm>
            <a:off x="7296810"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椭圆 22">
            <a:extLst>
              <a:ext uri="{FF2B5EF4-FFF2-40B4-BE49-F238E27FC236}">
                <a16:creationId xmlns:a16="http://schemas.microsoft.com/office/drawing/2014/main" id="{F026FBC8-42D9-B103-7B61-729DF5EF00F2}"/>
              </a:ext>
            </a:extLst>
          </p:cNvPr>
          <p:cNvSpPr/>
          <p:nvPr userDrawn="1"/>
        </p:nvSpPr>
        <p:spPr>
          <a:xfrm>
            <a:off x="7396823"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椭圆 23">
            <a:extLst>
              <a:ext uri="{FF2B5EF4-FFF2-40B4-BE49-F238E27FC236}">
                <a16:creationId xmlns:a16="http://schemas.microsoft.com/office/drawing/2014/main" id="{AC569C3D-C3EF-BDA8-33C4-8119CFF62959}"/>
              </a:ext>
            </a:extLst>
          </p:cNvPr>
          <p:cNvSpPr/>
          <p:nvPr userDrawn="1"/>
        </p:nvSpPr>
        <p:spPr>
          <a:xfrm>
            <a:off x="7496836" y="6033532"/>
            <a:ext cx="53181" cy="53181"/>
          </a:xfrm>
          <a:prstGeom prst="ellipse">
            <a:avLst/>
          </a:prstGeom>
          <a:solidFill>
            <a:schemeClr val="accent1"/>
          </a:solid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椭圆 24">
            <a:extLst>
              <a:ext uri="{FF2B5EF4-FFF2-40B4-BE49-F238E27FC236}">
                <a16:creationId xmlns:a16="http://schemas.microsoft.com/office/drawing/2014/main" id="{EE0F27E3-BE4D-BFFA-B7CB-2AD2B5316FC5}"/>
              </a:ext>
            </a:extLst>
          </p:cNvPr>
          <p:cNvSpPr/>
          <p:nvPr userDrawn="1"/>
        </p:nvSpPr>
        <p:spPr>
          <a:xfrm>
            <a:off x="7596849"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矩形 25">
            <a:extLst>
              <a:ext uri="{FF2B5EF4-FFF2-40B4-BE49-F238E27FC236}">
                <a16:creationId xmlns:a16="http://schemas.microsoft.com/office/drawing/2014/main" id="{610B0F27-38F7-00EF-B5D1-40083EAA70FB}"/>
              </a:ext>
            </a:extLst>
          </p:cNvPr>
          <p:cNvSpPr/>
          <p:nvPr userDrawn="1"/>
        </p:nvSpPr>
        <p:spPr>
          <a:xfrm>
            <a:off x="8969374" y="2516387"/>
            <a:ext cx="2524126" cy="3792338"/>
          </a:xfrm>
          <a:prstGeom prst="rect">
            <a:avLst/>
          </a:prstGeom>
          <a:gradFill>
            <a:gsLst>
              <a:gs pos="0">
                <a:schemeClr val="accent1"/>
              </a:gs>
              <a:gs pos="100000">
                <a:schemeClr val="accent1">
                  <a:lumMod val="75000"/>
                </a:schemeClr>
              </a:gs>
            </a:gsLst>
            <a:lin ang="5400000" scaled="1"/>
          </a:gra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矩形 26">
            <a:extLst>
              <a:ext uri="{FF2B5EF4-FFF2-40B4-BE49-F238E27FC236}">
                <a16:creationId xmlns:a16="http://schemas.microsoft.com/office/drawing/2014/main" id="{A3F5E8AB-DCBD-E7D3-A0F2-27AA284485DC}"/>
              </a:ext>
            </a:extLst>
          </p:cNvPr>
          <p:cNvSpPr/>
          <p:nvPr userDrawn="1"/>
        </p:nvSpPr>
        <p:spPr>
          <a:xfrm>
            <a:off x="8969374" y="2533650"/>
            <a:ext cx="2524126" cy="3757811"/>
          </a:xfrm>
          <a:prstGeom prst="rect">
            <a:avLst/>
          </a:prstGeom>
          <a:solidFill>
            <a:schemeClr val="bg1"/>
          </a:solidFill>
          <a:ln w="158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椭圆 27">
            <a:extLst>
              <a:ext uri="{FF2B5EF4-FFF2-40B4-BE49-F238E27FC236}">
                <a16:creationId xmlns:a16="http://schemas.microsoft.com/office/drawing/2014/main" id="{E0AD5465-7100-5A28-72F9-56CB4398B420}"/>
              </a:ext>
            </a:extLst>
          </p:cNvPr>
          <p:cNvSpPr/>
          <p:nvPr userDrawn="1"/>
        </p:nvSpPr>
        <p:spPr>
          <a:xfrm>
            <a:off x="10054827"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椭圆 28">
            <a:extLst>
              <a:ext uri="{FF2B5EF4-FFF2-40B4-BE49-F238E27FC236}">
                <a16:creationId xmlns:a16="http://schemas.microsoft.com/office/drawing/2014/main" id="{27CB1514-FA3F-DB67-D797-B1A6B7B26827}"/>
              </a:ext>
            </a:extLst>
          </p:cNvPr>
          <p:cNvSpPr/>
          <p:nvPr userDrawn="1"/>
        </p:nvSpPr>
        <p:spPr>
          <a:xfrm>
            <a:off x="10154840"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椭圆 29">
            <a:extLst>
              <a:ext uri="{FF2B5EF4-FFF2-40B4-BE49-F238E27FC236}">
                <a16:creationId xmlns:a16="http://schemas.microsoft.com/office/drawing/2014/main" id="{70F1889D-00FE-A574-C99E-6D63CE69D1B3}"/>
              </a:ext>
            </a:extLst>
          </p:cNvPr>
          <p:cNvSpPr/>
          <p:nvPr userDrawn="1"/>
        </p:nvSpPr>
        <p:spPr>
          <a:xfrm>
            <a:off x="10254853" y="6033532"/>
            <a:ext cx="53181" cy="53181"/>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椭圆 30">
            <a:extLst>
              <a:ext uri="{FF2B5EF4-FFF2-40B4-BE49-F238E27FC236}">
                <a16:creationId xmlns:a16="http://schemas.microsoft.com/office/drawing/2014/main" id="{5145B690-F56C-C891-0A5F-57A5A82D9ABC}"/>
              </a:ext>
            </a:extLst>
          </p:cNvPr>
          <p:cNvSpPr/>
          <p:nvPr userDrawn="1"/>
        </p:nvSpPr>
        <p:spPr>
          <a:xfrm>
            <a:off x="10354866" y="6033532"/>
            <a:ext cx="53181" cy="53181"/>
          </a:xfrm>
          <a:prstGeom prst="ellipse">
            <a:avLst/>
          </a:prstGeom>
          <a:solidFill>
            <a:schemeClr val="accent1"/>
          </a:solid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08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C64FDE79-1BCB-1CF2-38C5-1D2691099897}"/>
              </a:ext>
            </a:extLst>
          </p:cNvPr>
          <p:cNvSpPr/>
          <p:nvPr userDrawn="1"/>
        </p:nvSpPr>
        <p:spPr>
          <a:xfrm>
            <a:off x="495300" y="0"/>
            <a:ext cx="11201400" cy="6858000"/>
          </a:xfrm>
          <a:custGeom>
            <a:avLst/>
            <a:gdLst>
              <a:gd name="connsiteX0" fmla="*/ 8142108 w 11201400"/>
              <a:gd name="connsiteY0" fmla="*/ 0 h 6858000"/>
              <a:gd name="connsiteX1" fmla="*/ 10027434 w 11201400"/>
              <a:gd name="connsiteY1" fmla="*/ 0 h 6858000"/>
              <a:gd name="connsiteX2" fmla="*/ 10088739 w 11201400"/>
              <a:gd name="connsiteY2" fmla="*/ 78012 h 6858000"/>
              <a:gd name="connsiteX3" fmla="*/ 11201400 w 11201400"/>
              <a:gd name="connsiteY3" fmla="*/ 3429000 h 6858000"/>
              <a:gd name="connsiteX4" fmla="*/ 10088739 w 11201400"/>
              <a:gd name="connsiteY4" fmla="*/ 6779988 h 6858000"/>
              <a:gd name="connsiteX5" fmla="*/ 10027434 w 11201400"/>
              <a:gd name="connsiteY5" fmla="*/ 6858000 h 6858000"/>
              <a:gd name="connsiteX6" fmla="*/ 8142108 w 11201400"/>
              <a:gd name="connsiteY6" fmla="*/ 6858000 h 6858000"/>
              <a:gd name="connsiteX7" fmla="*/ 8154421 w 11201400"/>
              <a:gd name="connsiteY7" fmla="*/ 6849245 h 6858000"/>
              <a:gd name="connsiteX8" fmla="*/ 9868881 w 11201400"/>
              <a:gd name="connsiteY8" fmla="*/ 3429000 h 6858000"/>
              <a:gd name="connsiteX9" fmla="*/ 8154421 w 11201400"/>
              <a:gd name="connsiteY9" fmla="*/ 8756 h 6858000"/>
              <a:gd name="connsiteX10" fmla="*/ 1173966 w 11201400"/>
              <a:gd name="connsiteY10" fmla="*/ 0 h 6858000"/>
              <a:gd name="connsiteX11" fmla="*/ 3059292 w 11201400"/>
              <a:gd name="connsiteY11" fmla="*/ 0 h 6858000"/>
              <a:gd name="connsiteX12" fmla="*/ 3046980 w 11201400"/>
              <a:gd name="connsiteY12" fmla="*/ 8756 h 6858000"/>
              <a:gd name="connsiteX13" fmla="*/ 1332519 w 11201400"/>
              <a:gd name="connsiteY13" fmla="*/ 3429000 h 6858000"/>
              <a:gd name="connsiteX14" fmla="*/ 3046980 w 11201400"/>
              <a:gd name="connsiteY14" fmla="*/ 6849245 h 6858000"/>
              <a:gd name="connsiteX15" fmla="*/ 3059292 w 11201400"/>
              <a:gd name="connsiteY15" fmla="*/ 6858000 h 6858000"/>
              <a:gd name="connsiteX16" fmla="*/ 1173966 w 11201400"/>
              <a:gd name="connsiteY16" fmla="*/ 6858000 h 6858000"/>
              <a:gd name="connsiteX17" fmla="*/ 1112661 w 11201400"/>
              <a:gd name="connsiteY17" fmla="*/ 6779988 h 6858000"/>
              <a:gd name="connsiteX18" fmla="*/ 0 w 11201400"/>
              <a:gd name="connsiteY18" fmla="*/ 3429000 h 6858000"/>
              <a:gd name="connsiteX19" fmla="*/ 1112661 w 11201400"/>
              <a:gd name="connsiteY19" fmla="*/ 780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01400" h="6858000">
                <a:moveTo>
                  <a:pt x="8142108" y="0"/>
                </a:moveTo>
                <a:lnTo>
                  <a:pt x="10027434" y="0"/>
                </a:lnTo>
                <a:lnTo>
                  <a:pt x="10088739" y="78012"/>
                </a:lnTo>
                <a:cubicBezTo>
                  <a:pt x="10787561" y="1012448"/>
                  <a:pt x="11201400" y="2172395"/>
                  <a:pt x="11201400" y="3429000"/>
                </a:cubicBezTo>
                <a:cubicBezTo>
                  <a:pt x="11201400" y="4685605"/>
                  <a:pt x="10787561" y="5845553"/>
                  <a:pt x="10088739" y="6779988"/>
                </a:cubicBezTo>
                <a:lnTo>
                  <a:pt x="10027434" y="6858000"/>
                </a:lnTo>
                <a:lnTo>
                  <a:pt x="8142108" y="6858000"/>
                </a:lnTo>
                <a:lnTo>
                  <a:pt x="8154421" y="6849245"/>
                </a:lnTo>
                <a:cubicBezTo>
                  <a:pt x="9195203" y="6070890"/>
                  <a:pt x="9868881" y="4828618"/>
                  <a:pt x="9868881" y="3429000"/>
                </a:cubicBezTo>
                <a:cubicBezTo>
                  <a:pt x="9868881" y="2029382"/>
                  <a:pt x="9195203" y="787110"/>
                  <a:pt x="8154421" y="8756"/>
                </a:cubicBezTo>
                <a:close/>
                <a:moveTo>
                  <a:pt x="1173966" y="0"/>
                </a:moveTo>
                <a:lnTo>
                  <a:pt x="3059292" y="0"/>
                </a:lnTo>
                <a:lnTo>
                  <a:pt x="3046980" y="8756"/>
                </a:lnTo>
                <a:cubicBezTo>
                  <a:pt x="2006197" y="787110"/>
                  <a:pt x="1332519" y="2029382"/>
                  <a:pt x="1332519" y="3429000"/>
                </a:cubicBezTo>
                <a:cubicBezTo>
                  <a:pt x="1332519" y="4828618"/>
                  <a:pt x="2006197" y="6070890"/>
                  <a:pt x="3046980" y="6849245"/>
                </a:cubicBezTo>
                <a:lnTo>
                  <a:pt x="3059292" y="6858000"/>
                </a:lnTo>
                <a:lnTo>
                  <a:pt x="1173966" y="6858000"/>
                </a:lnTo>
                <a:lnTo>
                  <a:pt x="1112661" y="6779988"/>
                </a:lnTo>
                <a:cubicBezTo>
                  <a:pt x="413839" y="5845553"/>
                  <a:pt x="0" y="4685605"/>
                  <a:pt x="0" y="3429000"/>
                </a:cubicBezTo>
                <a:cubicBezTo>
                  <a:pt x="0" y="2172395"/>
                  <a:pt x="413839" y="1012448"/>
                  <a:pt x="1112661" y="78012"/>
                </a:cubicBezTo>
                <a:close/>
              </a:path>
            </a:pathLst>
          </a:custGeom>
          <a:gradFill>
            <a:gsLst>
              <a:gs pos="0">
                <a:schemeClr val="accent1">
                  <a:lumMod val="5000"/>
                  <a:lumOff val="95000"/>
                  <a:alpha val="60000"/>
                </a:schemeClr>
              </a:gs>
              <a:gs pos="100000">
                <a:schemeClr val="accent1">
                  <a:lumMod val="20000"/>
                  <a:lumOff val="80000"/>
                  <a:alpha val="60000"/>
                </a:schemeClr>
              </a:gs>
            </a:gsLst>
            <a:lin ang="5400000" scaled="1"/>
          </a:gradFill>
          <a:ln w="19050" cap="flat" cmpd="sng" algn="ctr">
            <a:gradFill>
              <a:gsLst>
                <a:gs pos="0">
                  <a:schemeClr val="bg1"/>
                </a:gs>
                <a:gs pos="100000">
                  <a:schemeClr val="accent1">
                    <a:lumMod val="20000"/>
                    <a:lumOff val="80000"/>
                  </a:schemeClr>
                </a:gs>
              </a:gsLst>
              <a:lin ang="5400000" scaled="1"/>
            </a:gradFill>
            <a:prstDash val="solid"/>
            <a:miter lim="800000"/>
          </a:ln>
          <a:effectLst>
            <a:outerShdw blurRad="889000" dist="38100" dir="5400000" algn="t" rotWithShape="0">
              <a:schemeClr val="accent1">
                <a:lumMod val="40000"/>
                <a:lumOff val="6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5" name="图片 4">
            <a:extLst>
              <a:ext uri="{FF2B5EF4-FFF2-40B4-BE49-F238E27FC236}">
                <a16:creationId xmlns:a16="http://schemas.microsoft.com/office/drawing/2014/main" id="{3A679E0F-85D0-34A7-8CC1-AF1513B388B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20"/>
                    </a14:imgEffect>
                  </a14:imgLayer>
                </a14:imgProps>
              </a:ext>
            </a:extLst>
          </a:blip>
          <a:srcRect l="66082" r="4082"/>
          <a:stretch>
            <a:fillRect/>
          </a:stretch>
        </p:blipFill>
        <p:spPr>
          <a:xfrm>
            <a:off x="7870924" y="-297"/>
            <a:ext cx="3292376" cy="6858594"/>
          </a:xfrm>
          <a:custGeom>
            <a:avLst/>
            <a:gdLst>
              <a:gd name="connsiteX0" fmla="*/ 0 w 3292376"/>
              <a:gd name="connsiteY0" fmla="*/ 0 h 6858594"/>
              <a:gd name="connsiteX1" fmla="*/ 1954856 w 3292376"/>
              <a:gd name="connsiteY1" fmla="*/ 0 h 6858594"/>
              <a:gd name="connsiteX2" fmla="*/ 1975983 w 3292376"/>
              <a:gd name="connsiteY2" fmla="*/ 22159 h 6858594"/>
              <a:gd name="connsiteX3" fmla="*/ 3292376 w 3292376"/>
              <a:gd name="connsiteY3" fmla="*/ 3429297 h 6858594"/>
              <a:gd name="connsiteX4" fmla="*/ 1975983 w 3292376"/>
              <a:gd name="connsiteY4" fmla="*/ 6836435 h 6858594"/>
              <a:gd name="connsiteX5" fmla="*/ 1954856 w 3292376"/>
              <a:gd name="connsiteY5" fmla="*/ 6858594 h 6858594"/>
              <a:gd name="connsiteX6" fmla="*/ 0 w 3292376"/>
              <a:gd name="connsiteY6" fmla="*/ 6858594 h 6858594"/>
              <a:gd name="connsiteX7" fmla="*/ 65786 w 3292376"/>
              <a:gd name="connsiteY7" fmla="*/ 6824900 h 6858594"/>
              <a:gd name="connsiteX8" fmla="*/ 2086764 w 3292376"/>
              <a:gd name="connsiteY8" fmla="*/ 3429297 h 6858594"/>
              <a:gd name="connsiteX9" fmla="*/ 65786 w 3292376"/>
              <a:gd name="connsiteY9" fmla="*/ 33694 h 6858594"/>
              <a:gd name="connsiteX10" fmla="*/ 0 w 3292376"/>
              <a:gd name="connsiteY10" fmla="*/ 0 h 685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376" h="6858594">
                <a:moveTo>
                  <a:pt x="0" y="0"/>
                </a:moveTo>
                <a:lnTo>
                  <a:pt x="1954856" y="0"/>
                </a:lnTo>
                <a:lnTo>
                  <a:pt x="1975983" y="22159"/>
                </a:lnTo>
                <a:cubicBezTo>
                  <a:pt x="2793881" y="922046"/>
                  <a:pt x="3292376" y="2117457"/>
                  <a:pt x="3292376" y="3429297"/>
                </a:cubicBezTo>
                <a:cubicBezTo>
                  <a:pt x="3292376" y="4741138"/>
                  <a:pt x="2793881" y="5936548"/>
                  <a:pt x="1975983" y="6836435"/>
                </a:cubicBezTo>
                <a:lnTo>
                  <a:pt x="1954856" y="6858594"/>
                </a:lnTo>
                <a:lnTo>
                  <a:pt x="0" y="6858594"/>
                </a:lnTo>
                <a:lnTo>
                  <a:pt x="65786" y="6824900"/>
                </a:lnTo>
                <a:cubicBezTo>
                  <a:pt x="1269571" y="6170965"/>
                  <a:pt x="2086764" y="4895564"/>
                  <a:pt x="2086764" y="3429297"/>
                </a:cubicBezTo>
                <a:cubicBezTo>
                  <a:pt x="2086764" y="1963031"/>
                  <a:pt x="1269571" y="687630"/>
                  <a:pt x="65786" y="33694"/>
                </a:cubicBezTo>
                <a:lnTo>
                  <a:pt x="0" y="0"/>
                </a:lnTo>
                <a:close/>
              </a:path>
            </a:pathLst>
          </a:custGeom>
        </p:spPr>
      </p:pic>
      <p:sp>
        <p:nvSpPr>
          <p:cNvPr id="7" name="任意多边形: 形状 6">
            <a:extLst>
              <a:ext uri="{FF2B5EF4-FFF2-40B4-BE49-F238E27FC236}">
                <a16:creationId xmlns:a16="http://schemas.microsoft.com/office/drawing/2014/main" id="{1B268D07-2883-5675-3579-982BFC0E6698}"/>
              </a:ext>
            </a:extLst>
          </p:cNvPr>
          <p:cNvSpPr>
            <a:spLocks/>
          </p:cNvSpPr>
          <p:nvPr userDrawn="1"/>
        </p:nvSpPr>
        <p:spPr bwMode="auto">
          <a:xfrm>
            <a:off x="3098800" y="427395"/>
            <a:ext cx="5994400" cy="6003212"/>
          </a:xfrm>
          <a:custGeom>
            <a:avLst/>
            <a:gdLst>
              <a:gd name="connsiteX0" fmla="*/ 2765297 w 4321169"/>
              <a:gd name="connsiteY0" fmla="*/ 4325938 h 4327526"/>
              <a:gd name="connsiteX1" fmla="*/ 2767007 w 4321169"/>
              <a:gd name="connsiteY1" fmla="*/ 4326671 h 4327526"/>
              <a:gd name="connsiteX2" fmla="*/ 2765297 w 4321169"/>
              <a:gd name="connsiteY2" fmla="*/ 4327526 h 4327526"/>
              <a:gd name="connsiteX3" fmla="*/ 2763832 w 4321169"/>
              <a:gd name="connsiteY3" fmla="*/ 4326671 h 4327526"/>
              <a:gd name="connsiteX4" fmla="*/ 2765297 w 4321169"/>
              <a:gd name="connsiteY4" fmla="*/ 4325938 h 4327526"/>
              <a:gd name="connsiteX5" fmla="*/ 3217063 w 4321169"/>
              <a:gd name="connsiteY5" fmla="*/ 4289425 h 4327526"/>
              <a:gd name="connsiteX6" fmla="*/ 3217857 w 4321169"/>
              <a:gd name="connsiteY6" fmla="*/ 4290219 h 4327526"/>
              <a:gd name="connsiteX7" fmla="*/ 3217063 w 4321169"/>
              <a:gd name="connsiteY7" fmla="*/ 4291013 h 4327526"/>
              <a:gd name="connsiteX8" fmla="*/ 3216269 w 4321169"/>
              <a:gd name="connsiteY8" fmla="*/ 4290219 h 4327526"/>
              <a:gd name="connsiteX9" fmla="*/ 3217063 w 4321169"/>
              <a:gd name="connsiteY9" fmla="*/ 4289425 h 4327526"/>
              <a:gd name="connsiteX10" fmla="*/ 2880513 w 4321169"/>
              <a:gd name="connsiteY10" fmla="*/ 4287838 h 4327526"/>
              <a:gd name="connsiteX11" fmla="*/ 2881307 w 4321169"/>
              <a:gd name="connsiteY11" fmla="*/ 4289332 h 4327526"/>
              <a:gd name="connsiteX12" fmla="*/ 2880513 w 4321169"/>
              <a:gd name="connsiteY12" fmla="*/ 4291013 h 4327526"/>
              <a:gd name="connsiteX13" fmla="*/ 2879719 w 4321169"/>
              <a:gd name="connsiteY13" fmla="*/ 4289519 h 4327526"/>
              <a:gd name="connsiteX14" fmla="*/ 2880513 w 4321169"/>
              <a:gd name="connsiteY14" fmla="*/ 4287838 h 4327526"/>
              <a:gd name="connsiteX15" fmla="*/ 2167645 w 4321169"/>
              <a:gd name="connsiteY15" fmla="*/ 4275138 h 4327526"/>
              <a:gd name="connsiteX16" fmla="*/ 2167807 w 4321169"/>
              <a:gd name="connsiteY16" fmla="*/ 4275138 h 4327526"/>
              <a:gd name="connsiteX17" fmla="*/ 2171695 w 4321169"/>
              <a:gd name="connsiteY17" fmla="*/ 4278248 h 4327526"/>
              <a:gd name="connsiteX18" fmla="*/ 2167645 w 4321169"/>
              <a:gd name="connsiteY18" fmla="*/ 4281488 h 4327526"/>
              <a:gd name="connsiteX19" fmla="*/ 2163757 w 4321169"/>
              <a:gd name="connsiteY19" fmla="*/ 4278248 h 4327526"/>
              <a:gd name="connsiteX20" fmla="*/ 2167645 w 4321169"/>
              <a:gd name="connsiteY20" fmla="*/ 4275138 h 4327526"/>
              <a:gd name="connsiteX21" fmla="*/ 2288311 w 4321169"/>
              <a:gd name="connsiteY21" fmla="*/ 4271963 h 4327526"/>
              <a:gd name="connsiteX22" fmla="*/ 2290757 w 4321169"/>
              <a:gd name="connsiteY22" fmla="*/ 4274409 h 4327526"/>
              <a:gd name="connsiteX23" fmla="*/ 2288440 w 4321169"/>
              <a:gd name="connsiteY23" fmla="*/ 4276726 h 4327526"/>
              <a:gd name="connsiteX24" fmla="*/ 2285994 w 4321169"/>
              <a:gd name="connsiteY24" fmla="*/ 4274409 h 4327526"/>
              <a:gd name="connsiteX25" fmla="*/ 2288311 w 4321169"/>
              <a:gd name="connsiteY25" fmla="*/ 4271963 h 4327526"/>
              <a:gd name="connsiteX26" fmla="*/ 2046198 w 4321169"/>
              <a:gd name="connsiteY26" fmla="*/ 4270375 h 4327526"/>
              <a:gd name="connsiteX27" fmla="*/ 2046365 w 4321169"/>
              <a:gd name="connsiteY27" fmla="*/ 4270375 h 4327526"/>
              <a:gd name="connsiteX28" fmla="*/ 2051044 w 4321169"/>
              <a:gd name="connsiteY28" fmla="*/ 4274974 h 4327526"/>
              <a:gd name="connsiteX29" fmla="*/ 2041519 w 4321169"/>
              <a:gd name="connsiteY29" fmla="*/ 4275138 h 4327526"/>
              <a:gd name="connsiteX30" fmla="*/ 2046198 w 4321169"/>
              <a:gd name="connsiteY30" fmla="*/ 4270375 h 4327526"/>
              <a:gd name="connsiteX31" fmla="*/ 2408943 w 4321169"/>
              <a:gd name="connsiteY31" fmla="*/ 4260850 h 4327526"/>
              <a:gd name="connsiteX32" fmla="*/ 2411407 w 4321169"/>
              <a:gd name="connsiteY32" fmla="*/ 4263231 h 4327526"/>
              <a:gd name="connsiteX33" fmla="*/ 2408943 w 4321169"/>
              <a:gd name="connsiteY33" fmla="*/ 4265613 h 4327526"/>
              <a:gd name="connsiteX34" fmla="*/ 2406644 w 4321169"/>
              <a:gd name="connsiteY34" fmla="*/ 4263231 h 4327526"/>
              <a:gd name="connsiteX35" fmla="*/ 2408943 w 4321169"/>
              <a:gd name="connsiteY35" fmla="*/ 4260850 h 4327526"/>
              <a:gd name="connsiteX36" fmla="*/ 2993226 w 4321169"/>
              <a:gd name="connsiteY36" fmla="*/ 4244975 h 4327526"/>
              <a:gd name="connsiteX37" fmla="*/ 2994020 w 4321169"/>
              <a:gd name="connsiteY37" fmla="*/ 4245769 h 4327526"/>
              <a:gd name="connsiteX38" fmla="*/ 2993226 w 4321169"/>
              <a:gd name="connsiteY38" fmla="*/ 4246563 h 4327526"/>
              <a:gd name="connsiteX39" fmla="*/ 2992432 w 4321169"/>
              <a:gd name="connsiteY39" fmla="*/ 4245769 h 4327526"/>
              <a:gd name="connsiteX40" fmla="*/ 2993226 w 4321169"/>
              <a:gd name="connsiteY40" fmla="*/ 4244975 h 4327526"/>
              <a:gd name="connsiteX41" fmla="*/ 2528818 w 4321169"/>
              <a:gd name="connsiteY41" fmla="*/ 4241800 h 4327526"/>
              <a:gd name="connsiteX42" fmla="*/ 2528945 w 4321169"/>
              <a:gd name="connsiteY42" fmla="*/ 4241800 h 4327526"/>
              <a:gd name="connsiteX43" fmla="*/ 2530469 w 4321169"/>
              <a:gd name="connsiteY43" fmla="*/ 4244086 h 4327526"/>
              <a:gd name="connsiteX44" fmla="*/ 2528945 w 4321169"/>
              <a:gd name="connsiteY44" fmla="*/ 4246563 h 4327526"/>
              <a:gd name="connsiteX45" fmla="*/ 2527294 w 4321169"/>
              <a:gd name="connsiteY45" fmla="*/ 4244086 h 4327526"/>
              <a:gd name="connsiteX46" fmla="*/ 2528818 w 4321169"/>
              <a:gd name="connsiteY46" fmla="*/ 4241800 h 4327526"/>
              <a:gd name="connsiteX47" fmla="*/ 3322510 w 4321169"/>
              <a:gd name="connsiteY47" fmla="*/ 4230688 h 4327526"/>
              <a:gd name="connsiteX48" fmla="*/ 3324219 w 4321169"/>
              <a:gd name="connsiteY48" fmla="*/ 4231482 h 4327526"/>
              <a:gd name="connsiteX49" fmla="*/ 3322510 w 4321169"/>
              <a:gd name="connsiteY49" fmla="*/ 4232276 h 4327526"/>
              <a:gd name="connsiteX50" fmla="*/ 3321044 w 4321169"/>
              <a:gd name="connsiteY50" fmla="*/ 4231482 h 4327526"/>
              <a:gd name="connsiteX51" fmla="*/ 3322510 w 4321169"/>
              <a:gd name="connsiteY51" fmla="*/ 4230688 h 4327526"/>
              <a:gd name="connsiteX52" fmla="*/ 2647055 w 4321169"/>
              <a:gd name="connsiteY52" fmla="*/ 4216400 h 4327526"/>
              <a:gd name="connsiteX53" fmla="*/ 2647246 w 4321169"/>
              <a:gd name="connsiteY53" fmla="*/ 4216400 h 4327526"/>
              <a:gd name="connsiteX54" fmla="*/ 2649532 w 4321169"/>
              <a:gd name="connsiteY54" fmla="*/ 4218781 h 4327526"/>
              <a:gd name="connsiteX55" fmla="*/ 2647055 w 4321169"/>
              <a:gd name="connsiteY55" fmla="*/ 4221163 h 4327526"/>
              <a:gd name="connsiteX56" fmla="*/ 2644769 w 4321169"/>
              <a:gd name="connsiteY56" fmla="*/ 4218781 h 4327526"/>
              <a:gd name="connsiteX57" fmla="*/ 2647055 w 4321169"/>
              <a:gd name="connsiteY57" fmla="*/ 4216400 h 4327526"/>
              <a:gd name="connsiteX58" fmla="*/ 3103678 w 4321169"/>
              <a:gd name="connsiteY58" fmla="*/ 4195763 h 4327526"/>
              <a:gd name="connsiteX59" fmla="*/ 3105144 w 4321169"/>
              <a:gd name="connsiteY59" fmla="*/ 4196557 h 4327526"/>
              <a:gd name="connsiteX60" fmla="*/ 3103678 w 4321169"/>
              <a:gd name="connsiteY60" fmla="*/ 4197351 h 4327526"/>
              <a:gd name="connsiteX61" fmla="*/ 3101969 w 4321169"/>
              <a:gd name="connsiteY61" fmla="*/ 4196557 h 4327526"/>
              <a:gd name="connsiteX62" fmla="*/ 3103678 w 4321169"/>
              <a:gd name="connsiteY62" fmla="*/ 4195763 h 4327526"/>
              <a:gd name="connsiteX63" fmla="*/ 2763831 w 4321169"/>
              <a:gd name="connsiteY63" fmla="*/ 4184650 h 4327526"/>
              <a:gd name="connsiteX64" fmla="*/ 2765419 w 4321169"/>
              <a:gd name="connsiteY64" fmla="*/ 4186237 h 4327526"/>
              <a:gd name="connsiteX65" fmla="*/ 2763831 w 4321169"/>
              <a:gd name="connsiteY65" fmla="*/ 4187825 h 4327526"/>
              <a:gd name="connsiteX66" fmla="*/ 2762244 w 4321169"/>
              <a:gd name="connsiteY66" fmla="*/ 4186237 h 4327526"/>
              <a:gd name="connsiteX67" fmla="*/ 2763831 w 4321169"/>
              <a:gd name="connsiteY67" fmla="*/ 4184650 h 4327526"/>
              <a:gd name="connsiteX68" fmla="*/ 3425026 w 4321169"/>
              <a:gd name="connsiteY68" fmla="*/ 4167188 h 4327526"/>
              <a:gd name="connsiteX69" fmla="*/ 3425820 w 4321169"/>
              <a:gd name="connsiteY69" fmla="*/ 4167921 h 4327526"/>
              <a:gd name="connsiteX70" fmla="*/ 3425026 w 4321169"/>
              <a:gd name="connsiteY70" fmla="*/ 4168776 h 4327526"/>
              <a:gd name="connsiteX71" fmla="*/ 3424232 w 4321169"/>
              <a:gd name="connsiteY71" fmla="*/ 4167921 h 4327526"/>
              <a:gd name="connsiteX72" fmla="*/ 3425026 w 4321169"/>
              <a:gd name="connsiteY72" fmla="*/ 4167188 h 4327526"/>
              <a:gd name="connsiteX73" fmla="*/ 2878061 w 4321169"/>
              <a:gd name="connsiteY73" fmla="*/ 4143375 h 4327526"/>
              <a:gd name="connsiteX74" fmla="*/ 2881307 w 4321169"/>
              <a:gd name="connsiteY74" fmla="*/ 4146620 h 4327526"/>
              <a:gd name="connsiteX75" fmla="*/ 2878202 w 4321169"/>
              <a:gd name="connsiteY75" fmla="*/ 4149725 h 4327526"/>
              <a:gd name="connsiteX76" fmla="*/ 2874957 w 4321169"/>
              <a:gd name="connsiteY76" fmla="*/ 4146620 h 4327526"/>
              <a:gd name="connsiteX77" fmla="*/ 2878061 w 4321169"/>
              <a:gd name="connsiteY77" fmla="*/ 4143375 h 4327526"/>
              <a:gd name="connsiteX78" fmla="*/ 3210774 w 4321169"/>
              <a:gd name="connsiteY78" fmla="*/ 4138613 h 4327526"/>
              <a:gd name="connsiteX79" fmla="*/ 3211507 w 4321169"/>
              <a:gd name="connsiteY79" fmla="*/ 4140200 h 4327526"/>
              <a:gd name="connsiteX80" fmla="*/ 3210774 w 4321169"/>
              <a:gd name="connsiteY80" fmla="*/ 4141788 h 4327526"/>
              <a:gd name="connsiteX81" fmla="*/ 3209919 w 4321169"/>
              <a:gd name="connsiteY81" fmla="*/ 4140200 h 4327526"/>
              <a:gd name="connsiteX82" fmla="*/ 3210774 w 4321169"/>
              <a:gd name="connsiteY82" fmla="*/ 4138613 h 4327526"/>
              <a:gd name="connsiteX83" fmla="*/ 2167726 w 4321169"/>
              <a:gd name="connsiteY83" fmla="*/ 4135438 h 4327526"/>
              <a:gd name="connsiteX84" fmla="*/ 2176458 w 4321169"/>
              <a:gd name="connsiteY84" fmla="*/ 4143304 h 4327526"/>
              <a:gd name="connsiteX85" fmla="*/ 2167726 w 4321169"/>
              <a:gd name="connsiteY85" fmla="*/ 4151313 h 4327526"/>
              <a:gd name="connsiteX86" fmla="*/ 2159151 w 4321169"/>
              <a:gd name="connsiteY86" fmla="*/ 4143304 h 4327526"/>
              <a:gd name="connsiteX87" fmla="*/ 2167726 w 4321169"/>
              <a:gd name="connsiteY87" fmla="*/ 4135438 h 4327526"/>
              <a:gd name="connsiteX88" fmla="*/ 2288301 w 4321169"/>
              <a:gd name="connsiteY88" fmla="*/ 4132263 h 4327526"/>
              <a:gd name="connsiteX89" fmla="*/ 2295520 w 4321169"/>
              <a:gd name="connsiteY89" fmla="*/ 4139407 h 4327526"/>
              <a:gd name="connsiteX90" fmla="*/ 2288301 w 4321169"/>
              <a:gd name="connsiteY90" fmla="*/ 4146551 h 4327526"/>
              <a:gd name="connsiteX91" fmla="*/ 2281232 w 4321169"/>
              <a:gd name="connsiteY91" fmla="*/ 4139407 h 4327526"/>
              <a:gd name="connsiteX92" fmla="*/ 2288301 w 4321169"/>
              <a:gd name="connsiteY92" fmla="*/ 4132263 h 4327526"/>
              <a:gd name="connsiteX93" fmla="*/ 2046207 w 4321169"/>
              <a:gd name="connsiteY93" fmla="*/ 4130676 h 4327526"/>
              <a:gd name="connsiteX94" fmla="*/ 2055807 w 4321169"/>
              <a:gd name="connsiteY94" fmla="*/ 4140126 h 4327526"/>
              <a:gd name="connsiteX95" fmla="*/ 2046357 w 4321169"/>
              <a:gd name="connsiteY95" fmla="*/ 4149726 h 4327526"/>
              <a:gd name="connsiteX96" fmla="*/ 2046207 w 4321169"/>
              <a:gd name="connsiteY96" fmla="*/ 4149726 h 4327526"/>
              <a:gd name="connsiteX97" fmla="*/ 2036757 w 4321169"/>
              <a:gd name="connsiteY97" fmla="*/ 4140276 h 4327526"/>
              <a:gd name="connsiteX98" fmla="*/ 2046207 w 4321169"/>
              <a:gd name="connsiteY98" fmla="*/ 4130676 h 4327526"/>
              <a:gd name="connsiteX99" fmla="*/ 2408232 w 4321169"/>
              <a:gd name="connsiteY99" fmla="*/ 4121150 h 4327526"/>
              <a:gd name="connsiteX100" fmla="*/ 2414582 w 4321169"/>
              <a:gd name="connsiteY100" fmla="*/ 4126706 h 4327526"/>
              <a:gd name="connsiteX101" fmla="*/ 2408232 w 4321169"/>
              <a:gd name="connsiteY101" fmla="*/ 4132263 h 4327526"/>
              <a:gd name="connsiteX102" fmla="*/ 2401882 w 4321169"/>
              <a:gd name="connsiteY102" fmla="*/ 4126706 h 4327526"/>
              <a:gd name="connsiteX103" fmla="*/ 2408232 w 4321169"/>
              <a:gd name="connsiteY103" fmla="*/ 4121150 h 4327526"/>
              <a:gd name="connsiteX104" fmla="*/ 1925632 w 4321169"/>
              <a:gd name="connsiteY104" fmla="*/ 4117976 h 4327526"/>
              <a:gd name="connsiteX105" fmla="*/ 1935157 w 4321169"/>
              <a:gd name="connsiteY105" fmla="*/ 4128216 h 4327526"/>
              <a:gd name="connsiteX106" fmla="*/ 1925632 w 4321169"/>
              <a:gd name="connsiteY106" fmla="*/ 4138614 h 4327526"/>
              <a:gd name="connsiteX107" fmla="*/ 1916251 w 4321169"/>
              <a:gd name="connsiteY107" fmla="*/ 4128374 h 4327526"/>
              <a:gd name="connsiteX108" fmla="*/ 1925632 w 4321169"/>
              <a:gd name="connsiteY108" fmla="*/ 4117976 h 4327526"/>
              <a:gd name="connsiteX109" fmla="*/ 2528167 w 4321169"/>
              <a:gd name="connsiteY109" fmla="*/ 4102100 h 4327526"/>
              <a:gd name="connsiteX110" fmla="*/ 2533488 w 4321169"/>
              <a:gd name="connsiteY110" fmla="*/ 4107656 h 4327526"/>
              <a:gd name="connsiteX111" fmla="*/ 2528167 w 4321169"/>
              <a:gd name="connsiteY111" fmla="*/ 4113213 h 4327526"/>
              <a:gd name="connsiteX112" fmla="*/ 2528010 w 4321169"/>
              <a:gd name="connsiteY112" fmla="*/ 4113213 h 4327526"/>
              <a:gd name="connsiteX113" fmla="*/ 2522688 w 4321169"/>
              <a:gd name="connsiteY113" fmla="*/ 4107656 h 4327526"/>
              <a:gd name="connsiteX114" fmla="*/ 2528167 w 4321169"/>
              <a:gd name="connsiteY114" fmla="*/ 4102100 h 4327526"/>
              <a:gd name="connsiteX115" fmla="*/ 1806570 w 4321169"/>
              <a:gd name="connsiteY115" fmla="*/ 4100513 h 4327526"/>
              <a:gd name="connsiteX116" fmla="*/ 1816095 w 4321169"/>
              <a:gd name="connsiteY116" fmla="*/ 4110038 h 4327526"/>
              <a:gd name="connsiteX117" fmla="*/ 1806570 w 4321169"/>
              <a:gd name="connsiteY117" fmla="*/ 4119563 h 4327526"/>
              <a:gd name="connsiteX118" fmla="*/ 1797045 w 4321169"/>
              <a:gd name="connsiteY118" fmla="*/ 4110187 h 4327526"/>
              <a:gd name="connsiteX119" fmla="*/ 1806570 w 4321169"/>
              <a:gd name="connsiteY119" fmla="*/ 4100513 h 4327526"/>
              <a:gd name="connsiteX120" fmla="*/ 2989968 w 4321169"/>
              <a:gd name="connsiteY120" fmla="*/ 4098925 h 4327526"/>
              <a:gd name="connsiteX121" fmla="*/ 2992432 w 4321169"/>
              <a:gd name="connsiteY121" fmla="*/ 4100512 h 4327526"/>
              <a:gd name="connsiteX122" fmla="*/ 2989968 w 4321169"/>
              <a:gd name="connsiteY122" fmla="*/ 4102100 h 4327526"/>
              <a:gd name="connsiteX123" fmla="*/ 2987669 w 4321169"/>
              <a:gd name="connsiteY123" fmla="*/ 4100512 h 4327526"/>
              <a:gd name="connsiteX124" fmla="*/ 2989968 w 4321169"/>
              <a:gd name="connsiteY124" fmla="*/ 4098925 h 4327526"/>
              <a:gd name="connsiteX125" fmla="*/ 3525038 w 4321169"/>
              <a:gd name="connsiteY125" fmla="*/ 4097338 h 4327526"/>
              <a:gd name="connsiteX126" fmla="*/ 3525832 w 4321169"/>
              <a:gd name="connsiteY126" fmla="*/ 4098132 h 4327526"/>
              <a:gd name="connsiteX127" fmla="*/ 3525038 w 4321169"/>
              <a:gd name="connsiteY127" fmla="*/ 4098926 h 4327526"/>
              <a:gd name="connsiteX128" fmla="*/ 3524244 w 4321169"/>
              <a:gd name="connsiteY128" fmla="*/ 4098132 h 4327526"/>
              <a:gd name="connsiteX129" fmla="*/ 3525038 w 4321169"/>
              <a:gd name="connsiteY129" fmla="*/ 4097338 h 4327526"/>
              <a:gd name="connsiteX130" fmla="*/ 3315427 w 4321169"/>
              <a:gd name="connsiteY130" fmla="*/ 4076700 h 4327526"/>
              <a:gd name="connsiteX131" fmla="*/ 3316282 w 4321169"/>
              <a:gd name="connsiteY131" fmla="*/ 4077494 h 4327526"/>
              <a:gd name="connsiteX132" fmla="*/ 3315427 w 4321169"/>
              <a:gd name="connsiteY132" fmla="*/ 4078288 h 4327526"/>
              <a:gd name="connsiteX133" fmla="*/ 3314694 w 4321169"/>
              <a:gd name="connsiteY133" fmla="*/ 4077494 h 4327526"/>
              <a:gd name="connsiteX134" fmla="*/ 3315427 w 4321169"/>
              <a:gd name="connsiteY134" fmla="*/ 4076700 h 4327526"/>
              <a:gd name="connsiteX135" fmla="*/ 2645405 w 4321169"/>
              <a:gd name="connsiteY135" fmla="*/ 4075113 h 4327526"/>
              <a:gd name="connsiteX136" fmla="*/ 2645563 w 4321169"/>
              <a:gd name="connsiteY136" fmla="*/ 4075113 h 4327526"/>
              <a:gd name="connsiteX137" fmla="*/ 2651120 w 4321169"/>
              <a:gd name="connsiteY137" fmla="*/ 4079875 h 4327526"/>
              <a:gd name="connsiteX138" fmla="*/ 2645563 w 4321169"/>
              <a:gd name="connsiteY138" fmla="*/ 4084638 h 4327526"/>
              <a:gd name="connsiteX139" fmla="*/ 2640007 w 4321169"/>
              <a:gd name="connsiteY139" fmla="*/ 4079875 h 4327526"/>
              <a:gd name="connsiteX140" fmla="*/ 2645405 w 4321169"/>
              <a:gd name="connsiteY140" fmla="*/ 4075113 h 4327526"/>
              <a:gd name="connsiteX141" fmla="*/ 1688225 w 4321169"/>
              <a:gd name="connsiteY141" fmla="*/ 4075113 h 4327526"/>
              <a:gd name="connsiteX142" fmla="*/ 1697033 w 4321169"/>
              <a:gd name="connsiteY142" fmla="*/ 4083920 h 4327526"/>
              <a:gd name="connsiteX143" fmla="*/ 1688377 w 4321169"/>
              <a:gd name="connsiteY143" fmla="*/ 4092576 h 4327526"/>
              <a:gd name="connsiteX144" fmla="*/ 1679570 w 4321169"/>
              <a:gd name="connsiteY144" fmla="*/ 4083920 h 4327526"/>
              <a:gd name="connsiteX145" fmla="*/ 1688225 w 4321169"/>
              <a:gd name="connsiteY145" fmla="*/ 4075113 h 4327526"/>
              <a:gd name="connsiteX146" fmla="*/ 3098723 w 4321169"/>
              <a:gd name="connsiteY146" fmla="*/ 4043363 h 4327526"/>
              <a:gd name="connsiteX147" fmla="*/ 3098864 w 4321169"/>
              <a:gd name="connsiteY147" fmla="*/ 4043363 h 4327526"/>
              <a:gd name="connsiteX148" fmla="*/ 3101969 w 4321169"/>
              <a:gd name="connsiteY148" fmla="*/ 4047244 h 4327526"/>
              <a:gd name="connsiteX149" fmla="*/ 3098723 w 4321169"/>
              <a:gd name="connsiteY149" fmla="*/ 4051301 h 4327526"/>
              <a:gd name="connsiteX150" fmla="*/ 3095619 w 4321169"/>
              <a:gd name="connsiteY150" fmla="*/ 4047420 h 4327526"/>
              <a:gd name="connsiteX151" fmla="*/ 3098723 w 4321169"/>
              <a:gd name="connsiteY151" fmla="*/ 4043363 h 4327526"/>
              <a:gd name="connsiteX152" fmla="*/ 1571619 w 4321169"/>
              <a:gd name="connsiteY152" fmla="*/ 4038601 h 4327526"/>
              <a:gd name="connsiteX153" fmla="*/ 1571774 w 4321169"/>
              <a:gd name="connsiteY153" fmla="*/ 4038601 h 4327526"/>
              <a:gd name="connsiteX154" fmla="*/ 1582732 w 4321169"/>
              <a:gd name="connsiteY154" fmla="*/ 4049713 h 4327526"/>
              <a:gd name="connsiteX155" fmla="*/ 1571774 w 4321169"/>
              <a:gd name="connsiteY155" fmla="*/ 4060826 h 4327526"/>
              <a:gd name="connsiteX156" fmla="*/ 1571619 w 4321169"/>
              <a:gd name="connsiteY156" fmla="*/ 4060826 h 4327526"/>
              <a:gd name="connsiteX157" fmla="*/ 1560661 w 4321169"/>
              <a:gd name="connsiteY157" fmla="*/ 4049713 h 4327526"/>
              <a:gd name="connsiteX158" fmla="*/ 1571619 w 4321169"/>
              <a:gd name="connsiteY158" fmla="*/ 4038601 h 4327526"/>
              <a:gd name="connsiteX159" fmla="*/ 2762244 w 4321169"/>
              <a:gd name="connsiteY159" fmla="*/ 4035425 h 4327526"/>
              <a:gd name="connsiteX160" fmla="*/ 2771769 w 4321169"/>
              <a:gd name="connsiteY160" fmla="*/ 4044870 h 4327526"/>
              <a:gd name="connsiteX161" fmla="*/ 2762244 w 4321169"/>
              <a:gd name="connsiteY161" fmla="*/ 4054475 h 4327526"/>
              <a:gd name="connsiteX162" fmla="*/ 2752878 w 4321169"/>
              <a:gd name="connsiteY162" fmla="*/ 4045030 h 4327526"/>
              <a:gd name="connsiteX163" fmla="*/ 2762244 w 4321169"/>
              <a:gd name="connsiteY163" fmla="*/ 4035425 h 4327526"/>
              <a:gd name="connsiteX164" fmla="*/ 3620288 w 4321169"/>
              <a:gd name="connsiteY164" fmla="*/ 4022725 h 4327526"/>
              <a:gd name="connsiteX165" fmla="*/ 3621082 w 4321169"/>
              <a:gd name="connsiteY165" fmla="*/ 4023519 h 4327526"/>
              <a:gd name="connsiteX166" fmla="*/ 3620288 w 4321169"/>
              <a:gd name="connsiteY166" fmla="*/ 4024313 h 4327526"/>
              <a:gd name="connsiteX167" fmla="*/ 3619494 w 4321169"/>
              <a:gd name="connsiteY167" fmla="*/ 4023519 h 4327526"/>
              <a:gd name="connsiteX168" fmla="*/ 3620288 w 4321169"/>
              <a:gd name="connsiteY168" fmla="*/ 4022725 h 4327526"/>
              <a:gd name="connsiteX169" fmla="*/ 3415454 w 4321169"/>
              <a:gd name="connsiteY169" fmla="*/ 4008438 h 4327526"/>
              <a:gd name="connsiteX170" fmla="*/ 3416295 w 4321169"/>
              <a:gd name="connsiteY170" fmla="*/ 4010119 h 4327526"/>
              <a:gd name="connsiteX171" fmla="*/ 3415548 w 4321169"/>
              <a:gd name="connsiteY171" fmla="*/ 4011613 h 4327526"/>
              <a:gd name="connsiteX172" fmla="*/ 3414707 w 4321169"/>
              <a:gd name="connsiteY172" fmla="*/ 4010119 h 4327526"/>
              <a:gd name="connsiteX173" fmla="*/ 3415454 w 4321169"/>
              <a:gd name="connsiteY173" fmla="*/ 4008438 h 4327526"/>
              <a:gd name="connsiteX174" fmla="*/ 1458907 w 4321169"/>
              <a:gd name="connsiteY174" fmla="*/ 3997326 h 4327526"/>
              <a:gd name="connsiteX175" fmla="*/ 1470020 w 4321169"/>
              <a:gd name="connsiteY175" fmla="*/ 4008361 h 4327526"/>
              <a:gd name="connsiteX176" fmla="*/ 1459062 w 4321169"/>
              <a:gd name="connsiteY176" fmla="*/ 4019551 h 4327526"/>
              <a:gd name="connsiteX177" fmla="*/ 1458907 w 4321169"/>
              <a:gd name="connsiteY177" fmla="*/ 4019551 h 4327526"/>
              <a:gd name="connsiteX178" fmla="*/ 1447795 w 4321169"/>
              <a:gd name="connsiteY178" fmla="*/ 4008516 h 4327526"/>
              <a:gd name="connsiteX179" fmla="*/ 1458907 w 4321169"/>
              <a:gd name="connsiteY179" fmla="*/ 3997326 h 4327526"/>
              <a:gd name="connsiteX180" fmla="*/ 2874956 w 4321169"/>
              <a:gd name="connsiteY180" fmla="*/ 3995738 h 4327526"/>
              <a:gd name="connsiteX181" fmla="*/ 2882894 w 4321169"/>
              <a:gd name="connsiteY181" fmla="*/ 4002954 h 4327526"/>
              <a:gd name="connsiteX182" fmla="*/ 2874956 w 4321169"/>
              <a:gd name="connsiteY182" fmla="*/ 4010026 h 4327526"/>
              <a:gd name="connsiteX183" fmla="*/ 2867019 w 4321169"/>
              <a:gd name="connsiteY183" fmla="*/ 4002954 h 4327526"/>
              <a:gd name="connsiteX184" fmla="*/ 2874956 w 4321169"/>
              <a:gd name="connsiteY184" fmla="*/ 3995738 h 4327526"/>
              <a:gd name="connsiteX185" fmla="*/ 2166932 w 4321169"/>
              <a:gd name="connsiteY185" fmla="*/ 3995738 h 4327526"/>
              <a:gd name="connsiteX186" fmla="*/ 2179632 w 4321169"/>
              <a:gd name="connsiteY186" fmla="*/ 4008438 h 4327526"/>
              <a:gd name="connsiteX187" fmla="*/ 2166932 w 4321169"/>
              <a:gd name="connsiteY187" fmla="*/ 4021138 h 4327526"/>
              <a:gd name="connsiteX188" fmla="*/ 2154232 w 4321169"/>
              <a:gd name="connsiteY188" fmla="*/ 4008438 h 4327526"/>
              <a:gd name="connsiteX189" fmla="*/ 2166932 w 4321169"/>
              <a:gd name="connsiteY189" fmla="*/ 3995738 h 4327526"/>
              <a:gd name="connsiteX190" fmla="*/ 2287582 w 4321169"/>
              <a:gd name="connsiteY190" fmla="*/ 3992563 h 4327526"/>
              <a:gd name="connsiteX191" fmla="*/ 2298695 w 4321169"/>
              <a:gd name="connsiteY191" fmla="*/ 4003675 h 4327526"/>
              <a:gd name="connsiteX192" fmla="*/ 2287582 w 4321169"/>
              <a:gd name="connsiteY192" fmla="*/ 4014788 h 4327526"/>
              <a:gd name="connsiteX193" fmla="*/ 2276470 w 4321169"/>
              <a:gd name="connsiteY193" fmla="*/ 4003675 h 4327526"/>
              <a:gd name="connsiteX194" fmla="*/ 2287582 w 4321169"/>
              <a:gd name="connsiteY194" fmla="*/ 3992563 h 4327526"/>
              <a:gd name="connsiteX195" fmla="*/ 2045413 w 4321169"/>
              <a:gd name="connsiteY195" fmla="*/ 3990976 h 4327526"/>
              <a:gd name="connsiteX196" fmla="*/ 2058983 w 4321169"/>
              <a:gd name="connsiteY196" fmla="*/ 4004394 h 4327526"/>
              <a:gd name="connsiteX197" fmla="*/ 2045565 w 4321169"/>
              <a:gd name="connsiteY197" fmla="*/ 4017964 h 4327526"/>
              <a:gd name="connsiteX198" fmla="*/ 2045413 w 4321169"/>
              <a:gd name="connsiteY198" fmla="*/ 4017964 h 4327526"/>
              <a:gd name="connsiteX199" fmla="*/ 2031995 w 4321169"/>
              <a:gd name="connsiteY199" fmla="*/ 4004546 h 4327526"/>
              <a:gd name="connsiteX200" fmla="*/ 2045413 w 4321169"/>
              <a:gd name="connsiteY200" fmla="*/ 3990976 h 4327526"/>
              <a:gd name="connsiteX201" fmla="*/ 3203645 w 4321169"/>
              <a:gd name="connsiteY201" fmla="*/ 3986213 h 4327526"/>
              <a:gd name="connsiteX202" fmla="*/ 3205157 w 4321169"/>
              <a:gd name="connsiteY202" fmla="*/ 3987800 h 4327526"/>
              <a:gd name="connsiteX203" fmla="*/ 3203645 w 4321169"/>
              <a:gd name="connsiteY203" fmla="*/ 3989388 h 4327526"/>
              <a:gd name="connsiteX204" fmla="*/ 3201982 w 4321169"/>
              <a:gd name="connsiteY204" fmla="*/ 3987800 h 4327526"/>
              <a:gd name="connsiteX205" fmla="*/ 3203645 w 4321169"/>
              <a:gd name="connsiteY205" fmla="*/ 3986213 h 4327526"/>
              <a:gd name="connsiteX206" fmla="*/ 2408232 w 4321169"/>
              <a:gd name="connsiteY206" fmla="*/ 3979863 h 4327526"/>
              <a:gd name="connsiteX207" fmla="*/ 2419345 w 4321169"/>
              <a:gd name="connsiteY207" fmla="*/ 3990975 h 4327526"/>
              <a:gd name="connsiteX208" fmla="*/ 2408232 w 4321169"/>
              <a:gd name="connsiteY208" fmla="*/ 4002088 h 4327526"/>
              <a:gd name="connsiteX209" fmla="*/ 2397120 w 4321169"/>
              <a:gd name="connsiteY209" fmla="*/ 3990975 h 4327526"/>
              <a:gd name="connsiteX210" fmla="*/ 2408232 w 4321169"/>
              <a:gd name="connsiteY210" fmla="*/ 3979863 h 4327526"/>
              <a:gd name="connsiteX211" fmla="*/ 1925553 w 4321169"/>
              <a:gd name="connsiteY211" fmla="*/ 3978276 h 4327526"/>
              <a:gd name="connsiteX212" fmla="*/ 1939920 w 4321169"/>
              <a:gd name="connsiteY212" fmla="*/ 3992484 h 4327526"/>
              <a:gd name="connsiteX213" fmla="*/ 1925711 w 4321169"/>
              <a:gd name="connsiteY213" fmla="*/ 4006851 h 4327526"/>
              <a:gd name="connsiteX214" fmla="*/ 1911345 w 4321169"/>
              <a:gd name="connsiteY214" fmla="*/ 3992642 h 4327526"/>
              <a:gd name="connsiteX215" fmla="*/ 1925553 w 4321169"/>
              <a:gd name="connsiteY215" fmla="*/ 3978276 h 4327526"/>
              <a:gd name="connsiteX216" fmla="*/ 2527294 w 4321169"/>
              <a:gd name="connsiteY216" fmla="*/ 3959226 h 4327526"/>
              <a:gd name="connsiteX217" fmla="*/ 2538248 w 4321169"/>
              <a:gd name="connsiteY217" fmla="*/ 3969471 h 4327526"/>
              <a:gd name="connsiteX218" fmla="*/ 2527294 w 4321169"/>
              <a:gd name="connsiteY218" fmla="*/ 3979864 h 4327526"/>
              <a:gd name="connsiteX219" fmla="*/ 2516182 w 4321169"/>
              <a:gd name="connsiteY219" fmla="*/ 3969619 h 4327526"/>
              <a:gd name="connsiteX220" fmla="*/ 2527294 w 4321169"/>
              <a:gd name="connsiteY220" fmla="*/ 3959226 h 4327526"/>
              <a:gd name="connsiteX221" fmla="*/ 1806492 w 4321169"/>
              <a:gd name="connsiteY221" fmla="*/ 3957638 h 4327526"/>
              <a:gd name="connsiteX222" fmla="*/ 1820702 w 4321169"/>
              <a:gd name="connsiteY222" fmla="*/ 3971848 h 4327526"/>
              <a:gd name="connsiteX223" fmla="*/ 1806647 w 4321169"/>
              <a:gd name="connsiteY223" fmla="*/ 3986213 h 4327526"/>
              <a:gd name="connsiteX224" fmla="*/ 1806492 w 4321169"/>
              <a:gd name="connsiteY224" fmla="*/ 3986213 h 4327526"/>
              <a:gd name="connsiteX225" fmla="*/ 1792282 w 4321169"/>
              <a:gd name="connsiteY225" fmla="*/ 3972002 h 4327526"/>
              <a:gd name="connsiteX226" fmla="*/ 1806492 w 4321169"/>
              <a:gd name="connsiteY226" fmla="*/ 3957638 h 4327526"/>
              <a:gd name="connsiteX227" fmla="*/ 1347716 w 4321169"/>
              <a:gd name="connsiteY227" fmla="*/ 3951288 h 4327526"/>
              <a:gd name="connsiteX228" fmla="*/ 1355731 w 4321169"/>
              <a:gd name="connsiteY228" fmla="*/ 3959302 h 4327526"/>
              <a:gd name="connsiteX229" fmla="*/ 1347716 w 4321169"/>
              <a:gd name="connsiteY229" fmla="*/ 3967163 h 4327526"/>
              <a:gd name="connsiteX230" fmla="*/ 1339856 w 4321169"/>
              <a:gd name="connsiteY230" fmla="*/ 3959302 h 4327526"/>
              <a:gd name="connsiteX231" fmla="*/ 1347716 w 4321169"/>
              <a:gd name="connsiteY231" fmla="*/ 3951288 h 4327526"/>
              <a:gd name="connsiteX232" fmla="*/ 2985288 w 4321169"/>
              <a:gd name="connsiteY232" fmla="*/ 3948113 h 4327526"/>
              <a:gd name="connsiteX233" fmla="*/ 2990845 w 4321169"/>
              <a:gd name="connsiteY233" fmla="*/ 3953669 h 4327526"/>
              <a:gd name="connsiteX234" fmla="*/ 2985288 w 4321169"/>
              <a:gd name="connsiteY234" fmla="*/ 3959226 h 4327526"/>
              <a:gd name="connsiteX235" fmla="*/ 2979732 w 4321169"/>
              <a:gd name="connsiteY235" fmla="*/ 3953669 h 4327526"/>
              <a:gd name="connsiteX236" fmla="*/ 2985288 w 4321169"/>
              <a:gd name="connsiteY236" fmla="*/ 3948113 h 4327526"/>
              <a:gd name="connsiteX237" fmla="*/ 3512399 w 4321169"/>
              <a:gd name="connsiteY237" fmla="*/ 3937000 h 4327526"/>
              <a:gd name="connsiteX238" fmla="*/ 3513132 w 4321169"/>
              <a:gd name="connsiteY238" fmla="*/ 3937794 h 4327526"/>
              <a:gd name="connsiteX239" fmla="*/ 3512399 w 4321169"/>
              <a:gd name="connsiteY239" fmla="*/ 3938588 h 4327526"/>
              <a:gd name="connsiteX240" fmla="*/ 3512277 w 4321169"/>
              <a:gd name="connsiteY240" fmla="*/ 3938588 h 4327526"/>
              <a:gd name="connsiteX241" fmla="*/ 3511544 w 4321169"/>
              <a:gd name="connsiteY241" fmla="*/ 3937794 h 4327526"/>
              <a:gd name="connsiteX242" fmla="*/ 3512399 w 4321169"/>
              <a:gd name="connsiteY242" fmla="*/ 3937000 h 4327526"/>
              <a:gd name="connsiteX243" fmla="*/ 1688221 w 4321169"/>
              <a:gd name="connsiteY243" fmla="*/ 3930651 h 4327526"/>
              <a:gd name="connsiteX244" fmla="*/ 1701795 w 4321169"/>
              <a:gd name="connsiteY244" fmla="*/ 3943351 h 4327526"/>
              <a:gd name="connsiteX245" fmla="*/ 1688381 w 4321169"/>
              <a:gd name="connsiteY245" fmla="*/ 3956051 h 4327526"/>
              <a:gd name="connsiteX246" fmla="*/ 1674807 w 4321169"/>
              <a:gd name="connsiteY246" fmla="*/ 3943351 h 4327526"/>
              <a:gd name="connsiteX247" fmla="*/ 1688221 w 4321169"/>
              <a:gd name="connsiteY247" fmla="*/ 3930651 h 4327526"/>
              <a:gd name="connsiteX248" fmla="*/ 2644769 w 4321169"/>
              <a:gd name="connsiteY248" fmla="*/ 3929063 h 4327526"/>
              <a:gd name="connsiteX249" fmla="*/ 2655882 w 4321169"/>
              <a:gd name="connsiteY249" fmla="*/ 3940095 h 4327526"/>
              <a:gd name="connsiteX250" fmla="*/ 2644769 w 4321169"/>
              <a:gd name="connsiteY250" fmla="*/ 3951288 h 4327526"/>
              <a:gd name="connsiteX251" fmla="*/ 2633657 w 4321169"/>
              <a:gd name="connsiteY251" fmla="*/ 3940255 h 4327526"/>
              <a:gd name="connsiteX252" fmla="*/ 2644769 w 4321169"/>
              <a:gd name="connsiteY252" fmla="*/ 3929063 h 4327526"/>
              <a:gd name="connsiteX253" fmla="*/ 3306757 w 4321169"/>
              <a:gd name="connsiteY253" fmla="*/ 3921125 h 4327526"/>
              <a:gd name="connsiteX254" fmla="*/ 3308345 w 4321169"/>
              <a:gd name="connsiteY254" fmla="*/ 3922713 h 4327526"/>
              <a:gd name="connsiteX255" fmla="*/ 3306757 w 4321169"/>
              <a:gd name="connsiteY255" fmla="*/ 3924301 h 4327526"/>
              <a:gd name="connsiteX256" fmla="*/ 3305169 w 4321169"/>
              <a:gd name="connsiteY256" fmla="*/ 3922713 h 4327526"/>
              <a:gd name="connsiteX257" fmla="*/ 3306757 w 4321169"/>
              <a:gd name="connsiteY257" fmla="*/ 3921125 h 4327526"/>
              <a:gd name="connsiteX258" fmla="*/ 1239774 w 4321169"/>
              <a:gd name="connsiteY258" fmla="*/ 3897313 h 4327526"/>
              <a:gd name="connsiteX259" fmla="*/ 1239913 w 4321169"/>
              <a:gd name="connsiteY259" fmla="*/ 3897313 h 4327526"/>
              <a:gd name="connsiteX260" fmla="*/ 1246193 w 4321169"/>
              <a:gd name="connsiteY260" fmla="*/ 3903593 h 4327526"/>
              <a:gd name="connsiteX261" fmla="*/ 1239913 w 4321169"/>
              <a:gd name="connsiteY261" fmla="*/ 3910013 h 4327526"/>
              <a:gd name="connsiteX262" fmla="*/ 1233494 w 4321169"/>
              <a:gd name="connsiteY262" fmla="*/ 3903733 h 4327526"/>
              <a:gd name="connsiteX263" fmla="*/ 1239774 w 4321169"/>
              <a:gd name="connsiteY263" fmla="*/ 3897313 h 4327526"/>
              <a:gd name="connsiteX264" fmla="*/ 1573286 w 4321169"/>
              <a:gd name="connsiteY264" fmla="*/ 3894138 h 4327526"/>
              <a:gd name="connsiteX265" fmla="*/ 1585907 w 4321169"/>
              <a:gd name="connsiteY265" fmla="*/ 3906838 h 4327526"/>
              <a:gd name="connsiteX266" fmla="*/ 1573286 w 4321169"/>
              <a:gd name="connsiteY266" fmla="*/ 3919538 h 4327526"/>
              <a:gd name="connsiteX267" fmla="*/ 1560665 w 4321169"/>
              <a:gd name="connsiteY267" fmla="*/ 3906838 h 4327526"/>
              <a:gd name="connsiteX268" fmla="*/ 1573286 w 4321169"/>
              <a:gd name="connsiteY268" fmla="*/ 3894138 h 4327526"/>
              <a:gd name="connsiteX269" fmla="*/ 3092444 w 4321169"/>
              <a:gd name="connsiteY269" fmla="*/ 3889375 h 4327526"/>
              <a:gd name="connsiteX270" fmla="*/ 3100382 w 4321169"/>
              <a:gd name="connsiteY270" fmla="*/ 3897235 h 4327526"/>
              <a:gd name="connsiteX271" fmla="*/ 3092444 w 4321169"/>
              <a:gd name="connsiteY271" fmla="*/ 3905250 h 4327526"/>
              <a:gd name="connsiteX272" fmla="*/ 3084507 w 4321169"/>
              <a:gd name="connsiteY272" fmla="*/ 3897389 h 4327526"/>
              <a:gd name="connsiteX273" fmla="*/ 3092444 w 4321169"/>
              <a:gd name="connsiteY273" fmla="*/ 3889375 h 4327526"/>
              <a:gd name="connsiteX274" fmla="*/ 2759942 w 4321169"/>
              <a:gd name="connsiteY274" fmla="*/ 3887788 h 4327526"/>
              <a:gd name="connsiteX275" fmla="*/ 2774945 w 4321169"/>
              <a:gd name="connsiteY275" fmla="*/ 3902791 h 4327526"/>
              <a:gd name="connsiteX276" fmla="*/ 2759942 w 4321169"/>
              <a:gd name="connsiteY276" fmla="*/ 3917951 h 4327526"/>
              <a:gd name="connsiteX277" fmla="*/ 2744782 w 4321169"/>
              <a:gd name="connsiteY277" fmla="*/ 3902947 h 4327526"/>
              <a:gd name="connsiteX278" fmla="*/ 2759942 w 4321169"/>
              <a:gd name="connsiteY278" fmla="*/ 3887788 h 4327526"/>
              <a:gd name="connsiteX279" fmla="*/ 2165983 w 4321169"/>
              <a:gd name="connsiteY279" fmla="*/ 3857626 h 4327526"/>
              <a:gd name="connsiteX280" fmla="*/ 2166139 w 4321169"/>
              <a:gd name="connsiteY280" fmla="*/ 3857626 h 4327526"/>
              <a:gd name="connsiteX281" fmla="*/ 2182652 w 4321169"/>
              <a:gd name="connsiteY281" fmla="*/ 3873501 h 4327526"/>
              <a:gd name="connsiteX282" fmla="*/ 2166139 w 4321169"/>
              <a:gd name="connsiteY282" fmla="*/ 3889376 h 4327526"/>
              <a:gd name="connsiteX283" fmla="*/ 2149470 w 4321169"/>
              <a:gd name="connsiteY283" fmla="*/ 3873501 h 4327526"/>
              <a:gd name="connsiteX284" fmla="*/ 2165983 w 4321169"/>
              <a:gd name="connsiteY284" fmla="*/ 3857626 h 4327526"/>
              <a:gd name="connsiteX285" fmla="*/ 3604413 w 4321169"/>
              <a:gd name="connsiteY285" fmla="*/ 3857625 h 4327526"/>
              <a:gd name="connsiteX286" fmla="*/ 3605207 w 4321169"/>
              <a:gd name="connsiteY286" fmla="*/ 3858419 h 4327526"/>
              <a:gd name="connsiteX287" fmla="*/ 3604413 w 4321169"/>
              <a:gd name="connsiteY287" fmla="*/ 3859213 h 4327526"/>
              <a:gd name="connsiteX288" fmla="*/ 3603619 w 4321169"/>
              <a:gd name="connsiteY288" fmla="*/ 3858419 h 4327526"/>
              <a:gd name="connsiteX289" fmla="*/ 3604413 w 4321169"/>
              <a:gd name="connsiteY289" fmla="*/ 3857625 h 4327526"/>
              <a:gd name="connsiteX290" fmla="*/ 2287431 w 4321169"/>
              <a:gd name="connsiteY290" fmla="*/ 3852863 h 4327526"/>
              <a:gd name="connsiteX291" fmla="*/ 2287582 w 4321169"/>
              <a:gd name="connsiteY291" fmla="*/ 3852863 h 4327526"/>
              <a:gd name="connsiteX292" fmla="*/ 2303306 w 4321169"/>
              <a:gd name="connsiteY292" fmla="*/ 3868662 h 4327526"/>
              <a:gd name="connsiteX293" fmla="*/ 2287582 w 4321169"/>
              <a:gd name="connsiteY293" fmla="*/ 3884613 h 4327526"/>
              <a:gd name="connsiteX294" fmla="*/ 2271707 w 4321169"/>
              <a:gd name="connsiteY294" fmla="*/ 3868814 h 4327526"/>
              <a:gd name="connsiteX295" fmla="*/ 2287431 w 4321169"/>
              <a:gd name="connsiteY295" fmla="*/ 3852863 h 4327526"/>
              <a:gd name="connsiteX296" fmla="*/ 2045412 w 4321169"/>
              <a:gd name="connsiteY296" fmla="*/ 3852863 h 4327526"/>
              <a:gd name="connsiteX297" fmla="*/ 2062158 w 4321169"/>
              <a:gd name="connsiteY297" fmla="*/ 3869532 h 4327526"/>
              <a:gd name="connsiteX298" fmla="*/ 2045566 w 4321169"/>
              <a:gd name="connsiteY298" fmla="*/ 3886201 h 4327526"/>
              <a:gd name="connsiteX299" fmla="*/ 2028820 w 4321169"/>
              <a:gd name="connsiteY299" fmla="*/ 3869532 h 4327526"/>
              <a:gd name="connsiteX300" fmla="*/ 2045412 w 4321169"/>
              <a:gd name="connsiteY300" fmla="*/ 3852863 h 4327526"/>
              <a:gd name="connsiteX301" fmla="*/ 1460495 w 4321169"/>
              <a:gd name="connsiteY301" fmla="*/ 3849688 h 4327526"/>
              <a:gd name="connsiteX302" fmla="*/ 1460654 w 4321169"/>
              <a:gd name="connsiteY302" fmla="*/ 3849688 h 4327526"/>
              <a:gd name="connsiteX303" fmla="*/ 1473195 w 4321169"/>
              <a:gd name="connsiteY303" fmla="*/ 3862229 h 4327526"/>
              <a:gd name="connsiteX304" fmla="*/ 1460654 w 4321169"/>
              <a:gd name="connsiteY304" fmla="*/ 3875088 h 4327526"/>
              <a:gd name="connsiteX305" fmla="*/ 1460495 w 4321169"/>
              <a:gd name="connsiteY305" fmla="*/ 3875088 h 4327526"/>
              <a:gd name="connsiteX306" fmla="*/ 1447795 w 4321169"/>
              <a:gd name="connsiteY306" fmla="*/ 3862388 h 4327526"/>
              <a:gd name="connsiteX307" fmla="*/ 1460495 w 4321169"/>
              <a:gd name="connsiteY307" fmla="*/ 3849688 h 4327526"/>
              <a:gd name="connsiteX308" fmla="*/ 3403690 w 4321169"/>
              <a:gd name="connsiteY308" fmla="*/ 3848100 h 4327526"/>
              <a:gd name="connsiteX309" fmla="*/ 3406769 w 4321169"/>
              <a:gd name="connsiteY309" fmla="*/ 3850553 h 4327526"/>
              <a:gd name="connsiteX310" fmla="*/ 3403690 w 4321169"/>
              <a:gd name="connsiteY310" fmla="*/ 3852863 h 4327526"/>
              <a:gd name="connsiteX311" fmla="*/ 3400419 w 4321169"/>
              <a:gd name="connsiteY311" fmla="*/ 3850553 h 4327526"/>
              <a:gd name="connsiteX312" fmla="*/ 3403690 w 4321169"/>
              <a:gd name="connsiteY312" fmla="*/ 3848100 h 4327526"/>
              <a:gd name="connsiteX313" fmla="*/ 2871708 w 4321169"/>
              <a:gd name="connsiteY313" fmla="*/ 3844926 h 4327526"/>
              <a:gd name="connsiteX314" fmla="*/ 2884335 w 4321169"/>
              <a:gd name="connsiteY314" fmla="*/ 3857626 h 4327526"/>
              <a:gd name="connsiteX315" fmla="*/ 2871855 w 4321169"/>
              <a:gd name="connsiteY315" fmla="*/ 3870326 h 4327526"/>
              <a:gd name="connsiteX316" fmla="*/ 2871708 w 4321169"/>
              <a:gd name="connsiteY316" fmla="*/ 3870326 h 4327526"/>
              <a:gd name="connsiteX317" fmla="*/ 2859082 w 4321169"/>
              <a:gd name="connsiteY317" fmla="*/ 3857773 h 4327526"/>
              <a:gd name="connsiteX318" fmla="*/ 2871708 w 4321169"/>
              <a:gd name="connsiteY318" fmla="*/ 3844926 h 4327526"/>
              <a:gd name="connsiteX319" fmla="*/ 1924839 w 4321169"/>
              <a:gd name="connsiteY319" fmla="*/ 3840163 h 4327526"/>
              <a:gd name="connsiteX320" fmla="*/ 1924989 w 4321169"/>
              <a:gd name="connsiteY320" fmla="*/ 3840163 h 4327526"/>
              <a:gd name="connsiteX321" fmla="*/ 1941508 w 4321169"/>
              <a:gd name="connsiteY321" fmla="*/ 3856756 h 4327526"/>
              <a:gd name="connsiteX322" fmla="*/ 1924989 w 4321169"/>
              <a:gd name="connsiteY322" fmla="*/ 3873501 h 4327526"/>
              <a:gd name="connsiteX323" fmla="*/ 1924839 w 4321169"/>
              <a:gd name="connsiteY323" fmla="*/ 3873501 h 4327526"/>
              <a:gd name="connsiteX324" fmla="*/ 1908320 w 4321169"/>
              <a:gd name="connsiteY324" fmla="*/ 3856907 h 4327526"/>
              <a:gd name="connsiteX325" fmla="*/ 1924839 w 4321169"/>
              <a:gd name="connsiteY325" fmla="*/ 3840163 h 4327526"/>
              <a:gd name="connsiteX326" fmla="*/ 2407439 w 4321169"/>
              <a:gd name="connsiteY326" fmla="*/ 3838576 h 4327526"/>
              <a:gd name="connsiteX327" fmla="*/ 2424108 w 4321169"/>
              <a:gd name="connsiteY327" fmla="*/ 3854451 h 4327526"/>
              <a:gd name="connsiteX328" fmla="*/ 2407598 w 4321169"/>
              <a:gd name="connsiteY328" fmla="*/ 3870326 h 4327526"/>
              <a:gd name="connsiteX329" fmla="*/ 2407439 w 4321169"/>
              <a:gd name="connsiteY329" fmla="*/ 3870326 h 4327526"/>
              <a:gd name="connsiteX330" fmla="*/ 2390770 w 4321169"/>
              <a:gd name="connsiteY330" fmla="*/ 3854451 h 4327526"/>
              <a:gd name="connsiteX331" fmla="*/ 2407439 w 4321169"/>
              <a:gd name="connsiteY331" fmla="*/ 3838576 h 4327526"/>
              <a:gd name="connsiteX332" fmla="*/ 1136656 w 4321169"/>
              <a:gd name="connsiteY332" fmla="*/ 3835401 h 4327526"/>
              <a:gd name="connsiteX333" fmla="*/ 1141420 w 4321169"/>
              <a:gd name="connsiteY333" fmla="*/ 3840957 h 4327526"/>
              <a:gd name="connsiteX334" fmla="*/ 1136656 w 4321169"/>
              <a:gd name="connsiteY334" fmla="*/ 3846514 h 4327526"/>
              <a:gd name="connsiteX335" fmla="*/ 1131893 w 4321169"/>
              <a:gd name="connsiteY335" fmla="*/ 3840957 h 4327526"/>
              <a:gd name="connsiteX336" fmla="*/ 1136656 w 4321169"/>
              <a:gd name="connsiteY336" fmla="*/ 3835401 h 4327526"/>
              <a:gd name="connsiteX337" fmla="*/ 3196425 w 4321169"/>
              <a:gd name="connsiteY337" fmla="*/ 3829050 h 4327526"/>
              <a:gd name="connsiteX338" fmla="*/ 3201982 w 4321169"/>
              <a:gd name="connsiteY338" fmla="*/ 3833739 h 4327526"/>
              <a:gd name="connsiteX339" fmla="*/ 3196425 w 4321169"/>
              <a:gd name="connsiteY339" fmla="*/ 3838575 h 4327526"/>
              <a:gd name="connsiteX340" fmla="*/ 3190869 w 4321169"/>
              <a:gd name="connsiteY340" fmla="*/ 3833886 h 4327526"/>
              <a:gd name="connsiteX341" fmla="*/ 3196425 w 4321169"/>
              <a:gd name="connsiteY341" fmla="*/ 3829050 h 4327526"/>
              <a:gd name="connsiteX342" fmla="*/ 1805623 w 4321169"/>
              <a:gd name="connsiteY342" fmla="*/ 3817938 h 4327526"/>
              <a:gd name="connsiteX343" fmla="*/ 1805776 w 4321169"/>
              <a:gd name="connsiteY343" fmla="*/ 3817938 h 4327526"/>
              <a:gd name="connsiteX344" fmla="*/ 1822445 w 4321169"/>
              <a:gd name="connsiteY344" fmla="*/ 3834607 h 4327526"/>
              <a:gd name="connsiteX345" fmla="*/ 1805776 w 4321169"/>
              <a:gd name="connsiteY345" fmla="*/ 3851276 h 4327526"/>
              <a:gd name="connsiteX346" fmla="*/ 1789107 w 4321169"/>
              <a:gd name="connsiteY346" fmla="*/ 3834760 h 4327526"/>
              <a:gd name="connsiteX347" fmla="*/ 1805623 w 4321169"/>
              <a:gd name="connsiteY347" fmla="*/ 3817938 h 4327526"/>
              <a:gd name="connsiteX348" fmla="*/ 2525629 w 4321169"/>
              <a:gd name="connsiteY348" fmla="*/ 3816351 h 4327526"/>
              <a:gd name="connsiteX349" fmla="*/ 2541582 w 4321169"/>
              <a:gd name="connsiteY349" fmla="*/ 3832148 h 4327526"/>
              <a:gd name="connsiteX350" fmla="*/ 2525784 w 4321169"/>
              <a:gd name="connsiteY350" fmla="*/ 3848101 h 4327526"/>
              <a:gd name="connsiteX351" fmla="*/ 2525629 w 4321169"/>
              <a:gd name="connsiteY351" fmla="*/ 3848101 h 4327526"/>
              <a:gd name="connsiteX352" fmla="*/ 2509832 w 4321169"/>
              <a:gd name="connsiteY352" fmla="*/ 3832148 h 4327526"/>
              <a:gd name="connsiteX353" fmla="*/ 2525629 w 4321169"/>
              <a:gd name="connsiteY353" fmla="*/ 3816351 h 4327526"/>
              <a:gd name="connsiteX354" fmla="*/ 1350894 w 4321169"/>
              <a:gd name="connsiteY354" fmla="*/ 3800476 h 4327526"/>
              <a:gd name="connsiteX355" fmla="*/ 1351044 w 4321169"/>
              <a:gd name="connsiteY355" fmla="*/ 3800476 h 4327526"/>
              <a:gd name="connsiteX356" fmla="*/ 1360494 w 4321169"/>
              <a:gd name="connsiteY356" fmla="*/ 3809926 h 4327526"/>
              <a:gd name="connsiteX357" fmla="*/ 1351044 w 4321169"/>
              <a:gd name="connsiteY357" fmla="*/ 3819526 h 4327526"/>
              <a:gd name="connsiteX358" fmla="*/ 1341444 w 4321169"/>
              <a:gd name="connsiteY358" fmla="*/ 3809926 h 4327526"/>
              <a:gd name="connsiteX359" fmla="*/ 1350894 w 4321169"/>
              <a:gd name="connsiteY359" fmla="*/ 3800476 h 4327526"/>
              <a:gd name="connsiteX360" fmla="*/ 2981319 w 4321169"/>
              <a:gd name="connsiteY360" fmla="*/ 3794126 h 4327526"/>
              <a:gd name="connsiteX361" fmla="*/ 2981474 w 4321169"/>
              <a:gd name="connsiteY361" fmla="*/ 3794126 h 4327526"/>
              <a:gd name="connsiteX362" fmla="*/ 2992432 w 4321169"/>
              <a:gd name="connsiteY362" fmla="*/ 3805084 h 4327526"/>
              <a:gd name="connsiteX363" fmla="*/ 2981474 w 4321169"/>
              <a:gd name="connsiteY363" fmla="*/ 3816351 h 4327526"/>
              <a:gd name="connsiteX364" fmla="*/ 2970361 w 4321169"/>
              <a:gd name="connsiteY364" fmla="*/ 3805238 h 4327526"/>
              <a:gd name="connsiteX365" fmla="*/ 2981319 w 4321169"/>
              <a:gd name="connsiteY365" fmla="*/ 3794126 h 4327526"/>
              <a:gd name="connsiteX366" fmla="*/ 1689020 w 4321169"/>
              <a:gd name="connsiteY366" fmla="*/ 3787776 h 4327526"/>
              <a:gd name="connsiteX367" fmla="*/ 1703382 w 4321169"/>
              <a:gd name="connsiteY367" fmla="*/ 3802779 h 4327526"/>
              <a:gd name="connsiteX368" fmla="*/ 1689168 w 4321169"/>
              <a:gd name="connsiteY368" fmla="*/ 3817939 h 4327526"/>
              <a:gd name="connsiteX369" fmla="*/ 1674807 w 4321169"/>
              <a:gd name="connsiteY369" fmla="*/ 3802935 h 4327526"/>
              <a:gd name="connsiteX370" fmla="*/ 1689020 w 4321169"/>
              <a:gd name="connsiteY370" fmla="*/ 3787776 h 4327526"/>
              <a:gd name="connsiteX371" fmla="*/ 2643104 w 4321169"/>
              <a:gd name="connsiteY371" fmla="*/ 3784601 h 4327526"/>
              <a:gd name="connsiteX372" fmla="*/ 2643259 w 4321169"/>
              <a:gd name="connsiteY372" fmla="*/ 3784601 h 4327526"/>
              <a:gd name="connsiteX373" fmla="*/ 2659057 w 4321169"/>
              <a:gd name="connsiteY373" fmla="*/ 3799756 h 4327526"/>
              <a:gd name="connsiteX374" fmla="*/ 2643259 w 4321169"/>
              <a:gd name="connsiteY374" fmla="*/ 3814764 h 4327526"/>
              <a:gd name="connsiteX375" fmla="*/ 2627307 w 4321169"/>
              <a:gd name="connsiteY375" fmla="*/ 3799756 h 4327526"/>
              <a:gd name="connsiteX376" fmla="*/ 2643104 w 4321169"/>
              <a:gd name="connsiteY376" fmla="*/ 3784601 h 4327526"/>
              <a:gd name="connsiteX377" fmla="*/ 834957 w 4321169"/>
              <a:gd name="connsiteY377" fmla="*/ 3779838 h 4327526"/>
              <a:gd name="connsiteX378" fmla="*/ 838202 w 4321169"/>
              <a:gd name="connsiteY378" fmla="*/ 3783013 h 4327526"/>
              <a:gd name="connsiteX379" fmla="*/ 834957 w 4321169"/>
              <a:gd name="connsiteY379" fmla="*/ 3786188 h 4327526"/>
              <a:gd name="connsiteX380" fmla="*/ 831852 w 4321169"/>
              <a:gd name="connsiteY380" fmla="*/ 3783013 h 4327526"/>
              <a:gd name="connsiteX381" fmla="*/ 834957 w 4321169"/>
              <a:gd name="connsiteY381" fmla="*/ 3779838 h 4327526"/>
              <a:gd name="connsiteX382" fmla="*/ 3691726 w 4321169"/>
              <a:gd name="connsiteY382" fmla="*/ 3773488 h 4327526"/>
              <a:gd name="connsiteX383" fmla="*/ 3694108 w 4321169"/>
              <a:gd name="connsiteY383" fmla="*/ 3775076 h 4327526"/>
              <a:gd name="connsiteX384" fmla="*/ 3691726 w 4321169"/>
              <a:gd name="connsiteY384" fmla="*/ 3776664 h 4327526"/>
              <a:gd name="connsiteX385" fmla="*/ 3689344 w 4321169"/>
              <a:gd name="connsiteY385" fmla="*/ 3775076 h 4327526"/>
              <a:gd name="connsiteX386" fmla="*/ 3691726 w 4321169"/>
              <a:gd name="connsiteY386" fmla="*/ 3773488 h 4327526"/>
              <a:gd name="connsiteX387" fmla="*/ 3497335 w 4321169"/>
              <a:gd name="connsiteY387" fmla="*/ 3770313 h 4327526"/>
              <a:gd name="connsiteX388" fmla="*/ 3500432 w 4321169"/>
              <a:gd name="connsiteY388" fmla="*/ 3773410 h 4327526"/>
              <a:gd name="connsiteX389" fmla="*/ 3497335 w 4321169"/>
              <a:gd name="connsiteY389" fmla="*/ 3776663 h 4327526"/>
              <a:gd name="connsiteX390" fmla="*/ 3494082 w 4321169"/>
              <a:gd name="connsiteY390" fmla="*/ 3773410 h 4327526"/>
              <a:gd name="connsiteX391" fmla="*/ 3497335 w 4321169"/>
              <a:gd name="connsiteY391" fmla="*/ 3770313 h 4327526"/>
              <a:gd name="connsiteX392" fmla="*/ 1036488 w 4321169"/>
              <a:gd name="connsiteY392" fmla="*/ 3765551 h 4327526"/>
              <a:gd name="connsiteX393" fmla="*/ 1036642 w 4321169"/>
              <a:gd name="connsiteY393" fmla="*/ 3765551 h 4327526"/>
              <a:gd name="connsiteX394" fmla="*/ 1042994 w 4321169"/>
              <a:gd name="connsiteY394" fmla="*/ 3771901 h 4327526"/>
              <a:gd name="connsiteX395" fmla="*/ 1036642 w 4321169"/>
              <a:gd name="connsiteY395" fmla="*/ 3778251 h 4327526"/>
              <a:gd name="connsiteX396" fmla="*/ 1030293 w 4321169"/>
              <a:gd name="connsiteY396" fmla="*/ 3771901 h 4327526"/>
              <a:gd name="connsiteX397" fmla="*/ 1036488 w 4321169"/>
              <a:gd name="connsiteY397" fmla="*/ 3765551 h 4327526"/>
              <a:gd name="connsiteX398" fmla="*/ 3294772 w 4321169"/>
              <a:gd name="connsiteY398" fmla="*/ 3754438 h 4327526"/>
              <a:gd name="connsiteX399" fmla="*/ 3294930 w 4321169"/>
              <a:gd name="connsiteY399" fmla="*/ 3754438 h 4327526"/>
              <a:gd name="connsiteX400" fmla="*/ 3305170 w 4321169"/>
              <a:gd name="connsiteY400" fmla="*/ 3763890 h 4327526"/>
              <a:gd name="connsiteX401" fmla="*/ 3294930 w 4321169"/>
              <a:gd name="connsiteY401" fmla="*/ 3773488 h 4327526"/>
              <a:gd name="connsiteX402" fmla="*/ 3284532 w 4321169"/>
              <a:gd name="connsiteY402" fmla="*/ 3764035 h 4327526"/>
              <a:gd name="connsiteX403" fmla="*/ 3294772 w 4321169"/>
              <a:gd name="connsiteY403" fmla="*/ 3754438 h 4327526"/>
              <a:gd name="connsiteX404" fmla="*/ 1574795 w 4321169"/>
              <a:gd name="connsiteY404" fmla="*/ 3748088 h 4327526"/>
              <a:gd name="connsiteX405" fmla="*/ 1590670 w 4321169"/>
              <a:gd name="connsiteY405" fmla="*/ 3763963 h 4327526"/>
              <a:gd name="connsiteX406" fmla="*/ 1574795 w 4321169"/>
              <a:gd name="connsiteY406" fmla="*/ 3779838 h 4327526"/>
              <a:gd name="connsiteX407" fmla="*/ 1559071 w 4321169"/>
              <a:gd name="connsiteY407" fmla="*/ 3763963 h 4327526"/>
              <a:gd name="connsiteX408" fmla="*/ 1574795 w 4321169"/>
              <a:gd name="connsiteY408" fmla="*/ 3748088 h 4327526"/>
              <a:gd name="connsiteX409" fmla="*/ 1246122 w 4321169"/>
              <a:gd name="connsiteY409" fmla="*/ 3741738 h 4327526"/>
              <a:gd name="connsiteX410" fmla="*/ 1254131 w 4321169"/>
              <a:gd name="connsiteY410" fmla="*/ 3750391 h 4327526"/>
              <a:gd name="connsiteX411" fmla="*/ 1246122 w 4321169"/>
              <a:gd name="connsiteY411" fmla="*/ 3759201 h 4327526"/>
              <a:gd name="connsiteX412" fmla="*/ 1238257 w 4321169"/>
              <a:gd name="connsiteY412" fmla="*/ 3750391 h 4327526"/>
              <a:gd name="connsiteX413" fmla="*/ 1246122 w 4321169"/>
              <a:gd name="connsiteY413" fmla="*/ 3741738 h 4327526"/>
              <a:gd name="connsiteX414" fmla="*/ 2757482 w 4321169"/>
              <a:gd name="connsiteY414" fmla="*/ 3740151 h 4327526"/>
              <a:gd name="connsiteX415" fmla="*/ 2776532 w 4321169"/>
              <a:gd name="connsiteY415" fmla="*/ 3759048 h 4327526"/>
              <a:gd name="connsiteX416" fmla="*/ 2757482 w 4321169"/>
              <a:gd name="connsiteY416" fmla="*/ 3778251 h 4327526"/>
              <a:gd name="connsiteX417" fmla="*/ 2738432 w 4321169"/>
              <a:gd name="connsiteY417" fmla="*/ 3759201 h 4327526"/>
              <a:gd name="connsiteX418" fmla="*/ 2757482 w 4321169"/>
              <a:gd name="connsiteY418" fmla="*/ 3740151 h 4327526"/>
              <a:gd name="connsiteX419" fmla="*/ 3086015 w 4321169"/>
              <a:gd name="connsiteY419" fmla="*/ 3730626 h 4327526"/>
              <a:gd name="connsiteX420" fmla="*/ 3100382 w 4321169"/>
              <a:gd name="connsiteY420" fmla="*/ 3744045 h 4327526"/>
              <a:gd name="connsiteX421" fmla="*/ 3086173 w 4321169"/>
              <a:gd name="connsiteY421" fmla="*/ 3757614 h 4327526"/>
              <a:gd name="connsiteX422" fmla="*/ 3086015 w 4321169"/>
              <a:gd name="connsiteY422" fmla="*/ 3757614 h 4327526"/>
              <a:gd name="connsiteX423" fmla="*/ 3071807 w 4321169"/>
              <a:gd name="connsiteY423" fmla="*/ 3744194 h 4327526"/>
              <a:gd name="connsiteX424" fmla="*/ 3086015 w 4321169"/>
              <a:gd name="connsiteY424" fmla="*/ 3730626 h 4327526"/>
              <a:gd name="connsiteX425" fmla="*/ 2166063 w 4321169"/>
              <a:gd name="connsiteY425" fmla="*/ 3717926 h 4327526"/>
              <a:gd name="connsiteX426" fmla="*/ 2185983 w 4321169"/>
              <a:gd name="connsiteY426" fmla="*/ 3738485 h 4327526"/>
              <a:gd name="connsiteX427" fmla="*/ 2166214 w 4321169"/>
              <a:gd name="connsiteY427" fmla="*/ 3759201 h 4327526"/>
              <a:gd name="connsiteX428" fmla="*/ 2166063 w 4321169"/>
              <a:gd name="connsiteY428" fmla="*/ 3759201 h 4327526"/>
              <a:gd name="connsiteX429" fmla="*/ 2146295 w 4321169"/>
              <a:gd name="connsiteY429" fmla="*/ 3738642 h 4327526"/>
              <a:gd name="connsiteX430" fmla="*/ 2166063 w 4321169"/>
              <a:gd name="connsiteY430" fmla="*/ 3717926 h 4327526"/>
              <a:gd name="connsiteX431" fmla="*/ 2044616 w 4321169"/>
              <a:gd name="connsiteY431" fmla="*/ 3714751 h 4327526"/>
              <a:gd name="connsiteX432" fmla="*/ 2065332 w 4321169"/>
              <a:gd name="connsiteY432" fmla="*/ 3734519 h 4327526"/>
              <a:gd name="connsiteX433" fmla="*/ 2044773 w 4321169"/>
              <a:gd name="connsiteY433" fmla="*/ 3754439 h 4327526"/>
              <a:gd name="connsiteX434" fmla="*/ 2044616 w 4321169"/>
              <a:gd name="connsiteY434" fmla="*/ 3754439 h 4327526"/>
              <a:gd name="connsiteX435" fmla="*/ 2024057 w 4321169"/>
              <a:gd name="connsiteY435" fmla="*/ 3734670 h 4327526"/>
              <a:gd name="connsiteX436" fmla="*/ 2044616 w 4321169"/>
              <a:gd name="connsiteY436" fmla="*/ 3714751 h 4327526"/>
              <a:gd name="connsiteX437" fmla="*/ 2286713 w 4321169"/>
              <a:gd name="connsiteY437" fmla="*/ 3713163 h 4327526"/>
              <a:gd name="connsiteX438" fmla="*/ 2306633 w 4321169"/>
              <a:gd name="connsiteY438" fmla="*/ 3732931 h 4327526"/>
              <a:gd name="connsiteX439" fmla="*/ 2286864 w 4321169"/>
              <a:gd name="connsiteY439" fmla="*/ 3752851 h 4327526"/>
              <a:gd name="connsiteX440" fmla="*/ 2286713 w 4321169"/>
              <a:gd name="connsiteY440" fmla="*/ 3752851 h 4327526"/>
              <a:gd name="connsiteX441" fmla="*/ 2266945 w 4321169"/>
              <a:gd name="connsiteY441" fmla="*/ 3733082 h 4327526"/>
              <a:gd name="connsiteX442" fmla="*/ 2286713 w 4321169"/>
              <a:gd name="connsiteY442" fmla="*/ 3713163 h 4327526"/>
              <a:gd name="connsiteX443" fmla="*/ 1462876 w 4321169"/>
              <a:gd name="connsiteY443" fmla="*/ 3702051 h 4327526"/>
              <a:gd name="connsiteX444" fmla="*/ 1476370 w 4321169"/>
              <a:gd name="connsiteY444" fmla="*/ 3715469 h 4327526"/>
              <a:gd name="connsiteX445" fmla="*/ 1462876 w 4321169"/>
              <a:gd name="connsiteY445" fmla="*/ 3729039 h 4327526"/>
              <a:gd name="connsiteX446" fmla="*/ 1449382 w 4321169"/>
              <a:gd name="connsiteY446" fmla="*/ 3715621 h 4327526"/>
              <a:gd name="connsiteX447" fmla="*/ 1462876 w 4321169"/>
              <a:gd name="connsiteY447" fmla="*/ 3702051 h 4327526"/>
              <a:gd name="connsiteX448" fmla="*/ 1924760 w 4321169"/>
              <a:gd name="connsiteY448" fmla="*/ 3700463 h 4327526"/>
              <a:gd name="connsiteX449" fmla="*/ 1944525 w 4321169"/>
              <a:gd name="connsiteY449" fmla="*/ 3719437 h 4327526"/>
              <a:gd name="connsiteX450" fmla="*/ 1924918 w 4321169"/>
              <a:gd name="connsiteY450" fmla="*/ 3738563 h 4327526"/>
              <a:gd name="connsiteX451" fmla="*/ 1924760 w 4321169"/>
              <a:gd name="connsiteY451" fmla="*/ 3738563 h 4327526"/>
              <a:gd name="connsiteX452" fmla="*/ 1904995 w 4321169"/>
              <a:gd name="connsiteY452" fmla="*/ 3719589 h 4327526"/>
              <a:gd name="connsiteX453" fmla="*/ 1924760 w 4321169"/>
              <a:gd name="connsiteY453" fmla="*/ 3700463 h 4327526"/>
              <a:gd name="connsiteX454" fmla="*/ 746128 w 4321169"/>
              <a:gd name="connsiteY454" fmla="*/ 3698875 h 4327526"/>
              <a:gd name="connsiteX455" fmla="*/ 749303 w 4321169"/>
              <a:gd name="connsiteY455" fmla="*/ 3701257 h 4327526"/>
              <a:gd name="connsiteX456" fmla="*/ 746128 w 4321169"/>
              <a:gd name="connsiteY456" fmla="*/ 3703639 h 4327526"/>
              <a:gd name="connsiteX457" fmla="*/ 742953 w 4321169"/>
              <a:gd name="connsiteY457" fmla="*/ 3701257 h 4327526"/>
              <a:gd name="connsiteX458" fmla="*/ 746128 w 4321169"/>
              <a:gd name="connsiteY458" fmla="*/ 3698875 h 4327526"/>
              <a:gd name="connsiteX459" fmla="*/ 2406488 w 4321169"/>
              <a:gd name="connsiteY459" fmla="*/ 3697288 h 4327526"/>
              <a:gd name="connsiteX460" fmla="*/ 2406644 w 4321169"/>
              <a:gd name="connsiteY460" fmla="*/ 3697288 h 4327526"/>
              <a:gd name="connsiteX461" fmla="*/ 2427126 w 4321169"/>
              <a:gd name="connsiteY461" fmla="*/ 3717847 h 4327526"/>
              <a:gd name="connsiteX462" fmla="*/ 2406644 w 4321169"/>
              <a:gd name="connsiteY462" fmla="*/ 3738563 h 4327526"/>
              <a:gd name="connsiteX463" fmla="*/ 2386007 w 4321169"/>
              <a:gd name="connsiteY463" fmla="*/ 3718004 h 4327526"/>
              <a:gd name="connsiteX464" fmla="*/ 2406488 w 4321169"/>
              <a:gd name="connsiteY464" fmla="*/ 3697288 h 4327526"/>
              <a:gd name="connsiteX465" fmla="*/ 2867738 w 4321169"/>
              <a:gd name="connsiteY465" fmla="*/ 3692526 h 4327526"/>
              <a:gd name="connsiteX466" fmla="*/ 2886070 w 4321169"/>
              <a:gd name="connsiteY466" fmla="*/ 3710782 h 4327526"/>
              <a:gd name="connsiteX467" fmla="*/ 2867889 w 4321169"/>
              <a:gd name="connsiteY467" fmla="*/ 3729039 h 4327526"/>
              <a:gd name="connsiteX468" fmla="*/ 2849707 w 4321169"/>
              <a:gd name="connsiteY468" fmla="*/ 3710782 h 4327526"/>
              <a:gd name="connsiteX469" fmla="*/ 2867738 w 4321169"/>
              <a:gd name="connsiteY469" fmla="*/ 3692526 h 4327526"/>
              <a:gd name="connsiteX470" fmla="*/ 941322 w 4321169"/>
              <a:gd name="connsiteY470" fmla="*/ 3692526 h 4327526"/>
              <a:gd name="connsiteX471" fmla="*/ 946157 w 4321169"/>
              <a:gd name="connsiteY471" fmla="*/ 3697288 h 4327526"/>
              <a:gd name="connsiteX472" fmla="*/ 941468 w 4321169"/>
              <a:gd name="connsiteY472" fmla="*/ 3702051 h 4327526"/>
              <a:gd name="connsiteX473" fmla="*/ 936632 w 4321169"/>
              <a:gd name="connsiteY473" fmla="*/ 3697288 h 4327526"/>
              <a:gd name="connsiteX474" fmla="*/ 941322 w 4321169"/>
              <a:gd name="connsiteY474" fmla="*/ 3692526 h 4327526"/>
              <a:gd name="connsiteX475" fmla="*/ 3585306 w 4321169"/>
              <a:gd name="connsiteY475" fmla="*/ 3687763 h 4327526"/>
              <a:gd name="connsiteX476" fmla="*/ 3587745 w 4321169"/>
              <a:gd name="connsiteY476" fmla="*/ 3690860 h 4327526"/>
              <a:gd name="connsiteX477" fmla="*/ 3585422 w 4321169"/>
              <a:gd name="connsiteY477" fmla="*/ 3694113 h 4327526"/>
              <a:gd name="connsiteX478" fmla="*/ 3582982 w 4321169"/>
              <a:gd name="connsiteY478" fmla="*/ 3690860 h 4327526"/>
              <a:gd name="connsiteX479" fmla="*/ 3585306 w 4321169"/>
              <a:gd name="connsiteY479" fmla="*/ 3687763 h 4327526"/>
              <a:gd name="connsiteX480" fmla="*/ 3774276 w 4321169"/>
              <a:gd name="connsiteY480" fmla="*/ 3686175 h 4327526"/>
              <a:gd name="connsiteX481" fmla="*/ 3775070 w 4321169"/>
              <a:gd name="connsiteY481" fmla="*/ 3686908 h 4327526"/>
              <a:gd name="connsiteX482" fmla="*/ 3774276 w 4321169"/>
              <a:gd name="connsiteY482" fmla="*/ 3687763 h 4327526"/>
              <a:gd name="connsiteX483" fmla="*/ 3773482 w 4321169"/>
              <a:gd name="connsiteY483" fmla="*/ 3686908 h 4327526"/>
              <a:gd name="connsiteX484" fmla="*/ 3774276 w 4321169"/>
              <a:gd name="connsiteY484" fmla="*/ 3686175 h 4327526"/>
              <a:gd name="connsiteX485" fmla="*/ 3390101 w 4321169"/>
              <a:gd name="connsiteY485" fmla="*/ 3683000 h 4327526"/>
              <a:gd name="connsiteX486" fmla="*/ 3395657 w 4321169"/>
              <a:gd name="connsiteY486" fmla="*/ 3688556 h 4327526"/>
              <a:gd name="connsiteX487" fmla="*/ 3390101 w 4321169"/>
              <a:gd name="connsiteY487" fmla="*/ 3694113 h 4327526"/>
              <a:gd name="connsiteX488" fmla="*/ 3384544 w 4321169"/>
              <a:gd name="connsiteY488" fmla="*/ 3688556 h 4327526"/>
              <a:gd name="connsiteX489" fmla="*/ 3390101 w 4321169"/>
              <a:gd name="connsiteY489" fmla="*/ 3683000 h 4327526"/>
              <a:gd name="connsiteX490" fmla="*/ 1806569 w 4321169"/>
              <a:gd name="connsiteY490" fmla="*/ 3678238 h 4327526"/>
              <a:gd name="connsiteX491" fmla="*/ 1824032 w 4321169"/>
              <a:gd name="connsiteY491" fmla="*/ 3695700 h 4327526"/>
              <a:gd name="connsiteX492" fmla="*/ 1806721 w 4321169"/>
              <a:gd name="connsiteY492" fmla="*/ 3713163 h 4327526"/>
              <a:gd name="connsiteX493" fmla="*/ 1806569 w 4321169"/>
              <a:gd name="connsiteY493" fmla="*/ 3713163 h 4327526"/>
              <a:gd name="connsiteX494" fmla="*/ 1789107 w 4321169"/>
              <a:gd name="connsiteY494" fmla="*/ 3695852 h 4327526"/>
              <a:gd name="connsiteX495" fmla="*/ 1806569 w 4321169"/>
              <a:gd name="connsiteY495" fmla="*/ 3678238 h 4327526"/>
              <a:gd name="connsiteX496" fmla="*/ 1144593 w 4321169"/>
              <a:gd name="connsiteY496" fmla="*/ 3678238 h 4327526"/>
              <a:gd name="connsiteX497" fmla="*/ 1150944 w 4321169"/>
              <a:gd name="connsiteY497" fmla="*/ 3684588 h 4327526"/>
              <a:gd name="connsiteX498" fmla="*/ 1144593 w 4321169"/>
              <a:gd name="connsiteY498" fmla="*/ 3690938 h 4327526"/>
              <a:gd name="connsiteX499" fmla="*/ 1138244 w 4321169"/>
              <a:gd name="connsiteY499" fmla="*/ 3684588 h 4327526"/>
              <a:gd name="connsiteX500" fmla="*/ 1144593 w 4321169"/>
              <a:gd name="connsiteY500" fmla="*/ 3678238 h 4327526"/>
              <a:gd name="connsiteX501" fmla="*/ 2524837 w 4321169"/>
              <a:gd name="connsiteY501" fmla="*/ 3673476 h 4327526"/>
              <a:gd name="connsiteX502" fmla="*/ 2524990 w 4321169"/>
              <a:gd name="connsiteY502" fmla="*/ 3673476 h 4327526"/>
              <a:gd name="connsiteX503" fmla="*/ 2544758 w 4321169"/>
              <a:gd name="connsiteY503" fmla="*/ 3693320 h 4327526"/>
              <a:gd name="connsiteX504" fmla="*/ 2524990 w 4321169"/>
              <a:gd name="connsiteY504" fmla="*/ 3713164 h 4327526"/>
              <a:gd name="connsiteX505" fmla="*/ 2524837 w 4321169"/>
              <a:gd name="connsiteY505" fmla="*/ 3713164 h 4327526"/>
              <a:gd name="connsiteX506" fmla="*/ 2505070 w 4321169"/>
              <a:gd name="connsiteY506" fmla="*/ 3693474 h 4327526"/>
              <a:gd name="connsiteX507" fmla="*/ 2524837 w 4321169"/>
              <a:gd name="connsiteY507" fmla="*/ 3673476 h 4327526"/>
              <a:gd name="connsiteX508" fmla="*/ 3186107 w 4321169"/>
              <a:gd name="connsiteY508" fmla="*/ 3662363 h 4327526"/>
              <a:gd name="connsiteX509" fmla="*/ 3200238 w 4321169"/>
              <a:gd name="connsiteY509" fmla="*/ 3676571 h 4327526"/>
              <a:gd name="connsiteX510" fmla="*/ 3186107 w 4321169"/>
              <a:gd name="connsiteY510" fmla="*/ 3690938 h 4327526"/>
              <a:gd name="connsiteX511" fmla="*/ 3171977 w 4321169"/>
              <a:gd name="connsiteY511" fmla="*/ 3676729 h 4327526"/>
              <a:gd name="connsiteX512" fmla="*/ 3186107 w 4321169"/>
              <a:gd name="connsiteY512" fmla="*/ 3662363 h 4327526"/>
              <a:gd name="connsiteX513" fmla="*/ 1356454 w 4321169"/>
              <a:gd name="connsiteY513" fmla="*/ 3648076 h 4327526"/>
              <a:gd name="connsiteX514" fmla="*/ 1356598 w 4321169"/>
              <a:gd name="connsiteY514" fmla="*/ 3648076 h 4327526"/>
              <a:gd name="connsiteX515" fmla="*/ 1366845 w 4321169"/>
              <a:gd name="connsiteY515" fmla="*/ 3659111 h 4327526"/>
              <a:gd name="connsiteX516" fmla="*/ 1356598 w 4321169"/>
              <a:gd name="connsiteY516" fmla="*/ 3670301 h 4327526"/>
              <a:gd name="connsiteX517" fmla="*/ 1346206 w 4321169"/>
              <a:gd name="connsiteY517" fmla="*/ 3659266 h 4327526"/>
              <a:gd name="connsiteX518" fmla="*/ 1356454 w 4321169"/>
              <a:gd name="connsiteY518" fmla="*/ 3648076 h 4327526"/>
              <a:gd name="connsiteX519" fmla="*/ 1689730 w 4321169"/>
              <a:gd name="connsiteY519" fmla="*/ 3646488 h 4327526"/>
              <a:gd name="connsiteX520" fmla="*/ 1689889 w 4321169"/>
              <a:gd name="connsiteY520" fmla="*/ 3646488 h 4327526"/>
              <a:gd name="connsiteX521" fmla="*/ 1706558 w 4321169"/>
              <a:gd name="connsiteY521" fmla="*/ 3662287 h 4327526"/>
              <a:gd name="connsiteX522" fmla="*/ 1689889 w 4321169"/>
              <a:gd name="connsiteY522" fmla="*/ 3678238 h 4327526"/>
              <a:gd name="connsiteX523" fmla="*/ 1673220 w 4321169"/>
              <a:gd name="connsiteY523" fmla="*/ 3662287 h 4327526"/>
              <a:gd name="connsiteX524" fmla="*/ 1689730 w 4321169"/>
              <a:gd name="connsiteY524" fmla="*/ 3646488 h 4327526"/>
              <a:gd name="connsiteX525" fmla="*/ 2640724 w 4321169"/>
              <a:gd name="connsiteY525" fmla="*/ 3638551 h 4327526"/>
              <a:gd name="connsiteX526" fmla="*/ 2660645 w 4321169"/>
              <a:gd name="connsiteY526" fmla="*/ 3658318 h 4327526"/>
              <a:gd name="connsiteX527" fmla="*/ 2640877 w 4321169"/>
              <a:gd name="connsiteY527" fmla="*/ 3678239 h 4327526"/>
              <a:gd name="connsiteX528" fmla="*/ 2620957 w 4321169"/>
              <a:gd name="connsiteY528" fmla="*/ 3658471 h 4327526"/>
              <a:gd name="connsiteX529" fmla="*/ 2640724 w 4321169"/>
              <a:gd name="connsiteY529" fmla="*/ 3638551 h 4327526"/>
              <a:gd name="connsiteX530" fmla="*/ 2974176 w 4321169"/>
              <a:gd name="connsiteY530" fmla="*/ 3636963 h 4327526"/>
              <a:gd name="connsiteX531" fmla="*/ 2974332 w 4321169"/>
              <a:gd name="connsiteY531" fmla="*/ 3636963 h 4327526"/>
              <a:gd name="connsiteX532" fmla="*/ 2990845 w 4321169"/>
              <a:gd name="connsiteY532" fmla="*/ 3653632 h 4327526"/>
              <a:gd name="connsiteX533" fmla="*/ 2974332 w 4321169"/>
              <a:gd name="connsiteY533" fmla="*/ 3670301 h 4327526"/>
              <a:gd name="connsiteX534" fmla="*/ 2974176 w 4321169"/>
              <a:gd name="connsiteY534" fmla="*/ 3670301 h 4327526"/>
              <a:gd name="connsiteX535" fmla="*/ 2957663 w 4321169"/>
              <a:gd name="connsiteY535" fmla="*/ 3653788 h 4327526"/>
              <a:gd name="connsiteX536" fmla="*/ 2974176 w 4321169"/>
              <a:gd name="connsiteY536" fmla="*/ 3636963 h 4327526"/>
              <a:gd name="connsiteX537" fmla="*/ 851698 w 4321169"/>
              <a:gd name="connsiteY537" fmla="*/ 3611563 h 4327526"/>
              <a:gd name="connsiteX538" fmla="*/ 857256 w 4321169"/>
              <a:gd name="connsiteY538" fmla="*/ 3616325 h 4327526"/>
              <a:gd name="connsiteX539" fmla="*/ 851698 w 4321169"/>
              <a:gd name="connsiteY539" fmla="*/ 3621088 h 4327526"/>
              <a:gd name="connsiteX540" fmla="*/ 846143 w 4321169"/>
              <a:gd name="connsiteY540" fmla="*/ 3616325 h 4327526"/>
              <a:gd name="connsiteX541" fmla="*/ 851698 w 4321169"/>
              <a:gd name="connsiteY541" fmla="*/ 3611563 h 4327526"/>
              <a:gd name="connsiteX542" fmla="*/ 661991 w 4321169"/>
              <a:gd name="connsiteY542" fmla="*/ 3609975 h 4327526"/>
              <a:gd name="connsiteX543" fmla="*/ 666753 w 4321169"/>
              <a:gd name="connsiteY543" fmla="*/ 3614013 h 4327526"/>
              <a:gd name="connsiteX544" fmla="*/ 661991 w 4321169"/>
              <a:gd name="connsiteY544" fmla="*/ 3617913 h 4327526"/>
              <a:gd name="connsiteX545" fmla="*/ 657229 w 4321169"/>
              <a:gd name="connsiteY545" fmla="*/ 3614013 h 4327526"/>
              <a:gd name="connsiteX546" fmla="*/ 661991 w 4321169"/>
              <a:gd name="connsiteY546" fmla="*/ 3609975 h 4327526"/>
              <a:gd name="connsiteX547" fmla="*/ 1048474 w 4321169"/>
              <a:gd name="connsiteY547" fmla="*/ 3602038 h 4327526"/>
              <a:gd name="connsiteX548" fmla="*/ 1057281 w 4321169"/>
              <a:gd name="connsiteY548" fmla="*/ 3610693 h 4327526"/>
              <a:gd name="connsiteX549" fmla="*/ 1048625 w 4321169"/>
              <a:gd name="connsiteY549" fmla="*/ 3619501 h 4327526"/>
              <a:gd name="connsiteX550" fmla="*/ 1039818 w 4321169"/>
              <a:gd name="connsiteY550" fmla="*/ 3610845 h 4327526"/>
              <a:gd name="connsiteX551" fmla="*/ 1048474 w 4321169"/>
              <a:gd name="connsiteY551" fmla="*/ 3602038 h 4327526"/>
              <a:gd name="connsiteX552" fmla="*/ 3668707 w 4321169"/>
              <a:gd name="connsiteY552" fmla="*/ 3598863 h 4327526"/>
              <a:gd name="connsiteX553" fmla="*/ 3671882 w 4321169"/>
              <a:gd name="connsiteY553" fmla="*/ 3602751 h 4327526"/>
              <a:gd name="connsiteX554" fmla="*/ 3668707 w 4321169"/>
              <a:gd name="connsiteY554" fmla="*/ 3606801 h 4327526"/>
              <a:gd name="connsiteX555" fmla="*/ 3665532 w 4321169"/>
              <a:gd name="connsiteY555" fmla="*/ 3602913 h 4327526"/>
              <a:gd name="connsiteX556" fmla="*/ 3668707 w 4321169"/>
              <a:gd name="connsiteY556" fmla="*/ 3598863 h 4327526"/>
              <a:gd name="connsiteX557" fmla="*/ 3478926 w 4321169"/>
              <a:gd name="connsiteY557" fmla="*/ 3598863 h 4327526"/>
              <a:gd name="connsiteX558" fmla="*/ 3486145 w 4321169"/>
              <a:gd name="connsiteY558" fmla="*/ 3605932 h 4327526"/>
              <a:gd name="connsiteX559" fmla="*/ 3479076 w 4321169"/>
              <a:gd name="connsiteY559" fmla="*/ 3613151 h 4327526"/>
              <a:gd name="connsiteX560" fmla="*/ 3471857 w 4321169"/>
              <a:gd name="connsiteY560" fmla="*/ 3606082 h 4327526"/>
              <a:gd name="connsiteX561" fmla="*/ 3478926 w 4321169"/>
              <a:gd name="connsiteY561" fmla="*/ 3598863 h 4327526"/>
              <a:gd name="connsiteX562" fmla="*/ 1577100 w 4321169"/>
              <a:gd name="connsiteY562" fmla="*/ 3598863 h 4327526"/>
              <a:gd name="connsiteX563" fmla="*/ 1577251 w 4321169"/>
              <a:gd name="connsiteY563" fmla="*/ 3598863 h 4327526"/>
              <a:gd name="connsiteX564" fmla="*/ 1597020 w 4321169"/>
              <a:gd name="connsiteY564" fmla="*/ 3618707 h 4327526"/>
              <a:gd name="connsiteX565" fmla="*/ 1577251 w 4321169"/>
              <a:gd name="connsiteY565" fmla="*/ 3638551 h 4327526"/>
              <a:gd name="connsiteX566" fmla="*/ 1557332 w 4321169"/>
              <a:gd name="connsiteY566" fmla="*/ 3618707 h 4327526"/>
              <a:gd name="connsiteX567" fmla="*/ 1577100 w 4321169"/>
              <a:gd name="connsiteY567" fmla="*/ 3598863 h 4327526"/>
              <a:gd name="connsiteX568" fmla="*/ 3852159 w 4321169"/>
              <a:gd name="connsiteY568" fmla="*/ 3592513 h 4327526"/>
              <a:gd name="connsiteX569" fmla="*/ 3854445 w 4321169"/>
              <a:gd name="connsiteY569" fmla="*/ 3594037 h 4327526"/>
              <a:gd name="connsiteX570" fmla="*/ 3852159 w 4321169"/>
              <a:gd name="connsiteY570" fmla="*/ 3595688 h 4327526"/>
              <a:gd name="connsiteX571" fmla="*/ 3849682 w 4321169"/>
              <a:gd name="connsiteY571" fmla="*/ 3594037 h 4327526"/>
              <a:gd name="connsiteX572" fmla="*/ 3852159 w 4321169"/>
              <a:gd name="connsiteY572" fmla="*/ 3592513 h 4327526"/>
              <a:gd name="connsiteX573" fmla="*/ 2754230 w 4321169"/>
              <a:gd name="connsiteY573" fmla="*/ 3589338 h 4327526"/>
              <a:gd name="connsiteX574" fmla="*/ 2779707 w 4321169"/>
              <a:gd name="connsiteY574" fmla="*/ 3614583 h 4327526"/>
              <a:gd name="connsiteX575" fmla="*/ 2754384 w 4321169"/>
              <a:gd name="connsiteY575" fmla="*/ 3640138 h 4327526"/>
              <a:gd name="connsiteX576" fmla="*/ 2754230 w 4321169"/>
              <a:gd name="connsiteY576" fmla="*/ 3640138 h 4327526"/>
              <a:gd name="connsiteX577" fmla="*/ 2728907 w 4321169"/>
              <a:gd name="connsiteY577" fmla="*/ 3614893 h 4327526"/>
              <a:gd name="connsiteX578" fmla="*/ 2754230 w 4321169"/>
              <a:gd name="connsiteY578" fmla="*/ 3589338 h 4327526"/>
              <a:gd name="connsiteX579" fmla="*/ 3282151 w 4321169"/>
              <a:gd name="connsiteY579" fmla="*/ 3586163 h 4327526"/>
              <a:gd name="connsiteX580" fmla="*/ 3298820 w 4321169"/>
              <a:gd name="connsiteY580" fmla="*/ 3602679 h 4327526"/>
              <a:gd name="connsiteX581" fmla="*/ 3282151 w 4321169"/>
              <a:gd name="connsiteY581" fmla="*/ 3619501 h 4327526"/>
              <a:gd name="connsiteX582" fmla="*/ 3265482 w 4321169"/>
              <a:gd name="connsiteY582" fmla="*/ 3602832 h 4327526"/>
              <a:gd name="connsiteX583" fmla="*/ 3282151 w 4321169"/>
              <a:gd name="connsiteY583" fmla="*/ 3586163 h 4327526"/>
              <a:gd name="connsiteX584" fmla="*/ 1253180 w 4321169"/>
              <a:gd name="connsiteY584" fmla="*/ 3584576 h 4327526"/>
              <a:gd name="connsiteX585" fmla="*/ 1253338 w 4321169"/>
              <a:gd name="connsiteY585" fmla="*/ 3584576 h 4327526"/>
              <a:gd name="connsiteX586" fmla="*/ 1265089 w 4321169"/>
              <a:gd name="connsiteY586" fmla="*/ 3595688 h 4327526"/>
              <a:gd name="connsiteX587" fmla="*/ 1253338 w 4321169"/>
              <a:gd name="connsiteY587" fmla="*/ 3606801 h 4327526"/>
              <a:gd name="connsiteX588" fmla="*/ 1253180 w 4321169"/>
              <a:gd name="connsiteY588" fmla="*/ 3606801 h 4327526"/>
              <a:gd name="connsiteX589" fmla="*/ 1241432 w 4321169"/>
              <a:gd name="connsiteY589" fmla="*/ 3595688 h 4327526"/>
              <a:gd name="connsiteX590" fmla="*/ 1253180 w 4321169"/>
              <a:gd name="connsiteY590" fmla="*/ 3584576 h 4327526"/>
              <a:gd name="connsiteX591" fmla="*/ 2165110 w 4321169"/>
              <a:gd name="connsiteY591" fmla="*/ 3576638 h 4327526"/>
              <a:gd name="connsiteX592" fmla="*/ 2165266 w 4321169"/>
              <a:gd name="connsiteY592" fmla="*/ 3576638 h 4327526"/>
              <a:gd name="connsiteX593" fmla="*/ 2192332 w 4321169"/>
              <a:gd name="connsiteY593" fmla="*/ 3603547 h 4327526"/>
              <a:gd name="connsiteX594" fmla="*/ 2165423 w 4321169"/>
              <a:gd name="connsiteY594" fmla="*/ 3630613 h 4327526"/>
              <a:gd name="connsiteX595" fmla="*/ 2165266 w 4321169"/>
              <a:gd name="connsiteY595" fmla="*/ 3630613 h 4327526"/>
              <a:gd name="connsiteX596" fmla="*/ 2138357 w 4321169"/>
              <a:gd name="connsiteY596" fmla="*/ 3603703 h 4327526"/>
              <a:gd name="connsiteX597" fmla="*/ 2165110 w 4321169"/>
              <a:gd name="connsiteY597" fmla="*/ 3576638 h 4327526"/>
              <a:gd name="connsiteX598" fmla="*/ 2044619 w 4321169"/>
              <a:gd name="connsiteY598" fmla="*/ 3573463 h 4327526"/>
              <a:gd name="connsiteX599" fmla="*/ 2070095 w 4321169"/>
              <a:gd name="connsiteY599" fmla="*/ 3598710 h 4327526"/>
              <a:gd name="connsiteX600" fmla="*/ 2044771 w 4321169"/>
              <a:gd name="connsiteY600" fmla="*/ 3624263 h 4327526"/>
              <a:gd name="connsiteX601" fmla="*/ 2044619 w 4321169"/>
              <a:gd name="connsiteY601" fmla="*/ 3624263 h 4327526"/>
              <a:gd name="connsiteX602" fmla="*/ 2019295 w 4321169"/>
              <a:gd name="connsiteY602" fmla="*/ 3599016 h 4327526"/>
              <a:gd name="connsiteX603" fmla="*/ 2044619 w 4321169"/>
              <a:gd name="connsiteY603" fmla="*/ 3573463 h 4327526"/>
              <a:gd name="connsiteX604" fmla="*/ 2286636 w 4321169"/>
              <a:gd name="connsiteY604" fmla="*/ 3571876 h 4327526"/>
              <a:gd name="connsiteX605" fmla="*/ 2286789 w 4321169"/>
              <a:gd name="connsiteY605" fmla="*/ 3571876 h 4327526"/>
              <a:gd name="connsiteX606" fmla="*/ 2312830 w 4321169"/>
              <a:gd name="connsiteY606" fmla="*/ 3598070 h 4327526"/>
              <a:gd name="connsiteX607" fmla="*/ 2286942 w 4321169"/>
              <a:gd name="connsiteY607" fmla="*/ 3624264 h 4327526"/>
              <a:gd name="connsiteX608" fmla="*/ 2286789 w 4321169"/>
              <a:gd name="connsiteY608" fmla="*/ 3624264 h 4327526"/>
              <a:gd name="connsiteX609" fmla="*/ 2260748 w 4321169"/>
              <a:gd name="connsiteY609" fmla="*/ 3598224 h 4327526"/>
              <a:gd name="connsiteX610" fmla="*/ 2286636 w 4321169"/>
              <a:gd name="connsiteY610" fmla="*/ 3571876 h 4327526"/>
              <a:gd name="connsiteX611" fmla="*/ 3077288 w 4321169"/>
              <a:gd name="connsiteY611" fmla="*/ 3568701 h 4327526"/>
              <a:gd name="connsiteX612" fmla="*/ 3097208 w 4321169"/>
              <a:gd name="connsiteY612" fmla="*/ 3588393 h 4327526"/>
              <a:gd name="connsiteX613" fmla="*/ 3077439 w 4321169"/>
              <a:gd name="connsiteY613" fmla="*/ 3608389 h 4327526"/>
              <a:gd name="connsiteX614" fmla="*/ 3077288 w 4321169"/>
              <a:gd name="connsiteY614" fmla="*/ 3608389 h 4327526"/>
              <a:gd name="connsiteX615" fmla="*/ 3057520 w 4321169"/>
              <a:gd name="connsiteY615" fmla="*/ 3588696 h 4327526"/>
              <a:gd name="connsiteX616" fmla="*/ 3077288 w 4321169"/>
              <a:gd name="connsiteY616" fmla="*/ 3568701 h 4327526"/>
              <a:gd name="connsiteX617" fmla="*/ 1924761 w 4321169"/>
              <a:gd name="connsiteY617" fmla="*/ 3559176 h 4327526"/>
              <a:gd name="connsiteX618" fmla="*/ 1924916 w 4321169"/>
              <a:gd name="connsiteY618" fmla="*/ 3559176 h 4327526"/>
              <a:gd name="connsiteX619" fmla="*/ 1949290 w 4321169"/>
              <a:gd name="connsiteY619" fmla="*/ 3582838 h 4327526"/>
              <a:gd name="connsiteX620" fmla="*/ 1924916 w 4321169"/>
              <a:gd name="connsiteY620" fmla="*/ 3606801 h 4327526"/>
              <a:gd name="connsiteX621" fmla="*/ 1924761 w 4321169"/>
              <a:gd name="connsiteY621" fmla="*/ 3606801 h 4327526"/>
              <a:gd name="connsiteX622" fmla="*/ 1900387 w 4321169"/>
              <a:gd name="connsiteY622" fmla="*/ 3582988 h 4327526"/>
              <a:gd name="connsiteX623" fmla="*/ 1924761 w 4321169"/>
              <a:gd name="connsiteY623" fmla="*/ 3559176 h 4327526"/>
              <a:gd name="connsiteX624" fmla="*/ 2405696 w 4321169"/>
              <a:gd name="connsiteY624" fmla="*/ 3556001 h 4327526"/>
              <a:gd name="connsiteX625" fmla="*/ 2405851 w 4321169"/>
              <a:gd name="connsiteY625" fmla="*/ 3556001 h 4327526"/>
              <a:gd name="connsiteX626" fmla="*/ 2431890 w 4321169"/>
              <a:gd name="connsiteY626" fmla="*/ 3581401 h 4327526"/>
              <a:gd name="connsiteX627" fmla="*/ 2406006 w 4321169"/>
              <a:gd name="connsiteY627" fmla="*/ 3606801 h 4327526"/>
              <a:gd name="connsiteX628" fmla="*/ 2405851 w 4321169"/>
              <a:gd name="connsiteY628" fmla="*/ 3606801 h 4327526"/>
              <a:gd name="connsiteX629" fmla="*/ 2379812 w 4321169"/>
              <a:gd name="connsiteY629" fmla="*/ 3581552 h 4327526"/>
              <a:gd name="connsiteX630" fmla="*/ 2405696 w 4321169"/>
              <a:gd name="connsiteY630" fmla="*/ 3556001 h 4327526"/>
              <a:gd name="connsiteX631" fmla="*/ 1467639 w 4321169"/>
              <a:gd name="connsiteY631" fmla="*/ 3549651 h 4327526"/>
              <a:gd name="connsiteX632" fmla="*/ 1467789 w 4321169"/>
              <a:gd name="connsiteY632" fmla="*/ 3549651 h 4327526"/>
              <a:gd name="connsiteX633" fmla="*/ 1484308 w 4321169"/>
              <a:gd name="connsiteY633" fmla="*/ 3566244 h 4327526"/>
              <a:gd name="connsiteX634" fmla="*/ 1467639 w 4321169"/>
              <a:gd name="connsiteY634" fmla="*/ 3582989 h 4327526"/>
              <a:gd name="connsiteX635" fmla="*/ 1450970 w 4321169"/>
              <a:gd name="connsiteY635" fmla="*/ 3566395 h 4327526"/>
              <a:gd name="connsiteX636" fmla="*/ 1467639 w 4321169"/>
              <a:gd name="connsiteY636" fmla="*/ 3549651 h 4327526"/>
              <a:gd name="connsiteX637" fmla="*/ 2862181 w 4321169"/>
              <a:gd name="connsiteY637" fmla="*/ 3538538 h 4327526"/>
              <a:gd name="connsiteX638" fmla="*/ 2862333 w 4321169"/>
              <a:gd name="connsiteY638" fmla="*/ 3538538 h 4327526"/>
              <a:gd name="connsiteX639" fmla="*/ 2886070 w 4321169"/>
              <a:gd name="connsiteY639" fmla="*/ 3562274 h 4327526"/>
              <a:gd name="connsiteX640" fmla="*/ 2862333 w 4321169"/>
              <a:gd name="connsiteY640" fmla="*/ 3586163 h 4327526"/>
              <a:gd name="connsiteX641" fmla="*/ 2862181 w 4321169"/>
              <a:gd name="connsiteY641" fmla="*/ 3586163 h 4327526"/>
              <a:gd name="connsiteX642" fmla="*/ 2838597 w 4321169"/>
              <a:gd name="connsiteY642" fmla="*/ 3562427 h 4327526"/>
              <a:gd name="connsiteX643" fmla="*/ 2862181 w 4321169"/>
              <a:gd name="connsiteY643" fmla="*/ 3538538 h 4327526"/>
              <a:gd name="connsiteX644" fmla="*/ 1806418 w 4321169"/>
              <a:gd name="connsiteY644" fmla="*/ 3533776 h 4327526"/>
              <a:gd name="connsiteX645" fmla="*/ 1806570 w 4321169"/>
              <a:gd name="connsiteY645" fmla="*/ 3533776 h 4327526"/>
              <a:gd name="connsiteX646" fmla="*/ 1828795 w 4321169"/>
              <a:gd name="connsiteY646" fmla="*/ 3555924 h 4327526"/>
              <a:gd name="connsiteX647" fmla="*/ 1806570 w 4321169"/>
              <a:gd name="connsiteY647" fmla="*/ 3578226 h 4327526"/>
              <a:gd name="connsiteX648" fmla="*/ 1784345 w 4321169"/>
              <a:gd name="connsiteY648" fmla="*/ 3556077 h 4327526"/>
              <a:gd name="connsiteX649" fmla="*/ 1806418 w 4321169"/>
              <a:gd name="connsiteY649" fmla="*/ 3533776 h 4327526"/>
              <a:gd name="connsiteX650" fmla="*/ 2524044 w 4321169"/>
              <a:gd name="connsiteY650" fmla="*/ 3529013 h 4327526"/>
              <a:gd name="connsiteX651" fmla="*/ 2549520 w 4321169"/>
              <a:gd name="connsiteY651" fmla="*/ 3554336 h 4327526"/>
              <a:gd name="connsiteX652" fmla="*/ 2524196 w 4321169"/>
              <a:gd name="connsiteY652" fmla="*/ 3579813 h 4327526"/>
              <a:gd name="connsiteX653" fmla="*/ 2524044 w 4321169"/>
              <a:gd name="connsiteY653" fmla="*/ 3579813 h 4327526"/>
              <a:gd name="connsiteX654" fmla="*/ 2498720 w 4321169"/>
              <a:gd name="connsiteY654" fmla="*/ 3554489 h 4327526"/>
              <a:gd name="connsiteX655" fmla="*/ 2524044 w 4321169"/>
              <a:gd name="connsiteY655" fmla="*/ 3529013 h 4327526"/>
              <a:gd name="connsiteX656" fmla="*/ 958064 w 4321169"/>
              <a:gd name="connsiteY656" fmla="*/ 3524251 h 4327526"/>
              <a:gd name="connsiteX657" fmla="*/ 965207 w 4321169"/>
              <a:gd name="connsiteY657" fmla="*/ 3530601 h 4327526"/>
              <a:gd name="connsiteX658" fmla="*/ 958064 w 4321169"/>
              <a:gd name="connsiteY658" fmla="*/ 3536951 h 4327526"/>
              <a:gd name="connsiteX659" fmla="*/ 950919 w 4321169"/>
              <a:gd name="connsiteY659" fmla="*/ 3530748 h 4327526"/>
              <a:gd name="connsiteX660" fmla="*/ 958064 w 4321169"/>
              <a:gd name="connsiteY660" fmla="*/ 3524251 h 4327526"/>
              <a:gd name="connsiteX661" fmla="*/ 767563 w 4321169"/>
              <a:gd name="connsiteY661" fmla="*/ 3524251 h 4327526"/>
              <a:gd name="connsiteX662" fmla="*/ 773120 w 4321169"/>
              <a:gd name="connsiteY662" fmla="*/ 3529648 h 4327526"/>
              <a:gd name="connsiteX663" fmla="*/ 767563 w 4321169"/>
              <a:gd name="connsiteY663" fmla="*/ 3535364 h 4327526"/>
              <a:gd name="connsiteX664" fmla="*/ 762007 w 4321169"/>
              <a:gd name="connsiteY664" fmla="*/ 3529807 h 4327526"/>
              <a:gd name="connsiteX665" fmla="*/ 767563 w 4321169"/>
              <a:gd name="connsiteY665" fmla="*/ 3524251 h 4327526"/>
              <a:gd name="connsiteX666" fmla="*/ 583322 w 4321169"/>
              <a:gd name="connsiteY666" fmla="*/ 3517900 h 4327526"/>
              <a:gd name="connsiteX667" fmla="*/ 587379 w 4321169"/>
              <a:gd name="connsiteY667" fmla="*/ 3521781 h 4327526"/>
              <a:gd name="connsiteX668" fmla="*/ 583499 w 4321169"/>
              <a:gd name="connsiteY668" fmla="*/ 3525838 h 4327526"/>
              <a:gd name="connsiteX669" fmla="*/ 579441 w 4321169"/>
              <a:gd name="connsiteY669" fmla="*/ 3521781 h 4327526"/>
              <a:gd name="connsiteX670" fmla="*/ 583322 w 4321169"/>
              <a:gd name="connsiteY670" fmla="*/ 3517900 h 4327526"/>
              <a:gd name="connsiteX671" fmla="*/ 1156426 w 4321169"/>
              <a:gd name="connsiteY671" fmla="*/ 3514726 h 4327526"/>
              <a:gd name="connsiteX672" fmla="*/ 1156577 w 4321169"/>
              <a:gd name="connsiteY672" fmla="*/ 3514726 h 4327526"/>
              <a:gd name="connsiteX673" fmla="*/ 1165231 w 4321169"/>
              <a:gd name="connsiteY673" fmla="*/ 3523533 h 4327526"/>
              <a:gd name="connsiteX674" fmla="*/ 1156577 w 4321169"/>
              <a:gd name="connsiteY674" fmla="*/ 3532189 h 4327526"/>
              <a:gd name="connsiteX675" fmla="*/ 1147770 w 4321169"/>
              <a:gd name="connsiteY675" fmla="*/ 3523533 h 4327526"/>
              <a:gd name="connsiteX676" fmla="*/ 1156426 w 4321169"/>
              <a:gd name="connsiteY676" fmla="*/ 3514726 h 4327526"/>
              <a:gd name="connsiteX677" fmla="*/ 3563063 w 4321169"/>
              <a:gd name="connsiteY677" fmla="*/ 3511550 h 4327526"/>
              <a:gd name="connsiteX678" fmla="*/ 3563213 w 4321169"/>
              <a:gd name="connsiteY678" fmla="*/ 3511550 h 4327526"/>
              <a:gd name="connsiteX679" fmla="*/ 3570282 w 4321169"/>
              <a:gd name="connsiteY679" fmla="*/ 3518619 h 4327526"/>
              <a:gd name="connsiteX680" fmla="*/ 3563213 w 4321169"/>
              <a:gd name="connsiteY680" fmla="*/ 3525838 h 4327526"/>
              <a:gd name="connsiteX681" fmla="*/ 3555994 w 4321169"/>
              <a:gd name="connsiteY681" fmla="*/ 3518769 h 4327526"/>
              <a:gd name="connsiteX682" fmla="*/ 3563063 w 4321169"/>
              <a:gd name="connsiteY682" fmla="*/ 3511550 h 4327526"/>
              <a:gd name="connsiteX683" fmla="*/ 3371845 w 4321169"/>
              <a:gd name="connsiteY683" fmla="*/ 3509963 h 4327526"/>
              <a:gd name="connsiteX684" fmla="*/ 3382957 w 4321169"/>
              <a:gd name="connsiteY684" fmla="*/ 3521869 h 4327526"/>
              <a:gd name="connsiteX685" fmla="*/ 3371845 w 4321169"/>
              <a:gd name="connsiteY685" fmla="*/ 3533776 h 4327526"/>
              <a:gd name="connsiteX686" fmla="*/ 3360732 w 4321169"/>
              <a:gd name="connsiteY686" fmla="*/ 3522030 h 4327526"/>
              <a:gd name="connsiteX687" fmla="*/ 3371845 w 4321169"/>
              <a:gd name="connsiteY687" fmla="*/ 3509963 h 4327526"/>
              <a:gd name="connsiteX688" fmla="*/ 3746495 w 4321169"/>
              <a:gd name="connsiteY688" fmla="*/ 3508375 h 4327526"/>
              <a:gd name="connsiteX689" fmla="*/ 3748082 w 4321169"/>
              <a:gd name="connsiteY689" fmla="*/ 3510661 h 4327526"/>
              <a:gd name="connsiteX690" fmla="*/ 3746495 w 4321169"/>
              <a:gd name="connsiteY690" fmla="*/ 3513138 h 4327526"/>
              <a:gd name="connsiteX691" fmla="*/ 3744907 w 4321169"/>
              <a:gd name="connsiteY691" fmla="*/ 3510661 h 4327526"/>
              <a:gd name="connsiteX692" fmla="*/ 3746495 w 4321169"/>
              <a:gd name="connsiteY692" fmla="*/ 3508375 h 4327526"/>
              <a:gd name="connsiteX693" fmla="*/ 1691400 w 4321169"/>
              <a:gd name="connsiteY693" fmla="*/ 3498851 h 4327526"/>
              <a:gd name="connsiteX694" fmla="*/ 1711169 w 4321169"/>
              <a:gd name="connsiteY694" fmla="*/ 3519410 h 4327526"/>
              <a:gd name="connsiteX695" fmla="*/ 1691551 w 4321169"/>
              <a:gd name="connsiteY695" fmla="*/ 3540126 h 4327526"/>
              <a:gd name="connsiteX696" fmla="*/ 1691400 w 4321169"/>
              <a:gd name="connsiteY696" fmla="*/ 3540126 h 4327526"/>
              <a:gd name="connsiteX697" fmla="*/ 1671632 w 4321169"/>
              <a:gd name="connsiteY697" fmla="*/ 3519567 h 4327526"/>
              <a:gd name="connsiteX698" fmla="*/ 1691400 w 4321169"/>
              <a:gd name="connsiteY698" fmla="*/ 3498851 h 4327526"/>
              <a:gd name="connsiteX699" fmla="*/ 3174051 w 4321169"/>
              <a:gd name="connsiteY699" fmla="*/ 3497263 h 4327526"/>
              <a:gd name="connsiteX700" fmla="*/ 3174201 w 4321169"/>
              <a:gd name="connsiteY700" fmla="*/ 3497263 h 4327526"/>
              <a:gd name="connsiteX701" fmla="*/ 3193895 w 4321169"/>
              <a:gd name="connsiteY701" fmla="*/ 3516955 h 4327526"/>
              <a:gd name="connsiteX702" fmla="*/ 3174201 w 4321169"/>
              <a:gd name="connsiteY702" fmla="*/ 3536951 h 4327526"/>
              <a:gd name="connsiteX703" fmla="*/ 3154507 w 4321169"/>
              <a:gd name="connsiteY703" fmla="*/ 3517258 h 4327526"/>
              <a:gd name="connsiteX704" fmla="*/ 3174051 w 4321169"/>
              <a:gd name="connsiteY704" fmla="*/ 3497263 h 4327526"/>
              <a:gd name="connsiteX705" fmla="*/ 3924295 w 4321169"/>
              <a:gd name="connsiteY705" fmla="*/ 3495675 h 4327526"/>
              <a:gd name="connsiteX706" fmla="*/ 3925882 w 4321169"/>
              <a:gd name="connsiteY706" fmla="*/ 3497338 h 4327526"/>
              <a:gd name="connsiteX707" fmla="*/ 3924295 w 4321169"/>
              <a:gd name="connsiteY707" fmla="*/ 3498850 h 4327526"/>
              <a:gd name="connsiteX708" fmla="*/ 3922707 w 4321169"/>
              <a:gd name="connsiteY708" fmla="*/ 3497338 h 4327526"/>
              <a:gd name="connsiteX709" fmla="*/ 3924295 w 4321169"/>
              <a:gd name="connsiteY709" fmla="*/ 3495675 h 4327526"/>
              <a:gd name="connsiteX710" fmla="*/ 2638344 w 4321169"/>
              <a:gd name="connsiteY710" fmla="*/ 3490913 h 4327526"/>
              <a:gd name="connsiteX711" fmla="*/ 2663820 w 4321169"/>
              <a:gd name="connsiteY711" fmla="*/ 3516236 h 4327526"/>
              <a:gd name="connsiteX712" fmla="*/ 2638496 w 4321169"/>
              <a:gd name="connsiteY712" fmla="*/ 3541713 h 4327526"/>
              <a:gd name="connsiteX713" fmla="*/ 2613020 w 4321169"/>
              <a:gd name="connsiteY713" fmla="*/ 3516389 h 4327526"/>
              <a:gd name="connsiteX714" fmla="*/ 2638344 w 4321169"/>
              <a:gd name="connsiteY714" fmla="*/ 3490913 h 4327526"/>
              <a:gd name="connsiteX715" fmla="*/ 1362801 w 4321169"/>
              <a:gd name="connsiteY715" fmla="*/ 3486151 h 4327526"/>
              <a:gd name="connsiteX716" fmla="*/ 1362952 w 4321169"/>
              <a:gd name="connsiteY716" fmla="*/ 3486151 h 4327526"/>
              <a:gd name="connsiteX717" fmla="*/ 1382708 w 4321169"/>
              <a:gd name="connsiteY717" fmla="*/ 3505995 h 4327526"/>
              <a:gd name="connsiteX718" fmla="*/ 1362952 w 4321169"/>
              <a:gd name="connsiteY718" fmla="*/ 3525839 h 4327526"/>
              <a:gd name="connsiteX719" fmla="*/ 1343032 w 4321169"/>
              <a:gd name="connsiteY719" fmla="*/ 3505995 h 4327526"/>
              <a:gd name="connsiteX720" fmla="*/ 1362801 w 4321169"/>
              <a:gd name="connsiteY720" fmla="*/ 3486151 h 4327526"/>
              <a:gd name="connsiteX721" fmla="*/ 2966880 w 4321169"/>
              <a:gd name="connsiteY721" fmla="*/ 3473451 h 4327526"/>
              <a:gd name="connsiteX722" fmla="*/ 2967032 w 4321169"/>
              <a:gd name="connsiteY722" fmla="*/ 3473451 h 4327526"/>
              <a:gd name="connsiteX723" fmla="*/ 2994020 w 4321169"/>
              <a:gd name="connsiteY723" fmla="*/ 3500362 h 4327526"/>
              <a:gd name="connsiteX724" fmla="*/ 2967185 w 4321169"/>
              <a:gd name="connsiteY724" fmla="*/ 3527426 h 4327526"/>
              <a:gd name="connsiteX725" fmla="*/ 2967032 w 4321169"/>
              <a:gd name="connsiteY725" fmla="*/ 3527426 h 4327526"/>
              <a:gd name="connsiteX726" fmla="*/ 2940045 w 4321169"/>
              <a:gd name="connsiteY726" fmla="*/ 3500668 h 4327526"/>
              <a:gd name="connsiteX727" fmla="*/ 2966880 w 4321169"/>
              <a:gd name="connsiteY727" fmla="*/ 3473451 h 4327526"/>
              <a:gd name="connsiteX728" fmla="*/ 1579401 w 4321169"/>
              <a:gd name="connsiteY728" fmla="*/ 3446463 h 4327526"/>
              <a:gd name="connsiteX729" fmla="*/ 1579557 w 4321169"/>
              <a:gd name="connsiteY729" fmla="*/ 3446463 h 4327526"/>
              <a:gd name="connsiteX730" fmla="*/ 1606389 w 4321169"/>
              <a:gd name="connsiteY730" fmla="*/ 3472581 h 4327526"/>
              <a:gd name="connsiteX731" fmla="*/ 1579557 w 4321169"/>
              <a:gd name="connsiteY731" fmla="*/ 3498851 h 4327526"/>
              <a:gd name="connsiteX732" fmla="*/ 1552570 w 4321169"/>
              <a:gd name="connsiteY732" fmla="*/ 3472733 h 4327526"/>
              <a:gd name="connsiteX733" fmla="*/ 1579401 w 4321169"/>
              <a:gd name="connsiteY733" fmla="*/ 3446463 h 4327526"/>
              <a:gd name="connsiteX734" fmla="*/ 2750261 w 4321169"/>
              <a:gd name="connsiteY734" fmla="*/ 3436938 h 4327526"/>
              <a:gd name="connsiteX735" fmla="*/ 2781140 w 4321169"/>
              <a:gd name="connsiteY735" fmla="*/ 3467739 h 4327526"/>
              <a:gd name="connsiteX736" fmla="*/ 2750416 w 4321169"/>
              <a:gd name="connsiteY736" fmla="*/ 3498851 h 4327526"/>
              <a:gd name="connsiteX737" fmla="*/ 2750261 w 4321169"/>
              <a:gd name="connsiteY737" fmla="*/ 3498851 h 4327526"/>
              <a:gd name="connsiteX738" fmla="*/ 2719382 w 4321169"/>
              <a:gd name="connsiteY738" fmla="*/ 3468050 h 4327526"/>
              <a:gd name="connsiteX739" fmla="*/ 2750261 w 4321169"/>
              <a:gd name="connsiteY739" fmla="*/ 3436938 h 4327526"/>
              <a:gd name="connsiteX740" fmla="*/ 2164322 w 4321169"/>
              <a:gd name="connsiteY740" fmla="*/ 3436938 h 4327526"/>
              <a:gd name="connsiteX741" fmla="*/ 2164474 w 4321169"/>
              <a:gd name="connsiteY741" fmla="*/ 3436938 h 4327526"/>
              <a:gd name="connsiteX742" fmla="*/ 2195355 w 4321169"/>
              <a:gd name="connsiteY742" fmla="*/ 3468454 h 4327526"/>
              <a:gd name="connsiteX743" fmla="*/ 2164626 w 4321169"/>
              <a:gd name="connsiteY743" fmla="*/ 3500438 h 4327526"/>
              <a:gd name="connsiteX744" fmla="*/ 2164474 w 4321169"/>
              <a:gd name="connsiteY744" fmla="*/ 3500438 h 4327526"/>
              <a:gd name="connsiteX745" fmla="*/ 2133594 w 4321169"/>
              <a:gd name="connsiteY745" fmla="*/ 3468766 h 4327526"/>
              <a:gd name="connsiteX746" fmla="*/ 2164322 w 4321169"/>
              <a:gd name="connsiteY746" fmla="*/ 3436938 h 4327526"/>
              <a:gd name="connsiteX747" fmla="*/ 873051 w 4321169"/>
              <a:gd name="connsiteY747" fmla="*/ 3436938 h 4327526"/>
              <a:gd name="connsiteX748" fmla="*/ 873211 w 4321169"/>
              <a:gd name="connsiteY748" fmla="*/ 3436938 h 4327526"/>
              <a:gd name="connsiteX749" fmla="*/ 881067 w 4321169"/>
              <a:gd name="connsiteY749" fmla="*/ 3444795 h 4327526"/>
              <a:gd name="connsiteX750" fmla="*/ 873211 w 4321169"/>
              <a:gd name="connsiteY750" fmla="*/ 3452813 h 4327526"/>
              <a:gd name="connsiteX751" fmla="*/ 865193 w 4321169"/>
              <a:gd name="connsiteY751" fmla="*/ 3444956 h 4327526"/>
              <a:gd name="connsiteX752" fmla="*/ 873051 w 4321169"/>
              <a:gd name="connsiteY752" fmla="*/ 3436938 h 4327526"/>
              <a:gd name="connsiteX753" fmla="*/ 2043823 w 4321169"/>
              <a:gd name="connsiteY753" fmla="*/ 3432176 h 4327526"/>
              <a:gd name="connsiteX754" fmla="*/ 2043978 w 4321169"/>
              <a:gd name="connsiteY754" fmla="*/ 3432176 h 4327526"/>
              <a:gd name="connsiteX755" fmla="*/ 2074702 w 4321169"/>
              <a:gd name="connsiteY755" fmla="*/ 3462977 h 4327526"/>
              <a:gd name="connsiteX756" fmla="*/ 2043978 w 4321169"/>
              <a:gd name="connsiteY756" fmla="*/ 3494089 h 4327526"/>
              <a:gd name="connsiteX757" fmla="*/ 2043823 w 4321169"/>
              <a:gd name="connsiteY757" fmla="*/ 3494089 h 4327526"/>
              <a:gd name="connsiteX758" fmla="*/ 2012944 w 4321169"/>
              <a:gd name="connsiteY758" fmla="*/ 3463132 h 4327526"/>
              <a:gd name="connsiteX759" fmla="*/ 2043823 w 4321169"/>
              <a:gd name="connsiteY759" fmla="*/ 3432176 h 4327526"/>
              <a:gd name="connsiteX760" fmla="*/ 1063632 w 4321169"/>
              <a:gd name="connsiteY760" fmla="*/ 3432176 h 4327526"/>
              <a:gd name="connsiteX761" fmla="*/ 1076333 w 4321169"/>
              <a:gd name="connsiteY761" fmla="*/ 3444876 h 4327526"/>
              <a:gd name="connsiteX762" fmla="*/ 1063786 w 4321169"/>
              <a:gd name="connsiteY762" fmla="*/ 3457576 h 4327526"/>
              <a:gd name="connsiteX763" fmla="*/ 1063632 w 4321169"/>
              <a:gd name="connsiteY763" fmla="*/ 3457576 h 4327526"/>
              <a:gd name="connsiteX764" fmla="*/ 1050932 w 4321169"/>
              <a:gd name="connsiteY764" fmla="*/ 3444876 h 4327526"/>
              <a:gd name="connsiteX765" fmla="*/ 1063632 w 4321169"/>
              <a:gd name="connsiteY765" fmla="*/ 3432176 h 4327526"/>
              <a:gd name="connsiteX766" fmla="*/ 2285125 w 4321169"/>
              <a:gd name="connsiteY766" fmla="*/ 3430588 h 4327526"/>
              <a:gd name="connsiteX767" fmla="*/ 2285277 w 4321169"/>
              <a:gd name="connsiteY767" fmla="*/ 3430588 h 4327526"/>
              <a:gd name="connsiteX768" fmla="*/ 2316158 w 4321169"/>
              <a:gd name="connsiteY768" fmla="*/ 3462181 h 4327526"/>
              <a:gd name="connsiteX769" fmla="*/ 2285277 w 4321169"/>
              <a:gd name="connsiteY769" fmla="*/ 3494088 h 4327526"/>
              <a:gd name="connsiteX770" fmla="*/ 2254245 w 4321169"/>
              <a:gd name="connsiteY770" fmla="*/ 3462494 h 4327526"/>
              <a:gd name="connsiteX771" fmla="*/ 2285125 w 4321169"/>
              <a:gd name="connsiteY771" fmla="*/ 3430588 h 4327526"/>
              <a:gd name="connsiteX772" fmla="*/ 688906 w 4321169"/>
              <a:gd name="connsiteY772" fmla="*/ 3430588 h 4327526"/>
              <a:gd name="connsiteX773" fmla="*/ 695332 w 4321169"/>
              <a:gd name="connsiteY773" fmla="*/ 3436938 h 4327526"/>
              <a:gd name="connsiteX774" fmla="*/ 689057 w 4321169"/>
              <a:gd name="connsiteY774" fmla="*/ 3443288 h 4327526"/>
              <a:gd name="connsiteX775" fmla="*/ 682632 w 4321169"/>
              <a:gd name="connsiteY775" fmla="*/ 3436938 h 4327526"/>
              <a:gd name="connsiteX776" fmla="*/ 688906 w 4321169"/>
              <a:gd name="connsiteY776" fmla="*/ 3430588 h 4327526"/>
              <a:gd name="connsiteX777" fmla="*/ 3456776 w 4321169"/>
              <a:gd name="connsiteY777" fmla="*/ 3419476 h 4327526"/>
              <a:gd name="connsiteX778" fmla="*/ 3473445 w 4321169"/>
              <a:gd name="connsiteY778" fmla="*/ 3435278 h 4327526"/>
              <a:gd name="connsiteX779" fmla="*/ 3456929 w 4321169"/>
              <a:gd name="connsiteY779" fmla="*/ 3451226 h 4327526"/>
              <a:gd name="connsiteX780" fmla="*/ 3456776 w 4321169"/>
              <a:gd name="connsiteY780" fmla="*/ 3451226 h 4327526"/>
              <a:gd name="connsiteX781" fmla="*/ 3440107 w 4321169"/>
              <a:gd name="connsiteY781" fmla="*/ 3435424 h 4327526"/>
              <a:gd name="connsiteX782" fmla="*/ 3456776 w 4321169"/>
              <a:gd name="connsiteY782" fmla="*/ 3419476 h 4327526"/>
              <a:gd name="connsiteX783" fmla="*/ 1264299 w 4321169"/>
              <a:gd name="connsiteY783" fmla="*/ 3419476 h 4327526"/>
              <a:gd name="connsiteX784" fmla="*/ 1264452 w 4321169"/>
              <a:gd name="connsiteY784" fmla="*/ 3419476 h 4327526"/>
              <a:gd name="connsiteX785" fmla="*/ 1281120 w 4321169"/>
              <a:gd name="connsiteY785" fmla="*/ 3436145 h 4327526"/>
              <a:gd name="connsiteX786" fmla="*/ 1264452 w 4321169"/>
              <a:gd name="connsiteY786" fmla="*/ 3452814 h 4327526"/>
              <a:gd name="connsiteX787" fmla="*/ 1247781 w 4321169"/>
              <a:gd name="connsiteY787" fmla="*/ 3436145 h 4327526"/>
              <a:gd name="connsiteX788" fmla="*/ 1264299 w 4321169"/>
              <a:gd name="connsiteY788" fmla="*/ 3419476 h 4327526"/>
              <a:gd name="connsiteX789" fmla="*/ 3640926 w 4321169"/>
              <a:gd name="connsiteY789" fmla="*/ 3419475 h 4327526"/>
              <a:gd name="connsiteX790" fmla="*/ 3648070 w 4321169"/>
              <a:gd name="connsiteY790" fmla="*/ 3426544 h 4327526"/>
              <a:gd name="connsiteX791" fmla="*/ 3640926 w 4321169"/>
              <a:gd name="connsiteY791" fmla="*/ 3433763 h 4327526"/>
              <a:gd name="connsiteX792" fmla="*/ 3633782 w 4321169"/>
              <a:gd name="connsiteY792" fmla="*/ 3426694 h 4327526"/>
              <a:gd name="connsiteX793" fmla="*/ 3640926 w 4321169"/>
              <a:gd name="connsiteY793" fmla="*/ 3419475 h 4327526"/>
              <a:gd name="connsiteX794" fmla="*/ 510234 w 4321169"/>
              <a:gd name="connsiteY794" fmla="*/ 3419475 h 4327526"/>
              <a:gd name="connsiteX795" fmla="*/ 510384 w 4321169"/>
              <a:gd name="connsiteY795" fmla="*/ 3419475 h 4327526"/>
              <a:gd name="connsiteX796" fmla="*/ 515940 w 4321169"/>
              <a:gd name="connsiteY796" fmla="*/ 3425031 h 4327526"/>
              <a:gd name="connsiteX797" fmla="*/ 510384 w 4321169"/>
              <a:gd name="connsiteY797" fmla="*/ 3430588 h 4327526"/>
              <a:gd name="connsiteX798" fmla="*/ 504828 w 4321169"/>
              <a:gd name="connsiteY798" fmla="*/ 3425031 h 4327526"/>
              <a:gd name="connsiteX799" fmla="*/ 510234 w 4321169"/>
              <a:gd name="connsiteY799" fmla="*/ 3419475 h 4327526"/>
              <a:gd name="connsiteX800" fmla="*/ 3264689 w 4321169"/>
              <a:gd name="connsiteY800" fmla="*/ 3416301 h 4327526"/>
              <a:gd name="connsiteX801" fmla="*/ 3286120 w 4321169"/>
              <a:gd name="connsiteY801" fmla="*/ 3437656 h 4327526"/>
              <a:gd name="connsiteX802" fmla="*/ 3264842 w 4321169"/>
              <a:gd name="connsiteY802" fmla="*/ 3459164 h 4327526"/>
              <a:gd name="connsiteX803" fmla="*/ 3243410 w 4321169"/>
              <a:gd name="connsiteY803" fmla="*/ 3437809 h 4327526"/>
              <a:gd name="connsiteX804" fmla="*/ 3264689 w 4321169"/>
              <a:gd name="connsiteY804" fmla="*/ 3416301 h 4327526"/>
              <a:gd name="connsiteX805" fmla="*/ 1923888 w 4321169"/>
              <a:gd name="connsiteY805" fmla="*/ 3416301 h 4327526"/>
              <a:gd name="connsiteX806" fmla="*/ 1924044 w 4321169"/>
              <a:gd name="connsiteY806" fmla="*/ 3416301 h 4327526"/>
              <a:gd name="connsiteX807" fmla="*/ 1954207 w 4321169"/>
              <a:gd name="connsiteY807" fmla="*/ 3445518 h 4327526"/>
              <a:gd name="connsiteX808" fmla="*/ 1924201 w 4321169"/>
              <a:gd name="connsiteY808" fmla="*/ 3475039 h 4327526"/>
              <a:gd name="connsiteX809" fmla="*/ 1924044 w 4321169"/>
              <a:gd name="connsiteY809" fmla="*/ 3475039 h 4327526"/>
              <a:gd name="connsiteX810" fmla="*/ 1893882 w 4321169"/>
              <a:gd name="connsiteY810" fmla="*/ 3445670 h 4327526"/>
              <a:gd name="connsiteX811" fmla="*/ 1923888 w 4321169"/>
              <a:gd name="connsiteY811" fmla="*/ 3416301 h 4327526"/>
              <a:gd name="connsiteX812" fmla="*/ 2404979 w 4321169"/>
              <a:gd name="connsiteY812" fmla="*/ 3413126 h 4327526"/>
              <a:gd name="connsiteX813" fmla="*/ 2405135 w 4321169"/>
              <a:gd name="connsiteY813" fmla="*/ 3413126 h 4327526"/>
              <a:gd name="connsiteX814" fmla="*/ 2436807 w 4321169"/>
              <a:gd name="connsiteY814" fmla="*/ 3444006 h 4327526"/>
              <a:gd name="connsiteX815" fmla="*/ 2405291 w 4321169"/>
              <a:gd name="connsiteY815" fmla="*/ 3475039 h 4327526"/>
              <a:gd name="connsiteX816" fmla="*/ 2405135 w 4321169"/>
              <a:gd name="connsiteY816" fmla="*/ 3475039 h 4327526"/>
              <a:gd name="connsiteX817" fmla="*/ 2373463 w 4321169"/>
              <a:gd name="connsiteY817" fmla="*/ 3444158 h 4327526"/>
              <a:gd name="connsiteX818" fmla="*/ 2404979 w 4321169"/>
              <a:gd name="connsiteY818" fmla="*/ 3413126 h 4327526"/>
              <a:gd name="connsiteX819" fmla="*/ 3818726 w 4321169"/>
              <a:gd name="connsiteY819" fmla="*/ 3408363 h 4327526"/>
              <a:gd name="connsiteX820" fmla="*/ 3822695 w 4321169"/>
              <a:gd name="connsiteY820" fmla="*/ 3413125 h 4327526"/>
              <a:gd name="connsiteX821" fmla="*/ 3818726 w 4321169"/>
              <a:gd name="connsiteY821" fmla="*/ 3417888 h 4327526"/>
              <a:gd name="connsiteX822" fmla="*/ 3814757 w 4321169"/>
              <a:gd name="connsiteY822" fmla="*/ 3413125 h 4327526"/>
              <a:gd name="connsiteX823" fmla="*/ 3818726 w 4321169"/>
              <a:gd name="connsiteY823" fmla="*/ 3408363 h 4327526"/>
              <a:gd name="connsiteX824" fmla="*/ 3066175 w 4321169"/>
              <a:gd name="connsiteY824" fmla="*/ 3405188 h 4327526"/>
              <a:gd name="connsiteX825" fmla="*/ 3066328 w 4321169"/>
              <a:gd name="connsiteY825" fmla="*/ 3405188 h 4327526"/>
              <a:gd name="connsiteX826" fmla="*/ 3090858 w 4321169"/>
              <a:gd name="connsiteY826" fmla="*/ 3429794 h 4327526"/>
              <a:gd name="connsiteX827" fmla="*/ 3066328 w 4321169"/>
              <a:gd name="connsiteY827" fmla="*/ 3454401 h 4327526"/>
              <a:gd name="connsiteX828" fmla="*/ 3041798 w 4321169"/>
              <a:gd name="connsiteY828" fmla="*/ 3429948 h 4327526"/>
              <a:gd name="connsiteX829" fmla="*/ 3066175 w 4321169"/>
              <a:gd name="connsiteY829" fmla="*/ 3405188 h 4327526"/>
              <a:gd name="connsiteX830" fmla="*/ 3990970 w 4321169"/>
              <a:gd name="connsiteY830" fmla="*/ 3394075 h 4327526"/>
              <a:gd name="connsiteX831" fmla="*/ 3992559 w 4321169"/>
              <a:gd name="connsiteY831" fmla="*/ 3395663 h 4327526"/>
              <a:gd name="connsiteX832" fmla="*/ 3990970 w 4321169"/>
              <a:gd name="connsiteY832" fmla="*/ 3397251 h 4327526"/>
              <a:gd name="connsiteX833" fmla="*/ 3989382 w 4321169"/>
              <a:gd name="connsiteY833" fmla="*/ 3395663 h 4327526"/>
              <a:gd name="connsiteX834" fmla="*/ 3990970 w 4321169"/>
              <a:gd name="connsiteY834" fmla="*/ 3394075 h 4327526"/>
              <a:gd name="connsiteX835" fmla="*/ 1472401 w 4321169"/>
              <a:gd name="connsiteY835" fmla="*/ 3392488 h 4327526"/>
              <a:gd name="connsiteX836" fmla="*/ 1495420 w 4321169"/>
              <a:gd name="connsiteY836" fmla="*/ 3415430 h 4327526"/>
              <a:gd name="connsiteX837" fmla="*/ 1472554 w 4321169"/>
              <a:gd name="connsiteY837" fmla="*/ 3438526 h 4327526"/>
              <a:gd name="connsiteX838" fmla="*/ 1472401 w 4321169"/>
              <a:gd name="connsiteY838" fmla="*/ 3438526 h 4327526"/>
              <a:gd name="connsiteX839" fmla="*/ 1449382 w 4321169"/>
              <a:gd name="connsiteY839" fmla="*/ 3415584 h 4327526"/>
              <a:gd name="connsiteX840" fmla="*/ 1472401 w 4321169"/>
              <a:gd name="connsiteY840" fmla="*/ 3392488 h 4327526"/>
              <a:gd name="connsiteX841" fmla="*/ 1806414 w 4321169"/>
              <a:gd name="connsiteY841" fmla="*/ 3387726 h 4327526"/>
              <a:gd name="connsiteX842" fmla="*/ 1806569 w 4321169"/>
              <a:gd name="connsiteY842" fmla="*/ 3387726 h 4327526"/>
              <a:gd name="connsiteX843" fmla="*/ 1835144 w 4321169"/>
              <a:gd name="connsiteY843" fmla="*/ 3416223 h 4327526"/>
              <a:gd name="connsiteX844" fmla="*/ 1806723 w 4321169"/>
              <a:gd name="connsiteY844" fmla="*/ 3444876 h 4327526"/>
              <a:gd name="connsiteX845" fmla="*/ 1806569 w 4321169"/>
              <a:gd name="connsiteY845" fmla="*/ 3444876 h 4327526"/>
              <a:gd name="connsiteX846" fmla="*/ 1778148 w 4321169"/>
              <a:gd name="connsiteY846" fmla="*/ 3416378 h 4327526"/>
              <a:gd name="connsiteX847" fmla="*/ 1806414 w 4321169"/>
              <a:gd name="connsiteY847" fmla="*/ 3387726 h 4327526"/>
              <a:gd name="connsiteX848" fmla="*/ 2522454 w 4321169"/>
              <a:gd name="connsiteY848" fmla="*/ 3382963 h 4327526"/>
              <a:gd name="connsiteX849" fmla="*/ 2522610 w 4321169"/>
              <a:gd name="connsiteY849" fmla="*/ 3382963 h 4327526"/>
              <a:gd name="connsiteX850" fmla="*/ 2554126 w 4321169"/>
              <a:gd name="connsiteY850" fmla="*/ 3413843 h 4327526"/>
              <a:gd name="connsiteX851" fmla="*/ 2522610 w 4321169"/>
              <a:gd name="connsiteY851" fmla="*/ 3444876 h 4327526"/>
              <a:gd name="connsiteX852" fmla="*/ 2490782 w 4321169"/>
              <a:gd name="connsiteY852" fmla="*/ 3413995 h 4327526"/>
              <a:gd name="connsiteX853" fmla="*/ 2522454 w 4321169"/>
              <a:gd name="connsiteY853" fmla="*/ 3382963 h 4327526"/>
              <a:gd name="connsiteX854" fmla="*/ 2856624 w 4321169"/>
              <a:gd name="connsiteY854" fmla="*/ 3381376 h 4327526"/>
              <a:gd name="connsiteX855" fmla="*/ 2885917 w 4321169"/>
              <a:gd name="connsiteY855" fmla="*/ 3410591 h 4327526"/>
              <a:gd name="connsiteX856" fmla="*/ 2856778 w 4321169"/>
              <a:gd name="connsiteY856" fmla="*/ 3440114 h 4327526"/>
              <a:gd name="connsiteX857" fmla="*/ 2856624 w 4321169"/>
              <a:gd name="connsiteY857" fmla="*/ 3440114 h 4327526"/>
              <a:gd name="connsiteX858" fmla="*/ 2827332 w 4321169"/>
              <a:gd name="connsiteY858" fmla="*/ 3410899 h 4327526"/>
              <a:gd name="connsiteX859" fmla="*/ 2856624 w 4321169"/>
              <a:gd name="connsiteY859" fmla="*/ 3381376 h 4327526"/>
              <a:gd name="connsiteX860" fmla="*/ 977832 w 4321169"/>
              <a:gd name="connsiteY860" fmla="*/ 3344863 h 4327526"/>
              <a:gd name="connsiteX861" fmla="*/ 992193 w 4321169"/>
              <a:gd name="connsiteY861" fmla="*/ 3359866 h 4327526"/>
              <a:gd name="connsiteX862" fmla="*/ 977832 w 4321169"/>
              <a:gd name="connsiteY862" fmla="*/ 3375026 h 4327526"/>
              <a:gd name="connsiteX863" fmla="*/ 963621 w 4321169"/>
              <a:gd name="connsiteY863" fmla="*/ 3359866 h 4327526"/>
              <a:gd name="connsiteX864" fmla="*/ 977832 w 4321169"/>
              <a:gd name="connsiteY864" fmla="*/ 3344863 h 4327526"/>
              <a:gd name="connsiteX865" fmla="*/ 1692988 w 4321169"/>
              <a:gd name="connsiteY865" fmla="*/ 3343276 h 4327526"/>
              <a:gd name="connsiteX866" fmla="*/ 1724020 w 4321169"/>
              <a:gd name="connsiteY866" fmla="*/ 3374949 h 4327526"/>
              <a:gd name="connsiteX867" fmla="*/ 1693139 w 4321169"/>
              <a:gd name="connsiteY867" fmla="*/ 3406776 h 4327526"/>
              <a:gd name="connsiteX868" fmla="*/ 1692988 w 4321169"/>
              <a:gd name="connsiteY868" fmla="*/ 3406776 h 4327526"/>
              <a:gd name="connsiteX869" fmla="*/ 1662107 w 4321169"/>
              <a:gd name="connsiteY869" fmla="*/ 3375258 h 4327526"/>
              <a:gd name="connsiteX870" fmla="*/ 1692988 w 4321169"/>
              <a:gd name="connsiteY870" fmla="*/ 3343276 h 4327526"/>
              <a:gd name="connsiteX871" fmla="*/ 793756 w 4321169"/>
              <a:gd name="connsiteY871" fmla="*/ 3341688 h 4327526"/>
              <a:gd name="connsiteX872" fmla="*/ 804869 w 4321169"/>
              <a:gd name="connsiteY872" fmla="*/ 3352800 h 4327526"/>
              <a:gd name="connsiteX873" fmla="*/ 793756 w 4321169"/>
              <a:gd name="connsiteY873" fmla="*/ 3363913 h 4327526"/>
              <a:gd name="connsiteX874" fmla="*/ 782643 w 4321169"/>
              <a:gd name="connsiteY874" fmla="*/ 3352947 h 4327526"/>
              <a:gd name="connsiteX875" fmla="*/ 793756 w 4321169"/>
              <a:gd name="connsiteY875" fmla="*/ 3341688 h 4327526"/>
              <a:gd name="connsiteX876" fmla="*/ 2635961 w 4321169"/>
              <a:gd name="connsiteY876" fmla="*/ 3340101 h 4327526"/>
              <a:gd name="connsiteX877" fmla="*/ 2668583 w 4321169"/>
              <a:gd name="connsiteY877" fmla="*/ 3371775 h 4327526"/>
              <a:gd name="connsiteX878" fmla="*/ 2636117 w 4321169"/>
              <a:gd name="connsiteY878" fmla="*/ 3403601 h 4327526"/>
              <a:gd name="connsiteX879" fmla="*/ 2635961 w 4321169"/>
              <a:gd name="connsiteY879" fmla="*/ 3403601 h 4327526"/>
              <a:gd name="connsiteX880" fmla="*/ 2603495 w 4321169"/>
              <a:gd name="connsiteY880" fmla="*/ 3371927 h 4327526"/>
              <a:gd name="connsiteX881" fmla="*/ 2635961 w 4321169"/>
              <a:gd name="connsiteY881" fmla="*/ 3340101 h 4327526"/>
              <a:gd name="connsiteX882" fmla="*/ 1169994 w 4321169"/>
              <a:gd name="connsiteY882" fmla="*/ 3336926 h 4327526"/>
              <a:gd name="connsiteX883" fmla="*/ 1192220 w 4321169"/>
              <a:gd name="connsiteY883" fmla="*/ 3359074 h 4327526"/>
              <a:gd name="connsiteX884" fmla="*/ 1169994 w 4321169"/>
              <a:gd name="connsiteY884" fmla="*/ 3381376 h 4327526"/>
              <a:gd name="connsiteX885" fmla="*/ 1169841 w 4321169"/>
              <a:gd name="connsiteY885" fmla="*/ 3381376 h 4327526"/>
              <a:gd name="connsiteX886" fmla="*/ 1147770 w 4321169"/>
              <a:gd name="connsiteY886" fmla="*/ 3359227 h 4327526"/>
              <a:gd name="connsiteX887" fmla="*/ 1169994 w 4321169"/>
              <a:gd name="connsiteY887" fmla="*/ 3336926 h 4327526"/>
              <a:gd name="connsiteX888" fmla="*/ 615884 w 4321169"/>
              <a:gd name="connsiteY888" fmla="*/ 3332163 h 4327526"/>
              <a:gd name="connsiteX889" fmla="*/ 623893 w 4321169"/>
              <a:gd name="connsiteY889" fmla="*/ 3340816 h 4327526"/>
              <a:gd name="connsiteX890" fmla="*/ 615884 w 4321169"/>
              <a:gd name="connsiteY890" fmla="*/ 3349626 h 4327526"/>
              <a:gd name="connsiteX891" fmla="*/ 608018 w 4321169"/>
              <a:gd name="connsiteY891" fmla="*/ 3340816 h 4327526"/>
              <a:gd name="connsiteX892" fmla="*/ 615884 w 4321169"/>
              <a:gd name="connsiteY892" fmla="*/ 3332163 h 4327526"/>
              <a:gd name="connsiteX893" fmla="*/ 3350337 w 4321169"/>
              <a:gd name="connsiteY893" fmla="*/ 3330576 h 4327526"/>
              <a:gd name="connsiteX894" fmla="*/ 3371845 w 4321169"/>
              <a:gd name="connsiteY894" fmla="*/ 3351854 h 4327526"/>
              <a:gd name="connsiteX895" fmla="*/ 3350490 w 4321169"/>
              <a:gd name="connsiteY895" fmla="*/ 3373439 h 4327526"/>
              <a:gd name="connsiteX896" fmla="*/ 3328982 w 4321169"/>
              <a:gd name="connsiteY896" fmla="*/ 3352007 h 4327526"/>
              <a:gd name="connsiteX897" fmla="*/ 3350337 w 4321169"/>
              <a:gd name="connsiteY897" fmla="*/ 3330576 h 4327526"/>
              <a:gd name="connsiteX898" fmla="*/ 3535358 w 4321169"/>
              <a:gd name="connsiteY898" fmla="*/ 3325813 h 4327526"/>
              <a:gd name="connsiteX899" fmla="*/ 3552820 w 4321169"/>
              <a:gd name="connsiteY899" fmla="*/ 3343198 h 4327526"/>
              <a:gd name="connsiteX900" fmla="*/ 3535512 w 4321169"/>
              <a:gd name="connsiteY900" fmla="*/ 3360738 h 4327526"/>
              <a:gd name="connsiteX901" fmla="*/ 3535358 w 4321169"/>
              <a:gd name="connsiteY901" fmla="*/ 3360738 h 4327526"/>
              <a:gd name="connsiteX902" fmla="*/ 3517895 w 4321169"/>
              <a:gd name="connsiteY902" fmla="*/ 3343353 h 4327526"/>
              <a:gd name="connsiteX903" fmla="*/ 3535358 w 4321169"/>
              <a:gd name="connsiteY903" fmla="*/ 3325813 h 4327526"/>
              <a:gd name="connsiteX904" fmla="*/ 3158251 w 4321169"/>
              <a:gd name="connsiteY904" fmla="*/ 3322638 h 4327526"/>
              <a:gd name="connsiteX905" fmla="*/ 3158401 w 4321169"/>
              <a:gd name="connsiteY905" fmla="*/ 3322638 h 4327526"/>
              <a:gd name="connsiteX906" fmla="*/ 3187695 w 4321169"/>
              <a:gd name="connsiteY906" fmla="*/ 3352646 h 4327526"/>
              <a:gd name="connsiteX907" fmla="*/ 3158551 w 4321169"/>
              <a:gd name="connsiteY907" fmla="*/ 3382963 h 4327526"/>
              <a:gd name="connsiteX908" fmla="*/ 3158401 w 4321169"/>
              <a:gd name="connsiteY908" fmla="*/ 3382963 h 4327526"/>
              <a:gd name="connsiteX909" fmla="*/ 3129107 w 4321169"/>
              <a:gd name="connsiteY909" fmla="*/ 3352800 h 4327526"/>
              <a:gd name="connsiteX910" fmla="*/ 3158251 w 4321169"/>
              <a:gd name="connsiteY910" fmla="*/ 3322638 h 4327526"/>
              <a:gd name="connsiteX911" fmla="*/ 1372324 w 4321169"/>
              <a:gd name="connsiteY911" fmla="*/ 3322638 h 4327526"/>
              <a:gd name="connsiteX912" fmla="*/ 1372478 w 4321169"/>
              <a:gd name="connsiteY912" fmla="*/ 3322638 h 4327526"/>
              <a:gd name="connsiteX913" fmla="*/ 1398583 w 4321169"/>
              <a:gd name="connsiteY913" fmla="*/ 3348755 h 4327526"/>
              <a:gd name="connsiteX914" fmla="*/ 1372478 w 4321169"/>
              <a:gd name="connsiteY914" fmla="*/ 3375026 h 4327526"/>
              <a:gd name="connsiteX915" fmla="*/ 1346361 w 4321169"/>
              <a:gd name="connsiteY915" fmla="*/ 3348909 h 4327526"/>
              <a:gd name="connsiteX916" fmla="*/ 1372324 w 4321169"/>
              <a:gd name="connsiteY916" fmla="*/ 3322638 h 4327526"/>
              <a:gd name="connsiteX917" fmla="*/ 442916 w 4321169"/>
              <a:gd name="connsiteY917" fmla="*/ 3317875 h 4327526"/>
              <a:gd name="connsiteX918" fmla="*/ 449266 w 4321169"/>
              <a:gd name="connsiteY918" fmla="*/ 3324225 h 4327526"/>
              <a:gd name="connsiteX919" fmla="*/ 442916 w 4321169"/>
              <a:gd name="connsiteY919" fmla="*/ 3330575 h 4327526"/>
              <a:gd name="connsiteX920" fmla="*/ 436565 w 4321169"/>
              <a:gd name="connsiteY920" fmla="*/ 3324225 h 4327526"/>
              <a:gd name="connsiteX921" fmla="*/ 442916 w 4321169"/>
              <a:gd name="connsiteY921" fmla="*/ 3317875 h 4327526"/>
              <a:gd name="connsiteX922" fmla="*/ 3712285 w 4321169"/>
              <a:gd name="connsiteY922" fmla="*/ 3316288 h 4327526"/>
              <a:gd name="connsiteX923" fmla="*/ 3712441 w 4321169"/>
              <a:gd name="connsiteY923" fmla="*/ 3316288 h 4327526"/>
              <a:gd name="connsiteX924" fmla="*/ 3725857 w 4321169"/>
              <a:gd name="connsiteY924" fmla="*/ 3329782 h 4327526"/>
              <a:gd name="connsiteX925" fmla="*/ 3712441 w 4321169"/>
              <a:gd name="connsiteY925" fmla="*/ 3343276 h 4327526"/>
              <a:gd name="connsiteX926" fmla="*/ 3712285 w 4321169"/>
              <a:gd name="connsiteY926" fmla="*/ 3343276 h 4327526"/>
              <a:gd name="connsiteX927" fmla="*/ 3699025 w 4321169"/>
              <a:gd name="connsiteY927" fmla="*/ 3329782 h 4327526"/>
              <a:gd name="connsiteX928" fmla="*/ 3712285 w 4321169"/>
              <a:gd name="connsiteY928" fmla="*/ 3316288 h 4327526"/>
              <a:gd name="connsiteX929" fmla="*/ 2956637 w 4321169"/>
              <a:gd name="connsiteY929" fmla="*/ 3309938 h 4327526"/>
              <a:gd name="connsiteX930" fmla="*/ 2956791 w 4321169"/>
              <a:gd name="connsiteY930" fmla="*/ 3309938 h 4327526"/>
              <a:gd name="connsiteX931" fmla="*/ 2989258 w 4321169"/>
              <a:gd name="connsiteY931" fmla="*/ 3342405 h 4327526"/>
              <a:gd name="connsiteX932" fmla="*/ 2956791 w 4321169"/>
              <a:gd name="connsiteY932" fmla="*/ 3375026 h 4327526"/>
              <a:gd name="connsiteX933" fmla="*/ 2956637 w 4321169"/>
              <a:gd name="connsiteY933" fmla="*/ 3375026 h 4327526"/>
              <a:gd name="connsiteX934" fmla="*/ 2924170 w 4321169"/>
              <a:gd name="connsiteY934" fmla="*/ 3342713 h 4327526"/>
              <a:gd name="connsiteX935" fmla="*/ 2956637 w 4321169"/>
              <a:gd name="connsiteY935" fmla="*/ 3309938 h 4327526"/>
              <a:gd name="connsiteX936" fmla="*/ 3885332 w 4321169"/>
              <a:gd name="connsiteY936" fmla="*/ 3308350 h 4327526"/>
              <a:gd name="connsiteX937" fmla="*/ 3889370 w 4321169"/>
              <a:gd name="connsiteY937" fmla="*/ 3312249 h 4327526"/>
              <a:gd name="connsiteX938" fmla="*/ 3885471 w 4321169"/>
              <a:gd name="connsiteY938" fmla="*/ 3316288 h 4327526"/>
              <a:gd name="connsiteX939" fmla="*/ 3881432 w 4321169"/>
              <a:gd name="connsiteY939" fmla="*/ 3312249 h 4327526"/>
              <a:gd name="connsiteX940" fmla="*/ 3885332 w 4321169"/>
              <a:gd name="connsiteY940" fmla="*/ 3308350 h 4327526"/>
              <a:gd name="connsiteX941" fmla="*/ 2164397 w 4321169"/>
              <a:gd name="connsiteY941" fmla="*/ 3306763 h 4327526"/>
              <a:gd name="connsiteX942" fmla="*/ 2164550 w 4321169"/>
              <a:gd name="connsiteY942" fmla="*/ 3306763 h 4327526"/>
              <a:gd name="connsiteX943" fmla="*/ 2192332 w 4321169"/>
              <a:gd name="connsiteY943" fmla="*/ 3333676 h 4327526"/>
              <a:gd name="connsiteX944" fmla="*/ 2164550 w 4321169"/>
              <a:gd name="connsiteY944" fmla="*/ 3360738 h 4327526"/>
              <a:gd name="connsiteX945" fmla="*/ 2136769 w 4321169"/>
              <a:gd name="connsiteY945" fmla="*/ 3333825 h 4327526"/>
              <a:gd name="connsiteX946" fmla="*/ 2164397 w 4321169"/>
              <a:gd name="connsiteY946" fmla="*/ 3306763 h 4327526"/>
              <a:gd name="connsiteX947" fmla="*/ 2285050 w 4321169"/>
              <a:gd name="connsiteY947" fmla="*/ 3298826 h 4327526"/>
              <a:gd name="connsiteX948" fmla="*/ 2285200 w 4321169"/>
              <a:gd name="connsiteY948" fmla="*/ 3298826 h 4327526"/>
              <a:gd name="connsiteX949" fmla="*/ 2312982 w 4321169"/>
              <a:gd name="connsiteY949" fmla="*/ 3326457 h 4327526"/>
              <a:gd name="connsiteX950" fmla="*/ 2285351 w 4321169"/>
              <a:gd name="connsiteY950" fmla="*/ 3354389 h 4327526"/>
              <a:gd name="connsiteX951" fmla="*/ 2285200 w 4321169"/>
              <a:gd name="connsiteY951" fmla="*/ 3354389 h 4327526"/>
              <a:gd name="connsiteX952" fmla="*/ 2257419 w 4321169"/>
              <a:gd name="connsiteY952" fmla="*/ 3326758 h 4327526"/>
              <a:gd name="connsiteX953" fmla="*/ 2285050 w 4321169"/>
              <a:gd name="connsiteY953" fmla="*/ 3298826 h 4327526"/>
              <a:gd name="connsiteX954" fmla="*/ 2043900 w 4321169"/>
              <a:gd name="connsiteY954" fmla="*/ 3298826 h 4327526"/>
              <a:gd name="connsiteX955" fmla="*/ 2044052 w 4321169"/>
              <a:gd name="connsiteY955" fmla="*/ 3298826 h 4327526"/>
              <a:gd name="connsiteX956" fmla="*/ 2071682 w 4321169"/>
              <a:gd name="connsiteY956" fmla="*/ 3327323 h 4327526"/>
              <a:gd name="connsiteX957" fmla="*/ 2044052 w 4321169"/>
              <a:gd name="connsiteY957" fmla="*/ 3355976 h 4327526"/>
              <a:gd name="connsiteX958" fmla="*/ 2043900 w 4321169"/>
              <a:gd name="connsiteY958" fmla="*/ 3355976 h 4327526"/>
              <a:gd name="connsiteX959" fmla="*/ 2016271 w 4321169"/>
              <a:gd name="connsiteY959" fmla="*/ 3327479 h 4327526"/>
              <a:gd name="connsiteX960" fmla="*/ 2043900 w 4321169"/>
              <a:gd name="connsiteY960" fmla="*/ 3298826 h 4327526"/>
              <a:gd name="connsiteX961" fmla="*/ 4052882 w 4321169"/>
              <a:gd name="connsiteY961" fmla="*/ 3290888 h 4327526"/>
              <a:gd name="connsiteX962" fmla="*/ 4054471 w 4321169"/>
              <a:gd name="connsiteY962" fmla="*/ 3292476 h 4327526"/>
              <a:gd name="connsiteX963" fmla="*/ 4052882 w 4321169"/>
              <a:gd name="connsiteY963" fmla="*/ 3294064 h 4327526"/>
              <a:gd name="connsiteX964" fmla="*/ 4051294 w 4321169"/>
              <a:gd name="connsiteY964" fmla="*/ 3292476 h 4327526"/>
              <a:gd name="connsiteX965" fmla="*/ 4052882 w 4321169"/>
              <a:gd name="connsiteY965" fmla="*/ 3290888 h 4327526"/>
              <a:gd name="connsiteX966" fmla="*/ 1584165 w 4321169"/>
              <a:gd name="connsiteY966" fmla="*/ 3290888 h 4327526"/>
              <a:gd name="connsiteX967" fmla="*/ 1584319 w 4321169"/>
              <a:gd name="connsiteY967" fmla="*/ 3290888 h 4327526"/>
              <a:gd name="connsiteX968" fmla="*/ 1615915 w 4321169"/>
              <a:gd name="connsiteY968" fmla="*/ 3322561 h 4327526"/>
              <a:gd name="connsiteX969" fmla="*/ 1584319 w 4321169"/>
              <a:gd name="connsiteY969" fmla="*/ 3354388 h 4327526"/>
              <a:gd name="connsiteX970" fmla="*/ 1552723 w 4321169"/>
              <a:gd name="connsiteY970" fmla="*/ 3322715 h 4327526"/>
              <a:gd name="connsiteX971" fmla="*/ 1584165 w 4321169"/>
              <a:gd name="connsiteY971" fmla="*/ 3290888 h 4327526"/>
              <a:gd name="connsiteX972" fmla="*/ 2744782 w 4321169"/>
              <a:gd name="connsiteY972" fmla="*/ 3284538 h 4327526"/>
              <a:gd name="connsiteX973" fmla="*/ 2778120 w 4321169"/>
              <a:gd name="connsiteY973" fmla="*/ 3318516 h 4327526"/>
              <a:gd name="connsiteX974" fmla="*/ 2744933 w 4321169"/>
              <a:gd name="connsiteY974" fmla="*/ 3352801 h 4327526"/>
              <a:gd name="connsiteX975" fmla="*/ 2744782 w 4321169"/>
              <a:gd name="connsiteY975" fmla="*/ 3352801 h 4327526"/>
              <a:gd name="connsiteX976" fmla="*/ 2711595 w 4321169"/>
              <a:gd name="connsiteY976" fmla="*/ 3318669 h 4327526"/>
              <a:gd name="connsiteX977" fmla="*/ 2744782 w 4321169"/>
              <a:gd name="connsiteY977" fmla="*/ 3284538 h 4327526"/>
              <a:gd name="connsiteX978" fmla="*/ 1924761 w 4321169"/>
              <a:gd name="connsiteY978" fmla="*/ 3278188 h 4327526"/>
              <a:gd name="connsiteX979" fmla="*/ 1924915 w 4321169"/>
              <a:gd name="connsiteY979" fmla="*/ 3278188 h 4327526"/>
              <a:gd name="connsiteX980" fmla="*/ 1954207 w 4321169"/>
              <a:gd name="connsiteY980" fmla="*/ 3307403 h 4327526"/>
              <a:gd name="connsiteX981" fmla="*/ 1924915 w 4321169"/>
              <a:gd name="connsiteY981" fmla="*/ 3336926 h 4327526"/>
              <a:gd name="connsiteX982" fmla="*/ 1895622 w 4321169"/>
              <a:gd name="connsiteY982" fmla="*/ 3307711 h 4327526"/>
              <a:gd name="connsiteX983" fmla="*/ 1924761 w 4321169"/>
              <a:gd name="connsiteY983" fmla="*/ 3278188 h 4327526"/>
              <a:gd name="connsiteX984" fmla="*/ 2404186 w 4321169"/>
              <a:gd name="connsiteY984" fmla="*/ 3275013 h 4327526"/>
              <a:gd name="connsiteX985" fmla="*/ 2404341 w 4321169"/>
              <a:gd name="connsiteY985" fmla="*/ 3275013 h 4327526"/>
              <a:gd name="connsiteX986" fmla="*/ 2435220 w 4321169"/>
              <a:gd name="connsiteY986" fmla="*/ 3305814 h 4327526"/>
              <a:gd name="connsiteX987" fmla="*/ 2404496 w 4321169"/>
              <a:gd name="connsiteY987" fmla="*/ 3336926 h 4327526"/>
              <a:gd name="connsiteX988" fmla="*/ 2404341 w 4321169"/>
              <a:gd name="connsiteY988" fmla="*/ 3336926 h 4327526"/>
              <a:gd name="connsiteX989" fmla="*/ 2373462 w 4321169"/>
              <a:gd name="connsiteY989" fmla="*/ 3306125 h 4327526"/>
              <a:gd name="connsiteX990" fmla="*/ 2404186 w 4321169"/>
              <a:gd name="connsiteY990" fmla="*/ 3275013 h 4327526"/>
              <a:gd name="connsiteX991" fmla="*/ 1083321 w 4321169"/>
              <a:gd name="connsiteY991" fmla="*/ 3257551 h 4327526"/>
              <a:gd name="connsiteX992" fmla="*/ 1083477 w 4321169"/>
              <a:gd name="connsiteY992" fmla="*/ 3257551 h 4327526"/>
              <a:gd name="connsiteX993" fmla="*/ 1101732 w 4321169"/>
              <a:gd name="connsiteY993" fmla="*/ 3275731 h 4327526"/>
              <a:gd name="connsiteX994" fmla="*/ 1083629 w 4321169"/>
              <a:gd name="connsiteY994" fmla="*/ 3294064 h 4327526"/>
              <a:gd name="connsiteX995" fmla="*/ 1083477 w 4321169"/>
              <a:gd name="connsiteY995" fmla="*/ 3294064 h 4327526"/>
              <a:gd name="connsiteX996" fmla="*/ 1065219 w 4321169"/>
              <a:gd name="connsiteY996" fmla="*/ 3275884 h 4327526"/>
              <a:gd name="connsiteX997" fmla="*/ 1083321 w 4321169"/>
              <a:gd name="connsiteY997" fmla="*/ 3257551 h 4327526"/>
              <a:gd name="connsiteX998" fmla="*/ 899248 w 4321169"/>
              <a:gd name="connsiteY998" fmla="*/ 3254376 h 4327526"/>
              <a:gd name="connsiteX999" fmla="*/ 914408 w 4321169"/>
              <a:gd name="connsiteY999" fmla="*/ 3268589 h 4327526"/>
              <a:gd name="connsiteX1000" fmla="*/ 899248 w 4321169"/>
              <a:gd name="connsiteY1000" fmla="*/ 3282951 h 4327526"/>
              <a:gd name="connsiteX1001" fmla="*/ 884244 w 4321169"/>
              <a:gd name="connsiteY1001" fmla="*/ 3268737 h 4327526"/>
              <a:gd name="connsiteX1002" fmla="*/ 899248 w 4321169"/>
              <a:gd name="connsiteY1002" fmla="*/ 3254376 h 4327526"/>
              <a:gd name="connsiteX1003" fmla="*/ 1276204 w 4321169"/>
              <a:gd name="connsiteY1003" fmla="*/ 3251201 h 4327526"/>
              <a:gd name="connsiteX1004" fmla="*/ 1298582 w 4321169"/>
              <a:gd name="connsiteY1004" fmla="*/ 3273349 h 4327526"/>
              <a:gd name="connsiteX1005" fmla="*/ 1276357 w 4321169"/>
              <a:gd name="connsiteY1005" fmla="*/ 3295651 h 4327526"/>
              <a:gd name="connsiteX1006" fmla="*/ 1254131 w 4321169"/>
              <a:gd name="connsiteY1006" fmla="*/ 3273502 h 4327526"/>
              <a:gd name="connsiteX1007" fmla="*/ 1276204 w 4321169"/>
              <a:gd name="connsiteY1007" fmla="*/ 3251201 h 4327526"/>
              <a:gd name="connsiteX1008" fmla="*/ 721447 w 4321169"/>
              <a:gd name="connsiteY1008" fmla="*/ 3246438 h 4327526"/>
              <a:gd name="connsiteX1009" fmla="*/ 731845 w 4321169"/>
              <a:gd name="connsiteY1009" fmla="*/ 3255890 h 4327526"/>
              <a:gd name="connsiteX1010" fmla="*/ 721604 w 4321169"/>
              <a:gd name="connsiteY1010" fmla="*/ 3265488 h 4327526"/>
              <a:gd name="connsiteX1011" fmla="*/ 711206 w 4321169"/>
              <a:gd name="connsiteY1011" fmla="*/ 3255890 h 4327526"/>
              <a:gd name="connsiteX1012" fmla="*/ 721447 w 4321169"/>
              <a:gd name="connsiteY1012" fmla="*/ 3246438 h 4327526"/>
              <a:gd name="connsiteX1013" fmla="*/ 1807135 w 4321169"/>
              <a:gd name="connsiteY1013" fmla="*/ 3243263 h 4327526"/>
              <a:gd name="connsiteX1014" fmla="*/ 1807287 w 4321169"/>
              <a:gd name="connsiteY1014" fmla="*/ 3243263 h 4327526"/>
              <a:gd name="connsiteX1015" fmla="*/ 1838320 w 4321169"/>
              <a:gd name="connsiteY1015" fmla="*/ 3274067 h 4327526"/>
              <a:gd name="connsiteX1016" fmla="*/ 1807439 w 4321169"/>
              <a:gd name="connsiteY1016" fmla="*/ 3305176 h 4327526"/>
              <a:gd name="connsiteX1017" fmla="*/ 1807287 w 4321169"/>
              <a:gd name="connsiteY1017" fmla="*/ 3305176 h 4327526"/>
              <a:gd name="connsiteX1018" fmla="*/ 1776407 w 4321169"/>
              <a:gd name="connsiteY1018" fmla="*/ 3274372 h 4327526"/>
              <a:gd name="connsiteX1019" fmla="*/ 1807135 w 4321169"/>
              <a:gd name="connsiteY1019" fmla="*/ 3243263 h 4327526"/>
              <a:gd name="connsiteX1020" fmla="*/ 3243974 w 4321169"/>
              <a:gd name="connsiteY1020" fmla="*/ 3241676 h 4327526"/>
              <a:gd name="connsiteX1021" fmla="*/ 3244128 w 4321169"/>
              <a:gd name="connsiteY1021" fmla="*/ 3241676 h 4327526"/>
              <a:gd name="connsiteX1022" fmla="*/ 3270245 w 4321169"/>
              <a:gd name="connsiteY1022" fmla="*/ 3267793 h 4327526"/>
              <a:gd name="connsiteX1023" fmla="*/ 3244128 w 4321169"/>
              <a:gd name="connsiteY1023" fmla="*/ 3294064 h 4327526"/>
              <a:gd name="connsiteX1024" fmla="*/ 3217857 w 4321169"/>
              <a:gd name="connsiteY1024" fmla="*/ 3267947 h 4327526"/>
              <a:gd name="connsiteX1025" fmla="*/ 3243974 w 4321169"/>
              <a:gd name="connsiteY1025" fmla="*/ 3241676 h 4327526"/>
              <a:gd name="connsiteX1026" fmla="*/ 2520073 w 4321169"/>
              <a:gd name="connsiteY1026" fmla="*/ 3240088 h 4327526"/>
              <a:gd name="connsiteX1027" fmla="*/ 2552695 w 4321169"/>
              <a:gd name="connsiteY1027" fmla="*/ 3271686 h 4327526"/>
              <a:gd name="connsiteX1028" fmla="*/ 2520384 w 4321169"/>
              <a:gd name="connsiteY1028" fmla="*/ 3303588 h 4327526"/>
              <a:gd name="connsiteX1029" fmla="*/ 2520229 w 4321169"/>
              <a:gd name="connsiteY1029" fmla="*/ 3303588 h 4327526"/>
              <a:gd name="connsiteX1030" fmla="*/ 2487607 w 4321169"/>
              <a:gd name="connsiteY1030" fmla="*/ 3271990 h 4327526"/>
              <a:gd name="connsiteX1031" fmla="*/ 2520073 w 4321169"/>
              <a:gd name="connsiteY1031" fmla="*/ 3240088 h 4327526"/>
              <a:gd name="connsiteX1032" fmla="*/ 3429789 w 4321169"/>
              <a:gd name="connsiteY1032" fmla="*/ 3238501 h 4327526"/>
              <a:gd name="connsiteX1033" fmla="*/ 3451220 w 4321169"/>
              <a:gd name="connsiteY1033" fmla="*/ 3259856 h 4327526"/>
              <a:gd name="connsiteX1034" fmla="*/ 3429942 w 4321169"/>
              <a:gd name="connsiteY1034" fmla="*/ 3281364 h 4327526"/>
              <a:gd name="connsiteX1035" fmla="*/ 3408357 w 4321169"/>
              <a:gd name="connsiteY1035" fmla="*/ 3260009 h 4327526"/>
              <a:gd name="connsiteX1036" fmla="*/ 3429789 w 4321169"/>
              <a:gd name="connsiteY1036" fmla="*/ 3238501 h 4327526"/>
              <a:gd name="connsiteX1037" fmla="*/ 3051810 w 4321169"/>
              <a:gd name="connsiteY1037" fmla="*/ 3235326 h 4327526"/>
              <a:gd name="connsiteX1038" fmla="*/ 3051964 w 4321169"/>
              <a:gd name="connsiteY1038" fmla="*/ 3235326 h 4327526"/>
              <a:gd name="connsiteX1039" fmla="*/ 3084354 w 4321169"/>
              <a:gd name="connsiteY1039" fmla="*/ 3267793 h 4327526"/>
              <a:gd name="connsiteX1040" fmla="*/ 3052117 w 4321169"/>
              <a:gd name="connsiteY1040" fmla="*/ 3300414 h 4327526"/>
              <a:gd name="connsiteX1041" fmla="*/ 3051964 w 4321169"/>
              <a:gd name="connsiteY1041" fmla="*/ 3300414 h 4327526"/>
              <a:gd name="connsiteX1042" fmla="*/ 3019420 w 4321169"/>
              <a:gd name="connsiteY1042" fmla="*/ 3268101 h 4327526"/>
              <a:gd name="connsiteX1043" fmla="*/ 3051810 w 4321169"/>
              <a:gd name="connsiteY1043" fmla="*/ 3235326 h 4327526"/>
              <a:gd name="connsiteX1044" fmla="*/ 3606795 w 4321169"/>
              <a:gd name="connsiteY1044" fmla="*/ 3232151 h 4327526"/>
              <a:gd name="connsiteX1045" fmla="*/ 3606943 w 4321169"/>
              <a:gd name="connsiteY1045" fmla="*/ 3232151 h 4327526"/>
              <a:gd name="connsiteX1046" fmla="*/ 3619495 w 4321169"/>
              <a:gd name="connsiteY1046" fmla="*/ 3245645 h 4327526"/>
              <a:gd name="connsiteX1047" fmla="*/ 3606943 w 4321169"/>
              <a:gd name="connsiteY1047" fmla="*/ 3259139 h 4327526"/>
              <a:gd name="connsiteX1048" fmla="*/ 3606795 w 4321169"/>
              <a:gd name="connsiteY1048" fmla="*/ 3259139 h 4327526"/>
              <a:gd name="connsiteX1049" fmla="*/ 3594095 w 4321169"/>
              <a:gd name="connsiteY1049" fmla="*/ 3245645 h 4327526"/>
              <a:gd name="connsiteX1050" fmla="*/ 3606795 w 4321169"/>
              <a:gd name="connsiteY1050" fmla="*/ 3232151 h 4327526"/>
              <a:gd name="connsiteX1051" fmla="*/ 1480184 w 4321169"/>
              <a:gd name="connsiteY1051" fmla="*/ 3230563 h 4327526"/>
              <a:gd name="connsiteX1052" fmla="*/ 1480338 w 4321169"/>
              <a:gd name="connsiteY1052" fmla="*/ 3230563 h 4327526"/>
              <a:gd name="connsiteX1053" fmla="*/ 1509707 w 4321169"/>
              <a:gd name="connsiteY1053" fmla="*/ 3259855 h 4327526"/>
              <a:gd name="connsiteX1054" fmla="*/ 1480338 w 4321169"/>
              <a:gd name="connsiteY1054" fmla="*/ 3289301 h 4327526"/>
              <a:gd name="connsiteX1055" fmla="*/ 1480184 w 4321169"/>
              <a:gd name="connsiteY1055" fmla="*/ 3289301 h 4327526"/>
              <a:gd name="connsiteX1056" fmla="*/ 1450969 w 4321169"/>
              <a:gd name="connsiteY1056" fmla="*/ 3260009 h 4327526"/>
              <a:gd name="connsiteX1057" fmla="*/ 1480184 w 4321169"/>
              <a:gd name="connsiteY1057" fmla="*/ 3230563 h 4327526"/>
              <a:gd name="connsiteX1058" fmla="*/ 549204 w 4321169"/>
              <a:gd name="connsiteY1058" fmla="*/ 3230563 h 4327526"/>
              <a:gd name="connsiteX1059" fmla="*/ 558806 w 4321169"/>
              <a:gd name="connsiteY1059" fmla="*/ 3240010 h 4327526"/>
              <a:gd name="connsiteX1060" fmla="*/ 549204 w 4321169"/>
              <a:gd name="connsiteY1060" fmla="*/ 3249613 h 4327526"/>
              <a:gd name="connsiteX1061" fmla="*/ 539756 w 4321169"/>
              <a:gd name="connsiteY1061" fmla="*/ 3240010 h 4327526"/>
              <a:gd name="connsiteX1062" fmla="*/ 549204 w 4321169"/>
              <a:gd name="connsiteY1062" fmla="*/ 3230563 h 4327526"/>
              <a:gd name="connsiteX1063" fmla="*/ 2847892 w 4321169"/>
              <a:gd name="connsiteY1063" fmla="*/ 3221038 h 4327526"/>
              <a:gd name="connsiteX1064" fmla="*/ 2882739 w 4321169"/>
              <a:gd name="connsiteY1064" fmla="*/ 3255017 h 4327526"/>
              <a:gd name="connsiteX1065" fmla="*/ 2848048 w 4321169"/>
              <a:gd name="connsiteY1065" fmla="*/ 3289301 h 4327526"/>
              <a:gd name="connsiteX1066" fmla="*/ 2847892 w 4321169"/>
              <a:gd name="connsiteY1066" fmla="*/ 3289301 h 4327526"/>
              <a:gd name="connsiteX1067" fmla="*/ 2813200 w 4321169"/>
              <a:gd name="connsiteY1067" fmla="*/ 3255322 h 4327526"/>
              <a:gd name="connsiteX1068" fmla="*/ 2847892 w 4321169"/>
              <a:gd name="connsiteY1068" fmla="*/ 3221038 h 4327526"/>
              <a:gd name="connsiteX1069" fmla="*/ 3778166 w 4321169"/>
              <a:gd name="connsiteY1069" fmla="*/ 3214688 h 4327526"/>
              <a:gd name="connsiteX1070" fmla="*/ 3778324 w 4321169"/>
              <a:gd name="connsiteY1070" fmla="*/ 3214688 h 4327526"/>
              <a:gd name="connsiteX1071" fmla="*/ 3792532 w 4321169"/>
              <a:gd name="connsiteY1071" fmla="*/ 3228107 h 4327526"/>
              <a:gd name="connsiteX1072" fmla="*/ 3778324 w 4321169"/>
              <a:gd name="connsiteY1072" fmla="*/ 3241676 h 4327526"/>
              <a:gd name="connsiteX1073" fmla="*/ 3763957 w 4321169"/>
              <a:gd name="connsiteY1073" fmla="*/ 3228256 h 4327526"/>
              <a:gd name="connsiteX1074" fmla="*/ 3778166 w 4321169"/>
              <a:gd name="connsiteY1074" fmla="*/ 3214688 h 4327526"/>
              <a:gd name="connsiteX1075" fmla="*/ 382591 w 4321169"/>
              <a:gd name="connsiteY1075" fmla="*/ 3213100 h 4327526"/>
              <a:gd name="connsiteX1076" fmla="*/ 388941 w 4321169"/>
              <a:gd name="connsiteY1076" fmla="*/ 3219450 h 4327526"/>
              <a:gd name="connsiteX1077" fmla="*/ 382591 w 4321169"/>
              <a:gd name="connsiteY1077" fmla="*/ 3225800 h 4327526"/>
              <a:gd name="connsiteX1078" fmla="*/ 376241 w 4321169"/>
              <a:gd name="connsiteY1078" fmla="*/ 3219605 h 4327526"/>
              <a:gd name="connsiteX1079" fmla="*/ 382591 w 4321169"/>
              <a:gd name="connsiteY1079" fmla="*/ 3213100 h 4327526"/>
              <a:gd name="connsiteX1080" fmla="*/ 2631199 w 4321169"/>
              <a:gd name="connsiteY1080" fmla="*/ 3200401 h 4327526"/>
              <a:gd name="connsiteX1081" fmla="*/ 2631352 w 4321169"/>
              <a:gd name="connsiteY1081" fmla="*/ 3200401 h 4327526"/>
              <a:gd name="connsiteX1082" fmla="*/ 2655882 w 4321169"/>
              <a:gd name="connsiteY1082" fmla="*/ 3224854 h 4327526"/>
              <a:gd name="connsiteX1083" fmla="*/ 2631352 w 4321169"/>
              <a:gd name="connsiteY1083" fmla="*/ 3249614 h 4327526"/>
              <a:gd name="connsiteX1084" fmla="*/ 2606822 w 4321169"/>
              <a:gd name="connsiteY1084" fmla="*/ 3225161 h 4327526"/>
              <a:gd name="connsiteX1085" fmla="*/ 2631199 w 4321169"/>
              <a:gd name="connsiteY1085" fmla="*/ 3200401 h 4327526"/>
              <a:gd name="connsiteX1086" fmla="*/ 1695291 w 4321169"/>
              <a:gd name="connsiteY1086" fmla="*/ 3200401 h 4327526"/>
              <a:gd name="connsiteX1087" fmla="*/ 1695444 w 4321169"/>
              <a:gd name="connsiteY1087" fmla="*/ 3200401 h 4327526"/>
              <a:gd name="connsiteX1088" fmla="*/ 1723866 w 4321169"/>
              <a:gd name="connsiteY1088" fmla="*/ 3228976 h 4327526"/>
              <a:gd name="connsiteX1089" fmla="*/ 1695444 w 4321169"/>
              <a:gd name="connsiteY1089" fmla="*/ 3257551 h 4327526"/>
              <a:gd name="connsiteX1090" fmla="*/ 1666869 w 4321169"/>
              <a:gd name="connsiteY1090" fmla="*/ 3229129 h 4327526"/>
              <a:gd name="connsiteX1091" fmla="*/ 1695291 w 4321169"/>
              <a:gd name="connsiteY1091" fmla="*/ 3200401 h 4327526"/>
              <a:gd name="connsiteX1092" fmla="*/ 3945651 w 4321169"/>
              <a:gd name="connsiteY1092" fmla="*/ 3200400 h 4327526"/>
              <a:gd name="connsiteX1093" fmla="*/ 3952720 w 4321169"/>
              <a:gd name="connsiteY1093" fmla="*/ 3207544 h 4327526"/>
              <a:gd name="connsiteX1094" fmla="*/ 3945651 w 4321169"/>
              <a:gd name="connsiteY1094" fmla="*/ 3214688 h 4327526"/>
              <a:gd name="connsiteX1095" fmla="*/ 3938582 w 4321169"/>
              <a:gd name="connsiteY1095" fmla="*/ 3207544 h 4327526"/>
              <a:gd name="connsiteX1096" fmla="*/ 3945651 w 4321169"/>
              <a:gd name="connsiteY1096" fmla="*/ 3200400 h 4327526"/>
              <a:gd name="connsiteX1097" fmla="*/ 2163679 w 4321169"/>
              <a:gd name="connsiteY1097" fmla="*/ 3182938 h 4327526"/>
              <a:gd name="connsiteX1098" fmla="*/ 2163834 w 4321169"/>
              <a:gd name="connsiteY1098" fmla="*/ 3182938 h 4327526"/>
              <a:gd name="connsiteX1099" fmla="*/ 2179632 w 4321169"/>
              <a:gd name="connsiteY1099" fmla="*/ 3198813 h 4327526"/>
              <a:gd name="connsiteX1100" fmla="*/ 2163834 w 4321169"/>
              <a:gd name="connsiteY1100" fmla="*/ 3214688 h 4327526"/>
              <a:gd name="connsiteX1101" fmla="*/ 2147882 w 4321169"/>
              <a:gd name="connsiteY1101" fmla="*/ 3198813 h 4327526"/>
              <a:gd name="connsiteX1102" fmla="*/ 2163679 w 4321169"/>
              <a:gd name="connsiteY1102" fmla="*/ 3182938 h 4327526"/>
              <a:gd name="connsiteX1103" fmla="*/ 4107715 w 4321169"/>
              <a:gd name="connsiteY1103" fmla="*/ 3181350 h 4327526"/>
              <a:gd name="connsiteX1104" fmla="*/ 4110032 w 4321169"/>
              <a:gd name="connsiteY1104" fmla="*/ 3184439 h 4327526"/>
              <a:gd name="connsiteX1105" fmla="*/ 4107715 w 4321169"/>
              <a:gd name="connsiteY1105" fmla="*/ 3187700 h 4327526"/>
              <a:gd name="connsiteX1106" fmla="*/ 4105398 w 4321169"/>
              <a:gd name="connsiteY1106" fmla="*/ 3184439 h 4327526"/>
              <a:gd name="connsiteX1107" fmla="*/ 4107715 w 4321169"/>
              <a:gd name="connsiteY1107" fmla="*/ 3181350 h 4327526"/>
              <a:gd name="connsiteX1108" fmla="*/ 2043748 w 4321169"/>
              <a:gd name="connsiteY1108" fmla="*/ 3175001 h 4327526"/>
              <a:gd name="connsiteX1109" fmla="*/ 2043901 w 4321169"/>
              <a:gd name="connsiteY1109" fmla="*/ 3175001 h 4327526"/>
              <a:gd name="connsiteX1110" fmla="*/ 2060417 w 4321169"/>
              <a:gd name="connsiteY1110" fmla="*/ 3191670 h 4327526"/>
              <a:gd name="connsiteX1111" fmla="*/ 2043901 w 4321169"/>
              <a:gd name="connsiteY1111" fmla="*/ 3208339 h 4327526"/>
              <a:gd name="connsiteX1112" fmla="*/ 2027232 w 4321169"/>
              <a:gd name="connsiteY1112" fmla="*/ 3191823 h 4327526"/>
              <a:gd name="connsiteX1113" fmla="*/ 2043748 w 4321169"/>
              <a:gd name="connsiteY1113" fmla="*/ 3175001 h 4327526"/>
              <a:gd name="connsiteX1114" fmla="*/ 2284406 w 4321169"/>
              <a:gd name="connsiteY1114" fmla="*/ 3173413 h 4327526"/>
              <a:gd name="connsiteX1115" fmla="*/ 2284564 w 4321169"/>
              <a:gd name="connsiteY1115" fmla="*/ 3173413 h 4327526"/>
              <a:gd name="connsiteX1116" fmla="*/ 2301869 w 4321169"/>
              <a:gd name="connsiteY1116" fmla="*/ 3190796 h 4327526"/>
              <a:gd name="connsiteX1117" fmla="*/ 2284564 w 4321169"/>
              <a:gd name="connsiteY1117" fmla="*/ 3208338 h 4327526"/>
              <a:gd name="connsiteX1118" fmla="*/ 2266944 w 4321169"/>
              <a:gd name="connsiteY1118" fmla="*/ 3190954 h 4327526"/>
              <a:gd name="connsiteX1119" fmla="*/ 2284406 w 4321169"/>
              <a:gd name="connsiteY1119" fmla="*/ 3173413 h 4327526"/>
              <a:gd name="connsiteX1120" fmla="*/ 1188966 w 4321169"/>
              <a:gd name="connsiteY1120" fmla="*/ 3165476 h 4327526"/>
              <a:gd name="connsiteX1121" fmla="*/ 1189121 w 4321169"/>
              <a:gd name="connsiteY1121" fmla="*/ 3165476 h 4327526"/>
              <a:gd name="connsiteX1122" fmla="*/ 1214444 w 4321169"/>
              <a:gd name="connsiteY1122" fmla="*/ 3190799 h 4327526"/>
              <a:gd name="connsiteX1123" fmla="*/ 1189121 w 4321169"/>
              <a:gd name="connsiteY1123" fmla="*/ 3216276 h 4327526"/>
              <a:gd name="connsiteX1124" fmla="*/ 1163644 w 4321169"/>
              <a:gd name="connsiteY1124" fmla="*/ 3190953 h 4327526"/>
              <a:gd name="connsiteX1125" fmla="*/ 1188966 w 4321169"/>
              <a:gd name="connsiteY1125" fmla="*/ 3165476 h 4327526"/>
              <a:gd name="connsiteX1126" fmla="*/ 1004025 w 4321169"/>
              <a:gd name="connsiteY1126" fmla="*/ 3165476 h 4327526"/>
              <a:gd name="connsiteX1127" fmla="*/ 1022207 w 4321169"/>
              <a:gd name="connsiteY1127" fmla="*/ 3183657 h 4327526"/>
              <a:gd name="connsiteX1128" fmla="*/ 1004175 w 4321169"/>
              <a:gd name="connsiteY1128" fmla="*/ 3201989 h 4327526"/>
              <a:gd name="connsiteX1129" fmla="*/ 1004025 w 4321169"/>
              <a:gd name="connsiteY1129" fmla="*/ 3201989 h 4327526"/>
              <a:gd name="connsiteX1130" fmla="*/ 985845 w 4321169"/>
              <a:gd name="connsiteY1130" fmla="*/ 3183808 h 4327526"/>
              <a:gd name="connsiteX1131" fmla="*/ 1004025 w 4321169"/>
              <a:gd name="connsiteY1131" fmla="*/ 3165476 h 4327526"/>
              <a:gd name="connsiteX1132" fmla="*/ 1384141 w 4321169"/>
              <a:gd name="connsiteY1132" fmla="*/ 3159126 h 4327526"/>
              <a:gd name="connsiteX1133" fmla="*/ 1384294 w 4321169"/>
              <a:gd name="connsiteY1133" fmla="*/ 3159126 h 4327526"/>
              <a:gd name="connsiteX1134" fmla="*/ 1412869 w 4321169"/>
              <a:gd name="connsiteY1134" fmla="*/ 3187624 h 4327526"/>
              <a:gd name="connsiteX1135" fmla="*/ 1384294 w 4321169"/>
              <a:gd name="connsiteY1135" fmla="*/ 3216276 h 4327526"/>
              <a:gd name="connsiteX1136" fmla="*/ 1355731 w 4321169"/>
              <a:gd name="connsiteY1136" fmla="*/ 3187777 h 4327526"/>
              <a:gd name="connsiteX1137" fmla="*/ 1384141 w 4321169"/>
              <a:gd name="connsiteY1137" fmla="*/ 3159126 h 4327526"/>
              <a:gd name="connsiteX1138" fmla="*/ 826223 w 4321169"/>
              <a:gd name="connsiteY1138" fmla="*/ 3155951 h 4327526"/>
              <a:gd name="connsiteX1139" fmla="*/ 841380 w 4321169"/>
              <a:gd name="connsiteY1139" fmla="*/ 3170956 h 4327526"/>
              <a:gd name="connsiteX1140" fmla="*/ 826377 w 4321169"/>
              <a:gd name="connsiteY1140" fmla="*/ 3186114 h 4327526"/>
              <a:gd name="connsiteX1141" fmla="*/ 826223 w 4321169"/>
              <a:gd name="connsiteY1141" fmla="*/ 3186114 h 4327526"/>
              <a:gd name="connsiteX1142" fmla="*/ 811218 w 4321169"/>
              <a:gd name="connsiteY1142" fmla="*/ 3170956 h 4327526"/>
              <a:gd name="connsiteX1143" fmla="*/ 826223 w 4321169"/>
              <a:gd name="connsiteY1143" fmla="*/ 3155951 h 4327526"/>
              <a:gd name="connsiteX1144" fmla="*/ 3138482 w 4321169"/>
              <a:gd name="connsiteY1144" fmla="*/ 3149601 h 4327526"/>
              <a:gd name="connsiteX1145" fmla="*/ 3171820 w 4321169"/>
              <a:gd name="connsiteY1145" fmla="*/ 3183501 h 4327526"/>
              <a:gd name="connsiteX1146" fmla="*/ 3138633 w 4321169"/>
              <a:gd name="connsiteY1146" fmla="*/ 3217864 h 4327526"/>
              <a:gd name="connsiteX1147" fmla="*/ 3138482 w 4321169"/>
              <a:gd name="connsiteY1147" fmla="*/ 3217864 h 4327526"/>
              <a:gd name="connsiteX1148" fmla="*/ 3105295 w 4321169"/>
              <a:gd name="connsiteY1148" fmla="*/ 3183809 h 4327526"/>
              <a:gd name="connsiteX1149" fmla="*/ 3138482 w 4321169"/>
              <a:gd name="connsiteY1149" fmla="*/ 3149601 h 4327526"/>
              <a:gd name="connsiteX1150" fmla="*/ 1924761 w 4321169"/>
              <a:gd name="connsiteY1150" fmla="*/ 3149601 h 4327526"/>
              <a:gd name="connsiteX1151" fmla="*/ 1944529 w 4321169"/>
              <a:gd name="connsiteY1151" fmla="*/ 3169445 h 4327526"/>
              <a:gd name="connsiteX1152" fmla="*/ 1924914 w 4321169"/>
              <a:gd name="connsiteY1152" fmla="*/ 3189289 h 4327526"/>
              <a:gd name="connsiteX1153" fmla="*/ 1924761 w 4321169"/>
              <a:gd name="connsiteY1153" fmla="*/ 3189289 h 4327526"/>
              <a:gd name="connsiteX1154" fmla="*/ 1904994 w 4321169"/>
              <a:gd name="connsiteY1154" fmla="*/ 3169599 h 4327526"/>
              <a:gd name="connsiteX1155" fmla="*/ 1924761 w 4321169"/>
              <a:gd name="connsiteY1155" fmla="*/ 3149601 h 4327526"/>
              <a:gd name="connsiteX1156" fmla="*/ 3323351 w 4321169"/>
              <a:gd name="connsiteY1156" fmla="*/ 3146426 h 4327526"/>
              <a:gd name="connsiteX1157" fmla="*/ 3323501 w 4321169"/>
              <a:gd name="connsiteY1157" fmla="*/ 3146426 h 4327526"/>
              <a:gd name="connsiteX1158" fmla="*/ 3352645 w 4321169"/>
              <a:gd name="connsiteY1158" fmla="*/ 3175644 h 4327526"/>
              <a:gd name="connsiteX1159" fmla="*/ 3323501 w 4321169"/>
              <a:gd name="connsiteY1159" fmla="*/ 3205164 h 4327526"/>
              <a:gd name="connsiteX1160" fmla="*/ 3294057 w 4321169"/>
              <a:gd name="connsiteY1160" fmla="*/ 3175945 h 4327526"/>
              <a:gd name="connsiteX1161" fmla="*/ 3323351 w 4321169"/>
              <a:gd name="connsiteY1161" fmla="*/ 3146426 h 4327526"/>
              <a:gd name="connsiteX1162" fmla="*/ 2943861 w 4321169"/>
              <a:gd name="connsiteY1162" fmla="*/ 3146426 h 4327526"/>
              <a:gd name="connsiteX1163" fmla="*/ 2944014 w 4321169"/>
              <a:gd name="connsiteY1163" fmla="*/ 3146426 h 4327526"/>
              <a:gd name="connsiteX1164" fmla="*/ 2979733 w 4321169"/>
              <a:gd name="connsiteY1164" fmla="*/ 3181916 h 4327526"/>
              <a:gd name="connsiteX1165" fmla="*/ 2944167 w 4321169"/>
              <a:gd name="connsiteY1165" fmla="*/ 3217864 h 4327526"/>
              <a:gd name="connsiteX1166" fmla="*/ 2944014 w 4321169"/>
              <a:gd name="connsiteY1166" fmla="*/ 3217864 h 4327526"/>
              <a:gd name="connsiteX1167" fmla="*/ 2908295 w 4321169"/>
              <a:gd name="connsiteY1167" fmla="*/ 3182221 h 4327526"/>
              <a:gd name="connsiteX1168" fmla="*/ 2943861 w 4321169"/>
              <a:gd name="connsiteY1168" fmla="*/ 3146426 h 4327526"/>
              <a:gd name="connsiteX1169" fmla="*/ 2403393 w 4321169"/>
              <a:gd name="connsiteY1169" fmla="*/ 3146426 h 4327526"/>
              <a:gd name="connsiteX1170" fmla="*/ 2403546 w 4321169"/>
              <a:gd name="connsiteY1170" fmla="*/ 3146426 h 4327526"/>
              <a:gd name="connsiteX1171" fmla="*/ 2424107 w 4321169"/>
              <a:gd name="connsiteY1171" fmla="*/ 3166987 h 4327526"/>
              <a:gd name="connsiteX1172" fmla="*/ 2403546 w 4321169"/>
              <a:gd name="connsiteY1172" fmla="*/ 3187701 h 4327526"/>
              <a:gd name="connsiteX1173" fmla="*/ 2403393 w 4321169"/>
              <a:gd name="connsiteY1173" fmla="*/ 3187701 h 4327526"/>
              <a:gd name="connsiteX1174" fmla="*/ 2382832 w 4321169"/>
              <a:gd name="connsiteY1174" fmla="*/ 3167140 h 4327526"/>
              <a:gd name="connsiteX1175" fmla="*/ 2403393 w 4321169"/>
              <a:gd name="connsiteY1175" fmla="*/ 3146426 h 4327526"/>
              <a:gd name="connsiteX1176" fmla="*/ 1588929 w 4321169"/>
              <a:gd name="connsiteY1176" fmla="*/ 3141663 h 4327526"/>
              <a:gd name="connsiteX1177" fmla="*/ 1617504 w 4321169"/>
              <a:gd name="connsiteY1177" fmla="*/ 3170161 h 4327526"/>
              <a:gd name="connsiteX1178" fmla="*/ 1589082 w 4321169"/>
              <a:gd name="connsiteY1178" fmla="*/ 3198813 h 4327526"/>
              <a:gd name="connsiteX1179" fmla="*/ 1560507 w 4321169"/>
              <a:gd name="connsiteY1179" fmla="*/ 3170314 h 4327526"/>
              <a:gd name="connsiteX1180" fmla="*/ 1588929 w 4321169"/>
              <a:gd name="connsiteY1180" fmla="*/ 3141663 h 4327526"/>
              <a:gd name="connsiteX1181" fmla="*/ 655486 w 4321169"/>
              <a:gd name="connsiteY1181" fmla="*/ 3141663 h 4327526"/>
              <a:gd name="connsiteX1182" fmla="*/ 655643 w 4321169"/>
              <a:gd name="connsiteY1182" fmla="*/ 3141663 h 4327526"/>
              <a:gd name="connsiteX1183" fmla="*/ 668342 w 4321169"/>
              <a:gd name="connsiteY1183" fmla="*/ 3154363 h 4327526"/>
              <a:gd name="connsiteX1184" fmla="*/ 655643 w 4321169"/>
              <a:gd name="connsiteY1184" fmla="*/ 3167063 h 4327526"/>
              <a:gd name="connsiteX1185" fmla="*/ 642944 w 4321169"/>
              <a:gd name="connsiteY1185" fmla="*/ 3154363 h 4327526"/>
              <a:gd name="connsiteX1186" fmla="*/ 655486 w 4321169"/>
              <a:gd name="connsiteY1186" fmla="*/ 3141663 h 4327526"/>
              <a:gd name="connsiteX1187" fmla="*/ 3501150 w 4321169"/>
              <a:gd name="connsiteY1187" fmla="*/ 3140076 h 4327526"/>
              <a:gd name="connsiteX1188" fmla="*/ 3522658 w 4321169"/>
              <a:gd name="connsiteY1188" fmla="*/ 3161354 h 4327526"/>
              <a:gd name="connsiteX1189" fmla="*/ 3501304 w 4321169"/>
              <a:gd name="connsiteY1189" fmla="*/ 3182939 h 4327526"/>
              <a:gd name="connsiteX1190" fmla="*/ 3479795 w 4321169"/>
              <a:gd name="connsiteY1190" fmla="*/ 3161507 h 4327526"/>
              <a:gd name="connsiteX1191" fmla="*/ 3501150 w 4321169"/>
              <a:gd name="connsiteY1191" fmla="*/ 3140076 h 4327526"/>
              <a:gd name="connsiteX1192" fmla="*/ 2738355 w 4321169"/>
              <a:gd name="connsiteY1192" fmla="*/ 3136901 h 4327526"/>
              <a:gd name="connsiteX1193" fmla="*/ 2768441 w 4321169"/>
              <a:gd name="connsiteY1193" fmla="*/ 3166910 h 4327526"/>
              <a:gd name="connsiteX1194" fmla="*/ 2738508 w 4321169"/>
              <a:gd name="connsiteY1194" fmla="*/ 3197226 h 4327526"/>
              <a:gd name="connsiteX1195" fmla="*/ 2738355 w 4321169"/>
              <a:gd name="connsiteY1195" fmla="*/ 3197226 h 4327526"/>
              <a:gd name="connsiteX1196" fmla="*/ 2708269 w 4321169"/>
              <a:gd name="connsiteY1196" fmla="*/ 3167216 h 4327526"/>
              <a:gd name="connsiteX1197" fmla="*/ 2738355 w 4321169"/>
              <a:gd name="connsiteY1197" fmla="*/ 3136901 h 4327526"/>
              <a:gd name="connsiteX1198" fmla="*/ 489750 w 4321169"/>
              <a:gd name="connsiteY1198" fmla="*/ 3127376 h 4327526"/>
              <a:gd name="connsiteX1199" fmla="*/ 495306 w 4321169"/>
              <a:gd name="connsiteY1199" fmla="*/ 3133649 h 4327526"/>
              <a:gd name="connsiteX1200" fmla="*/ 489750 w 4321169"/>
              <a:gd name="connsiteY1200" fmla="*/ 3140076 h 4327526"/>
              <a:gd name="connsiteX1201" fmla="*/ 484192 w 4321169"/>
              <a:gd name="connsiteY1201" fmla="*/ 3133802 h 4327526"/>
              <a:gd name="connsiteX1202" fmla="*/ 489750 w 4321169"/>
              <a:gd name="connsiteY1202" fmla="*/ 3127376 h 4327526"/>
              <a:gd name="connsiteX1203" fmla="*/ 3671883 w 4321169"/>
              <a:gd name="connsiteY1203" fmla="*/ 3125788 h 4327526"/>
              <a:gd name="connsiteX1204" fmla="*/ 3689345 w 4321169"/>
              <a:gd name="connsiteY1204" fmla="*/ 3143101 h 4327526"/>
              <a:gd name="connsiteX1205" fmla="*/ 3672032 w 4321169"/>
              <a:gd name="connsiteY1205" fmla="*/ 3160713 h 4327526"/>
              <a:gd name="connsiteX1206" fmla="*/ 3671883 w 4321169"/>
              <a:gd name="connsiteY1206" fmla="*/ 3160713 h 4327526"/>
              <a:gd name="connsiteX1207" fmla="*/ 3654420 w 4321169"/>
              <a:gd name="connsiteY1207" fmla="*/ 3143250 h 4327526"/>
              <a:gd name="connsiteX1208" fmla="*/ 3671883 w 4321169"/>
              <a:gd name="connsiteY1208" fmla="*/ 3125788 h 4327526"/>
              <a:gd name="connsiteX1209" fmla="*/ 327824 w 4321169"/>
              <a:gd name="connsiteY1209" fmla="*/ 3109913 h 4327526"/>
              <a:gd name="connsiteX1210" fmla="*/ 330206 w 4321169"/>
              <a:gd name="connsiteY1210" fmla="*/ 3111501 h 4327526"/>
              <a:gd name="connsiteX1211" fmla="*/ 327824 w 4321169"/>
              <a:gd name="connsiteY1211" fmla="*/ 3113089 h 4327526"/>
              <a:gd name="connsiteX1212" fmla="*/ 325441 w 4321169"/>
              <a:gd name="connsiteY1212" fmla="*/ 3111501 h 4327526"/>
              <a:gd name="connsiteX1213" fmla="*/ 327824 w 4321169"/>
              <a:gd name="connsiteY1213" fmla="*/ 3109913 h 4327526"/>
              <a:gd name="connsiteX1214" fmla="*/ 3837702 w 4321169"/>
              <a:gd name="connsiteY1214" fmla="*/ 3108325 h 4327526"/>
              <a:gd name="connsiteX1215" fmla="*/ 3851270 w 4321169"/>
              <a:gd name="connsiteY1215" fmla="*/ 3121744 h 4327526"/>
              <a:gd name="connsiteX1216" fmla="*/ 3837851 w 4321169"/>
              <a:gd name="connsiteY1216" fmla="*/ 3135313 h 4327526"/>
              <a:gd name="connsiteX1217" fmla="*/ 3837702 w 4321169"/>
              <a:gd name="connsiteY1217" fmla="*/ 3135313 h 4327526"/>
              <a:gd name="connsiteX1218" fmla="*/ 3824282 w 4321169"/>
              <a:gd name="connsiteY1218" fmla="*/ 3121893 h 4327526"/>
              <a:gd name="connsiteX1219" fmla="*/ 3837702 w 4321169"/>
              <a:gd name="connsiteY1219" fmla="*/ 3108325 h 4327526"/>
              <a:gd name="connsiteX1220" fmla="*/ 1808874 w 4321169"/>
              <a:gd name="connsiteY1220" fmla="*/ 3106738 h 4327526"/>
              <a:gd name="connsiteX1221" fmla="*/ 1833557 w 4321169"/>
              <a:gd name="connsiteY1221" fmla="*/ 3131191 h 4327526"/>
              <a:gd name="connsiteX1222" fmla="*/ 1809027 w 4321169"/>
              <a:gd name="connsiteY1222" fmla="*/ 3155951 h 4327526"/>
              <a:gd name="connsiteX1223" fmla="*/ 1784344 w 4321169"/>
              <a:gd name="connsiteY1223" fmla="*/ 3131344 h 4327526"/>
              <a:gd name="connsiteX1224" fmla="*/ 1808874 w 4321169"/>
              <a:gd name="connsiteY1224" fmla="*/ 3106738 h 4327526"/>
              <a:gd name="connsiteX1225" fmla="*/ 2518487 w 4321169"/>
              <a:gd name="connsiteY1225" fmla="*/ 3103563 h 4327526"/>
              <a:gd name="connsiteX1226" fmla="*/ 2518640 w 4321169"/>
              <a:gd name="connsiteY1226" fmla="*/ 3103563 h 4327526"/>
              <a:gd name="connsiteX1227" fmla="*/ 2543170 w 4321169"/>
              <a:gd name="connsiteY1227" fmla="*/ 3128016 h 4327526"/>
              <a:gd name="connsiteX1228" fmla="*/ 2518793 w 4321169"/>
              <a:gd name="connsiteY1228" fmla="*/ 3152776 h 4327526"/>
              <a:gd name="connsiteX1229" fmla="*/ 2518640 w 4321169"/>
              <a:gd name="connsiteY1229" fmla="*/ 3152776 h 4327526"/>
              <a:gd name="connsiteX1230" fmla="*/ 2494110 w 4321169"/>
              <a:gd name="connsiteY1230" fmla="*/ 3128169 h 4327526"/>
              <a:gd name="connsiteX1231" fmla="*/ 2518487 w 4321169"/>
              <a:gd name="connsiteY1231" fmla="*/ 3103563 h 4327526"/>
              <a:gd name="connsiteX1232" fmla="*/ 3998907 w 4321169"/>
              <a:gd name="connsiteY1232" fmla="*/ 3094038 h 4327526"/>
              <a:gd name="connsiteX1233" fmla="*/ 4003669 w 4321169"/>
              <a:gd name="connsiteY1233" fmla="*/ 3098731 h 4327526"/>
              <a:gd name="connsiteX1234" fmla="*/ 3999043 w 4321169"/>
              <a:gd name="connsiteY1234" fmla="*/ 3103563 h 4327526"/>
              <a:gd name="connsiteX1235" fmla="*/ 3998907 w 4321169"/>
              <a:gd name="connsiteY1235" fmla="*/ 3103563 h 4327526"/>
              <a:gd name="connsiteX1236" fmla="*/ 3994144 w 4321169"/>
              <a:gd name="connsiteY1236" fmla="*/ 3098869 h 4327526"/>
              <a:gd name="connsiteX1237" fmla="*/ 3998907 w 4321169"/>
              <a:gd name="connsiteY1237" fmla="*/ 3094038 h 4327526"/>
              <a:gd name="connsiteX1238" fmla="*/ 1294613 w 4321169"/>
              <a:gd name="connsiteY1238" fmla="*/ 3078163 h 4327526"/>
              <a:gd name="connsiteX1239" fmla="*/ 1320807 w 4321169"/>
              <a:gd name="connsiteY1239" fmla="*/ 3105073 h 4327526"/>
              <a:gd name="connsiteX1240" fmla="*/ 1294763 w 4321169"/>
              <a:gd name="connsiteY1240" fmla="*/ 3132138 h 4327526"/>
              <a:gd name="connsiteX1241" fmla="*/ 1294613 w 4321169"/>
              <a:gd name="connsiteY1241" fmla="*/ 3132138 h 4327526"/>
              <a:gd name="connsiteX1242" fmla="*/ 1268568 w 4321169"/>
              <a:gd name="connsiteY1242" fmla="*/ 3105228 h 4327526"/>
              <a:gd name="connsiteX1243" fmla="*/ 1294613 w 4321169"/>
              <a:gd name="connsiteY1243" fmla="*/ 3078163 h 4327526"/>
              <a:gd name="connsiteX1244" fmla="*/ 1490656 w 4321169"/>
              <a:gd name="connsiteY1244" fmla="*/ 3076576 h 4327526"/>
              <a:gd name="connsiteX1245" fmla="*/ 1514469 w 4321169"/>
              <a:gd name="connsiteY1245" fmla="*/ 3100238 h 4327526"/>
              <a:gd name="connsiteX1246" fmla="*/ 1490807 w 4321169"/>
              <a:gd name="connsiteY1246" fmla="*/ 3124201 h 4327526"/>
              <a:gd name="connsiteX1247" fmla="*/ 1490656 w 4321169"/>
              <a:gd name="connsiteY1247" fmla="*/ 3124201 h 4327526"/>
              <a:gd name="connsiteX1248" fmla="*/ 1466844 w 4321169"/>
              <a:gd name="connsiteY1248" fmla="*/ 3100539 h 4327526"/>
              <a:gd name="connsiteX1249" fmla="*/ 1490656 w 4321169"/>
              <a:gd name="connsiteY1249" fmla="*/ 3076576 h 4327526"/>
              <a:gd name="connsiteX1250" fmla="*/ 1108876 w 4321169"/>
              <a:gd name="connsiteY1250" fmla="*/ 3074988 h 4327526"/>
              <a:gd name="connsiteX1251" fmla="*/ 1109028 w 4321169"/>
              <a:gd name="connsiteY1251" fmla="*/ 3074988 h 4327526"/>
              <a:gd name="connsiteX1252" fmla="*/ 1133484 w 4321169"/>
              <a:gd name="connsiteY1252" fmla="*/ 3099442 h 4327526"/>
              <a:gd name="connsiteX1253" fmla="*/ 1109028 w 4321169"/>
              <a:gd name="connsiteY1253" fmla="*/ 3124201 h 4327526"/>
              <a:gd name="connsiteX1254" fmla="*/ 1108876 w 4321169"/>
              <a:gd name="connsiteY1254" fmla="*/ 3124201 h 4327526"/>
              <a:gd name="connsiteX1255" fmla="*/ 1084269 w 4321169"/>
              <a:gd name="connsiteY1255" fmla="*/ 3099594 h 4327526"/>
              <a:gd name="connsiteX1256" fmla="*/ 1108876 w 4321169"/>
              <a:gd name="connsiteY1256" fmla="*/ 3074988 h 4327526"/>
              <a:gd name="connsiteX1257" fmla="*/ 4157657 w 4321169"/>
              <a:gd name="connsiteY1257" fmla="*/ 3071813 h 4327526"/>
              <a:gd name="connsiteX1258" fmla="*/ 4159246 w 4321169"/>
              <a:gd name="connsiteY1258" fmla="*/ 3073401 h 4327526"/>
              <a:gd name="connsiteX1259" fmla="*/ 4157657 w 4321169"/>
              <a:gd name="connsiteY1259" fmla="*/ 3074989 h 4327526"/>
              <a:gd name="connsiteX1260" fmla="*/ 4156069 w 4321169"/>
              <a:gd name="connsiteY1260" fmla="*/ 3073401 h 4327526"/>
              <a:gd name="connsiteX1261" fmla="*/ 4157657 w 4321169"/>
              <a:gd name="connsiteY1261" fmla="*/ 3071813 h 4327526"/>
              <a:gd name="connsiteX1262" fmla="*/ 2836780 w 4321169"/>
              <a:gd name="connsiteY1262" fmla="*/ 3068638 h 4327526"/>
              <a:gd name="connsiteX1263" fmla="*/ 2863844 w 4321169"/>
              <a:gd name="connsiteY1263" fmla="*/ 3095549 h 4327526"/>
              <a:gd name="connsiteX1264" fmla="*/ 2836933 w 4321169"/>
              <a:gd name="connsiteY1264" fmla="*/ 3122613 h 4327526"/>
              <a:gd name="connsiteX1265" fmla="*/ 2809869 w 4321169"/>
              <a:gd name="connsiteY1265" fmla="*/ 3095702 h 4327526"/>
              <a:gd name="connsiteX1266" fmla="*/ 2836780 w 4321169"/>
              <a:gd name="connsiteY1266" fmla="*/ 3068638 h 4327526"/>
              <a:gd name="connsiteX1267" fmla="*/ 2626439 w 4321169"/>
              <a:gd name="connsiteY1267" fmla="*/ 3065463 h 4327526"/>
              <a:gd name="connsiteX1268" fmla="*/ 2636832 w 4321169"/>
              <a:gd name="connsiteY1268" fmla="*/ 3075782 h 4327526"/>
              <a:gd name="connsiteX1269" fmla="*/ 2626587 w 4321169"/>
              <a:gd name="connsiteY1269" fmla="*/ 3086101 h 4327526"/>
              <a:gd name="connsiteX1270" fmla="*/ 2616194 w 4321169"/>
              <a:gd name="connsiteY1270" fmla="*/ 3075929 h 4327526"/>
              <a:gd name="connsiteX1271" fmla="*/ 2626439 w 4321169"/>
              <a:gd name="connsiteY1271" fmla="*/ 3065463 h 4327526"/>
              <a:gd name="connsiteX1272" fmla="*/ 931869 w 4321169"/>
              <a:gd name="connsiteY1272" fmla="*/ 3065463 h 4327526"/>
              <a:gd name="connsiteX1273" fmla="*/ 932027 w 4321169"/>
              <a:gd name="connsiteY1273" fmla="*/ 3065463 h 4327526"/>
              <a:gd name="connsiteX1274" fmla="*/ 954096 w 4321169"/>
              <a:gd name="connsiteY1274" fmla="*/ 3086819 h 4327526"/>
              <a:gd name="connsiteX1275" fmla="*/ 932027 w 4321169"/>
              <a:gd name="connsiteY1275" fmla="*/ 3108326 h 4327526"/>
              <a:gd name="connsiteX1276" fmla="*/ 931869 w 4321169"/>
              <a:gd name="connsiteY1276" fmla="*/ 3108326 h 4327526"/>
              <a:gd name="connsiteX1277" fmla="*/ 909801 w 4321169"/>
              <a:gd name="connsiteY1277" fmla="*/ 3086970 h 4327526"/>
              <a:gd name="connsiteX1278" fmla="*/ 931869 w 4321169"/>
              <a:gd name="connsiteY1278" fmla="*/ 3065463 h 4327526"/>
              <a:gd name="connsiteX1279" fmla="*/ 3032043 w 4321169"/>
              <a:gd name="connsiteY1279" fmla="*/ 3063876 h 4327526"/>
              <a:gd name="connsiteX1280" fmla="*/ 3032197 w 4321169"/>
              <a:gd name="connsiteY1280" fmla="*/ 3063876 h 4327526"/>
              <a:gd name="connsiteX1281" fmla="*/ 3066891 w 4321169"/>
              <a:gd name="connsiteY1281" fmla="*/ 3098646 h 4327526"/>
              <a:gd name="connsiteX1282" fmla="*/ 3032197 w 4321169"/>
              <a:gd name="connsiteY1282" fmla="*/ 3133726 h 4327526"/>
              <a:gd name="connsiteX1283" fmla="*/ 2997349 w 4321169"/>
              <a:gd name="connsiteY1283" fmla="*/ 3098801 h 4327526"/>
              <a:gd name="connsiteX1284" fmla="*/ 3032043 w 4321169"/>
              <a:gd name="connsiteY1284" fmla="*/ 3063876 h 4327526"/>
              <a:gd name="connsiteX1285" fmla="*/ 1699413 w 4321169"/>
              <a:gd name="connsiteY1285" fmla="*/ 3062288 h 4327526"/>
              <a:gd name="connsiteX1286" fmla="*/ 1716082 w 4321169"/>
              <a:gd name="connsiteY1286" fmla="*/ 3078880 h 4327526"/>
              <a:gd name="connsiteX1287" fmla="*/ 1699413 w 4321169"/>
              <a:gd name="connsiteY1287" fmla="*/ 3095626 h 4327526"/>
              <a:gd name="connsiteX1288" fmla="*/ 1682744 w 4321169"/>
              <a:gd name="connsiteY1288" fmla="*/ 3079034 h 4327526"/>
              <a:gd name="connsiteX1289" fmla="*/ 1699413 w 4321169"/>
              <a:gd name="connsiteY1289" fmla="*/ 3062288 h 4327526"/>
              <a:gd name="connsiteX1290" fmla="*/ 2163686 w 4321169"/>
              <a:gd name="connsiteY1290" fmla="*/ 3060701 h 4327526"/>
              <a:gd name="connsiteX1291" fmla="*/ 2163827 w 4321169"/>
              <a:gd name="connsiteY1291" fmla="*/ 3060701 h 4327526"/>
              <a:gd name="connsiteX1292" fmla="*/ 2166932 w 4321169"/>
              <a:gd name="connsiteY1292" fmla="*/ 3063946 h 4327526"/>
              <a:gd name="connsiteX1293" fmla="*/ 2163827 w 4321169"/>
              <a:gd name="connsiteY1293" fmla="*/ 3067051 h 4327526"/>
              <a:gd name="connsiteX1294" fmla="*/ 2163686 w 4321169"/>
              <a:gd name="connsiteY1294" fmla="*/ 3067051 h 4327526"/>
              <a:gd name="connsiteX1295" fmla="*/ 2160582 w 4321169"/>
              <a:gd name="connsiteY1295" fmla="*/ 3063946 h 4327526"/>
              <a:gd name="connsiteX1296" fmla="*/ 2163686 w 4321169"/>
              <a:gd name="connsiteY1296" fmla="*/ 3060701 h 4327526"/>
              <a:gd name="connsiteX1297" fmla="*/ 3217628 w 4321169"/>
              <a:gd name="connsiteY1297" fmla="*/ 3057526 h 4327526"/>
              <a:gd name="connsiteX1298" fmla="*/ 3217781 w 4321169"/>
              <a:gd name="connsiteY1298" fmla="*/ 3057526 h 4327526"/>
              <a:gd name="connsiteX1299" fmla="*/ 3252629 w 4321169"/>
              <a:gd name="connsiteY1299" fmla="*/ 3092298 h 4327526"/>
              <a:gd name="connsiteX1300" fmla="*/ 3217934 w 4321169"/>
              <a:gd name="connsiteY1300" fmla="*/ 3127376 h 4327526"/>
              <a:gd name="connsiteX1301" fmla="*/ 3183085 w 4321169"/>
              <a:gd name="connsiteY1301" fmla="*/ 3092604 h 4327526"/>
              <a:gd name="connsiteX1302" fmla="*/ 3217628 w 4321169"/>
              <a:gd name="connsiteY1302" fmla="*/ 3057526 h 4327526"/>
              <a:gd name="connsiteX1303" fmla="*/ 762007 w 4321169"/>
              <a:gd name="connsiteY1303" fmla="*/ 3055938 h 4327526"/>
              <a:gd name="connsiteX1304" fmla="*/ 774707 w 4321169"/>
              <a:gd name="connsiteY1304" fmla="*/ 3068638 h 4327526"/>
              <a:gd name="connsiteX1305" fmla="*/ 762158 w 4321169"/>
              <a:gd name="connsiteY1305" fmla="*/ 3081338 h 4327526"/>
              <a:gd name="connsiteX1306" fmla="*/ 762007 w 4321169"/>
              <a:gd name="connsiteY1306" fmla="*/ 3081338 h 4327526"/>
              <a:gd name="connsiteX1307" fmla="*/ 749307 w 4321169"/>
              <a:gd name="connsiteY1307" fmla="*/ 3068638 h 4327526"/>
              <a:gd name="connsiteX1308" fmla="*/ 762007 w 4321169"/>
              <a:gd name="connsiteY1308" fmla="*/ 3055938 h 4327526"/>
              <a:gd name="connsiteX1309" fmla="*/ 2283613 w 4321169"/>
              <a:gd name="connsiteY1309" fmla="*/ 3051176 h 4327526"/>
              <a:gd name="connsiteX1310" fmla="*/ 2287582 w 4321169"/>
              <a:gd name="connsiteY1310" fmla="*/ 3055145 h 4327526"/>
              <a:gd name="connsiteX1311" fmla="*/ 2283613 w 4321169"/>
              <a:gd name="connsiteY1311" fmla="*/ 3059114 h 4327526"/>
              <a:gd name="connsiteX1312" fmla="*/ 2279644 w 4321169"/>
              <a:gd name="connsiteY1312" fmla="*/ 3055145 h 4327526"/>
              <a:gd name="connsiteX1313" fmla="*/ 2283613 w 4321169"/>
              <a:gd name="connsiteY1313" fmla="*/ 3051176 h 4327526"/>
              <a:gd name="connsiteX1314" fmla="*/ 2042313 w 4321169"/>
              <a:gd name="connsiteY1314" fmla="*/ 3051176 h 4327526"/>
              <a:gd name="connsiteX1315" fmla="*/ 2046282 w 4321169"/>
              <a:gd name="connsiteY1315" fmla="*/ 3055145 h 4327526"/>
              <a:gd name="connsiteX1316" fmla="*/ 2042313 w 4321169"/>
              <a:gd name="connsiteY1316" fmla="*/ 3059114 h 4327526"/>
              <a:gd name="connsiteX1317" fmla="*/ 2038344 w 4321169"/>
              <a:gd name="connsiteY1317" fmla="*/ 3055145 h 4327526"/>
              <a:gd name="connsiteX1318" fmla="*/ 2042313 w 4321169"/>
              <a:gd name="connsiteY1318" fmla="*/ 3051176 h 4327526"/>
              <a:gd name="connsiteX1319" fmla="*/ 3394789 w 4321169"/>
              <a:gd name="connsiteY1319" fmla="*/ 3048001 h 4327526"/>
              <a:gd name="connsiteX1320" fmla="*/ 3424083 w 4321169"/>
              <a:gd name="connsiteY1320" fmla="*/ 3077370 h 4327526"/>
              <a:gd name="connsiteX1321" fmla="*/ 3394939 w 4321169"/>
              <a:gd name="connsiteY1321" fmla="*/ 3106739 h 4327526"/>
              <a:gd name="connsiteX1322" fmla="*/ 3394789 w 4321169"/>
              <a:gd name="connsiteY1322" fmla="*/ 3106739 h 4327526"/>
              <a:gd name="connsiteX1323" fmla="*/ 3365645 w 4321169"/>
              <a:gd name="connsiteY1323" fmla="*/ 3077520 h 4327526"/>
              <a:gd name="connsiteX1324" fmla="*/ 3394789 w 4321169"/>
              <a:gd name="connsiteY1324" fmla="*/ 3048001 h 4327526"/>
              <a:gd name="connsiteX1325" fmla="*/ 596832 w 4321169"/>
              <a:gd name="connsiteY1325" fmla="*/ 3040063 h 4327526"/>
              <a:gd name="connsiteX1326" fmla="*/ 604844 w 4321169"/>
              <a:gd name="connsiteY1326" fmla="*/ 3047926 h 4327526"/>
              <a:gd name="connsiteX1327" fmla="*/ 596981 w 4321169"/>
              <a:gd name="connsiteY1327" fmla="*/ 3055938 h 4327526"/>
              <a:gd name="connsiteX1328" fmla="*/ 588968 w 4321169"/>
              <a:gd name="connsiteY1328" fmla="*/ 3048075 h 4327526"/>
              <a:gd name="connsiteX1329" fmla="*/ 596832 w 4321169"/>
              <a:gd name="connsiteY1329" fmla="*/ 3040063 h 4327526"/>
              <a:gd name="connsiteX1330" fmla="*/ 3564649 w 4321169"/>
              <a:gd name="connsiteY1330" fmla="*/ 3032126 h 4327526"/>
              <a:gd name="connsiteX1331" fmla="*/ 3564803 w 4321169"/>
              <a:gd name="connsiteY1331" fmla="*/ 3032126 h 4327526"/>
              <a:gd name="connsiteX1332" fmla="*/ 3590920 w 4321169"/>
              <a:gd name="connsiteY1332" fmla="*/ 3058243 h 4327526"/>
              <a:gd name="connsiteX1333" fmla="*/ 3564803 w 4321169"/>
              <a:gd name="connsiteY1333" fmla="*/ 3084514 h 4327526"/>
              <a:gd name="connsiteX1334" fmla="*/ 3538686 w 4321169"/>
              <a:gd name="connsiteY1334" fmla="*/ 3058397 h 4327526"/>
              <a:gd name="connsiteX1335" fmla="*/ 3564649 w 4321169"/>
              <a:gd name="connsiteY1335" fmla="*/ 3032126 h 4327526"/>
              <a:gd name="connsiteX1336" fmla="*/ 1924838 w 4321169"/>
              <a:gd name="connsiteY1336" fmla="*/ 3022601 h 4327526"/>
              <a:gd name="connsiteX1337" fmla="*/ 1930395 w 4321169"/>
              <a:gd name="connsiteY1337" fmla="*/ 3028779 h 4327526"/>
              <a:gd name="connsiteX1338" fmla="*/ 1924838 w 4321169"/>
              <a:gd name="connsiteY1338" fmla="*/ 3035301 h 4327526"/>
              <a:gd name="connsiteX1339" fmla="*/ 1919282 w 4321169"/>
              <a:gd name="connsiteY1339" fmla="*/ 3028951 h 4327526"/>
              <a:gd name="connsiteX1340" fmla="*/ 1924838 w 4321169"/>
              <a:gd name="connsiteY1340" fmla="*/ 3022601 h 4327526"/>
              <a:gd name="connsiteX1341" fmla="*/ 2401882 w 4321169"/>
              <a:gd name="connsiteY1341" fmla="*/ 3021013 h 4327526"/>
              <a:gd name="connsiteX1342" fmla="*/ 2408232 w 4321169"/>
              <a:gd name="connsiteY1342" fmla="*/ 3027363 h 4327526"/>
              <a:gd name="connsiteX1343" fmla="*/ 2401882 w 4321169"/>
              <a:gd name="connsiteY1343" fmla="*/ 3033713 h 4327526"/>
              <a:gd name="connsiteX1344" fmla="*/ 2395532 w 4321169"/>
              <a:gd name="connsiteY1344" fmla="*/ 3027518 h 4327526"/>
              <a:gd name="connsiteX1345" fmla="*/ 2401882 w 4321169"/>
              <a:gd name="connsiteY1345" fmla="*/ 3021013 h 4327526"/>
              <a:gd name="connsiteX1346" fmla="*/ 436569 w 4321169"/>
              <a:gd name="connsiteY1346" fmla="*/ 3021013 h 4327526"/>
              <a:gd name="connsiteX1347" fmla="*/ 441331 w 4321169"/>
              <a:gd name="connsiteY1347" fmla="*/ 3025775 h 4327526"/>
              <a:gd name="connsiteX1348" fmla="*/ 436569 w 4321169"/>
              <a:gd name="connsiteY1348" fmla="*/ 3030538 h 4327526"/>
              <a:gd name="connsiteX1349" fmla="*/ 431807 w 4321169"/>
              <a:gd name="connsiteY1349" fmla="*/ 3025920 h 4327526"/>
              <a:gd name="connsiteX1350" fmla="*/ 436569 w 4321169"/>
              <a:gd name="connsiteY1350" fmla="*/ 3021013 h 4327526"/>
              <a:gd name="connsiteX1351" fmla="*/ 3728956 w 4321169"/>
              <a:gd name="connsiteY1351" fmla="*/ 3017838 h 4327526"/>
              <a:gd name="connsiteX1352" fmla="*/ 3747930 w 4321169"/>
              <a:gd name="connsiteY1352" fmla="*/ 3036812 h 4327526"/>
              <a:gd name="connsiteX1353" fmla="*/ 3729108 w 4321169"/>
              <a:gd name="connsiteY1353" fmla="*/ 3055938 h 4327526"/>
              <a:gd name="connsiteX1354" fmla="*/ 3728956 w 4321169"/>
              <a:gd name="connsiteY1354" fmla="*/ 3055938 h 4327526"/>
              <a:gd name="connsiteX1355" fmla="*/ 3709982 w 4321169"/>
              <a:gd name="connsiteY1355" fmla="*/ 3036964 h 4327526"/>
              <a:gd name="connsiteX1356" fmla="*/ 3728956 w 4321169"/>
              <a:gd name="connsiteY1356" fmla="*/ 3017838 h 4327526"/>
              <a:gd name="connsiteX1357" fmla="*/ 3890164 w 4321169"/>
              <a:gd name="connsiteY1357" fmla="*/ 3000375 h 4327526"/>
              <a:gd name="connsiteX1358" fmla="*/ 3902070 w 4321169"/>
              <a:gd name="connsiteY1358" fmla="*/ 3012206 h 4327526"/>
              <a:gd name="connsiteX1359" fmla="*/ 3890164 w 4321169"/>
              <a:gd name="connsiteY1359" fmla="*/ 3024188 h 4327526"/>
              <a:gd name="connsiteX1360" fmla="*/ 3878257 w 4321169"/>
              <a:gd name="connsiteY1360" fmla="*/ 3012356 h 4327526"/>
              <a:gd name="connsiteX1361" fmla="*/ 3890164 w 4321169"/>
              <a:gd name="connsiteY1361" fmla="*/ 3000375 h 4327526"/>
              <a:gd name="connsiteX1362" fmla="*/ 280198 w 4321169"/>
              <a:gd name="connsiteY1362" fmla="*/ 2998788 h 4327526"/>
              <a:gd name="connsiteX1363" fmla="*/ 282580 w 4321169"/>
              <a:gd name="connsiteY1363" fmla="*/ 3000312 h 4327526"/>
              <a:gd name="connsiteX1364" fmla="*/ 280198 w 4321169"/>
              <a:gd name="connsiteY1364" fmla="*/ 3001963 h 4327526"/>
              <a:gd name="connsiteX1365" fmla="*/ 277816 w 4321169"/>
              <a:gd name="connsiteY1365" fmla="*/ 3000312 h 4327526"/>
              <a:gd name="connsiteX1366" fmla="*/ 280198 w 4321169"/>
              <a:gd name="connsiteY1366" fmla="*/ 2998788 h 4327526"/>
              <a:gd name="connsiteX1367" fmla="*/ 1597813 w 4321169"/>
              <a:gd name="connsiteY1367" fmla="*/ 2997201 h 4327526"/>
              <a:gd name="connsiteX1368" fmla="*/ 1614482 w 4321169"/>
              <a:gd name="connsiteY1368" fmla="*/ 3013793 h 4327526"/>
              <a:gd name="connsiteX1369" fmla="*/ 1597966 w 4321169"/>
              <a:gd name="connsiteY1369" fmla="*/ 3030539 h 4327526"/>
              <a:gd name="connsiteX1370" fmla="*/ 1597813 w 4321169"/>
              <a:gd name="connsiteY1370" fmla="*/ 3030539 h 4327526"/>
              <a:gd name="connsiteX1371" fmla="*/ 1581144 w 4321169"/>
              <a:gd name="connsiteY1371" fmla="*/ 3013947 h 4327526"/>
              <a:gd name="connsiteX1372" fmla="*/ 1597813 w 4321169"/>
              <a:gd name="connsiteY1372" fmla="*/ 2997201 h 4327526"/>
              <a:gd name="connsiteX1373" fmla="*/ 1400017 w 4321169"/>
              <a:gd name="connsiteY1373" fmla="*/ 2994026 h 4327526"/>
              <a:gd name="connsiteX1374" fmla="*/ 1400169 w 4321169"/>
              <a:gd name="connsiteY1374" fmla="*/ 2994026 h 4327526"/>
              <a:gd name="connsiteX1375" fmla="*/ 1427004 w 4321169"/>
              <a:gd name="connsiteY1375" fmla="*/ 3020937 h 4327526"/>
              <a:gd name="connsiteX1376" fmla="*/ 1400169 w 4321169"/>
              <a:gd name="connsiteY1376" fmla="*/ 3048001 h 4327526"/>
              <a:gd name="connsiteX1377" fmla="*/ 1373195 w 4321169"/>
              <a:gd name="connsiteY1377" fmla="*/ 3021090 h 4327526"/>
              <a:gd name="connsiteX1378" fmla="*/ 1400017 w 4321169"/>
              <a:gd name="connsiteY1378" fmla="*/ 2994026 h 4327526"/>
              <a:gd name="connsiteX1379" fmla="*/ 2728038 w 4321169"/>
              <a:gd name="connsiteY1379" fmla="*/ 2990851 h 4327526"/>
              <a:gd name="connsiteX1380" fmla="*/ 2746370 w 4321169"/>
              <a:gd name="connsiteY1380" fmla="*/ 3008956 h 4327526"/>
              <a:gd name="connsiteX1381" fmla="*/ 2728189 w 4321169"/>
              <a:gd name="connsiteY1381" fmla="*/ 3027364 h 4327526"/>
              <a:gd name="connsiteX1382" fmla="*/ 2728038 w 4321169"/>
              <a:gd name="connsiteY1382" fmla="*/ 3027364 h 4327526"/>
              <a:gd name="connsiteX1383" fmla="*/ 2709857 w 4321169"/>
              <a:gd name="connsiteY1383" fmla="*/ 3009107 h 4327526"/>
              <a:gd name="connsiteX1384" fmla="*/ 2728038 w 4321169"/>
              <a:gd name="connsiteY1384" fmla="*/ 2990851 h 4327526"/>
              <a:gd name="connsiteX1385" fmla="*/ 1214290 w 4321169"/>
              <a:gd name="connsiteY1385" fmla="*/ 2987676 h 4327526"/>
              <a:gd name="connsiteX1386" fmla="*/ 1214444 w 4321169"/>
              <a:gd name="connsiteY1386" fmla="*/ 2987676 h 4327526"/>
              <a:gd name="connsiteX1387" fmla="*/ 1241432 w 4321169"/>
              <a:gd name="connsiteY1387" fmla="*/ 3014586 h 4327526"/>
              <a:gd name="connsiteX1388" fmla="*/ 1214598 w 4321169"/>
              <a:gd name="connsiteY1388" fmla="*/ 3041651 h 4327526"/>
              <a:gd name="connsiteX1389" fmla="*/ 1214444 w 4321169"/>
              <a:gd name="connsiteY1389" fmla="*/ 3041651 h 4327526"/>
              <a:gd name="connsiteX1390" fmla="*/ 1187456 w 4321169"/>
              <a:gd name="connsiteY1390" fmla="*/ 3014895 h 4327526"/>
              <a:gd name="connsiteX1391" fmla="*/ 1214290 w 4321169"/>
              <a:gd name="connsiteY1391" fmla="*/ 2987676 h 4327526"/>
              <a:gd name="connsiteX1392" fmla="*/ 4045580 w 4321169"/>
              <a:gd name="connsiteY1392" fmla="*/ 2981325 h 4327526"/>
              <a:gd name="connsiteX1393" fmla="*/ 4051295 w 4321169"/>
              <a:gd name="connsiteY1393" fmla="*/ 2986881 h 4327526"/>
              <a:gd name="connsiteX1394" fmla="*/ 4045739 w 4321169"/>
              <a:gd name="connsiteY1394" fmla="*/ 2992438 h 4327526"/>
              <a:gd name="connsiteX1395" fmla="*/ 4040182 w 4321169"/>
              <a:gd name="connsiteY1395" fmla="*/ 2986881 h 4327526"/>
              <a:gd name="connsiteX1396" fmla="*/ 4045580 w 4321169"/>
              <a:gd name="connsiteY1396" fmla="*/ 2981325 h 4327526"/>
              <a:gd name="connsiteX1397" fmla="*/ 2925602 w 4321169"/>
              <a:gd name="connsiteY1397" fmla="*/ 2979738 h 4327526"/>
              <a:gd name="connsiteX1398" fmla="*/ 2925757 w 4321169"/>
              <a:gd name="connsiteY1398" fmla="*/ 2979738 h 4327526"/>
              <a:gd name="connsiteX1399" fmla="*/ 2960682 w 4321169"/>
              <a:gd name="connsiteY1399" fmla="*/ 3014585 h 4327526"/>
              <a:gd name="connsiteX1400" fmla="*/ 2925911 w 4321169"/>
              <a:gd name="connsiteY1400" fmla="*/ 3049588 h 4327526"/>
              <a:gd name="connsiteX1401" fmla="*/ 2925757 w 4321169"/>
              <a:gd name="connsiteY1401" fmla="*/ 3049588 h 4327526"/>
              <a:gd name="connsiteX1402" fmla="*/ 2890832 w 4321169"/>
              <a:gd name="connsiteY1402" fmla="*/ 3014740 h 4327526"/>
              <a:gd name="connsiteX1403" fmla="*/ 2925602 w 4321169"/>
              <a:gd name="connsiteY1403" fmla="*/ 2979738 h 4327526"/>
              <a:gd name="connsiteX1404" fmla="*/ 2514439 w 4321169"/>
              <a:gd name="connsiteY1404" fmla="*/ 2976563 h 4327526"/>
              <a:gd name="connsiteX1405" fmla="*/ 2514594 w 4321169"/>
              <a:gd name="connsiteY1405" fmla="*/ 2976563 h 4327526"/>
              <a:gd name="connsiteX1406" fmla="*/ 2520944 w 4321169"/>
              <a:gd name="connsiteY1406" fmla="*/ 2982913 h 4327526"/>
              <a:gd name="connsiteX1407" fmla="*/ 2514439 w 4321169"/>
              <a:gd name="connsiteY1407" fmla="*/ 2989263 h 4327526"/>
              <a:gd name="connsiteX1408" fmla="*/ 2508244 w 4321169"/>
              <a:gd name="connsiteY1408" fmla="*/ 2982913 h 4327526"/>
              <a:gd name="connsiteX1409" fmla="*/ 2514439 w 4321169"/>
              <a:gd name="connsiteY1409" fmla="*/ 2976563 h 4327526"/>
              <a:gd name="connsiteX1410" fmla="*/ 1037438 w 4321169"/>
              <a:gd name="connsiteY1410" fmla="*/ 2976563 h 4327526"/>
              <a:gd name="connsiteX1411" fmla="*/ 1062044 w 4321169"/>
              <a:gd name="connsiteY1411" fmla="*/ 3001806 h 4327526"/>
              <a:gd name="connsiteX1412" fmla="*/ 1037438 w 4321169"/>
              <a:gd name="connsiteY1412" fmla="*/ 3027363 h 4327526"/>
              <a:gd name="connsiteX1413" fmla="*/ 1012831 w 4321169"/>
              <a:gd name="connsiteY1413" fmla="*/ 3001963 h 4327526"/>
              <a:gd name="connsiteX1414" fmla="*/ 1037438 w 4321169"/>
              <a:gd name="connsiteY1414" fmla="*/ 2976563 h 4327526"/>
              <a:gd name="connsiteX1415" fmla="*/ 1811978 w 4321169"/>
              <a:gd name="connsiteY1415" fmla="*/ 2974976 h 4327526"/>
              <a:gd name="connsiteX1416" fmla="*/ 1812126 w 4321169"/>
              <a:gd name="connsiteY1416" fmla="*/ 2974976 h 4327526"/>
              <a:gd name="connsiteX1417" fmla="*/ 1822297 w 4321169"/>
              <a:gd name="connsiteY1417" fmla="*/ 2985221 h 4327526"/>
              <a:gd name="connsiteX1418" fmla="*/ 1812126 w 4321169"/>
              <a:gd name="connsiteY1418" fmla="*/ 2995614 h 4327526"/>
              <a:gd name="connsiteX1419" fmla="*/ 1811978 w 4321169"/>
              <a:gd name="connsiteY1419" fmla="*/ 2995614 h 4327526"/>
              <a:gd name="connsiteX1420" fmla="*/ 1801807 w 4321169"/>
              <a:gd name="connsiteY1420" fmla="*/ 2985369 h 4327526"/>
              <a:gd name="connsiteX1421" fmla="*/ 1811978 w 4321169"/>
              <a:gd name="connsiteY1421" fmla="*/ 2974976 h 4327526"/>
              <a:gd name="connsiteX1422" fmla="*/ 3112211 w 4321169"/>
              <a:gd name="connsiteY1422" fmla="*/ 2971801 h 4327526"/>
              <a:gd name="connsiteX1423" fmla="*/ 3149595 w 4321169"/>
              <a:gd name="connsiteY1423" fmla="*/ 3008162 h 4327526"/>
              <a:gd name="connsiteX1424" fmla="*/ 3112519 w 4321169"/>
              <a:gd name="connsiteY1424" fmla="*/ 3044826 h 4327526"/>
              <a:gd name="connsiteX1425" fmla="*/ 3112365 w 4321169"/>
              <a:gd name="connsiteY1425" fmla="*/ 3044826 h 4327526"/>
              <a:gd name="connsiteX1426" fmla="*/ 3074982 w 4321169"/>
              <a:gd name="connsiteY1426" fmla="*/ 3008464 h 4327526"/>
              <a:gd name="connsiteX1427" fmla="*/ 3112211 w 4321169"/>
              <a:gd name="connsiteY1427" fmla="*/ 2971801 h 4327526"/>
              <a:gd name="connsiteX1428" fmla="*/ 868370 w 4321169"/>
              <a:gd name="connsiteY1428" fmla="*/ 2967038 h 4327526"/>
              <a:gd name="connsiteX1429" fmla="*/ 885832 w 4321169"/>
              <a:gd name="connsiteY1429" fmla="*/ 2983707 h 4327526"/>
              <a:gd name="connsiteX1430" fmla="*/ 868528 w 4321169"/>
              <a:gd name="connsiteY1430" fmla="*/ 3000376 h 4327526"/>
              <a:gd name="connsiteX1431" fmla="*/ 868370 w 4321169"/>
              <a:gd name="connsiteY1431" fmla="*/ 3000376 h 4327526"/>
              <a:gd name="connsiteX1432" fmla="*/ 850905 w 4321169"/>
              <a:gd name="connsiteY1432" fmla="*/ 2983857 h 4327526"/>
              <a:gd name="connsiteX1433" fmla="*/ 868370 w 4321169"/>
              <a:gd name="connsiteY1433" fmla="*/ 2967038 h 4327526"/>
              <a:gd name="connsiteX1434" fmla="*/ 3289142 w 4321169"/>
              <a:gd name="connsiteY1434" fmla="*/ 2959101 h 4327526"/>
              <a:gd name="connsiteX1435" fmla="*/ 3289295 w 4321169"/>
              <a:gd name="connsiteY1435" fmla="*/ 2959101 h 4327526"/>
              <a:gd name="connsiteX1436" fmla="*/ 3324220 w 4321169"/>
              <a:gd name="connsiteY1436" fmla="*/ 2993949 h 4327526"/>
              <a:gd name="connsiteX1437" fmla="*/ 3289448 w 4321169"/>
              <a:gd name="connsiteY1437" fmla="*/ 3028951 h 4327526"/>
              <a:gd name="connsiteX1438" fmla="*/ 3289295 w 4321169"/>
              <a:gd name="connsiteY1438" fmla="*/ 3028951 h 4327526"/>
              <a:gd name="connsiteX1439" fmla="*/ 3254370 w 4321169"/>
              <a:gd name="connsiteY1439" fmla="*/ 2994103 h 4327526"/>
              <a:gd name="connsiteX1440" fmla="*/ 3289142 w 4321169"/>
              <a:gd name="connsiteY1440" fmla="*/ 2959101 h 4327526"/>
              <a:gd name="connsiteX1441" fmla="*/ 4199726 w 4321169"/>
              <a:gd name="connsiteY1441" fmla="*/ 2957513 h 4327526"/>
              <a:gd name="connsiteX1442" fmla="*/ 4202108 w 4321169"/>
              <a:gd name="connsiteY1442" fmla="*/ 2960688 h 4327526"/>
              <a:gd name="connsiteX1443" fmla="*/ 4199726 w 4321169"/>
              <a:gd name="connsiteY1443" fmla="*/ 2963863 h 4327526"/>
              <a:gd name="connsiteX1444" fmla="*/ 4197344 w 4321169"/>
              <a:gd name="connsiteY1444" fmla="*/ 2960688 h 4327526"/>
              <a:gd name="connsiteX1445" fmla="*/ 4199726 w 4321169"/>
              <a:gd name="connsiteY1445" fmla="*/ 2957513 h 4327526"/>
              <a:gd name="connsiteX1446" fmla="*/ 705575 w 4321169"/>
              <a:gd name="connsiteY1446" fmla="*/ 2947988 h 4327526"/>
              <a:gd name="connsiteX1447" fmla="*/ 719145 w 4321169"/>
              <a:gd name="connsiteY1447" fmla="*/ 2962195 h 4327526"/>
              <a:gd name="connsiteX1448" fmla="*/ 705728 w 4321169"/>
              <a:gd name="connsiteY1448" fmla="*/ 2976563 h 4327526"/>
              <a:gd name="connsiteX1449" fmla="*/ 705575 w 4321169"/>
              <a:gd name="connsiteY1449" fmla="*/ 2976563 h 4327526"/>
              <a:gd name="connsiteX1450" fmla="*/ 692157 w 4321169"/>
              <a:gd name="connsiteY1450" fmla="*/ 2962356 h 4327526"/>
              <a:gd name="connsiteX1451" fmla="*/ 705575 w 4321169"/>
              <a:gd name="connsiteY1451" fmla="*/ 2947988 h 4327526"/>
              <a:gd name="connsiteX1452" fmla="*/ 3457492 w 4321169"/>
              <a:gd name="connsiteY1452" fmla="*/ 2944813 h 4327526"/>
              <a:gd name="connsiteX1453" fmla="*/ 3457647 w 4321169"/>
              <a:gd name="connsiteY1453" fmla="*/ 2944813 h 4327526"/>
              <a:gd name="connsiteX1454" fmla="*/ 3487732 w 4321169"/>
              <a:gd name="connsiteY1454" fmla="*/ 2974031 h 4327526"/>
              <a:gd name="connsiteX1455" fmla="*/ 3457801 w 4321169"/>
              <a:gd name="connsiteY1455" fmla="*/ 3003551 h 4327526"/>
              <a:gd name="connsiteX1456" fmla="*/ 3457647 w 4321169"/>
              <a:gd name="connsiteY1456" fmla="*/ 3003551 h 4327526"/>
              <a:gd name="connsiteX1457" fmla="*/ 3427561 w 4321169"/>
              <a:gd name="connsiteY1457" fmla="*/ 2974332 h 4327526"/>
              <a:gd name="connsiteX1458" fmla="*/ 3457492 w 4321169"/>
              <a:gd name="connsiteY1458" fmla="*/ 2944813 h 4327526"/>
              <a:gd name="connsiteX1459" fmla="*/ 546026 w 4321169"/>
              <a:gd name="connsiteY1459" fmla="*/ 2930526 h 4327526"/>
              <a:gd name="connsiteX1460" fmla="*/ 546186 w 4321169"/>
              <a:gd name="connsiteY1460" fmla="*/ 2930526 h 4327526"/>
              <a:gd name="connsiteX1461" fmla="*/ 554044 w 4321169"/>
              <a:gd name="connsiteY1461" fmla="*/ 2938383 h 4327526"/>
              <a:gd name="connsiteX1462" fmla="*/ 546026 w 4321169"/>
              <a:gd name="connsiteY1462" fmla="*/ 2946401 h 4327526"/>
              <a:gd name="connsiteX1463" fmla="*/ 538168 w 4321169"/>
              <a:gd name="connsiteY1463" fmla="*/ 2938544 h 4327526"/>
              <a:gd name="connsiteX1464" fmla="*/ 546026 w 4321169"/>
              <a:gd name="connsiteY1464" fmla="*/ 2930526 h 4327526"/>
              <a:gd name="connsiteX1465" fmla="*/ 3620929 w 4321169"/>
              <a:gd name="connsiteY1465" fmla="*/ 2925763 h 4327526"/>
              <a:gd name="connsiteX1466" fmla="*/ 3647916 w 4321169"/>
              <a:gd name="connsiteY1466" fmla="*/ 2951882 h 4327526"/>
              <a:gd name="connsiteX1467" fmla="*/ 3621083 w 4321169"/>
              <a:gd name="connsiteY1467" fmla="*/ 2978151 h 4327526"/>
              <a:gd name="connsiteX1468" fmla="*/ 3594095 w 4321169"/>
              <a:gd name="connsiteY1468" fmla="*/ 2952032 h 4327526"/>
              <a:gd name="connsiteX1469" fmla="*/ 3620929 w 4321169"/>
              <a:gd name="connsiteY1469" fmla="*/ 2925763 h 4327526"/>
              <a:gd name="connsiteX1470" fmla="*/ 1706557 w 4321169"/>
              <a:gd name="connsiteY1470" fmla="*/ 2922588 h 4327526"/>
              <a:gd name="connsiteX1471" fmla="*/ 1708145 w 4321169"/>
              <a:gd name="connsiteY1471" fmla="*/ 2924970 h 4327526"/>
              <a:gd name="connsiteX1472" fmla="*/ 1706557 w 4321169"/>
              <a:gd name="connsiteY1472" fmla="*/ 2927352 h 4327526"/>
              <a:gd name="connsiteX1473" fmla="*/ 1704969 w 4321169"/>
              <a:gd name="connsiteY1473" fmla="*/ 2924970 h 4327526"/>
              <a:gd name="connsiteX1474" fmla="*/ 1706557 w 4321169"/>
              <a:gd name="connsiteY1474" fmla="*/ 2922588 h 4327526"/>
              <a:gd name="connsiteX1475" fmla="*/ 1506452 w 4321169"/>
              <a:gd name="connsiteY1475" fmla="*/ 2921001 h 4327526"/>
              <a:gd name="connsiteX1476" fmla="*/ 1520819 w 4321169"/>
              <a:gd name="connsiteY1476" fmla="*/ 2935209 h 4327526"/>
              <a:gd name="connsiteX1477" fmla="*/ 1506610 w 4321169"/>
              <a:gd name="connsiteY1477" fmla="*/ 2949576 h 4327526"/>
              <a:gd name="connsiteX1478" fmla="*/ 1506452 w 4321169"/>
              <a:gd name="connsiteY1478" fmla="*/ 2949576 h 4327526"/>
              <a:gd name="connsiteX1479" fmla="*/ 1492244 w 4321169"/>
              <a:gd name="connsiteY1479" fmla="*/ 2935367 h 4327526"/>
              <a:gd name="connsiteX1480" fmla="*/ 1506452 w 4321169"/>
              <a:gd name="connsiteY1480" fmla="*/ 2921001 h 4327526"/>
              <a:gd name="connsiteX1481" fmla="*/ 2618493 w 4321169"/>
              <a:gd name="connsiteY1481" fmla="*/ 2919413 h 4327526"/>
              <a:gd name="connsiteX1482" fmla="*/ 2620957 w 4321169"/>
              <a:gd name="connsiteY1482" fmla="*/ 2921712 h 4327526"/>
              <a:gd name="connsiteX1483" fmla="*/ 2618657 w 4321169"/>
              <a:gd name="connsiteY1483" fmla="*/ 2924176 h 4327526"/>
              <a:gd name="connsiteX1484" fmla="*/ 2618493 w 4321169"/>
              <a:gd name="connsiteY1484" fmla="*/ 2924176 h 4327526"/>
              <a:gd name="connsiteX1485" fmla="*/ 2616194 w 4321169"/>
              <a:gd name="connsiteY1485" fmla="*/ 2921712 h 4327526"/>
              <a:gd name="connsiteX1486" fmla="*/ 2618493 w 4321169"/>
              <a:gd name="connsiteY1486" fmla="*/ 2919413 h 4327526"/>
              <a:gd name="connsiteX1487" fmla="*/ 2042313 w 4321169"/>
              <a:gd name="connsiteY1487" fmla="*/ 2917826 h 4327526"/>
              <a:gd name="connsiteX1488" fmla="*/ 2043107 w 4321169"/>
              <a:gd name="connsiteY1488" fmla="*/ 2918620 h 4327526"/>
              <a:gd name="connsiteX1489" fmla="*/ 2042313 w 4321169"/>
              <a:gd name="connsiteY1489" fmla="*/ 2919414 h 4327526"/>
              <a:gd name="connsiteX1490" fmla="*/ 2041519 w 4321169"/>
              <a:gd name="connsiteY1490" fmla="*/ 2918620 h 4327526"/>
              <a:gd name="connsiteX1491" fmla="*/ 2042313 w 4321169"/>
              <a:gd name="connsiteY1491" fmla="*/ 2917826 h 4327526"/>
              <a:gd name="connsiteX1492" fmla="*/ 2819316 w 4321169"/>
              <a:gd name="connsiteY1492" fmla="*/ 2914651 h 4327526"/>
              <a:gd name="connsiteX1493" fmla="*/ 2819471 w 4321169"/>
              <a:gd name="connsiteY1493" fmla="*/ 2914651 h 4327526"/>
              <a:gd name="connsiteX1494" fmla="*/ 2835269 w 4321169"/>
              <a:gd name="connsiteY1494" fmla="*/ 2930448 h 4327526"/>
              <a:gd name="connsiteX1495" fmla="*/ 2819471 w 4321169"/>
              <a:gd name="connsiteY1495" fmla="*/ 2946401 h 4327526"/>
              <a:gd name="connsiteX1496" fmla="*/ 2819316 w 4321169"/>
              <a:gd name="connsiteY1496" fmla="*/ 2946401 h 4327526"/>
              <a:gd name="connsiteX1497" fmla="*/ 2803519 w 4321169"/>
              <a:gd name="connsiteY1497" fmla="*/ 2930603 h 4327526"/>
              <a:gd name="connsiteX1498" fmla="*/ 2819316 w 4321169"/>
              <a:gd name="connsiteY1498" fmla="*/ 2914651 h 4327526"/>
              <a:gd name="connsiteX1499" fmla="*/ 1319219 w 4321169"/>
              <a:gd name="connsiteY1499" fmla="*/ 2908301 h 4327526"/>
              <a:gd name="connsiteX1500" fmla="*/ 1341444 w 4321169"/>
              <a:gd name="connsiteY1500" fmla="*/ 2930526 h 4327526"/>
              <a:gd name="connsiteX1501" fmla="*/ 1319219 w 4321169"/>
              <a:gd name="connsiteY1501" fmla="*/ 2952751 h 4327526"/>
              <a:gd name="connsiteX1502" fmla="*/ 1296993 w 4321169"/>
              <a:gd name="connsiteY1502" fmla="*/ 2930678 h 4327526"/>
              <a:gd name="connsiteX1503" fmla="*/ 1319219 w 4321169"/>
              <a:gd name="connsiteY1503" fmla="*/ 2908301 h 4327526"/>
              <a:gd name="connsiteX1504" fmla="*/ 391395 w 4321169"/>
              <a:gd name="connsiteY1504" fmla="*/ 2908301 h 4327526"/>
              <a:gd name="connsiteX1505" fmla="*/ 395294 w 4321169"/>
              <a:gd name="connsiteY1505" fmla="*/ 2913063 h 4327526"/>
              <a:gd name="connsiteX1506" fmla="*/ 391395 w 4321169"/>
              <a:gd name="connsiteY1506" fmla="*/ 2917826 h 4327526"/>
              <a:gd name="connsiteX1507" fmla="*/ 387356 w 4321169"/>
              <a:gd name="connsiteY1507" fmla="*/ 2913063 h 4327526"/>
              <a:gd name="connsiteX1508" fmla="*/ 391395 w 4321169"/>
              <a:gd name="connsiteY1508" fmla="*/ 2908301 h 4327526"/>
              <a:gd name="connsiteX1509" fmla="*/ 3778962 w 4321169"/>
              <a:gd name="connsiteY1509" fmla="*/ 2901951 h 4327526"/>
              <a:gd name="connsiteX1510" fmla="*/ 3803492 w 4321169"/>
              <a:gd name="connsiteY1510" fmla="*/ 2926404 h 4327526"/>
              <a:gd name="connsiteX1511" fmla="*/ 3779115 w 4321169"/>
              <a:gd name="connsiteY1511" fmla="*/ 2951164 h 4327526"/>
              <a:gd name="connsiteX1512" fmla="*/ 3754432 w 4321169"/>
              <a:gd name="connsiteY1512" fmla="*/ 2926711 h 4327526"/>
              <a:gd name="connsiteX1513" fmla="*/ 3778962 w 4321169"/>
              <a:gd name="connsiteY1513" fmla="*/ 2901951 h 4327526"/>
              <a:gd name="connsiteX1514" fmla="*/ 3005774 w 4321169"/>
              <a:gd name="connsiteY1514" fmla="*/ 2895601 h 4327526"/>
              <a:gd name="connsiteX1515" fmla="*/ 3033555 w 4321169"/>
              <a:gd name="connsiteY1515" fmla="*/ 2924176 h 4327526"/>
              <a:gd name="connsiteX1516" fmla="*/ 3005925 w 4321169"/>
              <a:gd name="connsiteY1516" fmla="*/ 2952751 h 4327526"/>
              <a:gd name="connsiteX1517" fmla="*/ 2978144 w 4321169"/>
              <a:gd name="connsiteY1517" fmla="*/ 2924332 h 4327526"/>
              <a:gd name="connsiteX1518" fmla="*/ 3005774 w 4321169"/>
              <a:gd name="connsiteY1518" fmla="*/ 2895601 h 4327526"/>
              <a:gd name="connsiteX1519" fmla="*/ 1142854 w 4321169"/>
              <a:gd name="connsiteY1519" fmla="*/ 2887663 h 4327526"/>
              <a:gd name="connsiteX1520" fmla="*/ 1143007 w 4321169"/>
              <a:gd name="connsiteY1520" fmla="*/ 2887663 h 4327526"/>
              <a:gd name="connsiteX1521" fmla="*/ 1171581 w 4321169"/>
              <a:gd name="connsiteY1521" fmla="*/ 2916875 h 4327526"/>
              <a:gd name="connsiteX1522" fmla="*/ 1143159 w 4321169"/>
              <a:gd name="connsiteY1522" fmla="*/ 2946401 h 4327526"/>
              <a:gd name="connsiteX1523" fmla="*/ 1143007 w 4321169"/>
              <a:gd name="connsiteY1523" fmla="*/ 2946401 h 4327526"/>
              <a:gd name="connsiteX1524" fmla="*/ 1114432 w 4321169"/>
              <a:gd name="connsiteY1524" fmla="*/ 2917032 h 4327526"/>
              <a:gd name="connsiteX1525" fmla="*/ 1142854 w 4321169"/>
              <a:gd name="connsiteY1525" fmla="*/ 2887663 h 4327526"/>
              <a:gd name="connsiteX1526" fmla="*/ 1926338 w 4321169"/>
              <a:gd name="connsiteY1526" fmla="*/ 2886076 h 4327526"/>
              <a:gd name="connsiteX1527" fmla="*/ 1927043 w 4321169"/>
              <a:gd name="connsiteY1527" fmla="*/ 2886782 h 4327526"/>
              <a:gd name="connsiteX1528" fmla="*/ 1926338 w 4321169"/>
              <a:gd name="connsiteY1528" fmla="*/ 2887664 h 4327526"/>
              <a:gd name="connsiteX1529" fmla="*/ 1925632 w 4321169"/>
              <a:gd name="connsiteY1529" fmla="*/ 2886958 h 4327526"/>
              <a:gd name="connsiteX1530" fmla="*/ 1926338 w 4321169"/>
              <a:gd name="connsiteY1530" fmla="*/ 2886076 h 4327526"/>
              <a:gd name="connsiteX1531" fmla="*/ 2399501 w 4321169"/>
              <a:gd name="connsiteY1531" fmla="*/ 2884488 h 4327526"/>
              <a:gd name="connsiteX1532" fmla="*/ 2400295 w 4321169"/>
              <a:gd name="connsiteY1532" fmla="*/ 2885282 h 4327526"/>
              <a:gd name="connsiteX1533" fmla="*/ 2399501 w 4321169"/>
              <a:gd name="connsiteY1533" fmla="*/ 2886076 h 4327526"/>
              <a:gd name="connsiteX1534" fmla="*/ 2398707 w 4321169"/>
              <a:gd name="connsiteY1534" fmla="*/ 2885282 h 4327526"/>
              <a:gd name="connsiteX1535" fmla="*/ 2399501 w 4321169"/>
              <a:gd name="connsiteY1535" fmla="*/ 2884488 h 4327526"/>
              <a:gd name="connsiteX1536" fmla="*/ 239020 w 4321169"/>
              <a:gd name="connsiteY1536" fmla="*/ 2884488 h 4327526"/>
              <a:gd name="connsiteX1537" fmla="*/ 241304 w 4321169"/>
              <a:gd name="connsiteY1537" fmla="*/ 2886869 h 4327526"/>
              <a:gd name="connsiteX1538" fmla="*/ 239020 w 4321169"/>
              <a:gd name="connsiteY1538" fmla="*/ 2889251 h 4327526"/>
              <a:gd name="connsiteX1539" fmla="*/ 236542 w 4321169"/>
              <a:gd name="connsiteY1539" fmla="*/ 2886869 h 4327526"/>
              <a:gd name="connsiteX1540" fmla="*/ 239020 w 4321169"/>
              <a:gd name="connsiteY1540" fmla="*/ 2884488 h 4327526"/>
              <a:gd name="connsiteX1541" fmla="*/ 3934463 w 4321169"/>
              <a:gd name="connsiteY1541" fmla="*/ 2881313 h 4327526"/>
              <a:gd name="connsiteX1542" fmla="*/ 3934614 w 4321169"/>
              <a:gd name="connsiteY1542" fmla="*/ 2881313 h 4327526"/>
              <a:gd name="connsiteX1543" fmla="*/ 3952870 w 4321169"/>
              <a:gd name="connsiteY1543" fmla="*/ 2900284 h 4327526"/>
              <a:gd name="connsiteX1544" fmla="*/ 3934765 w 4321169"/>
              <a:gd name="connsiteY1544" fmla="*/ 2919413 h 4327526"/>
              <a:gd name="connsiteX1545" fmla="*/ 3934614 w 4321169"/>
              <a:gd name="connsiteY1545" fmla="*/ 2919413 h 4327526"/>
              <a:gd name="connsiteX1546" fmla="*/ 3916357 w 4321169"/>
              <a:gd name="connsiteY1546" fmla="*/ 2900441 h 4327526"/>
              <a:gd name="connsiteX1547" fmla="*/ 3934463 w 4321169"/>
              <a:gd name="connsiteY1547" fmla="*/ 2881313 h 4327526"/>
              <a:gd name="connsiteX1548" fmla="*/ 3182062 w 4321169"/>
              <a:gd name="connsiteY1548" fmla="*/ 2873376 h 4327526"/>
              <a:gd name="connsiteX1549" fmla="*/ 3182216 w 4321169"/>
              <a:gd name="connsiteY1549" fmla="*/ 2873376 h 4327526"/>
              <a:gd name="connsiteX1550" fmla="*/ 3217858 w 4321169"/>
              <a:gd name="connsiteY1550" fmla="*/ 2909095 h 4327526"/>
              <a:gd name="connsiteX1551" fmla="*/ 3182216 w 4321169"/>
              <a:gd name="connsiteY1551" fmla="*/ 2944814 h 4327526"/>
              <a:gd name="connsiteX1552" fmla="*/ 3146574 w 4321169"/>
              <a:gd name="connsiteY1552" fmla="*/ 2909249 h 4327526"/>
              <a:gd name="connsiteX1553" fmla="*/ 3182062 w 4321169"/>
              <a:gd name="connsiteY1553" fmla="*/ 2873376 h 4327526"/>
              <a:gd name="connsiteX1554" fmla="*/ 974733 w 4321169"/>
              <a:gd name="connsiteY1554" fmla="*/ 2873376 h 4327526"/>
              <a:gd name="connsiteX1555" fmla="*/ 974884 w 4321169"/>
              <a:gd name="connsiteY1555" fmla="*/ 2873376 h 4327526"/>
              <a:gd name="connsiteX1556" fmla="*/ 999980 w 4321169"/>
              <a:gd name="connsiteY1556" fmla="*/ 2898700 h 4327526"/>
              <a:gd name="connsiteX1557" fmla="*/ 974884 w 4321169"/>
              <a:gd name="connsiteY1557" fmla="*/ 2924176 h 4327526"/>
              <a:gd name="connsiteX1558" fmla="*/ 949484 w 4321169"/>
              <a:gd name="connsiteY1558" fmla="*/ 2898852 h 4327526"/>
              <a:gd name="connsiteX1559" fmla="*/ 974733 w 4321169"/>
              <a:gd name="connsiteY1559" fmla="*/ 2873376 h 4327526"/>
              <a:gd name="connsiteX1560" fmla="*/ 4086861 w 4321169"/>
              <a:gd name="connsiteY1560" fmla="*/ 2862263 h 4327526"/>
              <a:gd name="connsiteX1561" fmla="*/ 4087013 w 4321169"/>
              <a:gd name="connsiteY1561" fmla="*/ 2862263 h 4327526"/>
              <a:gd name="connsiteX1562" fmla="*/ 4097180 w 4321169"/>
              <a:gd name="connsiteY1562" fmla="*/ 2872658 h 4327526"/>
              <a:gd name="connsiteX1563" fmla="*/ 4087013 w 4321169"/>
              <a:gd name="connsiteY1563" fmla="*/ 2882901 h 4327526"/>
              <a:gd name="connsiteX1564" fmla="*/ 4086861 w 4321169"/>
              <a:gd name="connsiteY1564" fmla="*/ 2882901 h 4327526"/>
              <a:gd name="connsiteX1565" fmla="*/ 4076694 w 4321169"/>
              <a:gd name="connsiteY1565" fmla="*/ 2872658 h 4327526"/>
              <a:gd name="connsiteX1566" fmla="*/ 4086861 w 4321169"/>
              <a:gd name="connsiteY1566" fmla="*/ 2862263 h 4327526"/>
              <a:gd name="connsiteX1567" fmla="*/ 813601 w 4321169"/>
              <a:gd name="connsiteY1567" fmla="*/ 2855913 h 4327526"/>
              <a:gd name="connsiteX1568" fmla="*/ 833289 w 4321169"/>
              <a:gd name="connsiteY1568" fmla="*/ 2875679 h 4327526"/>
              <a:gd name="connsiteX1569" fmla="*/ 813756 w 4321169"/>
              <a:gd name="connsiteY1569" fmla="*/ 2895601 h 4327526"/>
              <a:gd name="connsiteX1570" fmla="*/ 813601 w 4321169"/>
              <a:gd name="connsiteY1570" fmla="*/ 2895601 h 4327526"/>
              <a:gd name="connsiteX1571" fmla="*/ 793912 w 4321169"/>
              <a:gd name="connsiteY1571" fmla="*/ 2875835 h 4327526"/>
              <a:gd name="connsiteX1572" fmla="*/ 813601 w 4321169"/>
              <a:gd name="connsiteY1572" fmla="*/ 2855913 h 4327526"/>
              <a:gd name="connsiteX1573" fmla="*/ 3350263 w 4321169"/>
              <a:gd name="connsiteY1573" fmla="*/ 2854326 h 4327526"/>
              <a:gd name="connsiteX1574" fmla="*/ 3350414 w 4321169"/>
              <a:gd name="connsiteY1574" fmla="*/ 2854326 h 4327526"/>
              <a:gd name="connsiteX1575" fmla="*/ 3384545 w 4321169"/>
              <a:gd name="connsiteY1575" fmla="*/ 2889173 h 4327526"/>
              <a:gd name="connsiteX1576" fmla="*/ 3350565 w 4321169"/>
              <a:gd name="connsiteY1576" fmla="*/ 2924176 h 4327526"/>
              <a:gd name="connsiteX1577" fmla="*/ 3350263 w 4321169"/>
              <a:gd name="connsiteY1577" fmla="*/ 2924176 h 4327526"/>
              <a:gd name="connsiteX1578" fmla="*/ 3316282 w 4321169"/>
              <a:gd name="connsiteY1578" fmla="*/ 2889328 h 4327526"/>
              <a:gd name="connsiteX1579" fmla="*/ 3350263 w 4321169"/>
              <a:gd name="connsiteY1579" fmla="*/ 2854326 h 4327526"/>
              <a:gd name="connsiteX1580" fmla="*/ 1612100 w 4321169"/>
              <a:gd name="connsiteY1580" fmla="*/ 2844801 h 4327526"/>
              <a:gd name="connsiteX1581" fmla="*/ 1617657 w 4321169"/>
              <a:gd name="connsiteY1581" fmla="*/ 2850357 h 4327526"/>
              <a:gd name="connsiteX1582" fmla="*/ 1612100 w 4321169"/>
              <a:gd name="connsiteY1582" fmla="*/ 2855914 h 4327526"/>
              <a:gd name="connsiteX1583" fmla="*/ 1606544 w 4321169"/>
              <a:gd name="connsiteY1583" fmla="*/ 2850357 h 4327526"/>
              <a:gd name="connsiteX1584" fmla="*/ 1612100 w 4321169"/>
              <a:gd name="connsiteY1584" fmla="*/ 2844801 h 4327526"/>
              <a:gd name="connsiteX1585" fmla="*/ 4235444 w 4321169"/>
              <a:gd name="connsiteY1585" fmla="*/ 2841625 h 4327526"/>
              <a:gd name="connsiteX1586" fmla="*/ 4238619 w 4321169"/>
              <a:gd name="connsiteY1586" fmla="*/ 2844877 h 4327526"/>
              <a:gd name="connsiteX1587" fmla="*/ 4235444 w 4321169"/>
              <a:gd name="connsiteY1587" fmla="*/ 2847975 h 4327526"/>
              <a:gd name="connsiteX1588" fmla="*/ 4232420 w 4321169"/>
              <a:gd name="connsiteY1588" fmla="*/ 2844877 h 4327526"/>
              <a:gd name="connsiteX1589" fmla="*/ 4235444 w 4321169"/>
              <a:gd name="connsiteY1589" fmla="*/ 2841625 h 4327526"/>
              <a:gd name="connsiteX1590" fmla="*/ 2712962 w 4321169"/>
              <a:gd name="connsiteY1590" fmla="*/ 2838451 h 4327526"/>
              <a:gd name="connsiteX1591" fmla="*/ 2719382 w 4321169"/>
              <a:gd name="connsiteY1591" fmla="*/ 2845516 h 4327526"/>
              <a:gd name="connsiteX1592" fmla="*/ 2713102 w 4321169"/>
              <a:gd name="connsiteY1592" fmla="*/ 2852739 h 4327526"/>
              <a:gd name="connsiteX1593" fmla="*/ 2712962 w 4321169"/>
              <a:gd name="connsiteY1593" fmla="*/ 2852739 h 4327526"/>
              <a:gd name="connsiteX1594" fmla="*/ 2706682 w 4321169"/>
              <a:gd name="connsiteY1594" fmla="*/ 2845673 h 4327526"/>
              <a:gd name="connsiteX1595" fmla="*/ 2712962 w 4321169"/>
              <a:gd name="connsiteY1595" fmla="*/ 2838451 h 4327526"/>
              <a:gd name="connsiteX1596" fmla="*/ 656361 w 4321169"/>
              <a:gd name="connsiteY1596" fmla="*/ 2838451 h 4327526"/>
              <a:gd name="connsiteX1597" fmla="*/ 669932 w 4321169"/>
              <a:gd name="connsiteY1597" fmla="*/ 2852021 h 4327526"/>
              <a:gd name="connsiteX1598" fmla="*/ 656514 w 4321169"/>
              <a:gd name="connsiteY1598" fmla="*/ 2865439 h 4327526"/>
              <a:gd name="connsiteX1599" fmla="*/ 642945 w 4321169"/>
              <a:gd name="connsiteY1599" fmla="*/ 2852021 h 4327526"/>
              <a:gd name="connsiteX1600" fmla="*/ 656361 w 4321169"/>
              <a:gd name="connsiteY1600" fmla="*/ 2838451 h 4327526"/>
              <a:gd name="connsiteX1601" fmla="*/ 3511468 w 4321169"/>
              <a:gd name="connsiteY1601" fmla="*/ 2835276 h 4327526"/>
              <a:gd name="connsiteX1602" fmla="*/ 3511621 w 4321169"/>
              <a:gd name="connsiteY1602" fmla="*/ 2835276 h 4327526"/>
              <a:gd name="connsiteX1603" fmla="*/ 3541707 w 4321169"/>
              <a:gd name="connsiteY1603" fmla="*/ 2865362 h 4327526"/>
              <a:gd name="connsiteX1604" fmla="*/ 3511621 w 4321169"/>
              <a:gd name="connsiteY1604" fmla="*/ 2895601 h 4327526"/>
              <a:gd name="connsiteX1605" fmla="*/ 3481535 w 4321169"/>
              <a:gd name="connsiteY1605" fmla="*/ 2865515 h 4327526"/>
              <a:gd name="connsiteX1606" fmla="*/ 3511468 w 4321169"/>
              <a:gd name="connsiteY1606" fmla="*/ 2835276 h 4327526"/>
              <a:gd name="connsiteX1607" fmla="*/ 1816888 w 4321169"/>
              <a:gd name="connsiteY1607" fmla="*/ 2835276 h 4327526"/>
              <a:gd name="connsiteX1608" fmla="*/ 1817682 w 4321169"/>
              <a:gd name="connsiteY1608" fmla="*/ 2836070 h 4327526"/>
              <a:gd name="connsiteX1609" fmla="*/ 1816888 w 4321169"/>
              <a:gd name="connsiteY1609" fmla="*/ 2836864 h 4327526"/>
              <a:gd name="connsiteX1610" fmla="*/ 1816094 w 4321169"/>
              <a:gd name="connsiteY1610" fmla="*/ 2836070 h 4327526"/>
              <a:gd name="connsiteX1611" fmla="*/ 1816888 w 4321169"/>
              <a:gd name="connsiteY1611" fmla="*/ 2835276 h 4327526"/>
              <a:gd name="connsiteX1612" fmla="*/ 2900203 w 4321169"/>
              <a:gd name="connsiteY1612" fmla="*/ 2825751 h 4327526"/>
              <a:gd name="connsiteX1613" fmla="*/ 2900357 w 4321169"/>
              <a:gd name="connsiteY1613" fmla="*/ 2825751 h 4327526"/>
              <a:gd name="connsiteX1614" fmla="*/ 2916078 w 4321169"/>
              <a:gd name="connsiteY1614" fmla="*/ 2840759 h 4327526"/>
              <a:gd name="connsiteX1615" fmla="*/ 2900357 w 4321169"/>
              <a:gd name="connsiteY1615" fmla="*/ 2855914 h 4327526"/>
              <a:gd name="connsiteX1616" fmla="*/ 2884482 w 4321169"/>
              <a:gd name="connsiteY1616" fmla="*/ 2840906 h 4327526"/>
              <a:gd name="connsiteX1617" fmla="*/ 2900203 w 4321169"/>
              <a:gd name="connsiteY1617" fmla="*/ 2825751 h 4327526"/>
              <a:gd name="connsiteX1618" fmla="*/ 1423830 w 4321169"/>
              <a:gd name="connsiteY1618" fmla="*/ 2824163 h 4327526"/>
              <a:gd name="connsiteX1619" fmla="*/ 1423982 w 4321169"/>
              <a:gd name="connsiteY1619" fmla="*/ 2824163 h 4327526"/>
              <a:gd name="connsiteX1620" fmla="*/ 1446207 w 4321169"/>
              <a:gd name="connsiteY1620" fmla="*/ 2846388 h 4327526"/>
              <a:gd name="connsiteX1621" fmla="*/ 1423982 w 4321169"/>
              <a:gd name="connsiteY1621" fmla="*/ 2868613 h 4327526"/>
              <a:gd name="connsiteX1622" fmla="*/ 1401757 w 4321169"/>
              <a:gd name="connsiteY1622" fmla="*/ 2846540 h 4327526"/>
              <a:gd name="connsiteX1623" fmla="*/ 1423830 w 4321169"/>
              <a:gd name="connsiteY1623" fmla="*/ 2824163 h 4327526"/>
              <a:gd name="connsiteX1624" fmla="*/ 502449 w 4321169"/>
              <a:gd name="connsiteY1624" fmla="*/ 2816226 h 4327526"/>
              <a:gd name="connsiteX1625" fmla="*/ 511181 w 4321169"/>
              <a:gd name="connsiteY1625" fmla="*/ 2824881 h 4327526"/>
              <a:gd name="connsiteX1626" fmla="*/ 502449 w 4321169"/>
              <a:gd name="connsiteY1626" fmla="*/ 2833689 h 4327526"/>
              <a:gd name="connsiteX1627" fmla="*/ 493869 w 4321169"/>
              <a:gd name="connsiteY1627" fmla="*/ 2824881 h 4327526"/>
              <a:gd name="connsiteX1628" fmla="*/ 502449 w 4321169"/>
              <a:gd name="connsiteY1628" fmla="*/ 2816226 h 4327526"/>
              <a:gd name="connsiteX1629" fmla="*/ 3668708 w 4321169"/>
              <a:gd name="connsiteY1629" fmla="*/ 2813051 h 4327526"/>
              <a:gd name="connsiteX1630" fmla="*/ 3668862 w 4321169"/>
              <a:gd name="connsiteY1630" fmla="*/ 2813051 h 4327526"/>
              <a:gd name="connsiteX1631" fmla="*/ 3695695 w 4321169"/>
              <a:gd name="connsiteY1631" fmla="*/ 2839961 h 4327526"/>
              <a:gd name="connsiteX1632" fmla="*/ 3668862 w 4321169"/>
              <a:gd name="connsiteY1632" fmla="*/ 2867026 h 4327526"/>
              <a:gd name="connsiteX1633" fmla="*/ 3668708 w 4321169"/>
              <a:gd name="connsiteY1633" fmla="*/ 2867026 h 4327526"/>
              <a:gd name="connsiteX1634" fmla="*/ 3641874 w 4321169"/>
              <a:gd name="connsiteY1634" fmla="*/ 2840116 h 4327526"/>
              <a:gd name="connsiteX1635" fmla="*/ 3668708 w 4321169"/>
              <a:gd name="connsiteY1635" fmla="*/ 2813051 h 4327526"/>
              <a:gd name="connsiteX1636" fmla="*/ 1249368 w 4321169"/>
              <a:gd name="connsiteY1636" fmla="*/ 2803526 h 4327526"/>
              <a:gd name="connsiteX1637" fmla="*/ 1277945 w 4321169"/>
              <a:gd name="connsiteY1637" fmla="*/ 2831946 h 4327526"/>
              <a:gd name="connsiteX1638" fmla="*/ 1249522 w 4321169"/>
              <a:gd name="connsiteY1638" fmla="*/ 2860676 h 4327526"/>
              <a:gd name="connsiteX1639" fmla="*/ 1249368 w 4321169"/>
              <a:gd name="connsiteY1639" fmla="*/ 2860676 h 4327526"/>
              <a:gd name="connsiteX1640" fmla="*/ 1220794 w 4321169"/>
              <a:gd name="connsiteY1640" fmla="*/ 2832255 h 4327526"/>
              <a:gd name="connsiteX1641" fmla="*/ 1249368 w 4321169"/>
              <a:gd name="connsiteY1641" fmla="*/ 2803526 h 4327526"/>
              <a:gd name="connsiteX1642" fmla="*/ 352516 w 4321169"/>
              <a:gd name="connsiteY1642" fmla="*/ 2795588 h 4327526"/>
              <a:gd name="connsiteX1643" fmla="*/ 355606 w 4321169"/>
              <a:gd name="connsiteY1643" fmla="*/ 2798849 h 4327526"/>
              <a:gd name="connsiteX1644" fmla="*/ 352516 w 4321169"/>
              <a:gd name="connsiteY1644" fmla="*/ 2801938 h 4327526"/>
              <a:gd name="connsiteX1645" fmla="*/ 349256 w 4321169"/>
              <a:gd name="connsiteY1645" fmla="*/ 2798849 h 4327526"/>
              <a:gd name="connsiteX1646" fmla="*/ 352516 w 4321169"/>
              <a:gd name="connsiteY1646" fmla="*/ 2795588 h 4327526"/>
              <a:gd name="connsiteX1647" fmla="*/ 3075699 w 4321169"/>
              <a:gd name="connsiteY1647" fmla="*/ 2794001 h 4327526"/>
              <a:gd name="connsiteX1648" fmla="*/ 3075852 w 4321169"/>
              <a:gd name="connsiteY1648" fmla="*/ 2794001 h 4327526"/>
              <a:gd name="connsiteX1649" fmla="*/ 3106732 w 4321169"/>
              <a:gd name="connsiteY1649" fmla="*/ 2824803 h 4327526"/>
              <a:gd name="connsiteX1650" fmla="*/ 3076006 w 4321169"/>
              <a:gd name="connsiteY1650" fmla="*/ 2855914 h 4327526"/>
              <a:gd name="connsiteX1651" fmla="*/ 3075852 w 4321169"/>
              <a:gd name="connsiteY1651" fmla="*/ 2855914 h 4327526"/>
              <a:gd name="connsiteX1652" fmla="*/ 3044973 w 4321169"/>
              <a:gd name="connsiteY1652" fmla="*/ 2824957 h 4327526"/>
              <a:gd name="connsiteX1653" fmla="*/ 3075699 w 4321169"/>
              <a:gd name="connsiteY1653" fmla="*/ 2794001 h 4327526"/>
              <a:gd name="connsiteX1654" fmla="*/ 3821902 w 4321169"/>
              <a:gd name="connsiteY1654" fmla="*/ 2786063 h 4327526"/>
              <a:gd name="connsiteX1655" fmla="*/ 3849683 w 4321169"/>
              <a:gd name="connsiteY1655" fmla="*/ 2813767 h 4327526"/>
              <a:gd name="connsiteX1656" fmla="*/ 3822055 w 4321169"/>
              <a:gd name="connsiteY1656" fmla="*/ 2841626 h 4327526"/>
              <a:gd name="connsiteX1657" fmla="*/ 3821902 w 4321169"/>
              <a:gd name="connsiteY1657" fmla="*/ 2841626 h 4327526"/>
              <a:gd name="connsiteX1658" fmla="*/ 3794120 w 4321169"/>
              <a:gd name="connsiteY1658" fmla="*/ 2813921 h 4327526"/>
              <a:gd name="connsiteX1659" fmla="*/ 3821902 w 4321169"/>
              <a:gd name="connsiteY1659" fmla="*/ 2786063 h 4327526"/>
              <a:gd name="connsiteX1660" fmla="*/ 1081812 w 4321169"/>
              <a:gd name="connsiteY1660" fmla="*/ 2779713 h 4327526"/>
              <a:gd name="connsiteX1661" fmla="*/ 1114433 w 4321169"/>
              <a:gd name="connsiteY1661" fmla="*/ 2812180 h 4327526"/>
              <a:gd name="connsiteX1662" fmla="*/ 1081966 w 4321169"/>
              <a:gd name="connsiteY1662" fmla="*/ 2844801 h 4327526"/>
              <a:gd name="connsiteX1663" fmla="*/ 1049344 w 4321169"/>
              <a:gd name="connsiteY1663" fmla="*/ 2812334 h 4327526"/>
              <a:gd name="connsiteX1664" fmla="*/ 1081812 w 4321169"/>
              <a:gd name="connsiteY1664" fmla="*/ 2779713 h 4327526"/>
              <a:gd name="connsiteX1665" fmla="*/ 204792 w 4321169"/>
              <a:gd name="connsiteY1665" fmla="*/ 2768600 h 4327526"/>
              <a:gd name="connsiteX1666" fmla="*/ 206379 w 4321169"/>
              <a:gd name="connsiteY1666" fmla="*/ 2770263 h 4327526"/>
              <a:gd name="connsiteX1667" fmla="*/ 204792 w 4321169"/>
              <a:gd name="connsiteY1667" fmla="*/ 2771775 h 4327526"/>
              <a:gd name="connsiteX1668" fmla="*/ 203203 w 4321169"/>
              <a:gd name="connsiteY1668" fmla="*/ 2770263 h 4327526"/>
              <a:gd name="connsiteX1669" fmla="*/ 204792 w 4321169"/>
              <a:gd name="connsiteY1669" fmla="*/ 2768600 h 4327526"/>
              <a:gd name="connsiteX1670" fmla="*/ 3242309 w 4321169"/>
              <a:gd name="connsiteY1670" fmla="*/ 2765426 h 4327526"/>
              <a:gd name="connsiteX1671" fmla="*/ 3281203 w 4321169"/>
              <a:gd name="connsiteY1671" fmla="*/ 2804087 h 4327526"/>
              <a:gd name="connsiteX1672" fmla="*/ 3242619 w 4321169"/>
              <a:gd name="connsiteY1672" fmla="*/ 2843214 h 4327526"/>
              <a:gd name="connsiteX1673" fmla="*/ 3242309 w 4321169"/>
              <a:gd name="connsiteY1673" fmla="*/ 2843214 h 4327526"/>
              <a:gd name="connsiteX1674" fmla="*/ 3203570 w 4321169"/>
              <a:gd name="connsiteY1674" fmla="*/ 2804398 h 4327526"/>
              <a:gd name="connsiteX1675" fmla="*/ 3242309 w 4321169"/>
              <a:gd name="connsiteY1675" fmla="*/ 2765426 h 4327526"/>
              <a:gd name="connsiteX1676" fmla="*/ 3971843 w 4321169"/>
              <a:gd name="connsiteY1676" fmla="*/ 2762250 h 4327526"/>
              <a:gd name="connsiteX1677" fmla="*/ 3995578 w 4321169"/>
              <a:gd name="connsiteY1677" fmla="*/ 2785119 h 4327526"/>
              <a:gd name="connsiteX1678" fmla="*/ 3971997 w 4321169"/>
              <a:gd name="connsiteY1678" fmla="*/ 2808288 h 4327526"/>
              <a:gd name="connsiteX1679" fmla="*/ 3971843 w 4321169"/>
              <a:gd name="connsiteY1679" fmla="*/ 2808288 h 4327526"/>
              <a:gd name="connsiteX1680" fmla="*/ 3948107 w 4321169"/>
              <a:gd name="connsiteY1680" fmla="*/ 2785418 h 4327526"/>
              <a:gd name="connsiteX1681" fmla="*/ 3971843 w 4321169"/>
              <a:gd name="connsiteY1681" fmla="*/ 2762250 h 4327526"/>
              <a:gd name="connsiteX1682" fmla="*/ 922267 w 4321169"/>
              <a:gd name="connsiteY1682" fmla="*/ 2759076 h 4327526"/>
              <a:gd name="connsiteX1683" fmla="*/ 952355 w 4321169"/>
              <a:gd name="connsiteY1683" fmla="*/ 2789161 h 4327526"/>
              <a:gd name="connsiteX1684" fmla="*/ 922422 w 4321169"/>
              <a:gd name="connsiteY1684" fmla="*/ 2819401 h 4327526"/>
              <a:gd name="connsiteX1685" fmla="*/ 922267 w 4321169"/>
              <a:gd name="connsiteY1685" fmla="*/ 2819401 h 4327526"/>
              <a:gd name="connsiteX1686" fmla="*/ 892182 w 4321169"/>
              <a:gd name="connsiteY1686" fmla="*/ 2789316 h 4327526"/>
              <a:gd name="connsiteX1687" fmla="*/ 922267 w 4321169"/>
              <a:gd name="connsiteY1687" fmla="*/ 2759076 h 4327526"/>
              <a:gd name="connsiteX1688" fmla="*/ 1529551 w 4321169"/>
              <a:gd name="connsiteY1688" fmla="*/ 2754313 h 4327526"/>
              <a:gd name="connsiteX1689" fmla="*/ 1536695 w 4321169"/>
              <a:gd name="connsiteY1689" fmla="*/ 2761457 h 4327526"/>
              <a:gd name="connsiteX1690" fmla="*/ 1529551 w 4321169"/>
              <a:gd name="connsiteY1690" fmla="*/ 2768601 h 4327526"/>
              <a:gd name="connsiteX1691" fmla="*/ 1522407 w 4321169"/>
              <a:gd name="connsiteY1691" fmla="*/ 2761457 h 4327526"/>
              <a:gd name="connsiteX1692" fmla="*/ 1529551 w 4321169"/>
              <a:gd name="connsiteY1692" fmla="*/ 2754313 h 4327526"/>
              <a:gd name="connsiteX1693" fmla="*/ 2794860 w 4321169"/>
              <a:gd name="connsiteY1693" fmla="*/ 2749551 h 4327526"/>
              <a:gd name="connsiteX1694" fmla="*/ 2801932 w 4321169"/>
              <a:gd name="connsiteY1694" fmla="*/ 2756623 h 4327526"/>
              <a:gd name="connsiteX1695" fmla="*/ 2794860 w 4321169"/>
              <a:gd name="connsiteY1695" fmla="*/ 2763839 h 4327526"/>
              <a:gd name="connsiteX1696" fmla="*/ 2787788 w 4321169"/>
              <a:gd name="connsiteY1696" fmla="*/ 2756623 h 4327526"/>
              <a:gd name="connsiteX1697" fmla="*/ 2794860 w 4321169"/>
              <a:gd name="connsiteY1697" fmla="*/ 2749551 h 4327526"/>
              <a:gd name="connsiteX1698" fmla="*/ 3402726 w 4321169"/>
              <a:gd name="connsiteY1698" fmla="*/ 2743201 h 4327526"/>
              <a:gd name="connsiteX1699" fmla="*/ 3402877 w 4321169"/>
              <a:gd name="connsiteY1699" fmla="*/ 2743201 h 4327526"/>
              <a:gd name="connsiteX1700" fmla="*/ 3440108 w 4321169"/>
              <a:gd name="connsiteY1700" fmla="*/ 2780432 h 4327526"/>
              <a:gd name="connsiteX1701" fmla="*/ 3402877 w 4321169"/>
              <a:gd name="connsiteY1701" fmla="*/ 2817814 h 4327526"/>
              <a:gd name="connsiteX1702" fmla="*/ 3402726 w 4321169"/>
              <a:gd name="connsiteY1702" fmla="*/ 2817814 h 4327526"/>
              <a:gd name="connsiteX1703" fmla="*/ 3365495 w 4321169"/>
              <a:gd name="connsiteY1703" fmla="*/ 2780734 h 4327526"/>
              <a:gd name="connsiteX1704" fmla="*/ 3402726 w 4321169"/>
              <a:gd name="connsiteY1704" fmla="*/ 2743201 h 4327526"/>
              <a:gd name="connsiteX1705" fmla="*/ 4120273 w 4321169"/>
              <a:gd name="connsiteY1705" fmla="*/ 2741613 h 4327526"/>
              <a:gd name="connsiteX1706" fmla="*/ 4120429 w 4321169"/>
              <a:gd name="connsiteY1706" fmla="*/ 2741613 h 4327526"/>
              <a:gd name="connsiteX1707" fmla="*/ 4135432 w 4321169"/>
              <a:gd name="connsiteY1707" fmla="*/ 2756773 h 4327526"/>
              <a:gd name="connsiteX1708" fmla="*/ 4120429 w 4321169"/>
              <a:gd name="connsiteY1708" fmla="*/ 2771776 h 4327526"/>
              <a:gd name="connsiteX1709" fmla="*/ 4105269 w 4321169"/>
              <a:gd name="connsiteY1709" fmla="*/ 2756773 h 4327526"/>
              <a:gd name="connsiteX1710" fmla="*/ 4120273 w 4321169"/>
              <a:gd name="connsiteY1710" fmla="*/ 2741613 h 4327526"/>
              <a:gd name="connsiteX1711" fmla="*/ 767486 w 4321169"/>
              <a:gd name="connsiteY1711" fmla="*/ 2741613 h 4327526"/>
              <a:gd name="connsiteX1712" fmla="*/ 767640 w 4321169"/>
              <a:gd name="connsiteY1712" fmla="*/ 2741613 h 4327526"/>
              <a:gd name="connsiteX1713" fmla="*/ 790581 w 4321169"/>
              <a:gd name="connsiteY1713" fmla="*/ 2763763 h 4327526"/>
              <a:gd name="connsiteX1714" fmla="*/ 767640 w 4321169"/>
              <a:gd name="connsiteY1714" fmla="*/ 2786063 h 4327526"/>
              <a:gd name="connsiteX1715" fmla="*/ 767486 w 4321169"/>
              <a:gd name="connsiteY1715" fmla="*/ 2786063 h 4327526"/>
              <a:gd name="connsiteX1716" fmla="*/ 744698 w 4321169"/>
              <a:gd name="connsiteY1716" fmla="*/ 2763913 h 4327526"/>
              <a:gd name="connsiteX1717" fmla="*/ 767486 w 4321169"/>
              <a:gd name="connsiteY1717" fmla="*/ 2741613 h 4327526"/>
              <a:gd name="connsiteX1718" fmla="*/ 1354939 w 4321169"/>
              <a:gd name="connsiteY1718" fmla="*/ 2730501 h 4327526"/>
              <a:gd name="connsiteX1719" fmla="*/ 1371608 w 4321169"/>
              <a:gd name="connsiteY1719" fmla="*/ 2747096 h 4327526"/>
              <a:gd name="connsiteX1720" fmla="*/ 1355085 w 4321169"/>
              <a:gd name="connsiteY1720" fmla="*/ 2763839 h 4327526"/>
              <a:gd name="connsiteX1721" fmla="*/ 1354939 w 4321169"/>
              <a:gd name="connsiteY1721" fmla="*/ 2763839 h 4327526"/>
              <a:gd name="connsiteX1722" fmla="*/ 1338270 w 4321169"/>
              <a:gd name="connsiteY1722" fmla="*/ 2747244 h 4327526"/>
              <a:gd name="connsiteX1723" fmla="*/ 1354939 w 4321169"/>
              <a:gd name="connsiteY1723" fmla="*/ 2730501 h 4327526"/>
              <a:gd name="connsiteX1724" fmla="*/ 615088 w 4321169"/>
              <a:gd name="connsiteY1724" fmla="*/ 2728913 h 4327526"/>
              <a:gd name="connsiteX1725" fmla="*/ 615240 w 4321169"/>
              <a:gd name="connsiteY1725" fmla="*/ 2728913 h 4327526"/>
              <a:gd name="connsiteX1726" fmla="*/ 623895 w 4321169"/>
              <a:gd name="connsiteY1726" fmla="*/ 2737568 h 4327526"/>
              <a:gd name="connsiteX1727" fmla="*/ 615240 w 4321169"/>
              <a:gd name="connsiteY1727" fmla="*/ 2746376 h 4327526"/>
              <a:gd name="connsiteX1728" fmla="*/ 615088 w 4321169"/>
              <a:gd name="connsiteY1728" fmla="*/ 2746376 h 4327526"/>
              <a:gd name="connsiteX1729" fmla="*/ 606432 w 4321169"/>
              <a:gd name="connsiteY1729" fmla="*/ 2737720 h 4327526"/>
              <a:gd name="connsiteX1730" fmla="*/ 615088 w 4321169"/>
              <a:gd name="connsiteY1730" fmla="*/ 2728913 h 4327526"/>
              <a:gd name="connsiteX1731" fmla="*/ 4265607 w 4321169"/>
              <a:gd name="connsiteY1731" fmla="*/ 2722563 h 4327526"/>
              <a:gd name="connsiteX1732" fmla="*/ 4270369 w 4321169"/>
              <a:gd name="connsiteY1732" fmla="*/ 2727247 h 4327526"/>
              <a:gd name="connsiteX1733" fmla="*/ 4265607 w 4321169"/>
              <a:gd name="connsiteY1733" fmla="*/ 2732088 h 4327526"/>
              <a:gd name="connsiteX1734" fmla="*/ 4260844 w 4321169"/>
              <a:gd name="connsiteY1734" fmla="*/ 2727403 h 4327526"/>
              <a:gd name="connsiteX1735" fmla="*/ 4265607 w 4321169"/>
              <a:gd name="connsiteY1735" fmla="*/ 2722563 h 4327526"/>
              <a:gd name="connsiteX1736" fmla="*/ 3557431 w 4321169"/>
              <a:gd name="connsiteY1736" fmla="*/ 2720976 h 4327526"/>
              <a:gd name="connsiteX1737" fmla="*/ 3557583 w 4321169"/>
              <a:gd name="connsiteY1737" fmla="*/ 2720976 h 4327526"/>
              <a:gd name="connsiteX1738" fmla="*/ 3590920 w 4321169"/>
              <a:gd name="connsiteY1738" fmla="*/ 2754237 h 4327526"/>
              <a:gd name="connsiteX1739" fmla="*/ 3557734 w 4321169"/>
              <a:gd name="connsiteY1739" fmla="*/ 2787651 h 4327526"/>
              <a:gd name="connsiteX1740" fmla="*/ 3557583 w 4321169"/>
              <a:gd name="connsiteY1740" fmla="*/ 2787651 h 4327526"/>
              <a:gd name="connsiteX1741" fmla="*/ 3524245 w 4321169"/>
              <a:gd name="connsiteY1741" fmla="*/ 2754389 h 4327526"/>
              <a:gd name="connsiteX1742" fmla="*/ 3557431 w 4321169"/>
              <a:gd name="connsiteY1742" fmla="*/ 2720976 h 4327526"/>
              <a:gd name="connsiteX1743" fmla="*/ 2969337 w 4321169"/>
              <a:gd name="connsiteY1743" fmla="*/ 2720976 h 4327526"/>
              <a:gd name="connsiteX1744" fmla="*/ 2969488 w 4321169"/>
              <a:gd name="connsiteY1744" fmla="*/ 2720976 h 4327526"/>
              <a:gd name="connsiteX1745" fmla="*/ 2989257 w 4321169"/>
              <a:gd name="connsiteY1745" fmla="*/ 2740744 h 4327526"/>
              <a:gd name="connsiteX1746" fmla="*/ 2969488 w 4321169"/>
              <a:gd name="connsiteY1746" fmla="*/ 2760664 h 4327526"/>
              <a:gd name="connsiteX1747" fmla="*/ 2969337 w 4321169"/>
              <a:gd name="connsiteY1747" fmla="*/ 2760664 h 4327526"/>
              <a:gd name="connsiteX1748" fmla="*/ 2949569 w 4321169"/>
              <a:gd name="connsiteY1748" fmla="*/ 2740895 h 4327526"/>
              <a:gd name="connsiteX1749" fmla="*/ 2969337 w 4321169"/>
              <a:gd name="connsiteY1749" fmla="*/ 2720976 h 4327526"/>
              <a:gd name="connsiteX1750" fmla="*/ 467525 w 4321169"/>
              <a:gd name="connsiteY1750" fmla="*/ 2705101 h 4327526"/>
              <a:gd name="connsiteX1751" fmla="*/ 472924 w 4321169"/>
              <a:gd name="connsiteY1751" fmla="*/ 2709863 h 4327526"/>
              <a:gd name="connsiteX1752" fmla="*/ 467525 w 4321169"/>
              <a:gd name="connsiteY1752" fmla="*/ 2714626 h 4327526"/>
              <a:gd name="connsiteX1753" fmla="*/ 461968 w 4321169"/>
              <a:gd name="connsiteY1753" fmla="*/ 2709863 h 4327526"/>
              <a:gd name="connsiteX1754" fmla="*/ 467525 w 4321169"/>
              <a:gd name="connsiteY1754" fmla="*/ 2705101 h 4327526"/>
              <a:gd name="connsiteX1755" fmla="*/ 1190630 w 4321169"/>
              <a:gd name="connsiteY1755" fmla="*/ 2698751 h 4327526"/>
              <a:gd name="connsiteX1756" fmla="*/ 1219206 w 4321169"/>
              <a:gd name="connsiteY1756" fmla="*/ 2726457 h 4327526"/>
              <a:gd name="connsiteX1757" fmla="*/ 1190786 w 4321169"/>
              <a:gd name="connsiteY1757" fmla="*/ 2754314 h 4327526"/>
              <a:gd name="connsiteX1758" fmla="*/ 1190630 w 4321169"/>
              <a:gd name="connsiteY1758" fmla="*/ 2754314 h 4327526"/>
              <a:gd name="connsiteX1759" fmla="*/ 1162210 w 4321169"/>
              <a:gd name="connsiteY1759" fmla="*/ 2726608 h 4327526"/>
              <a:gd name="connsiteX1760" fmla="*/ 1190630 w 4321169"/>
              <a:gd name="connsiteY1760" fmla="*/ 2698751 h 4327526"/>
              <a:gd name="connsiteX1761" fmla="*/ 3708317 w 4321169"/>
              <a:gd name="connsiteY1761" fmla="*/ 2697163 h 4327526"/>
              <a:gd name="connsiteX1762" fmla="*/ 3708473 w 4321169"/>
              <a:gd name="connsiteY1762" fmla="*/ 2697163 h 4327526"/>
              <a:gd name="connsiteX1763" fmla="*/ 3738557 w 4321169"/>
              <a:gd name="connsiteY1763" fmla="*/ 2726380 h 4327526"/>
              <a:gd name="connsiteX1764" fmla="*/ 3708473 w 4321169"/>
              <a:gd name="connsiteY1764" fmla="*/ 2755901 h 4327526"/>
              <a:gd name="connsiteX1765" fmla="*/ 3678388 w 4321169"/>
              <a:gd name="connsiteY1765" fmla="*/ 2726684 h 4327526"/>
              <a:gd name="connsiteX1766" fmla="*/ 3708317 w 4321169"/>
              <a:gd name="connsiteY1766" fmla="*/ 2697163 h 4327526"/>
              <a:gd name="connsiteX1767" fmla="*/ 3134437 w 4321169"/>
              <a:gd name="connsiteY1767" fmla="*/ 2687638 h 4327526"/>
              <a:gd name="connsiteX1768" fmla="*/ 3134590 w 4321169"/>
              <a:gd name="connsiteY1768" fmla="*/ 2687638 h 4327526"/>
              <a:gd name="connsiteX1769" fmla="*/ 3165470 w 4321169"/>
              <a:gd name="connsiteY1769" fmla="*/ 2718518 h 4327526"/>
              <a:gd name="connsiteX1770" fmla="*/ 3134590 w 4321169"/>
              <a:gd name="connsiteY1770" fmla="*/ 2749551 h 4327526"/>
              <a:gd name="connsiteX1771" fmla="*/ 3103557 w 4321169"/>
              <a:gd name="connsiteY1771" fmla="*/ 2718671 h 4327526"/>
              <a:gd name="connsiteX1772" fmla="*/ 3134437 w 4321169"/>
              <a:gd name="connsiteY1772" fmla="*/ 2687638 h 4327526"/>
              <a:gd name="connsiteX1773" fmla="*/ 320604 w 4321169"/>
              <a:gd name="connsiteY1773" fmla="*/ 2676526 h 4327526"/>
              <a:gd name="connsiteX1774" fmla="*/ 320761 w 4321169"/>
              <a:gd name="connsiteY1774" fmla="*/ 2676526 h 4327526"/>
              <a:gd name="connsiteX1775" fmla="*/ 325446 w 4321169"/>
              <a:gd name="connsiteY1775" fmla="*/ 2681210 h 4327526"/>
              <a:gd name="connsiteX1776" fmla="*/ 320604 w 4321169"/>
              <a:gd name="connsiteY1776" fmla="*/ 2686051 h 4327526"/>
              <a:gd name="connsiteX1777" fmla="*/ 315920 w 4321169"/>
              <a:gd name="connsiteY1777" fmla="*/ 2681366 h 4327526"/>
              <a:gd name="connsiteX1778" fmla="*/ 320604 w 4321169"/>
              <a:gd name="connsiteY1778" fmla="*/ 2676526 h 4327526"/>
              <a:gd name="connsiteX1779" fmla="*/ 3856827 w 4321169"/>
              <a:gd name="connsiteY1779" fmla="*/ 2670176 h 4327526"/>
              <a:gd name="connsiteX1780" fmla="*/ 3884608 w 4321169"/>
              <a:gd name="connsiteY1780" fmla="*/ 2697880 h 4327526"/>
              <a:gd name="connsiteX1781" fmla="*/ 3856980 w 4321169"/>
              <a:gd name="connsiteY1781" fmla="*/ 2725739 h 4327526"/>
              <a:gd name="connsiteX1782" fmla="*/ 3829199 w 4321169"/>
              <a:gd name="connsiteY1782" fmla="*/ 2698034 h 4327526"/>
              <a:gd name="connsiteX1783" fmla="*/ 3856827 w 4321169"/>
              <a:gd name="connsiteY1783" fmla="*/ 2670176 h 4327526"/>
              <a:gd name="connsiteX1784" fmla="*/ 1032598 w 4321169"/>
              <a:gd name="connsiteY1784" fmla="*/ 2667001 h 4327526"/>
              <a:gd name="connsiteX1785" fmla="*/ 1032753 w 4321169"/>
              <a:gd name="connsiteY1785" fmla="*/ 2667001 h 4327526"/>
              <a:gd name="connsiteX1786" fmla="*/ 1068394 w 4321169"/>
              <a:gd name="connsiteY1786" fmla="*/ 2702566 h 4327526"/>
              <a:gd name="connsiteX1787" fmla="*/ 1032753 w 4321169"/>
              <a:gd name="connsiteY1787" fmla="*/ 2738439 h 4327526"/>
              <a:gd name="connsiteX1788" fmla="*/ 997110 w 4321169"/>
              <a:gd name="connsiteY1788" fmla="*/ 2702874 h 4327526"/>
              <a:gd name="connsiteX1789" fmla="*/ 1032598 w 4321169"/>
              <a:gd name="connsiteY1789" fmla="*/ 2667001 h 4327526"/>
              <a:gd name="connsiteX1790" fmla="*/ 3291523 w 4321169"/>
              <a:gd name="connsiteY1790" fmla="*/ 2657476 h 4327526"/>
              <a:gd name="connsiteX1791" fmla="*/ 3291676 w 4321169"/>
              <a:gd name="connsiteY1791" fmla="*/ 2657476 h 4327526"/>
              <a:gd name="connsiteX1792" fmla="*/ 3327395 w 4321169"/>
              <a:gd name="connsiteY1792" fmla="*/ 2693988 h 4327526"/>
              <a:gd name="connsiteX1793" fmla="*/ 3291829 w 4321169"/>
              <a:gd name="connsiteY1793" fmla="*/ 2730501 h 4327526"/>
              <a:gd name="connsiteX1794" fmla="*/ 3291676 w 4321169"/>
              <a:gd name="connsiteY1794" fmla="*/ 2730501 h 4327526"/>
              <a:gd name="connsiteX1795" fmla="*/ 3255957 w 4321169"/>
              <a:gd name="connsiteY1795" fmla="*/ 2694144 h 4327526"/>
              <a:gd name="connsiteX1796" fmla="*/ 3291523 w 4321169"/>
              <a:gd name="connsiteY1796" fmla="*/ 2657476 h 4327526"/>
              <a:gd name="connsiteX1797" fmla="*/ 1461288 w 4321169"/>
              <a:gd name="connsiteY1797" fmla="*/ 2657476 h 4327526"/>
              <a:gd name="connsiteX1798" fmla="*/ 1465257 w 4321169"/>
              <a:gd name="connsiteY1798" fmla="*/ 2662238 h 4327526"/>
              <a:gd name="connsiteX1799" fmla="*/ 1461288 w 4321169"/>
              <a:gd name="connsiteY1799" fmla="*/ 2667001 h 4327526"/>
              <a:gd name="connsiteX1800" fmla="*/ 1457319 w 4321169"/>
              <a:gd name="connsiteY1800" fmla="*/ 2662238 h 4327526"/>
              <a:gd name="connsiteX1801" fmla="*/ 1461288 w 4321169"/>
              <a:gd name="connsiteY1801" fmla="*/ 2657476 h 4327526"/>
              <a:gd name="connsiteX1802" fmla="*/ 2862978 w 4321169"/>
              <a:gd name="connsiteY1802" fmla="*/ 2654301 h 4327526"/>
              <a:gd name="connsiteX1803" fmla="*/ 2865432 w 4321169"/>
              <a:gd name="connsiteY1803" fmla="*/ 2656755 h 4327526"/>
              <a:gd name="connsiteX1804" fmla="*/ 2863123 w 4321169"/>
              <a:gd name="connsiteY1804" fmla="*/ 2659064 h 4327526"/>
              <a:gd name="connsiteX1805" fmla="*/ 2860669 w 4321169"/>
              <a:gd name="connsiteY1805" fmla="*/ 2656755 h 4327526"/>
              <a:gd name="connsiteX1806" fmla="*/ 2862978 w 4321169"/>
              <a:gd name="connsiteY1806" fmla="*/ 2654301 h 4327526"/>
              <a:gd name="connsiteX1807" fmla="*/ 879330 w 4321169"/>
              <a:gd name="connsiteY1807" fmla="*/ 2649538 h 4327526"/>
              <a:gd name="connsiteX1808" fmla="*/ 879482 w 4321169"/>
              <a:gd name="connsiteY1808" fmla="*/ 2649538 h 4327526"/>
              <a:gd name="connsiteX1809" fmla="*/ 906471 w 4321169"/>
              <a:gd name="connsiteY1809" fmla="*/ 2676450 h 4327526"/>
              <a:gd name="connsiteX1810" fmla="*/ 879632 w 4321169"/>
              <a:gd name="connsiteY1810" fmla="*/ 2703513 h 4327526"/>
              <a:gd name="connsiteX1811" fmla="*/ 879482 w 4321169"/>
              <a:gd name="connsiteY1811" fmla="*/ 2703513 h 4327526"/>
              <a:gd name="connsiteX1812" fmla="*/ 852493 w 4321169"/>
              <a:gd name="connsiteY1812" fmla="*/ 2676601 h 4327526"/>
              <a:gd name="connsiteX1813" fmla="*/ 879330 w 4321169"/>
              <a:gd name="connsiteY1813" fmla="*/ 2649538 h 4327526"/>
              <a:gd name="connsiteX1814" fmla="*/ 177011 w 4321169"/>
              <a:gd name="connsiteY1814" fmla="*/ 2649538 h 4327526"/>
              <a:gd name="connsiteX1815" fmla="*/ 179393 w 4321169"/>
              <a:gd name="connsiteY1815" fmla="*/ 2652713 h 4327526"/>
              <a:gd name="connsiteX1816" fmla="*/ 177011 w 4321169"/>
              <a:gd name="connsiteY1816" fmla="*/ 2655888 h 4327526"/>
              <a:gd name="connsiteX1817" fmla="*/ 174629 w 4321169"/>
              <a:gd name="connsiteY1817" fmla="*/ 2652713 h 4327526"/>
              <a:gd name="connsiteX1818" fmla="*/ 177011 w 4321169"/>
              <a:gd name="connsiteY1818" fmla="*/ 2649538 h 4327526"/>
              <a:gd name="connsiteX1819" fmla="*/ 4002801 w 4321169"/>
              <a:gd name="connsiteY1819" fmla="*/ 2647950 h 4327526"/>
              <a:gd name="connsiteX1820" fmla="*/ 4022720 w 4321169"/>
              <a:gd name="connsiteY1820" fmla="*/ 2667718 h 4327526"/>
              <a:gd name="connsiteX1821" fmla="*/ 4002952 w 4321169"/>
              <a:gd name="connsiteY1821" fmla="*/ 2687638 h 4327526"/>
              <a:gd name="connsiteX1822" fmla="*/ 4002801 w 4321169"/>
              <a:gd name="connsiteY1822" fmla="*/ 2687638 h 4327526"/>
              <a:gd name="connsiteX1823" fmla="*/ 3983032 w 4321169"/>
              <a:gd name="connsiteY1823" fmla="*/ 2667869 h 4327526"/>
              <a:gd name="connsiteX1824" fmla="*/ 4002801 w 4321169"/>
              <a:gd name="connsiteY1824" fmla="*/ 2647950 h 4327526"/>
              <a:gd name="connsiteX1825" fmla="*/ 4146628 w 4321169"/>
              <a:gd name="connsiteY1825" fmla="*/ 2630488 h 4327526"/>
              <a:gd name="connsiteX1826" fmla="*/ 4154482 w 4321169"/>
              <a:gd name="connsiteY1826" fmla="*/ 2638342 h 4327526"/>
              <a:gd name="connsiteX1827" fmla="*/ 4146628 w 4321169"/>
              <a:gd name="connsiteY1827" fmla="*/ 2646363 h 4327526"/>
              <a:gd name="connsiteX1828" fmla="*/ 4138774 w 4321169"/>
              <a:gd name="connsiteY1828" fmla="*/ 2638509 h 4327526"/>
              <a:gd name="connsiteX1829" fmla="*/ 4146628 w 4321169"/>
              <a:gd name="connsiteY1829" fmla="*/ 2630488 h 4327526"/>
              <a:gd name="connsiteX1830" fmla="*/ 730181 w 4321169"/>
              <a:gd name="connsiteY1830" fmla="*/ 2628901 h 4327526"/>
              <a:gd name="connsiteX1831" fmla="*/ 730333 w 4321169"/>
              <a:gd name="connsiteY1831" fmla="*/ 2628901 h 4327526"/>
              <a:gd name="connsiteX1832" fmla="*/ 749307 w 4321169"/>
              <a:gd name="connsiteY1832" fmla="*/ 2647951 h 4327526"/>
              <a:gd name="connsiteX1833" fmla="*/ 730333 w 4321169"/>
              <a:gd name="connsiteY1833" fmla="*/ 2667001 h 4327526"/>
              <a:gd name="connsiteX1834" fmla="*/ 730181 w 4321169"/>
              <a:gd name="connsiteY1834" fmla="*/ 2667001 h 4327526"/>
              <a:gd name="connsiteX1835" fmla="*/ 711206 w 4321169"/>
              <a:gd name="connsiteY1835" fmla="*/ 2648103 h 4327526"/>
              <a:gd name="connsiteX1836" fmla="*/ 730181 w 4321169"/>
              <a:gd name="connsiteY1836" fmla="*/ 2628901 h 4327526"/>
              <a:gd name="connsiteX1837" fmla="*/ 3444794 w 4321169"/>
              <a:gd name="connsiteY1837" fmla="*/ 2627313 h 4327526"/>
              <a:gd name="connsiteX1838" fmla="*/ 3484405 w 4321169"/>
              <a:gd name="connsiteY1838" fmla="*/ 2666772 h 4327526"/>
              <a:gd name="connsiteX1839" fmla="*/ 3444946 w 4321169"/>
              <a:gd name="connsiteY1839" fmla="*/ 2706688 h 4327526"/>
              <a:gd name="connsiteX1840" fmla="*/ 3405334 w 4321169"/>
              <a:gd name="connsiteY1840" fmla="*/ 2667077 h 4327526"/>
              <a:gd name="connsiteX1841" fmla="*/ 3444794 w 4321169"/>
              <a:gd name="connsiteY1841" fmla="*/ 2627313 h 4327526"/>
              <a:gd name="connsiteX1842" fmla="*/ 3025769 w 4321169"/>
              <a:gd name="connsiteY1842" fmla="*/ 2622551 h 4327526"/>
              <a:gd name="connsiteX1843" fmla="*/ 3036728 w 4321169"/>
              <a:gd name="connsiteY1843" fmla="*/ 2633663 h 4327526"/>
              <a:gd name="connsiteX1844" fmla="*/ 3025769 w 4321169"/>
              <a:gd name="connsiteY1844" fmla="*/ 2644776 h 4327526"/>
              <a:gd name="connsiteX1845" fmla="*/ 3014657 w 4321169"/>
              <a:gd name="connsiteY1845" fmla="*/ 2633818 h 4327526"/>
              <a:gd name="connsiteX1846" fmla="*/ 3025769 w 4321169"/>
              <a:gd name="connsiteY1846" fmla="*/ 2622551 h 4327526"/>
              <a:gd name="connsiteX1847" fmla="*/ 34989 w 4321169"/>
              <a:gd name="connsiteY1847" fmla="*/ 2622550 h 4327526"/>
              <a:gd name="connsiteX1848" fmla="*/ 36513 w 4321169"/>
              <a:gd name="connsiteY1848" fmla="*/ 2624137 h 4327526"/>
              <a:gd name="connsiteX1849" fmla="*/ 34989 w 4321169"/>
              <a:gd name="connsiteY1849" fmla="*/ 2625725 h 4327526"/>
              <a:gd name="connsiteX1850" fmla="*/ 33338 w 4321169"/>
              <a:gd name="connsiteY1850" fmla="*/ 2624137 h 4327526"/>
              <a:gd name="connsiteX1851" fmla="*/ 34989 w 4321169"/>
              <a:gd name="connsiteY1851" fmla="*/ 2622550 h 4327526"/>
              <a:gd name="connsiteX1852" fmla="*/ 1298427 w 4321169"/>
              <a:gd name="connsiteY1852" fmla="*/ 2611438 h 4327526"/>
              <a:gd name="connsiteX1853" fmla="*/ 1298582 w 4321169"/>
              <a:gd name="connsiteY1853" fmla="*/ 2611438 h 4327526"/>
              <a:gd name="connsiteX1854" fmla="*/ 1327156 w 4321169"/>
              <a:gd name="connsiteY1854" fmla="*/ 2640013 h 4327526"/>
              <a:gd name="connsiteX1855" fmla="*/ 1298736 w 4321169"/>
              <a:gd name="connsiteY1855" fmla="*/ 2668588 h 4327526"/>
              <a:gd name="connsiteX1856" fmla="*/ 1298582 w 4321169"/>
              <a:gd name="connsiteY1856" fmla="*/ 2668588 h 4327526"/>
              <a:gd name="connsiteX1857" fmla="*/ 1270007 w 4321169"/>
              <a:gd name="connsiteY1857" fmla="*/ 2640167 h 4327526"/>
              <a:gd name="connsiteX1858" fmla="*/ 1298427 w 4321169"/>
              <a:gd name="connsiteY1858" fmla="*/ 2611438 h 4327526"/>
              <a:gd name="connsiteX1859" fmla="*/ 584205 w 4321169"/>
              <a:gd name="connsiteY1859" fmla="*/ 2608263 h 4327526"/>
              <a:gd name="connsiteX1860" fmla="*/ 595318 w 4321169"/>
              <a:gd name="connsiteY1860" fmla="*/ 2620169 h 4327526"/>
              <a:gd name="connsiteX1861" fmla="*/ 584205 w 4321169"/>
              <a:gd name="connsiteY1861" fmla="*/ 2632076 h 4327526"/>
              <a:gd name="connsiteX1862" fmla="*/ 573094 w 4321169"/>
              <a:gd name="connsiteY1862" fmla="*/ 2620169 h 4327526"/>
              <a:gd name="connsiteX1863" fmla="*/ 584205 w 4321169"/>
              <a:gd name="connsiteY1863" fmla="*/ 2608263 h 4327526"/>
              <a:gd name="connsiteX1864" fmla="*/ 3593224 w 4321169"/>
              <a:gd name="connsiteY1864" fmla="*/ 2606676 h 4327526"/>
              <a:gd name="connsiteX1865" fmla="*/ 3593378 w 4321169"/>
              <a:gd name="connsiteY1865" fmla="*/ 2606676 h 4327526"/>
              <a:gd name="connsiteX1866" fmla="*/ 3625845 w 4321169"/>
              <a:gd name="connsiteY1866" fmla="*/ 2638351 h 4327526"/>
              <a:gd name="connsiteX1867" fmla="*/ 3593378 w 4321169"/>
              <a:gd name="connsiteY1867" fmla="*/ 2670176 h 4327526"/>
              <a:gd name="connsiteX1868" fmla="*/ 3593224 w 4321169"/>
              <a:gd name="connsiteY1868" fmla="*/ 2670176 h 4327526"/>
              <a:gd name="connsiteX1869" fmla="*/ 3560757 w 4321169"/>
              <a:gd name="connsiteY1869" fmla="*/ 2638501 h 4327526"/>
              <a:gd name="connsiteX1870" fmla="*/ 3593224 w 4321169"/>
              <a:gd name="connsiteY1870" fmla="*/ 2606676 h 4327526"/>
              <a:gd name="connsiteX1871" fmla="*/ 4289356 w 4321169"/>
              <a:gd name="connsiteY1871" fmla="*/ 2606675 h 4327526"/>
              <a:gd name="connsiteX1872" fmla="*/ 4291007 w 4321169"/>
              <a:gd name="connsiteY1872" fmla="*/ 2608199 h 4327526"/>
              <a:gd name="connsiteX1873" fmla="*/ 4289356 w 4321169"/>
              <a:gd name="connsiteY1873" fmla="*/ 2609850 h 4327526"/>
              <a:gd name="connsiteX1874" fmla="*/ 4287832 w 4321169"/>
              <a:gd name="connsiteY1874" fmla="*/ 2608199 h 4327526"/>
              <a:gd name="connsiteX1875" fmla="*/ 4289356 w 4321169"/>
              <a:gd name="connsiteY1875" fmla="*/ 2606675 h 4327526"/>
              <a:gd name="connsiteX1876" fmla="*/ 439744 w 4321169"/>
              <a:gd name="connsiteY1876" fmla="*/ 2584451 h 4327526"/>
              <a:gd name="connsiteX1877" fmla="*/ 447681 w 4321169"/>
              <a:gd name="connsiteY1877" fmla="*/ 2592465 h 4327526"/>
              <a:gd name="connsiteX1878" fmla="*/ 439744 w 4321169"/>
              <a:gd name="connsiteY1878" fmla="*/ 2600326 h 4327526"/>
              <a:gd name="connsiteX1879" fmla="*/ 431807 w 4321169"/>
              <a:gd name="connsiteY1879" fmla="*/ 2592465 h 4327526"/>
              <a:gd name="connsiteX1880" fmla="*/ 439744 w 4321169"/>
              <a:gd name="connsiteY1880" fmla="*/ 2584451 h 4327526"/>
              <a:gd name="connsiteX1881" fmla="*/ 3179680 w 4321169"/>
              <a:gd name="connsiteY1881" fmla="*/ 2582863 h 4327526"/>
              <a:gd name="connsiteX1882" fmla="*/ 3179832 w 4321169"/>
              <a:gd name="connsiteY1882" fmla="*/ 2582863 h 4327526"/>
              <a:gd name="connsiteX1883" fmla="*/ 3203417 w 4321169"/>
              <a:gd name="connsiteY1883" fmla="*/ 2606675 h 4327526"/>
              <a:gd name="connsiteX1884" fmla="*/ 3179832 w 4321169"/>
              <a:gd name="connsiteY1884" fmla="*/ 2630488 h 4327526"/>
              <a:gd name="connsiteX1885" fmla="*/ 3155944 w 4321169"/>
              <a:gd name="connsiteY1885" fmla="*/ 2606828 h 4327526"/>
              <a:gd name="connsiteX1886" fmla="*/ 3179680 w 4321169"/>
              <a:gd name="connsiteY1886" fmla="*/ 2582863 h 4327526"/>
              <a:gd name="connsiteX1887" fmla="*/ 1143645 w 4321169"/>
              <a:gd name="connsiteY1887" fmla="*/ 2579688 h 4327526"/>
              <a:gd name="connsiteX1888" fmla="*/ 1143800 w 4321169"/>
              <a:gd name="connsiteY1888" fmla="*/ 2579688 h 4327526"/>
              <a:gd name="connsiteX1889" fmla="*/ 1179518 w 4321169"/>
              <a:gd name="connsiteY1889" fmla="*/ 2614462 h 4327526"/>
              <a:gd name="connsiteX1890" fmla="*/ 1143955 w 4321169"/>
              <a:gd name="connsiteY1890" fmla="*/ 2649538 h 4327526"/>
              <a:gd name="connsiteX1891" fmla="*/ 1143800 w 4321169"/>
              <a:gd name="connsiteY1891" fmla="*/ 2649538 h 4327526"/>
              <a:gd name="connsiteX1892" fmla="*/ 1108082 w 4321169"/>
              <a:gd name="connsiteY1892" fmla="*/ 2614763 h 4327526"/>
              <a:gd name="connsiteX1893" fmla="*/ 1143645 w 4321169"/>
              <a:gd name="connsiteY1893" fmla="*/ 2579688 h 4327526"/>
              <a:gd name="connsiteX1894" fmla="*/ 3739275 w 4321169"/>
              <a:gd name="connsiteY1894" fmla="*/ 2578101 h 4327526"/>
              <a:gd name="connsiteX1895" fmla="*/ 3739429 w 4321169"/>
              <a:gd name="connsiteY1895" fmla="*/ 2578101 h 4327526"/>
              <a:gd name="connsiteX1896" fmla="*/ 3770308 w 4321169"/>
              <a:gd name="connsiteY1896" fmla="*/ 2608981 h 4327526"/>
              <a:gd name="connsiteX1897" fmla="*/ 3739429 w 4321169"/>
              <a:gd name="connsiteY1897" fmla="*/ 2640014 h 4327526"/>
              <a:gd name="connsiteX1898" fmla="*/ 3708549 w 4321169"/>
              <a:gd name="connsiteY1898" fmla="*/ 2609134 h 4327526"/>
              <a:gd name="connsiteX1899" fmla="*/ 3739275 w 4321169"/>
              <a:gd name="connsiteY1899" fmla="*/ 2578101 h 4327526"/>
              <a:gd name="connsiteX1900" fmla="*/ 1567651 w 4321169"/>
              <a:gd name="connsiteY1900" fmla="*/ 2571751 h 4327526"/>
              <a:gd name="connsiteX1901" fmla="*/ 1571620 w 4321169"/>
              <a:gd name="connsiteY1901" fmla="*/ 2576513 h 4327526"/>
              <a:gd name="connsiteX1902" fmla="*/ 1567651 w 4321169"/>
              <a:gd name="connsiteY1902" fmla="*/ 2581276 h 4327526"/>
              <a:gd name="connsiteX1903" fmla="*/ 1563682 w 4321169"/>
              <a:gd name="connsiteY1903" fmla="*/ 2576513 h 4327526"/>
              <a:gd name="connsiteX1904" fmla="*/ 1567651 w 4321169"/>
              <a:gd name="connsiteY1904" fmla="*/ 2571751 h 4327526"/>
              <a:gd name="connsiteX1905" fmla="*/ 297584 w 4321169"/>
              <a:gd name="connsiteY1905" fmla="*/ 2555876 h 4327526"/>
              <a:gd name="connsiteX1906" fmla="*/ 304809 w 4321169"/>
              <a:gd name="connsiteY1906" fmla="*/ 2563020 h 4327526"/>
              <a:gd name="connsiteX1907" fmla="*/ 297742 w 4321169"/>
              <a:gd name="connsiteY1907" fmla="*/ 2570164 h 4327526"/>
              <a:gd name="connsiteX1908" fmla="*/ 290520 w 4321169"/>
              <a:gd name="connsiteY1908" fmla="*/ 2563020 h 4327526"/>
              <a:gd name="connsiteX1909" fmla="*/ 297584 w 4321169"/>
              <a:gd name="connsiteY1909" fmla="*/ 2555876 h 4327526"/>
              <a:gd name="connsiteX1910" fmla="*/ 992835 w 4321169"/>
              <a:gd name="connsiteY1910" fmla="*/ 2552701 h 4327526"/>
              <a:gd name="connsiteX1911" fmla="*/ 992987 w 4321169"/>
              <a:gd name="connsiteY1911" fmla="*/ 2552701 h 4327526"/>
              <a:gd name="connsiteX1912" fmla="*/ 1027118 w 4321169"/>
              <a:gd name="connsiteY1912" fmla="*/ 2587548 h 4327526"/>
              <a:gd name="connsiteX1913" fmla="*/ 993140 w 4321169"/>
              <a:gd name="connsiteY1913" fmla="*/ 2622551 h 4327526"/>
              <a:gd name="connsiteX1914" fmla="*/ 992987 w 4321169"/>
              <a:gd name="connsiteY1914" fmla="*/ 2622551 h 4327526"/>
              <a:gd name="connsiteX1915" fmla="*/ 959009 w 4321169"/>
              <a:gd name="connsiteY1915" fmla="*/ 2587704 h 4327526"/>
              <a:gd name="connsiteX1916" fmla="*/ 992835 w 4321169"/>
              <a:gd name="connsiteY1916" fmla="*/ 2552701 h 4327526"/>
              <a:gd name="connsiteX1917" fmla="*/ 3883814 w 4321169"/>
              <a:gd name="connsiteY1917" fmla="*/ 2551113 h 4327526"/>
              <a:gd name="connsiteX1918" fmla="*/ 3911595 w 4321169"/>
              <a:gd name="connsiteY1918" fmla="*/ 2578894 h 4327526"/>
              <a:gd name="connsiteX1919" fmla="*/ 3883966 w 4321169"/>
              <a:gd name="connsiteY1919" fmla="*/ 2606676 h 4327526"/>
              <a:gd name="connsiteX1920" fmla="*/ 3883814 w 4321169"/>
              <a:gd name="connsiteY1920" fmla="*/ 2606676 h 4327526"/>
              <a:gd name="connsiteX1921" fmla="*/ 3856184 w 4321169"/>
              <a:gd name="connsiteY1921" fmla="*/ 2579046 h 4327526"/>
              <a:gd name="connsiteX1922" fmla="*/ 3883814 w 4321169"/>
              <a:gd name="connsiteY1922" fmla="*/ 2551113 h 4327526"/>
              <a:gd name="connsiteX1923" fmla="*/ 2915438 w 4321169"/>
              <a:gd name="connsiteY1923" fmla="*/ 2546351 h 4327526"/>
              <a:gd name="connsiteX1924" fmla="*/ 2916232 w 4321169"/>
              <a:gd name="connsiteY1924" fmla="*/ 2547145 h 4327526"/>
              <a:gd name="connsiteX1925" fmla="*/ 2915438 w 4321169"/>
              <a:gd name="connsiteY1925" fmla="*/ 2547939 h 4327526"/>
              <a:gd name="connsiteX1926" fmla="*/ 2914644 w 4321169"/>
              <a:gd name="connsiteY1926" fmla="*/ 2547145 h 4327526"/>
              <a:gd name="connsiteX1927" fmla="*/ 2915438 w 4321169"/>
              <a:gd name="connsiteY1927" fmla="*/ 2546351 h 4327526"/>
              <a:gd name="connsiteX1928" fmla="*/ 3329622 w 4321169"/>
              <a:gd name="connsiteY1928" fmla="*/ 2538413 h 4327526"/>
              <a:gd name="connsiteX1929" fmla="*/ 3329777 w 4321169"/>
              <a:gd name="connsiteY1929" fmla="*/ 2538413 h 4327526"/>
              <a:gd name="connsiteX1930" fmla="*/ 3370258 w 4321169"/>
              <a:gd name="connsiteY1930" fmla="*/ 2578739 h 4327526"/>
              <a:gd name="connsiteX1931" fmla="*/ 3329932 w 4321169"/>
              <a:gd name="connsiteY1931" fmla="*/ 2619376 h 4327526"/>
              <a:gd name="connsiteX1932" fmla="*/ 3329777 w 4321169"/>
              <a:gd name="connsiteY1932" fmla="*/ 2619376 h 4327526"/>
              <a:gd name="connsiteX1933" fmla="*/ 3289450 w 4321169"/>
              <a:gd name="connsiteY1933" fmla="*/ 2579049 h 4327526"/>
              <a:gd name="connsiteX1934" fmla="*/ 3329622 w 4321169"/>
              <a:gd name="connsiteY1934" fmla="*/ 2538413 h 4327526"/>
              <a:gd name="connsiteX1935" fmla="*/ 1408106 w 4321169"/>
              <a:gd name="connsiteY1935" fmla="*/ 2538413 h 4327526"/>
              <a:gd name="connsiteX1936" fmla="*/ 1422394 w 4321169"/>
              <a:gd name="connsiteY1936" fmla="*/ 2552621 h 4327526"/>
              <a:gd name="connsiteX1937" fmla="*/ 1408106 w 4321169"/>
              <a:gd name="connsiteY1937" fmla="*/ 2566988 h 4327526"/>
              <a:gd name="connsiteX1938" fmla="*/ 1393819 w 4321169"/>
              <a:gd name="connsiteY1938" fmla="*/ 2552779 h 4327526"/>
              <a:gd name="connsiteX1939" fmla="*/ 1408106 w 4321169"/>
              <a:gd name="connsiteY1939" fmla="*/ 2538413 h 4327526"/>
              <a:gd name="connsiteX1940" fmla="*/ 846862 w 4321169"/>
              <a:gd name="connsiteY1940" fmla="*/ 2528888 h 4327526"/>
              <a:gd name="connsiteX1941" fmla="*/ 847011 w 4321169"/>
              <a:gd name="connsiteY1941" fmla="*/ 2528888 h 4327526"/>
              <a:gd name="connsiteX1942" fmla="*/ 877895 w 4321169"/>
              <a:gd name="connsiteY1942" fmla="*/ 2559693 h 4327526"/>
              <a:gd name="connsiteX1943" fmla="*/ 847164 w 4321169"/>
              <a:gd name="connsiteY1943" fmla="*/ 2590801 h 4327526"/>
              <a:gd name="connsiteX1944" fmla="*/ 847011 w 4321169"/>
              <a:gd name="connsiteY1944" fmla="*/ 2590801 h 4327526"/>
              <a:gd name="connsiteX1945" fmla="*/ 816133 w 4321169"/>
              <a:gd name="connsiteY1945" fmla="*/ 2559995 h 4327526"/>
              <a:gd name="connsiteX1946" fmla="*/ 846862 w 4321169"/>
              <a:gd name="connsiteY1946" fmla="*/ 2528888 h 4327526"/>
              <a:gd name="connsiteX1947" fmla="*/ 156373 w 4321169"/>
              <a:gd name="connsiteY1947" fmla="*/ 2528888 h 4327526"/>
              <a:gd name="connsiteX1948" fmla="*/ 160342 w 4321169"/>
              <a:gd name="connsiteY1948" fmla="*/ 2532938 h 4327526"/>
              <a:gd name="connsiteX1949" fmla="*/ 156373 w 4321169"/>
              <a:gd name="connsiteY1949" fmla="*/ 2536826 h 4327526"/>
              <a:gd name="connsiteX1950" fmla="*/ 152403 w 4321169"/>
              <a:gd name="connsiteY1950" fmla="*/ 2532938 h 4327526"/>
              <a:gd name="connsiteX1951" fmla="*/ 156373 w 4321169"/>
              <a:gd name="connsiteY1951" fmla="*/ 2528888 h 4327526"/>
              <a:gd name="connsiteX1952" fmla="*/ 4025818 w 4321169"/>
              <a:gd name="connsiteY1952" fmla="*/ 2525713 h 4327526"/>
              <a:gd name="connsiteX1953" fmla="*/ 4025972 w 4321169"/>
              <a:gd name="connsiteY1953" fmla="*/ 2525713 h 4327526"/>
              <a:gd name="connsiteX1954" fmla="*/ 4049707 w 4321169"/>
              <a:gd name="connsiteY1954" fmla="*/ 2549371 h 4327526"/>
              <a:gd name="connsiteX1955" fmla="*/ 4025972 w 4321169"/>
              <a:gd name="connsiteY1955" fmla="*/ 2573338 h 4327526"/>
              <a:gd name="connsiteX1956" fmla="*/ 4002236 w 4321169"/>
              <a:gd name="connsiteY1956" fmla="*/ 2549525 h 4327526"/>
              <a:gd name="connsiteX1957" fmla="*/ 4025818 w 4321169"/>
              <a:gd name="connsiteY1957" fmla="*/ 2525713 h 4327526"/>
              <a:gd name="connsiteX1958" fmla="*/ 4165519 w 4321169"/>
              <a:gd name="connsiteY1958" fmla="*/ 2509838 h 4327526"/>
              <a:gd name="connsiteX1959" fmla="*/ 4175119 w 4321169"/>
              <a:gd name="connsiteY1959" fmla="*/ 2519438 h 4327526"/>
              <a:gd name="connsiteX1960" fmla="*/ 4165669 w 4321169"/>
              <a:gd name="connsiteY1960" fmla="*/ 2528888 h 4327526"/>
              <a:gd name="connsiteX1961" fmla="*/ 4165519 w 4321169"/>
              <a:gd name="connsiteY1961" fmla="*/ 2528888 h 4327526"/>
              <a:gd name="connsiteX1962" fmla="*/ 4156069 w 4321169"/>
              <a:gd name="connsiteY1962" fmla="*/ 2519438 h 4327526"/>
              <a:gd name="connsiteX1963" fmla="*/ 4165519 w 4321169"/>
              <a:gd name="connsiteY1963" fmla="*/ 2509838 h 4327526"/>
              <a:gd name="connsiteX1964" fmla="*/ 3476467 w 4321169"/>
              <a:gd name="connsiteY1964" fmla="*/ 2509838 h 4327526"/>
              <a:gd name="connsiteX1965" fmla="*/ 3476620 w 4321169"/>
              <a:gd name="connsiteY1965" fmla="*/ 2509838 h 4327526"/>
              <a:gd name="connsiteX1966" fmla="*/ 3516307 w 4321169"/>
              <a:gd name="connsiteY1966" fmla="*/ 2549449 h 4327526"/>
              <a:gd name="connsiteX1967" fmla="*/ 3476773 w 4321169"/>
              <a:gd name="connsiteY1967" fmla="*/ 2589213 h 4327526"/>
              <a:gd name="connsiteX1968" fmla="*/ 3476620 w 4321169"/>
              <a:gd name="connsiteY1968" fmla="*/ 2589213 h 4327526"/>
              <a:gd name="connsiteX1969" fmla="*/ 3436932 w 4321169"/>
              <a:gd name="connsiteY1969" fmla="*/ 2549602 h 4327526"/>
              <a:gd name="connsiteX1970" fmla="*/ 3476467 w 4321169"/>
              <a:gd name="connsiteY1970" fmla="*/ 2509838 h 4327526"/>
              <a:gd name="connsiteX1971" fmla="*/ 703117 w 4321169"/>
              <a:gd name="connsiteY1971" fmla="*/ 2506663 h 4327526"/>
              <a:gd name="connsiteX1972" fmla="*/ 703269 w 4321169"/>
              <a:gd name="connsiteY1972" fmla="*/ 2506663 h 4327526"/>
              <a:gd name="connsiteX1973" fmla="*/ 727082 w 4321169"/>
              <a:gd name="connsiteY1973" fmla="*/ 2530323 h 4327526"/>
              <a:gd name="connsiteX1974" fmla="*/ 703269 w 4321169"/>
              <a:gd name="connsiteY1974" fmla="*/ 2554288 h 4327526"/>
              <a:gd name="connsiteX1975" fmla="*/ 679458 w 4321169"/>
              <a:gd name="connsiteY1975" fmla="*/ 2530628 h 4327526"/>
              <a:gd name="connsiteX1976" fmla="*/ 703117 w 4321169"/>
              <a:gd name="connsiteY1976" fmla="*/ 2506663 h 4327526"/>
              <a:gd name="connsiteX1977" fmla="*/ 3066099 w 4321169"/>
              <a:gd name="connsiteY1977" fmla="*/ 2501901 h 4327526"/>
              <a:gd name="connsiteX1978" fmla="*/ 3066250 w 4321169"/>
              <a:gd name="connsiteY1978" fmla="*/ 2501901 h 4327526"/>
              <a:gd name="connsiteX1979" fmla="*/ 3084507 w 4321169"/>
              <a:gd name="connsiteY1979" fmla="*/ 2520082 h 4327526"/>
              <a:gd name="connsiteX1980" fmla="*/ 3066250 w 4321169"/>
              <a:gd name="connsiteY1980" fmla="*/ 2538414 h 4327526"/>
              <a:gd name="connsiteX1981" fmla="*/ 3047994 w 4321169"/>
              <a:gd name="connsiteY1981" fmla="*/ 2520233 h 4327526"/>
              <a:gd name="connsiteX1982" fmla="*/ 3066099 w 4321169"/>
              <a:gd name="connsiteY1982" fmla="*/ 2501901 h 4327526"/>
              <a:gd name="connsiteX1983" fmla="*/ 17399 w 4321169"/>
              <a:gd name="connsiteY1983" fmla="*/ 2501900 h 4327526"/>
              <a:gd name="connsiteX1984" fmla="*/ 18923 w 4321169"/>
              <a:gd name="connsiteY1984" fmla="*/ 2503487 h 4327526"/>
              <a:gd name="connsiteX1985" fmla="*/ 17399 w 4321169"/>
              <a:gd name="connsiteY1985" fmla="*/ 2505075 h 4327526"/>
              <a:gd name="connsiteX1986" fmla="*/ 15875 w 4321169"/>
              <a:gd name="connsiteY1986" fmla="*/ 2503487 h 4327526"/>
              <a:gd name="connsiteX1987" fmla="*/ 17399 w 4321169"/>
              <a:gd name="connsiteY1987" fmla="*/ 2501900 h 4327526"/>
              <a:gd name="connsiteX1988" fmla="*/ 1256359 w 4321169"/>
              <a:gd name="connsiteY1988" fmla="*/ 2498726 h 4327526"/>
              <a:gd name="connsiteX1989" fmla="*/ 1256512 w 4321169"/>
              <a:gd name="connsiteY1989" fmla="*/ 2498726 h 4327526"/>
              <a:gd name="connsiteX1990" fmla="*/ 1284140 w 4321169"/>
              <a:gd name="connsiteY1990" fmla="*/ 2526430 h 4327526"/>
              <a:gd name="connsiteX1991" fmla="*/ 1256512 w 4321169"/>
              <a:gd name="connsiteY1991" fmla="*/ 2554289 h 4327526"/>
              <a:gd name="connsiteX1992" fmla="*/ 1256359 w 4321169"/>
              <a:gd name="connsiteY1992" fmla="*/ 2554289 h 4327526"/>
              <a:gd name="connsiteX1993" fmla="*/ 1228732 w 4321169"/>
              <a:gd name="connsiteY1993" fmla="*/ 2526584 h 4327526"/>
              <a:gd name="connsiteX1994" fmla="*/ 1256359 w 4321169"/>
              <a:gd name="connsiteY1994" fmla="*/ 2498726 h 4327526"/>
              <a:gd name="connsiteX1995" fmla="*/ 1675601 w 4321169"/>
              <a:gd name="connsiteY1995" fmla="*/ 2490788 h 4327526"/>
              <a:gd name="connsiteX1996" fmla="*/ 1676395 w 4321169"/>
              <a:gd name="connsiteY1996" fmla="*/ 2491582 h 4327526"/>
              <a:gd name="connsiteX1997" fmla="*/ 1675601 w 4321169"/>
              <a:gd name="connsiteY1997" fmla="*/ 2492376 h 4327526"/>
              <a:gd name="connsiteX1998" fmla="*/ 1674807 w 4321169"/>
              <a:gd name="connsiteY1998" fmla="*/ 2491582 h 4327526"/>
              <a:gd name="connsiteX1999" fmla="*/ 1675601 w 4321169"/>
              <a:gd name="connsiteY1999" fmla="*/ 2490788 h 4327526"/>
              <a:gd name="connsiteX2000" fmla="*/ 3620136 w 4321169"/>
              <a:gd name="connsiteY2000" fmla="*/ 2486026 h 4327526"/>
              <a:gd name="connsiteX2001" fmla="*/ 3620289 w 4321169"/>
              <a:gd name="connsiteY2001" fmla="*/ 2486026 h 4327526"/>
              <a:gd name="connsiteX2002" fmla="*/ 3654268 w 4321169"/>
              <a:gd name="connsiteY2002" fmla="*/ 2520005 h 4327526"/>
              <a:gd name="connsiteX2003" fmla="*/ 3620289 w 4321169"/>
              <a:gd name="connsiteY2003" fmla="*/ 2554289 h 4327526"/>
              <a:gd name="connsiteX2004" fmla="*/ 3620136 w 4321169"/>
              <a:gd name="connsiteY2004" fmla="*/ 2554289 h 4327526"/>
              <a:gd name="connsiteX2005" fmla="*/ 3586157 w 4321169"/>
              <a:gd name="connsiteY2005" fmla="*/ 2520310 h 4327526"/>
              <a:gd name="connsiteX2006" fmla="*/ 3620136 w 4321169"/>
              <a:gd name="connsiteY2006" fmla="*/ 2486026 h 4327526"/>
              <a:gd name="connsiteX2007" fmla="*/ 560393 w 4321169"/>
              <a:gd name="connsiteY2007" fmla="*/ 2486026 h 4327526"/>
              <a:gd name="connsiteX2008" fmla="*/ 576269 w 4321169"/>
              <a:gd name="connsiteY2008" fmla="*/ 2501823 h 4327526"/>
              <a:gd name="connsiteX2009" fmla="*/ 560548 w 4321169"/>
              <a:gd name="connsiteY2009" fmla="*/ 2517776 h 4327526"/>
              <a:gd name="connsiteX2010" fmla="*/ 560393 w 4321169"/>
              <a:gd name="connsiteY2010" fmla="*/ 2517776 h 4327526"/>
              <a:gd name="connsiteX2011" fmla="*/ 544673 w 4321169"/>
              <a:gd name="connsiteY2011" fmla="*/ 2501978 h 4327526"/>
              <a:gd name="connsiteX2012" fmla="*/ 560393 w 4321169"/>
              <a:gd name="connsiteY2012" fmla="*/ 2486026 h 4327526"/>
              <a:gd name="connsiteX2013" fmla="*/ 4305294 w 4321169"/>
              <a:gd name="connsiteY2013" fmla="*/ 2486025 h 4327526"/>
              <a:gd name="connsiteX2014" fmla="*/ 4308469 w 4321169"/>
              <a:gd name="connsiteY2014" fmla="*/ 2488407 h 4327526"/>
              <a:gd name="connsiteX2015" fmla="*/ 4305294 w 4321169"/>
              <a:gd name="connsiteY2015" fmla="*/ 2490789 h 4327526"/>
              <a:gd name="connsiteX2016" fmla="*/ 4302119 w 4321169"/>
              <a:gd name="connsiteY2016" fmla="*/ 2488407 h 4327526"/>
              <a:gd name="connsiteX2017" fmla="*/ 4305294 w 4321169"/>
              <a:gd name="connsiteY2017" fmla="*/ 2486025 h 4327526"/>
              <a:gd name="connsiteX2018" fmla="*/ 1109590 w 4321169"/>
              <a:gd name="connsiteY2018" fmla="*/ 2462213 h 4327526"/>
              <a:gd name="connsiteX2019" fmla="*/ 1109748 w 4321169"/>
              <a:gd name="connsiteY2019" fmla="*/ 2462213 h 4327526"/>
              <a:gd name="connsiteX2020" fmla="*/ 1146027 w 4321169"/>
              <a:gd name="connsiteY2020" fmla="*/ 2497779 h 4327526"/>
              <a:gd name="connsiteX2021" fmla="*/ 1109748 w 4321169"/>
              <a:gd name="connsiteY2021" fmla="*/ 2533651 h 4327526"/>
              <a:gd name="connsiteX2022" fmla="*/ 1073312 w 4321169"/>
              <a:gd name="connsiteY2022" fmla="*/ 2497932 h 4327526"/>
              <a:gd name="connsiteX2023" fmla="*/ 1109590 w 4321169"/>
              <a:gd name="connsiteY2023" fmla="*/ 2462213 h 4327526"/>
              <a:gd name="connsiteX2024" fmla="*/ 1520026 w 4321169"/>
              <a:gd name="connsiteY2024" fmla="*/ 2460626 h 4327526"/>
              <a:gd name="connsiteX2025" fmla="*/ 1523995 w 4321169"/>
              <a:gd name="connsiteY2025" fmla="*/ 2464520 h 4327526"/>
              <a:gd name="connsiteX2026" fmla="*/ 1520026 w 4321169"/>
              <a:gd name="connsiteY2026" fmla="*/ 2468564 h 4327526"/>
              <a:gd name="connsiteX2027" fmla="*/ 1516057 w 4321169"/>
              <a:gd name="connsiteY2027" fmla="*/ 2464670 h 4327526"/>
              <a:gd name="connsiteX2028" fmla="*/ 1520026 w 4321169"/>
              <a:gd name="connsiteY2028" fmla="*/ 2460626 h 4327526"/>
              <a:gd name="connsiteX2029" fmla="*/ 420540 w 4321169"/>
              <a:gd name="connsiteY2029" fmla="*/ 2460626 h 4327526"/>
              <a:gd name="connsiteX2030" fmla="*/ 431807 w 4321169"/>
              <a:gd name="connsiteY2030" fmla="*/ 2471738 h 4327526"/>
              <a:gd name="connsiteX2031" fmla="*/ 420694 w 4321169"/>
              <a:gd name="connsiteY2031" fmla="*/ 2482851 h 4327526"/>
              <a:gd name="connsiteX2032" fmla="*/ 409582 w 4321169"/>
              <a:gd name="connsiteY2032" fmla="*/ 2471738 h 4327526"/>
              <a:gd name="connsiteX2033" fmla="*/ 420540 w 4321169"/>
              <a:gd name="connsiteY2033" fmla="*/ 2460626 h 4327526"/>
              <a:gd name="connsiteX2034" fmla="*/ 3761423 w 4321169"/>
              <a:gd name="connsiteY2034" fmla="*/ 2457451 h 4327526"/>
              <a:gd name="connsiteX2035" fmla="*/ 3761576 w 4321169"/>
              <a:gd name="connsiteY2035" fmla="*/ 2457451 h 4327526"/>
              <a:gd name="connsiteX2036" fmla="*/ 3793967 w 4321169"/>
              <a:gd name="connsiteY2036" fmla="*/ 2489841 h 4327526"/>
              <a:gd name="connsiteX2037" fmla="*/ 3761576 w 4321169"/>
              <a:gd name="connsiteY2037" fmla="*/ 2522539 h 4327526"/>
              <a:gd name="connsiteX2038" fmla="*/ 3729032 w 4321169"/>
              <a:gd name="connsiteY2038" fmla="*/ 2490149 h 4327526"/>
              <a:gd name="connsiteX2039" fmla="*/ 3761423 w 4321169"/>
              <a:gd name="connsiteY2039" fmla="*/ 2457451 h 4327526"/>
              <a:gd name="connsiteX2040" fmla="*/ 3212940 w 4321169"/>
              <a:gd name="connsiteY2040" fmla="*/ 2457451 h 4327526"/>
              <a:gd name="connsiteX2041" fmla="*/ 3246278 w 4321169"/>
              <a:gd name="connsiteY2041" fmla="*/ 2490711 h 4327526"/>
              <a:gd name="connsiteX2042" fmla="*/ 3213094 w 4321169"/>
              <a:gd name="connsiteY2042" fmla="*/ 2524126 h 4327526"/>
              <a:gd name="connsiteX2043" fmla="*/ 3179757 w 4321169"/>
              <a:gd name="connsiteY2043" fmla="*/ 2490866 h 4327526"/>
              <a:gd name="connsiteX2044" fmla="*/ 3212940 w 4321169"/>
              <a:gd name="connsiteY2044" fmla="*/ 2457451 h 4327526"/>
              <a:gd name="connsiteX2045" fmla="*/ 281709 w 4321169"/>
              <a:gd name="connsiteY2045" fmla="*/ 2435226 h 4327526"/>
              <a:gd name="connsiteX2046" fmla="*/ 288933 w 4321169"/>
              <a:gd name="connsiteY2046" fmla="*/ 2442370 h 4327526"/>
              <a:gd name="connsiteX2047" fmla="*/ 281866 w 4321169"/>
              <a:gd name="connsiteY2047" fmla="*/ 2449514 h 4327526"/>
              <a:gd name="connsiteX2048" fmla="*/ 274646 w 4321169"/>
              <a:gd name="connsiteY2048" fmla="*/ 2442370 h 4327526"/>
              <a:gd name="connsiteX2049" fmla="*/ 281709 w 4321169"/>
              <a:gd name="connsiteY2049" fmla="*/ 2435226 h 4327526"/>
              <a:gd name="connsiteX2050" fmla="*/ 965770 w 4321169"/>
              <a:gd name="connsiteY2050" fmla="*/ 2432051 h 4327526"/>
              <a:gd name="connsiteX2051" fmla="*/ 966079 w 4321169"/>
              <a:gd name="connsiteY2051" fmla="*/ 2432051 h 4327526"/>
              <a:gd name="connsiteX2052" fmla="*/ 1003153 w 4321169"/>
              <a:gd name="connsiteY2052" fmla="*/ 2469127 h 4327526"/>
              <a:gd name="connsiteX2053" fmla="*/ 966079 w 4321169"/>
              <a:gd name="connsiteY2053" fmla="*/ 2506664 h 4327526"/>
              <a:gd name="connsiteX2054" fmla="*/ 965923 w 4321169"/>
              <a:gd name="connsiteY2054" fmla="*/ 2506664 h 4327526"/>
              <a:gd name="connsiteX2055" fmla="*/ 928695 w 4321169"/>
              <a:gd name="connsiteY2055" fmla="*/ 2469434 h 4327526"/>
              <a:gd name="connsiteX2056" fmla="*/ 965770 w 4321169"/>
              <a:gd name="connsiteY2056" fmla="*/ 2432051 h 4327526"/>
              <a:gd name="connsiteX2057" fmla="*/ 3901199 w 4321169"/>
              <a:gd name="connsiteY2057" fmla="*/ 2428876 h 4327526"/>
              <a:gd name="connsiteX2058" fmla="*/ 3901354 w 4321169"/>
              <a:gd name="connsiteY2058" fmla="*/ 2428876 h 4327526"/>
              <a:gd name="connsiteX2059" fmla="*/ 3932233 w 4321169"/>
              <a:gd name="connsiteY2059" fmla="*/ 2459677 h 4327526"/>
              <a:gd name="connsiteX2060" fmla="*/ 3901510 w 4321169"/>
              <a:gd name="connsiteY2060" fmla="*/ 2490789 h 4327526"/>
              <a:gd name="connsiteX2061" fmla="*/ 3901354 w 4321169"/>
              <a:gd name="connsiteY2061" fmla="*/ 2490789 h 4327526"/>
              <a:gd name="connsiteX2062" fmla="*/ 3870475 w 4321169"/>
              <a:gd name="connsiteY2062" fmla="*/ 2459832 h 4327526"/>
              <a:gd name="connsiteX2063" fmla="*/ 3901199 w 4321169"/>
              <a:gd name="connsiteY2063" fmla="*/ 2428876 h 4327526"/>
              <a:gd name="connsiteX2064" fmla="*/ 2949569 w 4321169"/>
              <a:gd name="connsiteY2064" fmla="*/ 2425701 h 4327526"/>
              <a:gd name="connsiteX2065" fmla="*/ 2955919 w 4321169"/>
              <a:gd name="connsiteY2065" fmla="*/ 2431888 h 4327526"/>
              <a:gd name="connsiteX2066" fmla="*/ 2949569 w 4321169"/>
              <a:gd name="connsiteY2066" fmla="*/ 2438401 h 4327526"/>
              <a:gd name="connsiteX2067" fmla="*/ 2943219 w 4321169"/>
              <a:gd name="connsiteY2067" fmla="*/ 2432051 h 4327526"/>
              <a:gd name="connsiteX2068" fmla="*/ 2949569 w 4321169"/>
              <a:gd name="connsiteY2068" fmla="*/ 2425701 h 4327526"/>
              <a:gd name="connsiteX2069" fmla="*/ 1372325 w 4321169"/>
              <a:gd name="connsiteY2069" fmla="*/ 2424113 h 4327526"/>
              <a:gd name="connsiteX2070" fmla="*/ 1385733 w 4321169"/>
              <a:gd name="connsiteY2070" fmla="*/ 2437607 h 4327526"/>
              <a:gd name="connsiteX2071" fmla="*/ 1372325 w 4321169"/>
              <a:gd name="connsiteY2071" fmla="*/ 2451101 h 4327526"/>
              <a:gd name="connsiteX2072" fmla="*/ 1358906 w 4321169"/>
              <a:gd name="connsiteY2072" fmla="*/ 2437607 h 4327526"/>
              <a:gd name="connsiteX2073" fmla="*/ 1372325 w 4321169"/>
              <a:gd name="connsiteY2073" fmla="*/ 2424113 h 4327526"/>
              <a:gd name="connsiteX2074" fmla="*/ 3356537 w 4321169"/>
              <a:gd name="connsiteY2074" fmla="*/ 2420938 h 4327526"/>
              <a:gd name="connsiteX2075" fmla="*/ 3356688 w 4321169"/>
              <a:gd name="connsiteY2075" fmla="*/ 2420938 h 4327526"/>
              <a:gd name="connsiteX2076" fmla="*/ 3397094 w 4321169"/>
              <a:gd name="connsiteY2076" fmla="*/ 2461343 h 4327526"/>
              <a:gd name="connsiteX2077" fmla="*/ 3356839 w 4321169"/>
              <a:gd name="connsiteY2077" fmla="*/ 2501901 h 4327526"/>
              <a:gd name="connsiteX2078" fmla="*/ 3356688 w 4321169"/>
              <a:gd name="connsiteY2078" fmla="*/ 2501901 h 4327526"/>
              <a:gd name="connsiteX2079" fmla="*/ 3316282 w 4321169"/>
              <a:gd name="connsiteY2079" fmla="*/ 2461647 h 4327526"/>
              <a:gd name="connsiteX2080" fmla="*/ 3356537 w 4321169"/>
              <a:gd name="connsiteY2080" fmla="*/ 2420938 h 4327526"/>
              <a:gd name="connsiteX2081" fmla="*/ 824638 w 4321169"/>
              <a:gd name="connsiteY2081" fmla="*/ 2408238 h 4327526"/>
              <a:gd name="connsiteX2082" fmla="*/ 824789 w 4321169"/>
              <a:gd name="connsiteY2082" fmla="*/ 2408238 h 4327526"/>
              <a:gd name="connsiteX2083" fmla="*/ 855670 w 4321169"/>
              <a:gd name="connsiteY2083" fmla="*/ 2439911 h 4327526"/>
              <a:gd name="connsiteX2084" fmla="*/ 824789 w 4321169"/>
              <a:gd name="connsiteY2084" fmla="*/ 2471738 h 4327526"/>
              <a:gd name="connsiteX2085" fmla="*/ 793908 w 4321169"/>
              <a:gd name="connsiteY2085" fmla="*/ 2440065 h 4327526"/>
              <a:gd name="connsiteX2086" fmla="*/ 824638 w 4321169"/>
              <a:gd name="connsiteY2086" fmla="*/ 2408238 h 4327526"/>
              <a:gd name="connsiteX2087" fmla="*/ 143523 w 4321169"/>
              <a:gd name="connsiteY2087" fmla="*/ 2406650 h 4327526"/>
              <a:gd name="connsiteX2088" fmla="*/ 149229 w 4321169"/>
              <a:gd name="connsiteY2088" fmla="*/ 2413000 h 4327526"/>
              <a:gd name="connsiteX2089" fmla="*/ 143675 w 4321169"/>
              <a:gd name="connsiteY2089" fmla="*/ 2419350 h 4327526"/>
              <a:gd name="connsiteX2090" fmla="*/ 143523 w 4321169"/>
              <a:gd name="connsiteY2090" fmla="*/ 2419350 h 4327526"/>
              <a:gd name="connsiteX2091" fmla="*/ 138117 w 4321169"/>
              <a:gd name="connsiteY2091" fmla="*/ 2413000 h 4327526"/>
              <a:gd name="connsiteX2092" fmla="*/ 143523 w 4321169"/>
              <a:gd name="connsiteY2092" fmla="*/ 2406650 h 4327526"/>
              <a:gd name="connsiteX2093" fmla="*/ 4040027 w 4321169"/>
              <a:gd name="connsiteY2093" fmla="*/ 2405063 h 4327526"/>
              <a:gd name="connsiteX2094" fmla="*/ 4040182 w 4321169"/>
              <a:gd name="connsiteY2094" fmla="*/ 2405063 h 4327526"/>
              <a:gd name="connsiteX2095" fmla="*/ 4063994 w 4321169"/>
              <a:gd name="connsiteY2095" fmla="*/ 2428721 h 4327526"/>
              <a:gd name="connsiteX2096" fmla="*/ 4040182 w 4321169"/>
              <a:gd name="connsiteY2096" fmla="*/ 2452688 h 4327526"/>
              <a:gd name="connsiteX2097" fmla="*/ 4040027 w 4321169"/>
              <a:gd name="connsiteY2097" fmla="*/ 2452688 h 4327526"/>
              <a:gd name="connsiteX2098" fmla="*/ 4016369 w 4321169"/>
              <a:gd name="connsiteY2098" fmla="*/ 2429030 h 4327526"/>
              <a:gd name="connsiteX2099" fmla="*/ 4040027 w 4321169"/>
              <a:gd name="connsiteY2099" fmla="*/ 2405063 h 4327526"/>
              <a:gd name="connsiteX2100" fmla="*/ 3497105 w 4321169"/>
              <a:gd name="connsiteY2100" fmla="*/ 2390776 h 4327526"/>
              <a:gd name="connsiteX2101" fmla="*/ 3497258 w 4321169"/>
              <a:gd name="connsiteY2101" fmla="*/ 2390776 h 4327526"/>
              <a:gd name="connsiteX2102" fmla="*/ 3536792 w 4321169"/>
              <a:gd name="connsiteY2102" fmla="*/ 2430233 h 4327526"/>
              <a:gd name="connsiteX2103" fmla="*/ 3497258 w 4321169"/>
              <a:gd name="connsiteY2103" fmla="*/ 2470151 h 4327526"/>
              <a:gd name="connsiteX2104" fmla="*/ 3497105 w 4321169"/>
              <a:gd name="connsiteY2104" fmla="*/ 2470151 h 4327526"/>
              <a:gd name="connsiteX2105" fmla="*/ 3457570 w 4321169"/>
              <a:gd name="connsiteY2105" fmla="*/ 2430540 h 4327526"/>
              <a:gd name="connsiteX2106" fmla="*/ 3497105 w 4321169"/>
              <a:gd name="connsiteY2106" fmla="*/ 2390776 h 4327526"/>
              <a:gd name="connsiteX2107" fmla="*/ 3092520 w 4321169"/>
              <a:gd name="connsiteY2107" fmla="*/ 2387601 h 4327526"/>
              <a:gd name="connsiteX2108" fmla="*/ 3106732 w 4321169"/>
              <a:gd name="connsiteY2108" fmla="*/ 2401813 h 4327526"/>
              <a:gd name="connsiteX2109" fmla="*/ 3092520 w 4321169"/>
              <a:gd name="connsiteY2109" fmla="*/ 2416176 h 4327526"/>
              <a:gd name="connsiteX2110" fmla="*/ 3078157 w 4321169"/>
              <a:gd name="connsiteY2110" fmla="*/ 2401964 h 4327526"/>
              <a:gd name="connsiteX2111" fmla="*/ 3092520 w 4321169"/>
              <a:gd name="connsiteY2111" fmla="*/ 2387601 h 4327526"/>
              <a:gd name="connsiteX2112" fmla="*/ 4178218 w 4321169"/>
              <a:gd name="connsiteY2112" fmla="*/ 2387600 h 4327526"/>
              <a:gd name="connsiteX2113" fmla="*/ 4189254 w 4321169"/>
              <a:gd name="connsiteY2113" fmla="*/ 2398712 h 4327526"/>
              <a:gd name="connsiteX2114" fmla="*/ 4178371 w 4321169"/>
              <a:gd name="connsiteY2114" fmla="*/ 2409825 h 4327526"/>
              <a:gd name="connsiteX2115" fmla="*/ 4178218 w 4321169"/>
              <a:gd name="connsiteY2115" fmla="*/ 2409825 h 4327526"/>
              <a:gd name="connsiteX2116" fmla="*/ 4167182 w 4321169"/>
              <a:gd name="connsiteY2116" fmla="*/ 2398712 h 4327526"/>
              <a:gd name="connsiteX2117" fmla="*/ 4178218 w 4321169"/>
              <a:gd name="connsiteY2117" fmla="*/ 2387600 h 4327526"/>
              <a:gd name="connsiteX2118" fmla="*/ 1229448 w 4321169"/>
              <a:gd name="connsiteY2118" fmla="*/ 2382838 h 4327526"/>
              <a:gd name="connsiteX2119" fmla="*/ 1229602 w 4321169"/>
              <a:gd name="connsiteY2119" fmla="*/ 2382838 h 4327526"/>
              <a:gd name="connsiteX2120" fmla="*/ 1255720 w 4321169"/>
              <a:gd name="connsiteY2120" fmla="*/ 2408955 h 4327526"/>
              <a:gd name="connsiteX2121" fmla="*/ 1229602 w 4321169"/>
              <a:gd name="connsiteY2121" fmla="*/ 2435226 h 4327526"/>
              <a:gd name="connsiteX2122" fmla="*/ 1203332 w 4321169"/>
              <a:gd name="connsiteY2122" fmla="*/ 2409109 h 4327526"/>
              <a:gd name="connsiteX2123" fmla="*/ 1229448 w 4321169"/>
              <a:gd name="connsiteY2123" fmla="*/ 2382838 h 4327526"/>
              <a:gd name="connsiteX2124" fmla="*/ 685730 w 4321169"/>
              <a:gd name="connsiteY2124" fmla="*/ 2382838 h 4327526"/>
              <a:gd name="connsiteX2125" fmla="*/ 714231 w 4321169"/>
              <a:gd name="connsiteY2125" fmla="*/ 2411336 h 4327526"/>
              <a:gd name="connsiteX2126" fmla="*/ 685883 w 4321169"/>
              <a:gd name="connsiteY2126" fmla="*/ 2439988 h 4327526"/>
              <a:gd name="connsiteX2127" fmla="*/ 685730 w 4321169"/>
              <a:gd name="connsiteY2127" fmla="*/ 2439988 h 4327526"/>
              <a:gd name="connsiteX2128" fmla="*/ 657384 w 4321169"/>
              <a:gd name="connsiteY2128" fmla="*/ 2411489 h 4327526"/>
              <a:gd name="connsiteX2129" fmla="*/ 685730 w 4321169"/>
              <a:gd name="connsiteY2129" fmla="*/ 2382838 h 4327526"/>
              <a:gd name="connsiteX2130" fmla="*/ 6405 w 4321169"/>
              <a:gd name="connsiteY2130" fmla="*/ 2381250 h 4327526"/>
              <a:gd name="connsiteX2131" fmla="*/ 7938 w 4321169"/>
              <a:gd name="connsiteY2131" fmla="*/ 2383549 h 4327526"/>
              <a:gd name="connsiteX2132" fmla="*/ 6405 w 4321169"/>
              <a:gd name="connsiteY2132" fmla="*/ 2386013 h 4327526"/>
              <a:gd name="connsiteX2133" fmla="*/ 4873 w 4321169"/>
              <a:gd name="connsiteY2133" fmla="*/ 2383549 h 4327526"/>
              <a:gd name="connsiteX2134" fmla="*/ 6405 w 4321169"/>
              <a:gd name="connsiteY2134" fmla="*/ 2381250 h 4327526"/>
              <a:gd name="connsiteX2135" fmla="*/ 4315549 w 4321169"/>
              <a:gd name="connsiteY2135" fmla="*/ 2365375 h 4327526"/>
              <a:gd name="connsiteX2136" fmla="*/ 4317995 w 4321169"/>
              <a:gd name="connsiteY2136" fmla="*/ 2367692 h 4327526"/>
              <a:gd name="connsiteX2137" fmla="*/ 4315678 w 4321169"/>
              <a:gd name="connsiteY2137" fmla="*/ 2370138 h 4327526"/>
              <a:gd name="connsiteX2138" fmla="*/ 4313232 w 4321169"/>
              <a:gd name="connsiteY2138" fmla="*/ 2367821 h 4327526"/>
              <a:gd name="connsiteX2139" fmla="*/ 4315549 w 4321169"/>
              <a:gd name="connsiteY2139" fmla="*/ 2365375 h 4327526"/>
              <a:gd name="connsiteX2140" fmla="*/ 3636726 w 4321169"/>
              <a:gd name="connsiteY2140" fmla="*/ 2363788 h 4327526"/>
              <a:gd name="connsiteX2141" fmla="*/ 3636881 w 4321169"/>
              <a:gd name="connsiteY2141" fmla="*/ 2363788 h 4327526"/>
              <a:gd name="connsiteX2142" fmla="*/ 3673316 w 4321169"/>
              <a:gd name="connsiteY2142" fmla="*/ 2400146 h 4327526"/>
              <a:gd name="connsiteX2143" fmla="*/ 3637035 w 4321169"/>
              <a:gd name="connsiteY2143" fmla="*/ 2436813 h 4327526"/>
              <a:gd name="connsiteX2144" fmla="*/ 3636881 w 4321169"/>
              <a:gd name="connsiteY2144" fmla="*/ 2436813 h 4327526"/>
              <a:gd name="connsiteX2145" fmla="*/ 3600445 w 4321169"/>
              <a:gd name="connsiteY2145" fmla="*/ 2400455 h 4327526"/>
              <a:gd name="connsiteX2146" fmla="*/ 3636726 w 4321169"/>
              <a:gd name="connsiteY2146" fmla="*/ 2363788 h 4327526"/>
              <a:gd name="connsiteX2147" fmla="*/ 546750 w 4321169"/>
              <a:gd name="connsiteY2147" fmla="*/ 2360613 h 4327526"/>
              <a:gd name="connsiteX2148" fmla="*/ 546901 w 4321169"/>
              <a:gd name="connsiteY2148" fmla="*/ 2360613 h 4327526"/>
              <a:gd name="connsiteX2149" fmla="*/ 566594 w 4321169"/>
              <a:gd name="connsiteY2149" fmla="*/ 2381172 h 4327526"/>
              <a:gd name="connsiteX2150" fmla="*/ 546901 w 4321169"/>
              <a:gd name="connsiteY2150" fmla="*/ 2401888 h 4327526"/>
              <a:gd name="connsiteX2151" fmla="*/ 527057 w 4321169"/>
              <a:gd name="connsiteY2151" fmla="*/ 2381329 h 4327526"/>
              <a:gd name="connsiteX2152" fmla="*/ 546750 w 4321169"/>
              <a:gd name="connsiteY2152" fmla="*/ 2360613 h 4327526"/>
              <a:gd name="connsiteX2153" fmla="*/ 1492173 w 4321169"/>
              <a:gd name="connsiteY2153" fmla="*/ 2344738 h 4327526"/>
              <a:gd name="connsiteX2154" fmla="*/ 1495419 w 4321169"/>
              <a:gd name="connsiteY2154" fmla="*/ 2347842 h 4327526"/>
              <a:gd name="connsiteX2155" fmla="*/ 1492314 w 4321169"/>
              <a:gd name="connsiteY2155" fmla="*/ 2351088 h 4327526"/>
              <a:gd name="connsiteX2156" fmla="*/ 1492173 w 4321169"/>
              <a:gd name="connsiteY2156" fmla="*/ 2351088 h 4327526"/>
              <a:gd name="connsiteX2157" fmla="*/ 1489069 w 4321169"/>
              <a:gd name="connsiteY2157" fmla="*/ 2347842 h 4327526"/>
              <a:gd name="connsiteX2158" fmla="*/ 1492173 w 4321169"/>
              <a:gd name="connsiteY2158" fmla="*/ 2344738 h 4327526"/>
              <a:gd name="connsiteX2159" fmla="*/ 1088957 w 4321169"/>
              <a:gd name="connsiteY2159" fmla="*/ 2344738 h 4327526"/>
              <a:gd name="connsiteX2160" fmla="*/ 1123805 w 4321169"/>
              <a:gd name="connsiteY2160" fmla="*/ 2379587 h 4327526"/>
              <a:gd name="connsiteX2161" fmla="*/ 1089107 w 4321169"/>
              <a:gd name="connsiteY2161" fmla="*/ 2414588 h 4327526"/>
              <a:gd name="connsiteX2162" fmla="*/ 1088957 w 4321169"/>
              <a:gd name="connsiteY2162" fmla="*/ 2414588 h 4327526"/>
              <a:gd name="connsiteX2163" fmla="*/ 1054256 w 4321169"/>
              <a:gd name="connsiteY2163" fmla="*/ 2379739 h 4327526"/>
              <a:gd name="connsiteX2164" fmla="*/ 1088957 w 4321169"/>
              <a:gd name="connsiteY2164" fmla="*/ 2344738 h 4327526"/>
              <a:gd name="connsiteX2165" fmla="*/ 3232706 w 4321169"/>
              <a:gd name="connsiteY2165" fmla="*/ 2341563 h 4327526"/>
              <a:gd name="connsiteX2166" fmla="*/ 3232861 w 4321169"/>
              <a:gd name="connsiteY2166" fmla="*/ 2341563 h 4327526"/>
              <a:gd name="connsiteX2167" fmla="*/ 3263740 w 4321169"/>
              <a:gd name="connsiteY2167" fmla="*/ 2371574 h 4327526"/>
              <a:gd name="connsiteX2168" fmla="*/ 3233016 w 4321169"/>
              <a:gd name="connsiteY2168" fmla="*/ 2401888 h 4327526"/>
              <a:gd name="connsiteX2169" fmla="*/ 3232861 w 4321169"/>
              <a:gd name="connsiteY2169" fmla="*/ 2401888 h 4327526"/>
              <a:gd name="connsiteX2170" fmla="*/ 3201982 w 4321169"/>
              <a:gd name="connsiteY2170" fmla="*/ 2371877 h 4327526"/>
              <a:gd name="connsiteX2171" fmla="*/ 3232706 w 4321169"/>
              <a:gd name="connsiteY2171" fmla="*/ 2341563 h 4327526"/>
              <a:gd name="connsiteX2172" fmla="*/ 410297 w 4321169"/>
              <a:gd name="connsiteY2172" fmla="*/ 2336801 h 4327526"/>
              <a:gd name="connsiteX2173" fmla="*/ 425456 w 4321169"/>
              <a:gd name="connsiteY2173" fmla="*/ 2351804 h 4327526"/>
              <a:gd name="connsiteX2174" fmla="*/ 410453 w 4321169"/>
              <a:gd name="connsiteY2174" fmla="*/ 2366964 h 4327526"/>
              <a:gd name="connsiteX2175" fmla="*/ 395294 w 4321169"/>
              <a:gd name="connsiteY2175" fmla="*/ 2351961 h 4327526"/>
              <a:gd name="connsiteX2176" fmla="*/ 410297 w 4321169"/>
              <a:gd name="connsiteY2176" fmla="*/ 2336801 h 4327526"/>
              <a:gd name="connsiteX2177" fmla="*/ 3774200 w 4321169"/>
              <a:gd name="connsiteY2177" fmla="*/ 2335213 h 4327526"/>
              <a:gd name="connsiteX2178" fmla="*/ 3774353 w 4321169"/>
              <a:gd name="connsiteY2178" fmla="*/ 2335213 h 4327526"/>
              <a:gd name="connsiteX2179" fmla="*/ 3808255 w 4321169"/>
              <a:gd name="connsiteY2179" fmla="*/ 2369191 h 4327526"/>
              <a:gd name="connsiteX2180" fmla="*/ 3774353 w 4321169"/>
              <a:gd name="connsiteY2180" fmla="*/ 2403476 h 4327526"/>
              <a:gd name="connsiteX2181" fmla="*/ 3774200 w 4321169"/>
              <a:gd name="connsiteY2181" fmla="*/ 2403476 h 4327526"/>
              <a:gd name="connsiteX2182" fmla="*/ 3740299 w 4321169"/>
              <a:gd name="connsiteY2182" fmla="*/ 2369498 h 4327526"/>
              <a:gd name="connsiteX2183" fmla="*/ 3774200 w 4321169"/>
              <a:gd name="connsiteY2183" fmla="*/ 2335213 h 4327526"/>
              <a:gd name="connsiteX2184" fmla="*/ 949971 w 4321169"/>
              <a:gd name="connsiteY2184" fmla="*/ 2311401 h 4327526"/>
              <a:gd name="connsiteX2185" fmla="*/ 950125 w 4321169"/>
              <a:gd name="connsiteY2185" fmla="*/ 2311401 h 4327526"/>
              <a:gd name="connsiteX2186" fmla="*/ 988863 w 4321169"/>
              <a:gd name="connsiteY2186" fmla="*/ 2349273 h 4327526"/>
              <a:gd name="connsiteX2187" fmla="*/ 950281 w 4321169"/>
              <a:gd name="connsiteY2187" fmla="*/ 2387601 h 4327526"/>
              <a:gd name="connsiteX2188" fmla="*/ 950125 w 4321169"/>
              <a:gd name="connsiteY2188" fmla="*/ 2387601 h 4327526"/>
              <a:gd name="connsiteX2189" fmla="*/ 911386 w 4321169"/>
              <a:gd name="connsiteY2189" fmla="*/ 2349577 h 4327526"/>
              <a:gd name="connsiteX2190" fmla="*/ 949971 w 4321169"/>
              <a:gd name="connsiteY2190" fmla="*/ 2311401 h 4327526"/>
              <a:gd name="connsiteX2191" fmla="*/ 273851 w 4321169"/>
              <a:gd name="connsiteY2191" fmla="*/ 2311401 h 4327526"/>
              <a:gd name="connsiteX2192" fmla="*/ 284019 w 4321169"/>
              <a:gd name="connsiteY2192" fmla="*/ 2321720 h 4327526"/>
              <a:gd name="connsiteX2193" fmla="*/ 273851 w 4321169"/>
              <a:gd name="connsiteY2193" fmla="*/ 2332039 h 4327526"/>
              <a:gd name="connsiteX2194" fmla="*/ 263532 w 4321169"/>
              <a:gd name="connsiteY2194" fmla="*/ 2321720 h 4327526"/>
              <a:gd name="connsiteX2195" fmla="*/ 273851 w 4321169"/>
              <a:gd name="connsiteY2195" fmla="*/ 2311401 h 4327526"/>
              <a:gd name="connsiteX2196" fmla="*/ 2967826 w 4321169"/>
              <a:gd name="connsiteY2196" fmla="*/ 2308226 h 4327526"/>
              <a:gd name="connsiteX2197" fmla="*/ 2971636 w 4321169"/>
              <a:gd name="connsiteY2197" fmla="*/ 2312195 h 4327526"/>
              <a:gd name="connsiteX2198" fmla="*/ 2967826 w 4321169"/>
              <a:gd name="connsiteY2198" fmla="*/ 2316164 h 4327526"/>
              <a:gd name="connsiteX2199" fmla="*/ 2963857 w 4321169"/>
              <a:gd name="connsiteY2199" fmla="*/ 2312195 h 4327526"/>
              <a:gd name="connsiteX2200" fmla="*/ 2967826 w 4321169"/>
              <a:gd name="connsiteY2200" fmla="*/ 2308226 h 4327526"/>
              <a:gd name="connsiteX2201" fmla="*/ 3911445 w 4321169"/>
              <a:gd name="connsiteY2201" fmla="*/ 2306638 h 4327526"/>
              <a:gd name="connsiteX2202" fmla="*/ 3911595 w 4321169"/>
              <a:gd name="connsiteY2202" fmla="*/ 2306638 h 4327526"/>
              <a:gd name="connsiteX2203" fmla="*/ 3943345 w 4321169"/>
              <a:gd name="connsiteY2203" fmla="*/ 2339105 h 4327526"/>
              <a:gd name="connsiteX2204" fmla="*/ 3911745 w 4321169"/>
              <a:gd name="connsiteY2204" fmla="*/ 2371726 h 4327526"/>
              <a:gd name="connsiteX2205" fmla="*/ 3911595 w 4321169"/>
              <a:gd name="connsiteY2205" fmla="*/ 2371726 h 4327526"/>
              <a:gd name="connsiteX2206" fmla="*/ 3879995 w 4321169"/>
              <a:gd name="connsiteY2206" fmla="*/ 2339259 h 4327526"/>
              <a:gd name="connsiteX2207" fmla="*/ 3911445 w 4321169"/>
              <a:gd name="connsiteY2207" fmla="*/ 2306638 h 4327526"/>
              <a:gd name="connsiteX2208" fmla="*/ 1354064 w 4321169"/>
              <a:gd name="connsiteY2208" fmla="*/ 2305051 h 4327526"/>
              <a:gd name="connsiteX2209" fmla="*/ 1354223 w 4321169"/>
              <a:gd name="connsiteY2209" fmla="*/ 2305051 h 4327526"/>
              <a:gd name="connsiteX2210" fmla="*/ 1366687 w 4321169"/>
              <a:gd name="connsiteY2210" fmla="*/ 2317751 h 4327526"/>
              <a:gd name="connsiteX2211" fmla="*/ 1354223 w 4321169"/>
              <a:gd name="connsiteY2211" fmla="*/ 2330451 h 4327526"/>
              <a:gd name="connsiteX2212" fmla="*/ 1354064 w 4321169"/>
              <a:gd name="connsiteY2212" fmla="*/ 2330451 h 4327526"/>
              <a:gd name="connsiteX2213" fmla="*/ 1341444 w 4321169"/>
              <a:gd name="connsiteY2213" fmla="*/ 2317751 h 4327526"/>
              <a:gd name="connsiteX2214" fmla="*/ 1354064 w 4321169"/>
              <a:gd name="connsiteY2214" fmla="*/ 2305051 h 4327526"/>
              <a:gd name="connsiteX2215" fmla="*/ 3370974 w 4321169"/>
              <a:gd name="connsiteY2215" fmla="*/ 2298701 h 4327526"/>
              <a:gd name="connsiteX2216" fmla="*/ 3371129 w 4321169"/>
              <a:gd name="connsiteY2216" fmla="*/ 2298701 h 4327526"/>
              <a:gd name="connsiteX2217" fmla="*/ 3413120 w 4321169"/>
              <a:gd name="connsiteY2217" fmla="*/ 2340615 h 4327526"/>
              <a:gd name="connsiteX2218" fmla="*/ 3371284 w 4321169"/>
              <a:gd name="connsiteY2218" fmla="*/ 2382839 h 4327526"/>
              <a:gd name="connsiteX2219" fmla="*/ 3371129 w 4321169"/>
              <a:gd name="connsiteY2219" fmla="*/ 2382839 h 4327526"/>
              <a:gd name="connsiteX2220" fmla="*/ 3329137 w 4321169"/>
              <a:gd name="connsiteY2220" fmla="*/ 2340925 h 4327526"/>
              <a:gd name="connsiteX2221" fmla="*/ 3370974 w 4321169"/>
              <a:gd name="connsiteY2221" fmla="*/ 2298701 h 4327526"/>
              <a:gd name="connsiteX2222" fmla="*/ 138117 w 4321169"/>
              <a:gd name="connsiteY2222" fmla="*/ 2286000 h 4327526"/>
              <a:gd name="connsiteX2223" fmla="*/ 144467 w 4321169"/>
              <a:gd name="connsiteY2223" fmla="*/ 2292202 h 4327526"/>
              <a:gd name="connsiteX2224" fmla="*/ 138117 w 4321169"/>
              <a:gd name="connsiteY2224" fmla="*/ 2298700 h 4327526"/>
              <a:gd name="connsiteX2225" fmla="*/ 131766 w 4321169"/>
              <a:gd name="connsiteY2225" fmla="*/ 2292350 h 4327526"/>
              <a:gd name="connsiteX2226" fmla="*/ 138117 w 4321169"/>
              <a:gd name="connsiteY2226" fmla="*/ 2286000 h 4327526"/>
              <a:gd name="connsiteX2227" fmla="*/ 813445 w 4321169"/>
              <a:gd name="connsiteY2227" fmla="*/ 2284413 h 4327526"/>
              <a:gd name="connsiteX2228" fmla="*/ 813601 w 4321169"/>
              <a:gd name="connsiteY2228" fmla="*/ 2284413 h 4327526"/>
              <a:gd name="connsiteX2229" fmla="*/ 849320 w 4321169"/>
              <a:gd name="connsiteY2229" fmla="*/ 2319977 h 4327526"/>
              <a:gd name="connsiteX2230" fmla="*/ 813756 w 4321169"/>
              <a:gd name="connsiteY2230" fmla="*/ 2355851 h 4327526"/>
              <a:gd name="connsiteX2231" fmla="*/ 813601 w 4321169"/>
              <a:gd name="connsiteY2231" fmla="*/ 2355851 h 4327526"/>
              <a:gd name="connsiteX2232" fmla="*/ 777882 w 4321169"/>
              <a:gd name="connsiteY2232" fmla="*/ 2320287 h 4327526"/>
              <a:gd name="connsiteX2233" fmla="*/ 813445 w 4321169"/>
              <a:gd name="connsiteY2233" fmla="*/ 2284413 h 4327526"/>
              <a:gd name="connsiteX2234" fmla="*/ 4048044 w 4321169"/>
              <a:gd name="connsiteY2234" fmla="*/ 2282825 h 4327526"/>
              <a:gd name="connsiteX2235" fmla="*/ 4048195 w 4321169"/>
              <a:gd name="connsiteY2235" fmla="*/ 2282825 h 4327526"/>
              <a:gd name="connsiteX2236" fmla="*/ 4073519 w 4321169"/>
              <a:gd name="connsiteY2236" fmla="*/ 2308150 h 4327526"/>
              <a:gd name="connsiteX2237" fmla="*/ 4048195 w 4321169"/>
              <a:gd name="connsiteY2237" fmla="*/ 2333625 h 4327526"/>
              <a:gd name="connsiteX2238" fmla="*/ 4022719 w 4321169"/>
              <a:gd name="connsiteY2238" fmla="*/ 2308300 h 4327526"/>
              <a:gd name="connsiteX2239" fmla="*/ 4048044 w 4321169"/>
              <a:gd name="connsiteY2239" fmla="*/ 2282825 h 4327526"/>
              <a:gd name="connsiteX2240" fmla="*/ 3507346 w 4321169"/>
              <a:gd name="connsiteY2240" fmla="*/ 2268538 h 4327526"/>
              <a:gd name="connsiteX2241" fmla="*/ 3507499 w 4321169"/>
              <a:gd name="connsiteY2241" fmla="*/ 2268538 h 4327526"/>
              <a:gd name="connsiteX2242" fmla="*/ 3549645 w 4321169"/>
              <a:gd name="connsiteY2242" fmla="*/ 2309813 h 4327526"/>
              <a:gd name="connsiteX2243" fmla="*/ 3507653 w 4321169"/>
              <a:gd name="connsiteY2243" fmla="*/ 2351088 h 4327526"/>
              <a:gd name="connsiteX2244" fmla="*/ 3507499 w 4321169"/>
              <a:gd name="connsiteY2244" fmla="*/ 2351088 h 4327526"/>
              <a:gd name="connsiteX2245" fmla="*/ 3465507 w 4321169"/>
              <a:gd name="connsiteY2245" fmla="*/ 2309964 h 4327526"/>
              <a:gd name="connsiteX2246" fmla="*/ 3507346 w 4321169"/>
              <a:gd name="connsiteY2246" fmla="*/ 2268538 h 4327526"/>
              <a:gd name="connsiteX2247" fmla="*/ 3103557 w 4321169"/>
              <a:gd name="connsiteY2247" fmla="*/ 2268538 h 4327526"/>
              <a:gd name="connsiteX2248" fmla="*/ 3103708 w 4321169"/>
              <a:gd name="connsiteY2248" fmla="*/ 2268538 h 4327526"/>
              <a:gd name="connsiteX2249" fmla="*/ 3116257 w 4321169"/>
              <a:gd name="connsiteY2249" fmla="*/ 2281238 h 4327526"/>
              <a:gd name="connsiteX2250" fmla="*/ 3103557 w 4321169"/>
              <a:gd name="connsiteY2250" fmla="*/ 2293938 h 4327526"/>
              <a:gd name="connsiteX2251" fmla="*/ 3090857 w 4321169"/>
              <a:gd name="connsiteY2251" fmla="*/ 2281389 h 4327526"/>
              <a:gd name="connsiteX2252" fmla="*/ 3103557 w 4321169"/>
              <a:gd name="connsiteY2252" fmla="*/ 2268538 h 4327526"/>
              <a:gd name="connsiteX2253" fmla="*/ 4183057 w 4321169"/>
              <a:gd name="connsiteY2253" fmla="*/ 2266950 h 4327526"/>
              <a:gd name="connsiteX2254" fmla="*/ 4194169 w 4321169"/>
              <a:gd name="connsiteY2254" fmla="*/ 2277269 h 4327526"/>
              <a:gd name="connsiteX2255" fmla="*/ 4183057 w 4321169"/>
              <a:gd name="connsiteY2255" fmla="*/ 2287588 h 4327526"/>
              <a:gd name="connsiteX2256" fmla="*/ 4171944 w 4321169"/>
              <a:gd name="connsiteY2256" fmla="*/ 2277269 h 4327526"/>
              <a:gd name="connsiteX2257" fmla="*/ 4183057 w 4321169"/>
              <a:gd name="connsiteY2257" fmla="*/ 2266950 h 4327526"/>
              <a:gd name="connsiteX2258" fmla="*/ 1216748 w 4321169"/>
              <a:gd name="connsiteY2258" fmla="*/ 2263776 h 4327526"/>
              <a:gd name="connsiteX2259" fmla="*/ 1241277 w 4321169"/>
              <a:gd name="connsiteY2259" fmla="*/ 2288227 h 4327526"/>
              <a:gd name="connsiteX2260" fmla="*/ 1216903 w 4321169"/>
              <a:gd name="connsiteY2260" fmla="*/ 2312989 h 4327526"/>
              <a:gd name="connsiteX2261" fmla="*/ 1216748 w 4321169"/>
              <a:gd name="connsiteY2261" fmla="*/ 2312989 h 4327526"/>
              <a:gd name="connsiteX2262" fmla="*/ 1192220 w 4321169"/>
              <a:gd name="connsiteY2262" fmla="*/ 2288538 h 4327526"/>
              <a:gd name="connsiteX2263" fmla="*/ 1216748 w 4321169"/>
              <a:gd name="connsiteY2263" fmla="*/ 2263776 h 4327526"/>
              <a:gd name="connsiteX2264" fmla="*/ 677793 w 4321169"/>
              <a:gd name="connsiteY2264" fmla="*/ 2259013 h 4327526"/>
              <a:gd name="connsiteX2265" fmla="*/ 707881 w 4321169"/>
              <a:gd name="connsiteY2265" fmla="*/ 2289814 h 4327526"/>
              <a:gd name="connsiteX2266" fmla="*/ 677946 w 4321169"/>
              <a:gd name="connsiteY2266" fmla="*/ 2320926 h 4327526"/>
              <a:gd name="connsiteX2267" fmla="*/ 677793 w 4321169"/>
              <a:gd name="connsiteY2267" fmla="*/ 2320926 h 4327526"/>
              <a:gd name="connsiteX2268" fmla="*/ 647709 w 4321169"/>
              <a:gd name="connsiteY2268" fmla="*/ 2289969 h 4327526"/>
              <a:gd name="connsiteX2269" fmla="*/ 677793 w 4321169"/>
              <a:gd name="connsiteY2269" fmla="*/ 2259013 h 4327526"/>
              <a:gd name="connsiteX2270" fmla="*/ 2454 w 4321169"/>
              <a:gd name="connsiteY2270" fmla="*/ 2259013 h 4327526"/>
              <a:gd name="connsiteX2271" fmla="*/ 4763 w 4321169"/>
              <a:gd name="connsiteY2271" fmla="*/ 2262284 h 4327526"/>
              <a:gd name="connsiteX2272" fmla="*/ 2454 w 4321169"/>
              <a:gd name="connsiteY2272" fmla="*/ 2265363 h 4327526"/>
              <a:gd name="connsiteX2273" fmla="*/ 0 w 4321169"/>
              <a:gd name="connsiteY2273" fmla="*/ 2262284 h 4327526"/>
              <a:gd name="connsiteX2274" fmla="*/ 2454 w 4321169"/>
              <a:gd name="connsiteY2274" fmla="*/ 2259013 h 4327526"/>
              <a:gd name="connsiteX2275" fmla="*/ 4318080 w 4321169"/>
              <a:gd name="connsiteY2275" fmla="*/ 2243138 h 4327526"/>
              <a:gd name="connsiteX2276" fmla="*/ 4321169 w 4321169"/>
              <a:gd name="connsiteY2276" fmla="*/ 2246313 h 4327526"/>
              <a:gd name="connsiteX2277" fmla="*/ 4318080 w 4321169"/>
              <a:gd name="connsiteY2277" fmla="*/ 2249488 h 4327526"/>
              <a:gd name="connsiteX2278" fmla="*/ 4317908 w 4321169"/>
              <a:gd name="connsiteY2278" fmla="*/ 2249488 h 4327526"/>
              <a:gd name="connsiteX2279" fmla="*/ 4314819 w 4321169"/>
              <a:gd name="connsiteY2279" fmla="*/ 2246313 h 4327526"/>
              <a:gd name="connsiteX2280" fmla="*/ 4318080 w 4321169"/>
              <a:gd name="connsiteY2280" fmla="*/ 2243138 h 4327526"/>
              <a:gd name="connsiteX2281" fmla="*/ 3643153 w 4321169"/>
              <a:gd name="connsiteY2281" fmla="*/ 2241551 h 4327526"/>
              <a:gd name="connsiteX2282" fmla="*/ 3643307 w 4321169"/>
              <a:gd name="connsiteY2282" fmla="*/ 2241551 h 4327526"/>
              <a:gd name="connsiteX2283" fmla="*/ 3681253 w 4321169"/>
              <a:gd name="connsiteY2283" fmla="*/ 2279574 h 4327526"/>
              <a:gd name="connsiteX2284" fmla="*/ 3643461 w 4321169"/>
              <a:gd name="connsiteY2284" fmla="*/ 2317751 h 4327526"/>
              <a:gd name="connsiteX2285" fmla="*/ 3643153 w 4321169"/>
              <a:gd name="connsiteY2285" fmla="*/ 2317751 h 4327526"/>
              <a:gd name="connsiteX2286" fmla="*/ 3605207 w 4321169"/>
              <a:gd name="connsiteY2286" fmla="*/ 2279728 h 4327526"/>
              <a:gd name="connsiteX2287" fmla="*/ 3643153 w 4321169"/>
              <a:gd name="connsiteY2287" fmla="*/ 2241551 h 4327526"/>
              <a:gd name="connsiteX2288" fmla="*/ 542060 w 4321169"/>
              <a:gd name="connsiteY2288" fmla="*/ 2238376 h 4327526"/>
              <a:gd name="connsiteX2289" fmla="*/ 542215 w 4321169"/>
              <a:gd name="connsiteY2289" fmla="*/ 2238376 h 4327526"/>
              <a:gd name="connsiteX2290" fmla="*/ 565002 w 4321169"/>
              <a:gd name="connsiteY2290" fmla="*/ 2260601 h 4327526"/>
              <a:gd name="connsiteX2291" fmla="*/ 542215 w 4321169"/>
              <a:gd name="connsiteY2291" fmla="*/ 2282826 h 4327526"/>
              <a:gd name="connsiteX2292" fmla="*/ 542060 w 4321169"/>
              <a:gd name="connsiteY2292" fmla="*/ 2282826 h 4327526"/>
              <a:gd name="connsiteX2293" fmla="*/ 519273 w 4321169"/>
              <a:gd name="connsiteY2293" fmla="*/ 2260751 h 4327526"/>
              <a:gd name="connsiteX2294" fmla="*/ 542060 w 4321169"/>
              <a:gd name="connsiteY2294" fmla="*/ 2238376 h 4327526"/>
              <a:gd name="connsiteX2295" fmla="*/ 1486606 w 4321169"/>
              <a:gd name="connsiteY2295" fmla="*/ 2224088 h 4327526"/>
              <a:gd name="connsiteX2296" fmla="*/ 1489070 w 4321169"/>
              <a:gd name="connsiteY2296" fmla="*/ 2226387 h 4327526"/>
              <a:gd name="connsiteX2297" fmla="*/ 1486606 w 4321169"/>
              <a:gd name="connsiteY2297" fmla="*/ 2228851 h 4327526"/>
              <a:gd name="connsiteX2298" fmla="*/ 1484307 w 4321169"/>
              <a:gd name="connsiteY2298" fmla="*/ 2226387 h 4327526"/>
              <a:gd name="connsiteX2299" fmla="*/ 1486606 w 4321169"/>
              <a:gd name="connsiteY2299" fmla="*/ 2224088 h 4327526"/>
              <a:gd name="connsiteX2300" fmla="*/ 1081735 w 4321169"/>
              <a:gd name="connsiteY2300" fmla="*/ 2224088 h 4327526"/>
              <a:gd name="connsiteX2301" fmla="*/ 1081887 w 4321169"/>
              <a:gd name="connsiteY2301" fmla="*/ 2224088 h 4327526"/>
              <a:gd name="connsiteX2302" fmla="*/ 1116019 w 4321169"/>
              <a:gd name="connsiteY2302" fmla="*/ 2258143 h 4327526"/>
              <a:gd name="connsiteX2303" fmla="*/ 1082041 w 4321169"/>
              <a:gd name="connsiteY2303" fmla="*/ 2292351 h 4327526"/>
              <a:gd name="connsiteX2304" fmla="*/ 1081887 w 4321169"/>
              <a:gd name="connsiteY2304" fmla="*/ 2292351 h 4327526"/>
              <a:gd name="connsiteX2305" fmla="*/ 1047756 w 4321169"/>
              <a:gd name="connsiteY2305" fmla="*/ 2258296 h 4327526"/>
              <a:gd name="connsiteX2306" fmla="*/ 1081735 w 4321169"/>
              <a:gd name="connsiteY2306" fmla="*/ 2224088 h 4327526"/>
              <a:gd name="connsiteX2307" fmla="*/ 3239212 w 4321169"/>
              <a:gd name="connsiteY2307" fmla="*/ 2220913 h 4327526"/>
              <a:gd name="connsiteX2308" fmla="*/ 3239364 w 4321169"/>
              <a:gd name="connsiteY2308" fmla="*/ 2220913 h 4327526"/>
              <a:gd name="connsiteX2309" fmla="*/ 3268505 w 4321169"/>
              <a:gd name="connsiteY2309" fmla="*/ 2250282 h 4327526"/>
              <a:gd name="connsiteX2310" fmla="*/ 3239364 w 4321169"/>
              <a:gd name="connsiteY2310" fmla="*/ 2279651 h 4327526"/>
              <a:gd name="connsiteX2311" fmla="*/ 3239212 w 4321169"/>
              <a:gd name="connsiteY2311" fmla="*/ 2279651 h 4327526"/>
              <a:gd name="connsiteX2312" fmla="*/ 3210071 w 4321169"/>
              <a:gd name="connsiteY2312" fmla="*/ 2250434 h 4327526"/>
              <a:gd name="connsiteX2313" fmla="*/ 3239212 w 4321169"/>
              <a:gd name="connsiteY2313" fmla="*/ 2220913 h 4327526"/>
              <a:gd name="connsiteX2314" fmla="*/ 3778962 w 4321169"/>
              <a:gd name="connsiteY2314" fmla="*/ 2212976 h 4327526"/>
              <a:gd name="connsiteX2315" fmla="*/ 3779117 w 4321169"/>
              <a:gd name="connsiteY2315" fmla="*/ 2212976 h 4327526"/>
              <a:gd name="connsiteX2316" fmla="*/ 3814603 w 4321169"/>
              <a:gd name="connsiteY2316" fmla="*/ 2248540 h 4327526"/>
              <a:gd name="connsiteX2317" fmla="*/ 3779117 w 4321169"/>
              <a:gd name="connsiteY2317" fmla="*/ 2284414 h 4327526"/>
              <a:gd name="connsiteX2318" fmla="*/ 3778962 w 4321169"/>
              <a:gd name="connsiteY2318" fmla="*/ 2284414 h 4327526"/>
              <a:gd name="connsiteX2319" fmla="*/ 3743320 w 4321169"/>
              <a:gd name="connsiteY2319" fmla="*/ 2248850 h 4327526"/>
              <a:gd name="connsiteX2320" fmla="*/ 3778962 w 4321169"/>
              <a:gd name="connsiteY2320" fmla="*/ 2212976 h 4327526"/>
              <a:gd name="connsiteX2321" fmla="*/ 407126 w 4321169"/>
              <a:gd name="connsiteY2321" fmla="*/ 2212976 h 4327526"/>
              <a:gd name="connsiteX2322" fmla="*/ 423720 w 4321169"/>
              <a:gd name="connsiteY2322" fmla="*/ 2230359 h 4327526"/>
              <a:gd name="connsiteX2323" fmla="*/ 407275 w 4321169"/>
              <a:gd name="connsiteY2323" fmla="*/ 2247901 h 4327526"/>
              <a:gd name="connsiteX2324" fmla="*/ 407126 w 4321169"/>
              <a:gd name="connsiteY2324" fmla="*/ 2247901 h 4327526"/>
              <a:gd name="connsiteX2325" fmla="*/ 390532 w 4321169"/>
              <a:gd name="connsiteY2325" fmla="*/ 2230517 h 4327526"/>
              <a:gd name="connsiteX2326" fmla="*/ 407126 w 4321169"/>
              <a:gd name="connsiteY2326" fmla="*/ 2212976 h 4327526"/>
              <a:gd name="connsiteX2327" fmla="*/ 946797 w 4321169"/>
              <a:gd name="connsiteY2327" fmla="*/ 2189163 h 4327526"/>
              <a:gd name="connsiteX2328" fmla="*/ 946950 w 4321169"/>
              <a:gd name="connsiteY2328" fmla="*/ 2189163 h 4327526"/>
              <a:gd name="connsiteX2329" fmla="*/ 985690 w 4321169"/>
              <a:gd name="connsiteY2329" fmla="*/ 2227980 h 4327526"/>
              <a:gd name="connsiteX2330" fmla="*/ 947104 w 4321169"/>
              <a:gd name="connsiteY2330" fmla="*/ 2266951 h 4327526"/>
              <a:gd name="connsiteX2331" fmla="*/ 946797 w 4321169"/>
              <a:gd name="connsiteY2331" fmla="*/ 2266951 h 4327526"/>
              <a:gd name="connsiteX2332" fmla="*/ 908057 w 4321169"/>
              <a:gd name="connsiteY2332" fmla="*/ 2228288 h 4327526"/>
              <a:gd name="connsiteX2333" fmla="*/ 946797 w 4321169"/>
              <a:gd name="connsiteY2333" fmla="*/ 2189163 h 4327526"/>
              <a:gd name="connsiteX2334" fmla="*/ 273057 w 4321169"/>
              <a:gd name="connsiteY2334" fmla="*/ 2189163 h 4327526"/>
              <a:gd name="connsiteX2335" fmla="*/ 284171 w 4321169"/>
              <a:gd name="connsiteY2335" fmla="*/ 2201069 h 4327526"/>
              <a:gd name="connsiteX2336" fmla="*/ 273057 w 4321169"/>
              <a:gd name="connsiteY2336" fmla="*/ 2212976 h 4327526"/>
              <a:gd name="connsiteX2337" fmla="*/ 261944 w 4321169"/>
              <a:gd name="connsiteY2337" fmla="*/ 2201069 h 4327526"/>
              <a:gd name="connsiteX2338" fmla="*/ 273057 w 4321169"/>
              <a:gd name="connsiteY2338" fmla="*/ 2189163 h 4327526"/>
              <a:gd name="connsiteX2339" fmla="*/ 2967032 w 4321169"/>
              <a:gd name="connsiteY2339" fmla="*/ 2187576 h 4327526"/>
              <a:gd name="connsiteX2340" fmla="*/ 2970207 w 4321169"/>
              <a:gd name="connsiteY2340" fmla="*/ 2190828 h 4327526"/>
              <a:gd name="connsiteX2341" fmla="*/ 2967032 w 4321169"/>
              <a:gd name="connsiteY2341" fmla="*/ 2193926 h 4327526"/>
              <a:gd name="connsiteX2342" fmla="*/ 2964008 w 4321169"/>
              <a:gd name="connsiteY2342" fmla="*/ 2190828 h 4327526"/>
              <a:gd name="connsiteX2343" fmla="*/ 2967032 w 4321169"/>
              <a:gd name="connsiteY2343" fmla="*/ 2187576 h 4327526"/>
              <a:gd name="connsiteX2344" fmla="*/ 1353271 w 4321169"/>
              <a:gd name="connsiteY2344" fmla="*/ 2187576 h 4327526"/>
              <a:gd name="connsiteX2345" fmla="*/ 1353429 w 4321169"/>
              <a:gd name="connsiteY2345" fmla="*/ 2187576 h 4327526"/>
              <a:gd name="connsiteX2346" fmla="*/ 1363669 w 4321169"/>
              <a:gd name="connsiteY2346" fmla="*/ 2197174 h 4327526"/>
              <a:gd name="connsiteX2347" fmla="*/ 1353429 w 4321169"/>
              <a:gd name="connsiteY2347" fmla="*/ 2206626 h 4327526"/>
              <a:gd name="connsiteX2348" fmla="*/ 1343031 w 4321169"/>
              <a:gd name="connsiteY2348" fmla="*/ 2197174 h 4327526"/>
              <a:gd name="connsiteX2349" fmla="*/ 1353271 w 4321169"/>
              <a:gd name="connsiteY2349" fmla="*/ 2187576 h 4327526"/>
              <a:gd name="connsiteX2350" fmla="*/ 3913030 w 4321169"/>
              <a:gd name="connsiteY2350" fmla="*/ 2184401 h 4327526"/>
              <a:gd name="connsiteX2351" fmla="*/ 3913183 w 4321169"/>
              <a:gd name="connsiteY2351" fmla="*/ 2184401 h 4327526"/>
              <a:gd name="connsiteX2352" fmla="*/ 3946367 w 4321169"/>
              <a:gd name="connsiteY2352" fmla="*/ 2217662 h 4327526"/>
              <a:gd name="connsiteX2353" fmla="*/ 3913336 w 4321169"/>
              <a:gd name="connsiteY2353" fmla="*/ 2251076 h 4327526"/>
              <a:gd name="connsiteX2354" fmla="*/ 3913183 w 4321169"/>
              <a:gd name="connsiteY2354" fmla="*/ 2251076 h 4327526"/>
              <a:gd name="connsiteX2355" fmla="*/ 3879845 w 4321169"/>
              <a:gd name="connsiteY2355" fmla="*/ 2217968 h 4327526"/>
              <a:gd name="connsiteX2356" fmla="*/ 3913030 w 4321169"/>
              <a:gd name="connsiteY2356" fmla="*/ 2184401 h 4327526"/>
              <a:gd name="connsiteX2357" fmla="*/ 3373356 w 4321169"/>
              <a:gd name="connsiteY2357" fmla="*/ 2178051 h 4327526"/>
              <a:gd name="connsiteX2358" fmla="*/ 3373508 w 4321169"/>
              <a:gd name="connsiteY2358" fmla="*/ 2178051 h 4327526"/>
              <a:gd name="connsiteX2359" fmla="*/ 3414707 w 4321169"/>
              <a:gd name="connsiteY2359" fmla="*/ 2219097 h 4327526"/>
              <a:gd name="connsiteX2360" fmla="*/ 3373660 w 4321169"/>
              <a:gd name="connsiteY2360" fmla="*/ 2260601 h 4327526"/>
              <a:gd name="connsiteX2361" fmla="*/ 3373508 w 4321169"/>
              <a:gd name="connsiteY2361" fmla="*/ 2260601 h 4327526"/>
              <a:gd name="connsiteX2362" fmla="*/ 3332309 w 4321169"/>
              <a:gd name="connsiteY2362" fmla="*/ 2219402 h 4327526"/>
              <a:gd name="connsiteX2363" fmla="*/ 3373356 w 4321169"/>
              <a:gd name="connsiteY2363" fmla="*/ 2178051 h 4327526"/>
              <a:gd name="connsiteX2364" fmla="*/ 139703 w 4321169"/>
              <a:gd name="connsiteY2364" fmla="*/ 2163763 h 4327526"/>
              <a:gd name="connsiteX2365" fmla="*/ 139851 w 4321169"/>
              <a:gd name="connsiteY2365" fmla="*/ 2163763 h 4327526"/>
              <a:gd name="connsiteX2366" fmla="*/ 146053 w 4321169"/>
              <a:gd name="connsiteY2366" fmla="*/ 2170907 h 4327526"/>
              <a:gd name="connsiteX2367" fmla="*/ 139703 w 4321169"/>
              <a:gd name="connsiteY2367" fmla="*/ 2178051 h 4327526"/>
              <a:gd name="connsiteX2368" fmla="*/ 133355 w 4321169"/>
              <a:gd name="connsiteY2368" fmla="*/ 2170907 h 4327526"/>
              <a:gd name="connsiteX2369" fmla="*/ 139703 w 4321169"/>
              <a:gd name="connsiteY2369" fmla="*/ 2163763 h 4327526"/>
              <a:gd name="connsiteX2370" fmla="*/ 812576 w 4321169"/>
              <a:gd name="connsiteY2370" fmla="*/ 2162176 h 4327526"/>
              <a:gd name="connsiteX2371" fmla="*/ 812729 w 4321169"/>
              <a:gd name="connsiteY2371" fmla="*/ 2162176 h 4327526"/>
              <a:gd name="connsiteX2372" fmla="*/ 849318 w 4321169"/>
              <a:gd name="connsiteY2372" fmla="*/ 2198612 h 4327526"/>
              <a:gd name="connsiteX2373" fmla="*/ 812883 w 4321169"/>
              <a:gd name="connsiteY2373" fmla="*/ 2235201 h 4327526"/>
              <a:gd name="connsiteX2374" fmla="*/ 812729 w 4321169"/>
              <a:gd name="connsiteY2374" fmla="*/ 2235201 h 4327526"/>
              <a:gd name="connsiteX2375" fmla="*/ 776294 w 4321169"/>
              <a:gd name="connsiteY2375" fmla="*/ 2198765 h 4327526"/>
              <a:gd name="connsiteX2376" fmla="*/ 812576 w 4321169"/>
              <a:gd name="connsiteY2376" fmla="*/ 2162176 h 4327526"/>
              <a:gd name="connsiteX2377" fmla="*/ 4047249 w 4321169"/>
              <a:gd name="connsiteY2377" fmla="*/ 2162175 h 4327526"/>
              <a:gd name="connsiteX2378" fmla="*/ 4047404 w 4321169"/>
              <a:gd name="connsiteY2378" fmla="*/ 2162175 h 4327526"/>
              <a:gd name="connsiteX2379" fmla="*/ 4073520 w 4321169"/>
              <a:gd name="connsiteY2379" fmla="*/ 2187424 h 4327526"/>
              <a:gd name="connsiteX2380" fmla="*/ 4047404 w 4321169"/>
              <a:gd name="connsiteY2380" fmla="*/ 2212975 h 4327526"/>
              <a:gd name="connsiteX2381" fmla="*/ 4021288 w 4321169"/>
              <a:gd name="connsiteY2381" fmla="*/ 2187575 h 4327526"/>
              <a:gd name="connsiteX2382" fmla="*/ 4047249 w 4321169"/>
              <a:gd name="connsiteY2382" fmla="*/ 2162175 h 4327526"/>
              <a:gd name="connsiteX2383" fmla="*/ 3099668 w 4321169"/>
              <a:gd name="connsiteY2383" fmla="*/ 2147888 h 4327526"/>
              <a:gd name="connsiteX2384" fmla="*/ 3113082 w 4321169"/>
              <a:gd name="connsiteY2384" fmla="*/ 2160513 h 4327526"/>
              <a:gd name="connsiteX2385" fmla="*/ 3099668 w 4321169"/>
              <a:gd name="connsiteY2385" fmla="*/ 2173288 h 4327526"/>
              <a:gd name="connsiteX2386" fmla="*/ 3086094 w 4321169"/>
              <a:gd name="connsiteY2386" fmla="*/ 2160663 h 4327526"/>
              <a:gd name="connsiteX2387" fmla="*/ 3099668 w 4321169"/>
              <a:gd name="connsiteY2387" fmla="*/ 2147888 h 4327526"/>
              <a:gd name="connsiteX2388" fmla="*/ 3507499 w 4321169"/>
              <a:gd name="connsiteY2388" fmla="*/ 2146301 h 4327526"/>
              <a:gd name="connsiteX2389" fmla="*/ 3507654 w 4321169"/>
              <a:gd name="connsiteY2389" fmla="*/ 2146301 h 4327526"/>
              <a:gd name="connsiteX2390" fmla="*/ 3551233 w 4321169"/>
              <a:gd name="connsiteY2390" fmla="*/ 2189011 h 4327526"/>
              <a:gd name="connsiteX2391" fmla="*/ 3507809 w 4321169"/>
              <a:gd name="connsiteY2391" fmla="*/ 2232026 h 4327526"/>
              <a:gd name="connsiteX2392" fmla="*/ 3507654 w 4321169"/>
              <a:gd name="connsiteY2392" fmla="*/ 2232026 h 4327526"/>
              <a:gd name="connsiteX2393" fmla="*/ 3464075 w 4321169"/>
              <a:gd name="connsiteY2393" fmla="*/ 2189316 h 4327526"/>
              <a:gd name="connsiteX2394" fmla="*/ 3507499 w 4321169"/>
              <a:gd name="connsiteY2394" fmla="*/ 2146301 h 4327526"/>
              <a:gd name="connsiteX2395" fmla="*/ 4180602 w 4321169"/>
              <a:gd name="connsiteY2395" fmla="*/ 2146300 h 4327526"/>
              <a:gd name="connsiteX2396" fmla="*/ 4190995 w 4321169"/>
              <a:gd name="connsiteY2396" fmla="*/ 2156619 h 4327526"/>
              <a:gd name="connsiteX2397" fmla="*/ 4180750 w 4321169"/>
              <a:gd name="connsiteY2397" fmla="*/ 2166938 h 4327526"/>
              <a:gd name="connsiteX2398" fmla="*/ 4170357 w 4321169"/>
              <a:gd name="connsiteY2398" fmla="*/ 2156619 h 4327526"/>
              <a:gd name="connsiteX2399" fmla="*/ 4180602 w 4321169"/>
              <a:gd name="connsiteY2399" fmla="*/ 2146300 h 4327526"/>
              <a:gd name="connsiteX2400" fmla="*/ 1220718 w 4321169"/>
              <a:gd name="connsiteY2400" fmla="*/ 2143126 h 4327526"/>
              <a:gd name="connsiteX2401" fmla="*/ 1244607 w 4321169"/>
              <a:gd name="connsiteY2401" fmla="*/ 2166788 h 4327526"/>
              <a:gd name="connsiteX2402" fmla="*/ 1220869 w 4321169"/>
              <a:gd name="connsiteY2402" fmla="*/ 2190751 h 4327526"/>
              <a:gd name="connsiteX2403" fmla="*/ 1220718 w 4321169"/>
              <a:gd name="connsiteY2403" fmla="*/ 2190751 h 4327526"/>
              <a:gd name="connsiteX2404" fmla="*/ 1196981 w 4321169"/>
              <a:gd name="connsiteY2404" fmla="*/ 2167089 h 4327526"/>
              <a:gd name="connsiteX2405" fmla="*/ 1220718 w 4321169"/>
              <a:gd name="connsiteY2405" fmla="*/ 2143126 h 4327526"/>
              <a:gd name="connsiteX2406" fmla="*/ 679383 w 4321169"/>
              <a:gd name="connsiteY2406" fmla="*/ 2138363 h 4327526"/>
              <a:gd name="connsiteX2407" fmla="*/ 679533 w 4321169"/>
              <a:gd name="connsiteY2407" fmla="*/ 2138363 h 4327526"/>
              <a:gd name="connsiteX2408" fmla="*/ 709618 w 4321169"/>
              <a:gd name="connsiteY2408" fmla="*/ 2169164 h 4327526"/>
              <a:gd name="connsiteX2409" fmla="*/ 679533 w 4321169"/>
              <a:gd name="connsiteY2409" fmla="*/ 2200276 h 4327526"/>
              <a:gd name="connsiteX2410" fmla="*/ 679383 w 4321169"/>
              <a:gd name="connsiteY2410" fmla="*/ 2200276 h 4327526"/>
              <a:gd name="connsiteX2411" fmla="*/ 649294 w 4321169"/>
              <a:gd name="connsiteY2411" fmla="*/ 2169475 h 4327526"/>
              <a:gd name="connsiteX2412" fmla="*/ 679383 w 4321169"/>
              <a:gd name="connsiteY2412" fmla="*/ 2138363 h 4327526"/>
              <a:gd name="connsiteX2413" fmla="*/ 5484 w 4321169"/>
              <a:gd name="connsiteY2413" fmla="*/ 2138363 h 4327526"/>
              <a:gd name="connsiteX2414" fmla="*/ 7938 w 4321169"/>
              <a:gd name="connsiteY2414" fmla="*/ 2140672 h 4327526"/>
              <a:gd name="connsiteX2415" fmla="*/ 5484 w 4321169"/>
              <a:gd name="connsiteY2415" fmla="*/ 2143126 h 4327526"/>
              <a:gd name="connsiteX2416" fmla="*/ 3175 w 4321169"/>
              <a:gd name="connsiteY2416" fmla="*/ 2140672 h 4327526"/>
              <a:gd name="connsiteX2417" fmla="*/ 5484 w 4321169"/>
              <a:gd name="connsiteY2417" fmla="*/ 2138363 h 4327526"/>
              <a:gd name="connsiteX2418" fmla="*/ 4314026 w 4321169"/>
              <a:gd name="connsiteY2418" fmla="*/ 2122488 h 4327526"/>
              <a:gd name="connsiteX2419" fmla="*/ 4316407 w 4321169"/>
              <a:gd name="connsiteY2419" fmla="*/ 2125567 h 4327526"/>
              <a:gd name="connsiteX2420" fmla="*/ 4314026 w 4321169"/>
              <a:gd name="connsiteY2420" fmla="*/ 2128838 h 4327526"/>
              <a:gd name="connsiteX2421" fmla="*/ 4311644 w 4321169"/>
              <a:gd name="connsiteY2421" fmla="*/ 2125759 h 4327526"/>
              <a:gd name="connsiteX2422" fmla="*/ 4314026 w 4321169"/>
              <a:gd name="connsiteY2422" fmla="*/ 2122488 h 4327526"/>
              <a:gd name="connsiteX2423" fmla="*/ 3640776 w 4321169"/>
              <a:gd name="connsiteY2423" fmla="*/ 2120901 h 4327526"/>
              <a:gd name="connsiteX2424" fmla="*/ 3640927 w 4321169"/>
              <a:gd name="connsiteY2424" fmla="*/ 2120901 h 4327526"/>
              <a:gd name="connsiteX2425" fmla="*/ 3678082 w 4321169"/>
              <a:gd name="connsiteY2425" fmla="*/ 2158056 h 4327526"/>
              <a:gd name="connsiteX2426" fmla="*/ 3641078 w 4321169"/>
              <a:gd name="connsiteY2426" fmla="*/ 2195514 h 4327526"/>
              <a:gd name="connsiteX2427" fmla="*/ 3640927 w 4321169"/>
              <a:gd name="connsiteY2427" fmla="*/ 2195514 h 4327526"/>
              <a:gd name="connsiteX2428" fmla="*/ 3603771 w 4321169"/>
              <a:gd name="connsiteY2428" fmla="*/ 2158359 h 4327526"/>
              <a:gd name="connsiteX2429" fmla="*/ 3640776 w 4321169"/>
              <a:gd name="connsiteY2429" fmla="*/ 2120901 h 4327526"/>
              <a:gd name="connsiteX2430" fmla="*/ 546901 w 4321169"/>
              <a:gd name="connsiteY2430" fmla="*/ 2116138 h 4327526"/>
              <a:gd name="connsiteX2431" fmla="*/ 569919 w 4321169"/>
              <a:gd name="connsiteY2431" fmla="*/ 2139003 h 4327526"/>
              <a:gd name="connsiteX2432" fmla="*/ 547054 w 4321169"/>
              <a:gd name="connsiteY2432" fmla="*/ 2162176 h 4327526"/>
              <a:gd name="connsiteX2433" fmla="*/ 546901 w 4321169"/>
              <a:gd name="connsiteY2433" fmla="*/ 2162176 h 4327526"/>
              <a:gd name="connsiteX2434" fmla="*/ 523880 w 4321169"/>
              <a:gd name="connsiteY2434" fmla="*/ 2139310 h 4327526"/>
              <a:gd name="connsiteX2435" fmla="*/ 546901 w 4321169"/>
              <a:gd name="connsiteY2435" fmla="*/ 2116138 h 4327526"/>
              <a:gd name="connsiteX2436" fmla="*/ 1502564 w 4321169"/>
              <a:gd name="connsiteY2436" fmla="*/ 2105026 h 4327526"/>
              <a:gd name="connsiteX2437" fmla="*/ 1504946 w 4321169"/>
              <a:gd name="connsiteY2437" fmla="*/ 2106614 h 4327526"/>
              <a:gd name="connsiteX2438" fmla="*/ 1502564 w 4321169"/>
              <a:gd name="connsiteY2438" fmla="*/ 2108202 h 4327526"/>
              <a:gd name="connsiteX2439" fmla="*/ 1500182 w 4321169"/>
              <a:gd name="connsiteY2439" fmla="*/ 2106614 h 4327526"/>
              <a:gd name="connsiteX2440" fmla="*/ 1502564 w 4321169"/>
              <a:gd name="connsiteY2440" fmla="*/ 2105026 h 4327526"/>
              <a:gd name="connsiteX2441" fmla="*/ 1087367 w 4321169"/>
              <a:gd name="connsiteY2441" fmla="*/ 2103438 h 4327526"/>
              <a:gd name="connsiteX2442" fmla="*/ 1087522 w 4321169"/>
              <a:gd name="connsiteY2442" fmla="*/ 2103438 h 4327526"/>
              <a:gd name="connsiteX2443" fmla="*/ 1122216 w 4321169"/>
              <a:gd name="connsiteY2443" fmla="*/ 2137418 h 4327526"/>
              <a:gd name="connsiteX2444" fmla="*/ 1087522 w 4321169"/>
              <a:gd name="connsiteY2444" fmla="*/ 2171701 h 4327526"/>
              <a:gd name="connsiteX2445" fmla="*/ 1087367 w 4321169"/>
              <a:gd name="connsiteY2445" fmla="*/ 2171701 h 4327526"/>
              <a:gd name="connsiteX2446" fmla="*/ 1052673 w 4321169"/>
              <a:gd name="connsiteY2446" fmla="*/ 2137720 h 4327526"/>
              <a:gd name="connsiteX2447" fmla="*/ 1087367 w 4321169"/>
              <a:gd name="connsiteY2447" fmla="*/ 2103438 h 4327526"/>
              <a:gd name="connsiteX2448" fmla="*/ 2817013 w 4321169"/>
              <a:gd name="connsiteY2448" fmla="*/ 2101851 h 4327526"/>
              <a:gd name="connsiteX2449" fmla="*/ 2817807 w 4321169"/>
              <a:gd name="connsiteY2449" fmla="*/ 2102645 h 4327526"/>
              <a:gd name="connsiteX2450" fmla="*/ 2817013 w 4321169"/>
              <a:gd name="connsiteY2450" fmla="*/ 2103439 h 4327526"/>
              <a:gd name="connsiteX2451" fmla="*/ 2816219 w 4321169"/>
              <a:gd name="connsiteY2451" fmla="*/ 2102645 h 4327526"/>
              <a:gd name="connsiteX2452" fmla="*/ 2817013 w 4321169"/>
              <a:gd name="connsiteY2452" fmla="*/ 2101851 h 4327526"/>
              <a:gd name="connsiteX2453" fmla="*/ 3232069 w 4321169"/>
              <a:gd name="connsiteY2453" fmla="*/ 2098676 h 4327526"/>
              <a:gd name="connsiteX2454" fmla="*/ 3262307 w 4321169"/>
              <a:gd name="connsiteY2454" fmla="*/ 2129632 h 4327526"/>
              <a:gd name="connsiteX2455" fmla="*/ 3232220 w 4321169"/>
              <a:gd name="connsiteY2455" fmla="*/ 2160589 h 4327526"/>
              <a:gd name="connsiteX2456" fmla="*/ 3232069 w 4321169"/>
              <a:gd name="connsiteY2456" fmla="*/ 2160589 h 4327526"/>
              <a:gd name="connsiteX2457" fmla="*/ 3201982 w 4321169"/>
              <a:gd name="connsiteY2457" fmla="*/ 2129788 h 4327526"/>
              <a:gd name="connsiteX2458" fmla="*/ 3232069 w 4321169"/>
              <a:gd name="connsiteY2458" fmla="*/ 2098676 h 4327526"/>
              <a:gd name="connsiteX2459" fmla="*/ 413473 w 4321169"/>
              <a:gd name="connsiteY2459" fmla="*/ 2092326 h 4327526"/>
              <a:gd name="connsiteX2460" fmla="*/ 413629 w 4321169"/>
              <a:gd name="connsiteY2460" fmla="*/ 2092326 h 4327526"/>
              <a:gd name="connsiteX2461" fmla="*/ 431652 w 4321169"/>
              <a:gd name="connsiteY2461" fmla="*/ 2109639 h 4327526"/>
              <a:gd name="connsiteX2462" fmla="*/ 413629 w 4321169"/>
              <a:gd name="connsiteY2462" fmla="*/ 2127251 h 4327526"/>
              <a:gd name="connsiteX2463" fmla="*/ 395294 w 4321169"/>
              <a:gd name="connsiteY2463" fmla="*/ 2109788 h 4327526"/>
              <a:gd name="connsiteX2464" fmla="*/ 413473 w 4321169"/>
              <a:gd name="connsiteY2464" fmla="*/ 2092326 h 4327526"/>
              <a:gd name="connsiteX2465" fmla="*/ 3773407 w 4321169"/>
              <a:gd name="connsiteY2465" fmla="*/ 2090738 h 4327526"/>
              <a:gd name="connsiteX2466" fmla="*/ 3773559 w 4321169"/>
              <a:gd name="connsiteY2466" fmla="*/ 2090738 h 4327526"/>
              <a:gd name="connsiteX2467" fmla="*/ 3809995 w 4321169"/>
              <a:gd name="connsiteY2467" fmla="*/ 2127098 h 4327526"/>
              <a:gd name="connsiteX2468" fmla="*/ 3773710 w 4321169"/>
              <a:gd name="connsiteY2468" fmla="*/ 2163763 h 4327526"/>
              <a:gd name="connsiteX2469" fmla="*/ 3773559 w 4321169"/>
              <a:gd name="connsiteY2469" fmla="*/ 2163763 h 4327526"/>
              <a:gd name="connsiteX2470" fmla="*/ 3737122 w 4321169"/>
              <a:gd name="connsiteY2470" fmla="*/ 2127250 h 4327526"/>
              <a:gd name="connsiteX2471" fmla="*/ 3773407 w 4321169"/>
              <a:gd name="connsiteY2471" fmla="*/ 2090738 h 4327526"/>
              <a:gd name="connsiteX2472" fmla="*/ 2948688 w 4321169"/>
              <a:gd name="connsiteY2472" fmla="*/ 2068513 h 4327526"/>
              <a:gd name="connsiteX2473" fmla="*/ 2952745 w 4321169"/>
              <a:gd name="connsiteY2473" fmla="*/ 2071758 h 4327526"/>
              <a:gd name="connsiteX2474" fmla="*/ 2948864 w 4321169"/>
              <a:gd name="connsiteY2474" fmla="*/ 2074863 h 4327526"/>
              <a:gd name="connsiteX2475" fmla="*/ 2944807 w 4321169"/>
              <a:gd name="connsiteY2475" fmla="*/ 2071758 h 4327526"/>
              <a:gd name="connsiteX2476" fmla="*/ 2948688 w 4321169"/>
              <a:gd name="connsiteY2476" fmla="*/ 2068513 h 4327526"/>
              <a:gd name="connsiteX2477" fmla="*/ 1370736 w 4321169"/>
              <a:gd name="connsiteY2477" fmla="*/ 2068513 h 4327526"/>
              <a:gd name="connsiteX2478" fmla="*/ 1370889 w 4321169"/>
              <a:gd name="connsiteY2478" fmla="*/ 2068513 h 4327526"/>
              <a:gd name="connsiteX2479" fmla="*/ 1379532 w 4321169"/>
              <a:gd name="connsiteY2479" fmla="*/ 2077244 h 4327526"/>
              <a:gd name="connsiteX2480" fmla="*/ 1370889 w 4321169"/>
              <a:gd name="connsiteY2480" fmla="*/ 2085976 h 4327526"/>
              <a:gd name="connsiteX2481" fmla="*/ 1362082 w 4321169"/>
              <a:gd name="connsiteY2481" fmla="*/ 2077244 h 4327526"/>
              <a:gd name="connsiteX2482" fmla="*/ 1370736 w 4321169"/>
              <a:gd name="connsiteY2482" fmla="*/ 2068513 h 4327526"/>
              <a:gd name="connsiteX2483" fmla="*/ 955533 w 4321169"/>
              <a:gd name="connsiteY2483" fmla="*/ 2068513 h 4327526"/>
              <a:gd name="connsiteX2484" fmla="*/ 955682 w 4321169"/>
              <a:gd name="connsiteY2484" fmla="*/ 2068513 h 4327526"/>
              <a:gd name="connsiteX2485" fmla="*/ 993630 w 4321169"/>
              <a:gd name="connsiteY2485" fmla="*/ 2107176 h 4327526"/>
              <a:gd name="connsiteX2486" fmla="*/ 955831 w 4321169"/>
              <a:gd name="connsiteY2486" fmla="*/ 2146301 h 4327526"/>
              <a:gd name="connsiteX2487" fmla="*/ 955682 w 4321169"/>
              <a:gd name="connsiteY2487" fmla="*/ 2146301 h 4327526"/>
              <a:gd name="connsiteX2488" fmla="*/ 917582 w 4321169"/>
              <a:gd name="connsiteY2488" fmla="*/ 2107484 h 4327526"/>
              <a:gd name="connsiteX2489" fmla="*/ 955533 w 4321169"/>
              <a:gd name="connsiteY2489" fmla="*/ 2068513 h 4327526"/>
              <a:gd name="connsiteX2490" fmla="*/ 280053 w 4321169"/>
              <a:gd name="connsiteY2490" fmla="*/ 2066926 h 4327526"/>
              <a:gd name="connsiteX2491" fmla="*/ 280200 w 4321169"/>
              <a:gd name="connsiteY2491" fmla="*/ 2066926 h 4327526"/>
              <a:gd name="connsiteX2492" fmla="*/ 292108 w 4321169"/>
              <a:gd name="connsiteY2492" fmla="*/ 2079467 h 4327526"/>
              <a:gd name="connsiteX2493" fmla="*/ 280200 w 4321169"/>
              <a:gd name="connsiteY2493" fmla="*/ 2092326 h 4327526"/>
              <a:gd name="connsiteX2494" fmla="*/ 268294 w 4321169"/>
              <a:gd name="connsiteY2494" fmla="*/ 2079626 h 4327526"/>
              <a:gd name="connsiteX2495" fmla="*/ 280053 w 4321169"/>
              <a:gd name="connsiteY2495" fmla="*/ 2066926 h 4327526"/>
              <a:gd name="connsiteX2496" fmla="*/ 3906039 w 4321169"/>
              <a:gd name="connsiteY2496" fmla="*/ 2063751 h 4327526"/>
              <a:gd name="connsiteX2497" fmla="*/ 3940170 w 4321169"/>
              <a:gd name="connsiteY2497" fmla="*/ 2096863 h 4327526"/>
              <a:gd name="connsiteX2498" fmla="*/ 3906192 w 4321169"/>
              <a:gd name="connsiteY2498" fmla="*/ 2130426 h 4327526"/>
              <a:gd name="connsiteX2499" fmla="*/ 3906039 w 4321169"/>
              <a:gd name="connsiteY2499" fmla="*/ 2130426 h 4327526"/>
              <a:gd name="connsiteX2500" fmla="*/ 3871907 w 4321169"/>
              <a:gd name="connsiteY2500" fmla="*/ 2097164 h 4327526"/>
              <a:gd name="connsiteX2501" fmla="*/ 3906039 w 4321169"/>
              <a:gd name="connsiteY2501" fmla="*/ 2063751 h 4327526"/>
              <a:gd name="connsiteX2502" fmla="*/ 3364625 w 4321169"/>
              <a:gd name="connsiteY2502" fmla="*/ 2057401 h 4327526"/>
              <a:gd name="connsiteX2503" fmla="*/ 3364777 w 4321169"/>
              <a:gd name="connsiteY2503" fmla="*/ 2057401 h 4327526"/>
              <a:gd name="connsiteX2504" fmla="*/ 3406770 w 4321169"/>
              <a:gd name="connsiteY2504" fmla="*/ 2099317 h 4327526"/>
              <a:gd name="connsiteX2505" fmla="*/ 3364930 w 4321169"/>
              <a:gd name="connsiteY2505" fmla="*/ 2141539 h 4327526"/>
              <a:gd name="connsiteX2506" fmla="*/ 3364777 w 4321169"/>
              <a:gd name="connsiteY2506" fmla="*/ 2141539 h 4327526"/>
              <a:gd name="connsiteX2507" fmla="*/ 3322785 w 4321169"/>
              <a:gd name="connsiteY2507" fmla="*/ 2099623 h 4327526"/>
              <a:gd name="connsiteX2508" fmla="*/ 3364625 w 4321169"/>
              <a:gd name="connsiteY2508" fmla="*/ 2057401 h 4327526"/>
              <a:gd name="connsiteX2509" fmla="*/ 148357 w 4321169"/>
              <a:gd name="connsiteY2509" fmla="*/ 2043113 h 4327526"/>
              <a:gd name="connsiteX2510" fmla="*/ 155422 w 4321169"/>
              <a:gd name="connsiteY2510" fmla="*/ 2050257 h 4327526"/>
              <a:gd name="connsiteX2511" fmla="*/ 148515 w 4321169"/>
              <a:gd name="connsiteY2511" fmla="*/ 2057401 h 4327526"/>
              <a:gd name="connsiteX2512" fmla="*/ 141291 w 4321169"/>
              <a:gd name="connsiteY2512" fmla="*/ 2050257 h 4327526"/>
              <a:gd name="connsiteX2513" fmla="*/ 148357 w 4321169"/>
              <a:gd name="connsiteY2513" fmla="*/ 2043113 h 4327526"/>
              <a:gd name="connsiteX2514" fmla="*/ 823689 w 4321169"/>
              <a:gd name="connsiteY2514" fmla="*/ 2041526 h 4327526"/>
              <a:gd name="connsiteX2515" fmla="*/ 823843 w 4321169"/>
              <a:gd name="connsiteY2515" fmla="*/ 2041526 h 4327526"/>
              <a:gd name="connsiteX2516" fmla="*/ 860278 w 4321169"/>
              <a:gd name="connsiteY2516" fmla="*/ 2077885 h 4327526"/>
              <a:gd name="connsiteX2517" fmla="*/ 823995 w 4321169"/>
              <a:gd name="connsiteY2517" fmla="*/ 2114551 h 4327526"/>
              <a:gd name="connsiteX2518" fmla="*/ 823843 w 4321169"/>
              <a:gd name="connsiteY2518" fmla="*/ 2114551 h 4327526"/>
              <a:gd name="connsiteX2519" fmla="*/ 787407 w 4321169"/>
              <a:gd name="connsiteY2519" fmla="*/ 2078192 h 4327526"/>
              <a:gd name="connsiteX2520" fmla="*/ 823689 w 4321169"/>
              <a:gd name="connsiteY2520" fmla="*/ 2041526 h 4327526"/>
              <a:gd name="connsiteX2521" fmla="*/ 4039314 w 4321169"/>
              <a:gd name="connsiteY2521" fmla="*/ 2041525 h 4327526"/>
              <a:gd name="connsiteX2522" fmla="*/ 4063995 w 4321169"/>
              <a:gd name="connsiteY2522" fmla="*/ 2065981 h 4327526"/>
              <a:gd name="connsiteX2523" fmla="*/ 4039464 w 4321169"/>
              <a:gd name="connsiteY2523" fmla="*/ 2090738 h 4327526"/>
              <a:gd name="connsiteX2524" fmla="*/ 4039314 w 4321169"/>
              <a:gd name="connsiteY2524" fmla="*/ 2090738 h 4327526"/>
              <a:gd name="connsiteX2525" fmla="*/ 4014782 w 4321169"/>
              <a:gd name="connsiteY2525" fmla="*/ 2066131 h 4327526"/>
              <a:gd name="connsiteX2526" fmla="*/ 4039314 w 4321169"/>
              <a:gd name="connsiteY2526" fmla="*/ 2041525 h 4327526"/>
              <a:gd name="connsiteX2527" fmla="*/ 3079823 w 4321169"/>
              <a:gd name="connsiteY2527" fmla="*/ 2027238 h 4327526"/>
              <a:gd name="connsiteX2528" fmla="*/ 3094032 w 4321169"/>
              <a:gd name="connsiteY2528" fmla="*/ 2040657 h 4327526"/>
              <a:gd name="connsiteX2529" fmla="*/ 3079823 w 4321169"/>
              <a:gd name="connsiteY2529" fmla="*/ 2054226 h 4327526"/>
              <a:gd name="connsiteX2530" fmla="*/ 3065615 w 4321169"/>
              <a:gd name="connsiteY2530" fmla="*/ 2040806 h 4327526"/>
              <a:gd name="connsiteX2531" fmla="*/ 3079823 w 4321169"/>
              <a:gd name="connsiteY2531" fmla="*/ 2027238 h 4327526"/>
              <a:gd name="connsiteX2532" fmla="*/ 4171869 w 4321169"/>
              <a:gd name="connsiteY2532" fmla="*/ 2025650 h 4327526"/>
              <a:gd name="connsiteX2533" fmla="*/ 4181469 w 4321169"/>
              <a:gd name="connsiteY2533" fmla="*/ 2035100 h 4327526"/>
              <a:gd name="connsiteX2534" fmla="*/ 4171869 w 4321169"/>
              <a:gd name="connsiteY2534" fmla="*/ 2044700 h 4327526"/>
              <a:gd name="connsiteX2535" fmla="*/ 4162419 w 4321169"/>
              <a:gd name="connsiteY2535" fmla="*/ 2035250 h 4327526"/>
              <a:gd name="connsiteX2536" fmla="*/ 4171869 w 4321169"/>
              <a:gd name="connsiteY2536" fmla="*/ 2025650 h 4327526"/>
              <a:gd name="connsiteX2537" fmla="*/ 3496311 w 4321169"/>
              <a:gd name="connsiteY2537" fmla="*/ 2024063 h 4327526"/>
              <a:gd name="connsiteX2538" fmla="*/ 3496464 w 4321169"/>
              <a:gd name="connsiteY2538" fmla="*/ 2024063 h 4327526"/>
              <a:gd name="connsiteX2539" fmla="*/ 3539968 w 4321169"/>
              <a:gd name="connsiteY2539" fmla="*/ 2068435 h 4327526"/>
              <a:gd name="connsiteX2540" fmla="*/ 3496616 w 4321169"/>
              <a:gd name="connsiteY2540" fmla="*/ 2112963 h 4327526"/>
              <a:gd name="connsiteX2541" fmla="*/ 3496464 w 4321169"/>
              <a:gd name="connsiteY2541" fmla="*/ 2112963 h 4327526"/>
              <a:gd name="connsiteX2542" fmla="*/ 3452960 w 4321169"/>
              <a:gd name="connsiteY2542" fmla="*/ 2068746 h 4327526"/>
              <a:gd name="connsiteX2543" fmla="*/ 3496311 w 4321169"/>
              <a:gd name="connsiteY2543" fmla="*/ 2024063 h 4327526"/>
              <a:gd name="connsiteX2544" fmla="*/ 1239689 w 4321169"/>
              <a:gd name="connsiteY2544" fmla="*/ 2024063 h 4327526"/>
              <a:gd name="connsiteX2545" fmla="*/ 1239843 w 4321169"/>
              <a:gd name="connsiteY2545" fmla="*/ 2024063 h 4327526"/>
              <a:gd name="connsiteX2546" fmla="*/ 1263655 w 4321169"/>
              <a:gd name="connsiteY2546" fmla="*/ 2047875 h 4327526"/>
              <a:gd name="connsiteX2547" fmla="*/ 1239843 w 4321169"/>
              <a:gd name="connsiteY2547" fmla="*/ 2071688 h 4327526"/>
              <a:gd name="connsiteX2548" fmla="*/ 1216031 w 4321169"/>
              <a:gd name="connsiteY2548" fmla="*/ 2048030 h 4327526"/>
              <a:gd name="connsiteX2549" fmla="*/ 1239689 w 4321169"/>
              <a:gd name="connsiteY2549" fmla="*/ 2024063 h 4327526"/>
              <a:gd name="connsiteX2550" fmla="*/ 691286 w 4321169"/>
              <a:gd name="connsiteY2550" fmla="*/ 2017713 h 4327526"/>
              <a:gd name="connsiteX2551" fmla="*/ 722164 w 4321169"/>
              <a:gd name="connsiteY2551" fmla="*/ 2048514 h 4327526"/>
              <a:gd name="connsiteX2552" fmla="*/ 691443 w 4321169"/>
              <a:gd name="connsiteY2552" fmla="*/ 2079626 h 4327526"/>
              <a:gd name="connsiteX2553" fmla="*/ 691286 w 4321169"/>
              <a:gd name="connsiteY2553" fmla="*/ 2079626 h 4327526"/>
              <a:gd name="connsiteX2554" fmla="*/ 660406 w 4321169"/>
              <a:gd name="connsiteY2554" fmla="*/ 2048825 h 4327526"/>
              <a:gd name="connsiteX2555" fmla="*/ 691286 w 4321169"/>
              <a:gd name="connsiteY2555" fmla="*/ 2017713 h 4327526"/>
              <a:gd name="connsiteX2556" fmla="*/ 15154 w 4321169"/>
              <a:gd name="connsiteY2556" fmla="*/ 2017713 h 4327526"/>
              <a:gd name="connsiteX2557" fmla="*/ 17463 w 4321169"/>
              <a:gd name="connsiteY2557" fmla="*/ 2020094 h 4327526"/>
              <a:gd name="connsiteX2558" fmla="*/ 15154 w 4321169"/>
              <a:gd name="connsiteY2558" fmla="*/ 2022476 h 4327526"/>
              <a:gd name="connsiteX2559" fmla="*/ 15009 w 4321169"/>
              <a:gd name="connsiteY2559" fmla="*/ 2022476 h 4327526"/>
              <a:gd name="connsiteX2560" fmla="*/ 12700 w 4321169"/>
              <a:gd name="connsiteY2560" fmla="*/ 2020094 h 4327526"/>
              <a:gd name="connsiteX2561" fmla="*/ 15154 w 4321169"/>
              <a:gd name="connsiteY2561" fmla="*/ 2017713 h 4327526"/>
              <a:gd name="connsiteX2562" fmla="*/ 4303621 w 4321169"/>
              <a:gd name="connsiteY2562" fmla="*/ 2001838 h 4327526"/>
              <a:gd name="connsiteX2563" fmla="*/ 4306882 w 4321169"/>
              <a:gd name="connsiteY2563" fmla="*/ 2005099 h 4327526"/>
              <a:gd name="connsiteX2564" fmla="*/ 4303793 w 4321169"/>
              <a:gd name="connsiteY2564" fmla="*/ 2008188 h 4327526"/>
              <a:gd name="connsiteX2565" fmla="*/ 4300532 w 4321169"/>
              <a:gd name="connsiteY2565" fmla="*/ 2005099 h 4327526"/>
              <a:gd name="connsiteX2566" fmla="*/ 4303621 w 4321169"/>
              <a:gd name="connsiteY2566" fmla="*/ 2001838 h 4327526"/>
              <a:gd name="connsiteX2567" fmla="*/ 3628226 w 4321169"/>
              <a:gd name="connsiteY2567" fmla="*/ 1998663 h 4327526"/>
              <a:gd name="connsiteX2568" fmla="*/ 3667120 w 4321169"/>
              <a:gd name="connsiteY2568" fmla="*/ 2037480 h 4327526"/>
              <a:gd name="connsiteX2569" fmla="*/ 3628380 w 4321169"/>
              <a:gd name="connsiteY2569" fmla="*/ 2076451 h 4327526"/>
              <a:gd name="connsiteX2570" fmla="*/ 3589486 w 4321169"/>
              <a:gd name="connsiteY2570" fmla="*/ 2037788 h 4327526"/>
              <a:gd name="connsiteX2571" fmla="*/ 3628226 w 4321169"/>
              <a:gd name="connsiteY2571" fmla="*/ 1998663 h 4327526"/>
              <a:gd name="connsiteX2572" fmla="*/ 559446 w 4321169"/>
              <a:gd name="connsiteY2572" fmla="*/ 1997076 h 4327526"/>
              <a:gd name="connsiteX2573" fmla="*/ 559601 w 4321169"/>
              <a:gd name="connsiteY2573" fmla="*/ 1997076 h 4327526"/>
              <a:gd name="connsiteX2574" fmla="*/ 582464 w 4321169"/>
              <a:gd name="connsiteY2574" fmla="*/ 2019151 h 4327526"/>
              <a:gd name="connsiteX2575" fmla="*/ 559601 w 4321169"/>
              <a:gd name="connsiteY2575" fmla="*/ 2041526 h 4327526"/>
              <a:gd name="connsiteX2576" fmla="*/ 536582 w 4321169"/>
              <a:gd name="connsiteY2576" fmla="*/ 2019301 h 4327526"/>
              <a:gd name="connsiteX2577" fmla="*/ 559446 w 4321169"/>
              <a:gd name="connsiteY2577" fmla="*/ 1997076 h 4327526"/>
              <a:gd name="connsiteX2578" fmla="*/ 1539869 w 4321169"/>
              <a:gd name="connsiteY2578" fmla="*/ 1990726 h 4327526"/>
              <a:gd name="connsiteX2579" fmla="*/ 1541457 w 4321169"/>
              <a:gd name="connsiteY2579" fmla="*/ 1992313 h 4327526"/>
              <a:gd name="connsiteX2580" fmla="*/ 1539869 w 4321169"/>
              <a:gd name="connsiteY2580" fmla="*/ 1993901 h 4327526"/>
              <a:gd name="connsiteX2581" fmla="*/ 1538282 w 4321169"/>
              <a:gd name="connsiteY2581" fmla="*/ 1992313 h 4327526"/>
              <a:gd name="connsiteX2582" fmla="*/ 1539869 w 4321169"/>
              <a:gd name="connsiteY2582" fmla="*/ 1990726 h 4327526"/>
              <a:gd name="connsiteX2583" fmla="*/ 1107058 w 4321169"/>
              <a:gd name="connsiteY2583" fmla="*/ 1982788 h 4327526"/>
              <a:gd name="connsiteX2584" fmla="*/ 1107212 w 4321169"/>
              <a:gd name="connsiteY2584" fmla="*/ 1982788 h 4327526"/>
              <a:gd name="connsiteX2585" fmla="*/ 1142854 w 4321169"/>
              <a:gd name="connsiteY2585" fmla="*/ 2018353 h 4327526"/>
              <a:gd name="connsiteX2586" fmla="*/ 1107366 w 4321169"/>
              <a:gd name="connsiteY2586" fmla="*/ 2054226 h 4327526"/>
              <a:gd name="connsiteX2587" fmla="*/ 1107212 w 4321169"/>
              <a:gd name="connsiteY2587" fmla="*/ 2054226 h 4327526"/>
              <a:gd name="connsiteX2588" fmla="*/ 1071569 w 4321169"/>
              <a:gd name="connsiteY2588" fmla="*/ 2018661 h 4327526"/>
              <a:gd name="connsiteX2589" fmla="*/ 1107058 w 4321169"/>
              <a:gd name="connsiteY2589" fmla="*/ 1982788 h 4327526"/>
              <a:gd name="connsiteX2590" fmla="*/ 3211352 w 4321169"/>
              <a:gd name="connsiteY2590" fmla="*/ 1978026 h 4327526"/>
              <a:gd name="connsiteX2591" fmla="*/ 3211506 w 4321169"/>
              <a:gd name="connsiteY2591" fmla="*/ 1978026 h 4327526"/>
              <a:gd name="connsiteX2592" fmla="*/ 3244844 w 4321169"/>
              <a:gd name="connsiteY2592" fmla="*/ 2010494 h 4327526"/>
              <a:gd name="connsiteX2593" fmla="*/ 3211661 w 4321169"/>
              <a:gd name="connsiteY2593" fmla="*/ 2043114 h 4327526"/>
              <a:gd name="connsiteX2594" fmla="*/ 3211506 w 4321169"/>
              <a:gd name="connsiteY2594" fmla="*/ 2043114 h 4327526"/>
              <a:gd name="connsiteX2595" fmla="*/ 3178323 w 4321169"/>
              <a:gd name="connsiteY2595" fmla="*/ 2010645 h 4327526"/>
              <a:gd name="connsiteX2596" fmla="*/ 3211352 w 4321169"/>
              <a:gd name="connsiteY2596" fmla="*/ 1978026 h 4327526"/>
              <a:gd name="connsiteX2597" fmla="*/ 427760 w 4321169"/>
              <a:gd name="connsiteY2597" fmla="*/ 1971676 h 4327526"/>
              <a:gd name="connsiteX2598" fmla="*/ 427916 w 4321169"/>
              <a:gd name="connsiteY2598" fmla="*/ 1971676 h 4327526"/>
              <a:gd name="connsiteX2599" fmla="*/ 446095 w 4321169"/>
              <a:gd name="connsiteY2599" fmla="*/ 1989064 h 4327526"/>
              <a:gd name="connsiteX2600" fmla="*/ 427916 w 4321169"/>
              <a:gd name="connsiteY2600" fmla="*/ 2006601 h 4327526"/>
              <a:gd name="connsiteX2601" fmla="*/ 409738 w 4321169"/>
              <a:gd name="connsiteY2601" fmla="*/ 1989213 h 4327526"/>
              <a:gd name="connsiteX2602" fmla="*/ 427760 w 4321169"/>
              <a:gd name="connsiteY2602" fmla="*/ 1971676 h 4327526"/>
              <a:gd name="connsiteX2603" fmla="*/ 3758965 w 4321169"/>
              <a:gd name="connsiteY2603" fmla="*/ 1970088 h 4327526"/>
              <a:gd name="connsiteX2604" fmla="*/ 3759119 w 4321169"/>
              <a:gd name="connsiteY2604" fmla="*/ 1970088 h 4327526"/>
              <a:gd name="connsiteX2605" fmla="*/ 3797295 w 4321169"/>
              <a:gd name="connsiteY2605" fmla="*/ 2007244 h 4327526"/>
              <a:gd name="connsiteX2606" fmla="*/ 3759272 w 4321169"/>
              <a:gd name="connsiteY2606" fmla="*/ 2044701 h 4327526"/>
              <a:gd name="connsiteX2607" fmla="*/ 3759119 w 4321169"/>
              <a:gd name="connsiteY2607" fmla="*/ 2044701 h 4327526"/>
              <a:gd name="connsiteX2608" fmla="*/ 3721095 w 4321169"/>
              <a:gd name="connsiteY2608" fmla="*/ 2007545 h 4327526"/>
              <a:gd name="connsiteX2609" fmla="*/ 3758965 w 4321169"/>
              <a:gd name="connsiteY2609" fmla="*/ 1970088 h 4327526"/>
              <a:gd name="connsiteX2610" fmla="*/ 2912263 w 4321169"/>
              <a:gd name="connsiteY2610" fmla="*/ 1955801 h 4327526"/>
              <a:gd name="connsiteX2611" fmla="*/ 2913057 w 4321169"/>
              <a:gd name="connsiteY2611" fmla="*/ 1956683 h 4327526"/>
              <a:gd name="connsiteX2612" fmla="*/ 2912263 w 4321169"/>
              <a:gd name="connsiteY2612" fmla="*/ 1957389 h 4327526"/>
              <a:gd name="connsiteX2613" fmla="*/ 2911469 w 4321169"/>
              <a:gd name="connsiteY2613" fmla="*/ 1956507 h 4327526"/>
              <a:gd name="connsiteX2614" fmla="*/ 2912263 w 4321169"/>
              <a:gd name="connsiteY2614" fmla="*/ 1955801 h 4327526"/>
              <a:gd name="connsiteX2615" fmla="*/ 1405799 w 4321169"/>
              <a:gd name="connsiteY2615" fmla="*/ 1952626 h 4327526"/>
              <a:gd name="connsiteX2616" fmla="*/ 1414457 w 4321169"/>
              <a:gd name="connsiteY2616" fmla="*/ 1961284 h 4327526"/>
              <a:gd name="connsiteX2617" fmla="*/ 1405799 w 4321169"/>
              <a:gd name="connsiteY2617" fmla="*/ 1970089 h 4327526"/>
              <a:gd name="connsiteX2618" fmla="*/ 1396994 w 4321169"/>
              <a:gd name="connsiteY2618" fmla="*/ 1961431 h 4327526"/>
              <a:gd name="connsiteX2619" fmla="*/ 1405799 w 4321169"/>
              <a:gd name="connsiteY2619" fmla="*/ 1952626 h 4327526"/>
              <a:gd name="connsiteX2620" fmla="*/ 975372 w 4321169"/>
              <a:gd name="connsiteY2620" fmla="*/ 1949451 h 4327526"/>
              <a:gd name="connsiteX2621" fmla="*/ 975526 w 4321169"/>
              <a:gd name="connsiteY2621" fmla="*/ 1949451 h 4327526"/>
              <a:gd name="connsiteX2622" fmla="*/ 1014417 w 4321169"/>
              <a:gd name="connsiteY2622" fmla="*/ 1988116 h 4327526"/>
              <a:gd name="connsiteX2623" fmla="*/ 975678 w 4321169"/>
              <a:gd name="connsiteY2623" fmla="*/ 2027239 h 4327526"/>
              <a:gd name="connsiteX2624" fmla="*/ 975526 w 4321169"/>
              <a:gd name="connsiteY2624" fmla="*/ 2027239 h 4327526"/>
              <a:gd name="connsiteX2625" fmla="*/ 936783 w 4321169"/>
              <a:gd name="connsiteY2625" fmla="*/ 1988421 h 4327526"/>
              <a:gd name="connsiteX2626" fmla="*/ 975372 w 4321169"/>
              <a:gd name="connsiteY2626" fmla="*/ 1949451 h 4327526"/>
              <a:gd name="connsiteX2627" fmla="*/ 295283 w 4321169"/>
              <a:gd name="connsiteY2627" fmla="*/ 1947863 h 4327526"/>
              <a:gd name="connsiteX2628" fmla="*/ 307982 w 4321169"/>
              <a:gd name="connsiteY2628" fmla="*/ 1959769 h 4327526"/>
              <a:gd name="connsiteX2629" fmla="*/ 295283 w 4321169"/>
              <a:gd name="connsiteY2629" fmla="*/ 1971676 h 4327526"/>
              <a:gd name="connsiteX2630" fmla="*/ 282582 w 4321169"/>
              <a:gd name="connsiteY2630" fmla="*/ 1959769 h 4327526"/>
              <a:gd name="connsiteX2631" fmla="*/ 295283 w 4321169"/>
              <a:gd name="connsiteY2631" fmla="*/ 1947863 h 4327526"/>
              <a:gd name="connsiteX2632" fmla="*/ 3890804 w 4321169"/>
              <a:gd name="connsiteY2632" fmla="*/ 1941513 h 4327526"/>
              <a:gd name="connsiteX2633" fmla="*/ 3890957 w 4321169"/>
              <a:gd name="connsiteY2633" fmla="*/ 1941513 h 4327526"/>
              <a:gd name="connsiteX2634" fmla="*/ 3925882 w 4321169"/>
              <a:gd name="connsiteY2634" fmla="*/ 1976361 h 4327526"/>
              <a:gd name="connsiteX2635" fmla="*/ 3891110 w 4321169"/>
              <a:gd name="connsiteY2635" fmla="*/ 2011363 h 4327526"/>
              <a:gd name="connsiteX2636" fmla="*/ 3890957 w 4321169"/>
              <a:gd name="connsiteY2636" fmla="*/ 2011363 h 4327526"/>
              <a:gd name="connsiteX2637" fmla="*/ 3856032 w 4321169"/>
              <a:gd name="connsiteY2637" fmla="*/ 1976515 h 4327526"/>
              <a:gd name="connsiteX2638" fmla="*/ 3890804 w 4321169"/>
              <a:gd name="connsiteY2638" fmla="*/ 1941513 h 4327526"/>
              <a:gd name="connsiteX2639" fmla="*/ 3343193 w 4321169"/>
              <a:gd name="connsiteY2639" fmla="*/ 1936751 h 4327526"/>
              <a:gd name="connsiteX2640" fmla="*/ 3343346 w 4321169"/>
              <a:gd name="connsiteY2640" fmla="*/ 1936751 h 4327526"/>
              <a:gd name="connsiteX2641" fmla="*/ 3386132 w 4321169"/>
              <a:gd name="connsiteY2641" fmla="*/ 1979460 h 4327526"/>
              <a:gd name="connsiteX2642" fmla="*/ 3343500 w 4321169"/>
              <a:gd name="connsiteY2642" fmla="*/ 2022476 h 4327526"/>
              <a:gd name="connsiteX2643" fmla="*/ 3343346 w 4321169"/>
              <a:gd name="connsiteY2643" fmla="*/ 2022476 h 4327526"/>
              <a:gd name="connsiteX2644" fmla="*/ 3300407 w 4321169"/>
              <a:gd name="connsiteY2644" fmla="*/ 1979767 h 4327526"/>
              <a:gd name="connsiteX2645" fmla="*/ 3343193 w 4321169"/>
              <a:gd name="connsiteY2645" fmla="*/ 1936751 h 4327526"/>
              <a:gd name="connsiteX2646" fmla="*/ 844481 w 4321169"/>
              <a:gd name="connsiteY2646" fmla="*/ 1924051 h 4327526"/>
              <a:gd name="connsiteX2647" fmla="*/ 844631 w 4321169"/>
              <a:gd name="connsiteY2647" fmla="*/ 1924051 h 4327526"/>
              <a:gd name="connsiteX2648" fmla="*/ 879482 w 4321169"/>
              <a:gd name="connsiteY2648" fmla="*/ 1958825 h 4327526"/>
              <a:gd name="connsiteX2649" fmla="*/ 844780 w 4321169"/>
              <a:gd name="connsiteY2649" fmla="*/ 1993901 h 4327526"/>
              <a:gd name="connsiteX2650" fmla="*/ 844631 w 4321169"/>
              <a:gd name="connsiteY2650" fmla="*/ 1993901 h 4327526"/>
              <a:gd name="connsiteX2651" fmla="*/ 809782 w 4321169"/>
              <a:gd name="connsiteY2651" fmla="*/ 1959126 h 4327526"/>
              <a:gd name="connsiteX2652" fmla="*/ 844481 w 4321169"/>
              <a:gd name="connsiteY2652" fmla="*/ 1924051 h 4327526"/>
              <a:gd name="connsiteX2653" fmla="*/ 164386 w 4321169"/>
              <a:gd name="connsiteY2653" fmla="*/ 1922463 h 4327526"/>
              <a:gd name="connsiteX2654" fmla="*/ 171454 w 4321169"/>
              <a:gd name="connsiteY2654" fmla="*/ 1929607 h 4327526"/>
              <a:gd name="connsiteX2655" fmla="*/ 164386 w 4321169"/>
              <a:gd name="connsiteY2655" fmla="*/ 1936751 h 4327526"/>
              <a:gd name="connsiteX2656" fmla="*/ 157168 w 4321169"/>
              <a:gd name="connsiteY2656" fmla="*/ 1929607 h 4327526"/>
              <a:gd name="connsiteX2657" fmla="*/ 164386 w 4321169"/>
              <a:gd name="connsiteY2657" fmla="*/ 1922463 h 4327526"/>
              <a:gd name="connsiteX2658" fmla="*/ 4022643 w 4321169"/>
              <a:gd name="connsiteY2658" fmla="*/ 1920875 h 4327526"/>
              <a:gd name="connsiteX2659" fmla="*/ 4022796 w 4321169"/>
              <a:gd name="connsiteY2659" fmla="*/ 1920875 h 4327526"/>
              <a:gd name="connsiteX2660" fmla="*/ 4048119 w 4321169"/>
              <a:gd name="connsiteY2660" fmla="*/ 1946122 h 4327526"/>
              <a:gd name="connsiteX2661" fmla="*/ 4022796 w 4321169"/>
              <a:gd name="connsiteY2661" fmla="*/ 1971675 h 4327526"/>
              <a:gd name="connsiteX2662" fmla="*/ 4022643 w 4321169"/>
              <a:gd name="connsiteY2662" fmla="*/ 1971675 h 4327526"/>
              <a:gd name="connsiteX2663" fmla="*/ 3997319 w 4321169"/>
              <a:gd name="connsiteY2663" fmla="*/ 1946428 h 4327526"/>
              <a:gd name="connsiteX2664" fmla="*/ 4022643 w 4321169"/>
              <a:gd name="connsiteY2664" fmla="*/ 1920875 h 4327526"/>
              <a:gd name="connsiteX2665" fmla="*/ 3045613 w 4321169"/>
              <a:gd name="connsiteY2665" fmla="*/ 1919288 h 4327526"/>
              <a:gd name="connsiteX2666" fmla="*/ 3051170 w 4321169"/>
              <a:gd name="connsiteY2666" fmla="*/ 1924844 h 4327526"/>
              <a:gd name="connsiteX2667" fmla="*/ 3045613 w 4321169"/>
              <a:gd name="connsiteY2667" fmla="*/ 1930401 h 4327526"/>
              <a:gd name="connsiteX2668" fmla="*/ 3040057 w 4321169"/>
              <a:gd name="connsiteY2668" fmla="*/ 1924844 h 4327526"/>
              <a:gd name="connsiteX2669" fmla="*/ 3045613 w 4321169"/>
              <a:gd name="connsiteY2669" fmla="*/ 1919288 h 4327526"/>
              <a:gd name="connsiteX2670" fmla="*/ 3473292 w 4321169"/>
              <a:gd name="connsiteY2670" fmla="*/ 1906588 h 4327526"/>
              <a:gd name="connsiteX2671" fmla="*/ 3473445 w 4321169"/>
              <a:gd name="connsiteY2671" fmla="*/ 1906588 h 4327526"/>
              <a:gd name="connsiteX2672" fmla="*/ 3516154 w 4321169"/>
              <a:gd name="connsiteY2672" fmla="*/ 1949297 h 4327526"/>
              <a:gd name="connsiteX2673" fmla="*/ 3473598 w 4321169"/>
              <a:gd name="connsiteY2673" fmla="*/ 1992313 h 4327526"/>
              <a:gd name="connsiteX2674" fmla="*/ 3473445 w 4321169"/>
              <a:gd name="connsiteY2674" fmla="*/ 1992313 h 4327526"/>
              <a:gd name="connsiteX2675" fmla="*/ 3430735 w 4321169"/>
              <a:gd name="connsiteY2675" fmla="*/ 1949604 h 4327526"/>
              <a:gd name="connsiteX2676" fmla="*/ 3473292 w 4321169"/>
              <a:gd name="connsiteY2676" fmla="*/ 1906588 h 4327526"/>
              <a:gd name="connsiteX2677" fmla="*/ 1273745 w 4321169"/>
              <a:gd name="connsiteY2677" fmla="*/ 1906588 h 4327526"/>
              <a:gd name="connsiteX2678" fmla="*/ 1273898 w 4321169"/>
              <a:gd name="connsiteY2678" fmla="*/ 1906588 h 4327526"/>
              <a:gd name="connsiteX2679" fmla="*/ 1298429 w 4321169"/>
              <a:gd name="connsiteY2679" fmla="*/ 1931118 h 4327526"/>
              <a:gd name="connsiteX2680" fmla="*/ 1274052 w 4321169"/>
              <a:gd name="connsiteY2680" fmla="*/ 1955801 h 4327526"/>
              <a:gd name="connsiteX2681" fmla="*/ 1273898 w 4321169"/>
              <a:gd name="connsiteY2681" fmla="*/ 1955801 h 4327526"/>
              <a:gd name="connsiteX2682" fmla="*/ 1249368 w 4321169"/>
              <a:gd name="connsiteY2682" fmla="*/ 1931271 h 4327526"/>
              <a:gd name="connsiteX2683" fmla="*/ 1273745 w 4321169"/>
              <a:gd name="connsiteY2683" fmla="*/ 1906588 h 4327526"/>
              <a:gd name="connsiteX2684" fmla="*/ 4155276 w 4321169"/>
              <a:gd name="connsiteY2684" fmla="*/ 1905000 h 4327526"/>
              <a:gd name="connsiteX2685" fmla="*/ 4165595 w 4321169"/>
              <a:gd name="connsiteY2685" fmla="*/ 1915242 h 4327526"/>
              <a:gd name="connsiteX2686" fmla="*/ 4155428 w 4321169"/>
              <a:gd name="connsiteY2686" fmla="*/ 1925638 h 4327526"/>
              <a:gd name="connsiteX2687" fmla="*/ 4145109 w 4321169"/>
              <a:gd name="connsiteY2687" fmla="*/ 1915395 h 4327526"/>
              <a:gd name="connsiteX2688" fmla="*/ 4155276 w 4321169"/>
              <a:gd name="connsiteY2688" fmla="*/ 1905000 h 4327526"/>
              <a:gd name="connsiteX2689" fmla="*/ 712717 w 4321169"/>
              <a:gd name="connsiteY2689" fmla="*/ 1900238 h 4327526"/>
              <a:gd name="connsiteX2690" fmla="*/ 712873 w 4321169"/>
              <a:gd name="connsiteY2690" fmla="*/ 1900238 h 4327526"/>
              <a:gd name="connsiteX2691" fmla="*/ 742957 w 4321169"/>
              <a:gd name="connsiteY2691" fmla="*/ 1929607 h 4327526"/>
              <a:gd name="connsiteX2692" fmla="*/ 713028 w 4321169"/>
              <a:gd name="connsiteY2692" fmla="*/ 1958976 h 4327526"/>
              <a:gd name="connsiteX2693" fmla="*/ 712873 w 4321169"/>
              <a:gd name="connsiteY2693" fmla="*/ 1958976 h 4327526"/>
              <a:gd name="connsiteX2694" fmla="*/ 682788 w 4321169"/>
              <a:gd name="connsiteY2694" fmla="*/ 1929759 h 4327526"/>
              <a:gd name="connsiteX2695" fmla="*/ 712717 w 4321169"/>
              <a:gd name="connsiteY2695" fmla="*/ 1900238 h 4327526"/>
              <a:gd name="connsiteX2696" fmla="*/ 31846 w 4321169"/>
              <a:gd name="connsiteY2696" fmla="*/ 1898650 h 4327526"/>
              <a:gd name="connsiteX2697" fmla="*/ 34925 w 4321169"/>
              <a:gd name="connsiteY2697" fmla="*/ 1901104 h 4327526"/>
              <a:gd name="connsiteX2698" fmla="*/ 31846 w 4321169"/>
              <a:gd name="connsiteY2698" fmla="*/ 1903413 h 4327526"/>
              <a:gd name="connsiteX2699" fmla="*/ 28575 w 4321169"/>
              <a:gd name="connsiteY2699" fmla="*/ 1901104 h 4327526"/>
              <a:gd name="connsiteX2700" fmla="*/ 31846 w 4321169"/>
              <a:gd name="connsiteY2700" fmla="*/ 1898650 h 4327526"/>
              <a:gd name="connsiteX2701" fmla="*/ 4286158 w 4321169"/>
              <a:gd name="connsiteY2701" fmla="*/ 1882775 h 4327526"/>
              <a:gd name="connsiteX2702" fmla="*/ 4289419 w 4321169"/>
              <a:gd name="connsiteY2702" fmla="*/ 1885156 h 4327526"/>
              <a:gd name="connsiteX2703" fmla="*/ 4286158 w 4321169"/>
              <a:gd name="connsiteY2703" fmla="*/ 1887538 h 4327526"/>
              <a:gd name="connsiteX2704" fmla="*/ 4283069 w 4321169"/>
              <a:gd name="connsiteY2704" fmla="*/ 1885156 h 4327526"/>
              <a:gd name="connsiteX2705" fmla="*/ 4286158 w 4321169"/>
              <a:gd name="connsiteY2705" fmla="*/ 1882775 h 4327526"/>
              <a:gd name="connsiteX2706" fmla="*/ 3605053 w 4321169"/>
              <a:gd name="connsiteY2706" fmla="*/ 1879601 h 4327526"/>
              <a:gd name="connsiteX2707" fmla="*/ 3605208 w 4321169"/>
              <a:gd name="connsiteY2707" fmla="*/ 1879601 h 4327526"/>
              <a:gd name="connsiteX2708" fmla="*/ 3644895 w 4321169"/>
              <a:gd name="connsiteY2708" fmla="*/ 1919211 h 4327526"/>
              <a:gd name="connsiteX2709" fmla="*/ 3605362 w 4321169"/>
              <a:gd name="connsiteY2709" fmla="*/ 1958976 h 4327526"/>
              <a:gd name="connsiteX2710" fmla="*/ 3605208 w 4321169"/>
              <a:gd name="connsiteY2710" fmla="*/ 1958976 h 4327526"/>
              <a:gd name="connsiteX2711" fmla="*/ 3565675 w 4321169"/>
              <a:gd name="connsiteY2711" fmla="*/ 1919520 h 4327526"/>
              <a:gd name="connsiteX2712" fmla="*/ 3605053 w 4321169"/>
              <a:gd name="connsiteY2712" fmla="*/ 1879601 h 4327526"/>
              <a:gd name="connsiteX2713" fmla="*/ 3177226 w 4321169"/>
              <a:gd name="connsiteY2713" fmla="*/ 1878013 h 4327526"/>
              <a:gd name="connsiteX2714" fmla="*/ 3177376 w 4321169"/>
              <a:gd name="connsiteY2714" fmla="*/ 1878013 h 4327526"/>
              <a:gd name="connsiteX2715" fmla="*/ 3193895 w 4321169"/>
              <a:gd name="connsiteY2715" fmla="*/ 1894606 h 4327526"/>
              <a:gd name="connsiteX2716" fmla="*/ 3177376 w 4321169"/>
              <a:gd name="connsiteY2716" fmla="*/ 1911351 h 4327526"/>
              <a:gd name="connsiteX2717" fmla="*/ 3177226 w 4321169"/>
              <a:gd name="connsiteY2717" fmla="*/ 1911351 h 4327526"/>
              <a:gd name="connsiteX2718" fmla="*/ 3160707 w 4321169"/>
              <a:gd name="connsiteY2718" fmla="*/ 1894757 h 4327526"/>
              <a:gd name="connsiteX2719" fmla="*/ 3177226 w 4321169"/>
              <a:gd name="connsiteY2719" fmla="*/ 1878013 h 4327526"/>
              <a:gd name="connsiteX2720" fmla="*/ 581825 w 4321169"/>
              <a:gd name="connsiteY2720" fmla="*/ 1876426 h 4327526"/>
              <a:gd name="connsiteX2721" fmla="*/ 604845 w 4321169"/>
              <a:gd name="connsiteY2721" fmla="*/ 1899445 h 4327526"/>
              <a:gd name="connsiteX2722" fmla="*/ 581981 w 4321169"/>
              <a:gd name="connsiteY2722" fmla="*/ 1922464 h 4327526"/>
              <a:gd name="connsiteX2723" fmla="*/ 581825 w 4321169"/>
              <a:gd name="connsiteY2723" fmla="*/ 1922464 h 4327526"/>
              <a:gd name="connsiteX2724" fmla="*/ 558806 w 4321169"/>
              <a:gd name="connsiteY2724" fmla="*/ 1899600 h 4327526"/>
              <a:gd name="connsiteX2725" fmla="*/ 581825 w 4321169"/>
              <a:gd name="connsiteY2725" fmla="*/ 1876426 h 4327526"/>
              <a:gd name="connsiteX2726" fmla="*/ 1140396 w 4321169"/>
              <a:gd name="connsiteY2726" fmla="*/ 1866901 h 4327526"/>
              <a:gd name="connsiteX2727" fmla="*/ 1140548 w 4321169"/>
              <a:gd name="connsiteY2727" fmla="*/ 1866901 h 4327526"/>
              <a:gd name="connsiteX2728" fmla="*/ 1176191 w 4321169"/>
              <a:gd name="connsiteY2728" fmla="*/ 1901675 h 4327526"/>
              <a:gd name="connsiteX2729" fmla="*/ 1140702 w 4321169"/>
              <a:gd name="connsiteY2729" fmla="*/ 1936751 h 4327526"/>
              <a:gd name="connsiteX2730" fmla="*/ 1140548 w 4321169"/>
              <a:gd name="connsiteY2730" fmla="*/ 1936751 h 4327526"/>
              <a:gd name="connsiteX2731" fmla="*/ 1104906 w 4321169"/>
              <a:gd name="connsiteY2731" fmla="*/ 1901976 h 4327526"/>
              <a:gd name="connsiteX2732" fmla="*/ 1140396 w 4321169"/>
              <a:gd name="connsiteY2732" fmla="*/ 1866901 h 4327526"/>
              <a:gd name="connsiteX2733" fmla="*/ 449985 w 4321169"/>
              <a:gd name="connsiteY2733" fmla="*/ 1852613 h 4327526"/>
              <a:gd name="connsiteX2734" fmla="*/ 468165 w 4321169"/>
              <a:gd name="connsiteY2734" fmla="*/ 1870792 h 4327526"/>
              <a:gd name="connsiteX2735" fmla="*/ 450140 w 4321169"/>
              <a:gd name="connsiteY2735" fmla="*/ 1889126 h 4327526"/>
              <a:gd name="connsiteX2736" fmla="*/ 449985 w 4321169"/>
              <a:gd name="connsiteY2736" fmla="*/ 1889126 h 4327526"/>
              <a:gd name="connsiteX2737" fmla="*/ 431807 w 4321169"/>
              <a:gd name="connsiteY2737" fmla="*/ 1870947 h 4327526"/>
              <a:gd name="connsiteX2738" fmla="*/ 449985 w 4321169"/>
              <a:gd name="connsiteY2738" fmla="*/ 1852613 h 4327526"/>
              <a:gd name="connsiteX2739" fmla="*/ 3736817 w 4321169"/>
              <a:gd name="connsiteY2739" fmla="*/ 1851026 h 4327526"/>
              <a:gd name="connsiteX2740" fmla="*/ 3736970 w 4321169"/>
              <a:gd name="connsiteY2740" fmla="*/ 1851026 h 4327526"/>
              <a:gd name="connsiteX2741" fmla="*/ 3774917 w 4321169"/>
              <a:gd name="connsiteY2741" fmla="*/ 1889049 h 4327526"/>
              <a:gd name="connsiteX2742" fmla="*/ 3736970 w 4321169"/>
              <a:gd name="connsiteY2742" fmla="*/ 1927226 h 4327526"/>
              <a:gd name="connsiteX2743" fmla="*/ 3698870 w 4321169"/>
              <a:gd name="connsiteY2743" fmla="*/ 1889356 h 4327526"/>
              <a:gd name="connsiteX2744" fmla="*/ 3736817 w 4321169"/>
              <a:gd name="connsiteY2744" fmla="*/ 1851026 h 4327526"/>
              <a:gd name="connsiteX2745" fmla="*/ 1458041 w 4321169"/>
              <a:gd name="connsiteY2745" fmla="*/ 1849438 h 4327526"/>
              <a:gd name="connsiteX2746" fmla="*/ 1460495 w 4321169"/>
              <a:gd name="connsiteY2746" fmla="*/ 1851819 h 4327526"/>
              <a:gd name="connsiteX2747" fmla="*/ 1458041 w 4321169"/>
              <a:gd name="connsiteY2747" fmla="*/ 1854201 h 4327526"/>
              <a:gd name="connsiteX2748" fmla="*/ 1455732 w 4321169"/>
              <a:gd name="connsiteY2748" fmla="*/ 1851819 h 4327526"/>
              <a:gd name="connsiteX2749" fmla="*/ 1458041 w 4321169"/>
              <a:gd name="connsiteY2749" fmla="*/ 1849438 h 4327526"/>
              <a:gd name="connsiteX2750" fmla="*/ 2859793 w 4321169"/>
              <a:gd name="connsiteY2750" fmla="*/ 1844676 h 4327526"/>
              <a:gd name="connsiteX2751" fmla="*/ 2862257 w 4321169"/>
              <a:gd name="connsiteY2751" fmla="*/ 1847139 h 4327526"/>
              <a:gd name="connsiteX2752" fmla="*/ 2859793 w 4321169"/>
              <a:gd name="connsiteY2752" fmla="*/ 1849439 h 4327526"/>
              <a:gd name="connsiteX2753" fmla="*/ 2857494 w 4321169"/>
              <a:gd name="connsiteY2753" fmla="*/ 1847139 h 4327526"/>
              <a:gd name="connsiteX2754" fmla="*/ 2859793 w 4321169"/>
              <a:gd name="connsiteY2754" fmla="*/ 1844676 h 4327526"/>
              <a:gd name="connsiteX2755" fmla="*/ 1007914 w 4321169"/>
              <a:gd name="connsiteY2755" fmla="*/ 1831976 h 4327526"/>
              <a:gd name="connsiteX2756" fmla="*/ 1008068 w 4321169"/>
              <a:gd name="connsiteY2756" fmla="*/ 1831976 h 4327526"/>
              <a:gd name="connsiteX2757" fmla="*/ 1047602 w 4321169"/>
              <a:gd name="connsiteY2757" fmla="*/ 1871587 h 4327526"/>
              <a:gd name="connsiteX2758" fmla="*/ 1008222 w 4321169"/>
              <a:gd name="connsiteY2758" fmla="*/ 1911351 h 4327526"/>
              <a:gd name="connsiteX2759" fmla="*/ 1008068 w 4321169"/>
              <a:gd name="connsiteY2759" fmla="*/ 1911351 h 4327526"/>
              <a:gd name="connsiteX2760" fmla="*/ 968381 w 4321169"/>
              <a:gd name="connsiteY2760" fmla="*/ 1871740 h 4327526"/>
              <a:gd name="connsiteX2761" fmla="*/ 1007914 w 4321169"/>
              <a:gd name="connsiteY2761" fmla="*/ 1831976 h 4327526"/>
              <a:gd name="connsiteX2762" fmla="*/ 318229 w 4321169"/>
              <a:gd name="connsiteY2762" fmla="*/ 1828801 h 4327526"/>
              <a:gd name="connsiteX2763" fmla="*/ 318374 w 4321169"/>
              <a:gd name="connsiteY2763" fmla="*/ 1828801 h 4327526"/>
              <a:gd name="connsiteX2764" fmla="*/ 330062 w 4321169"/>
              <a:gd name="connsiteY2764" fmla="*/ 1840707 h 4327526"/>
              <a:gd name="connsiteX2765" fmla="*/ 318374 w 4321169"/>
              <a:gd name="connsiteY2765" fmla="*/ 1852614 h 4327526"/>
              <a:gd name="connsiteX2766" fmla="*/ 318229 w 4321169"/>
              <a:gd name="connsiteY2766" fmla="*/ 1852614 h 4327526"/>
              <a:gd name="connsiteX2767" fmla="*/ 306395 w 4321169"/>
              <a:gd name="connsiteY2767" fmla="*/ 1840853 h 4327526"/>
              <a:gd name="connsiteX2768" fmla="*/ 318229 w 4321169"/>
              <a:gd name="connsiteY2768" fmla="*/ 1828801 h 4327526"/>
              <a:gd name="connsiteX2769" fmla="*/ 3309062 w 4321169"/>
              <a:gd name="connsiteY2769" fmla="*/ 1827213 h 4327526"/>
              <a:gd name="connsiteX2770" fmla="*/ 3309216 w 4321169"/>
              <a:gd name="connsiteY2770" fmla="*/ 1827213 h 4327526"/>
              <a:gd name="connsiteX2771" fmla="*/ 3346445 w 4321169"/>
              <a:gd name="connsiteY2771" fmla="*/ 1863574 h 4327526"/>
              <a:gd name="connsiteX2772" fmla="*/ 3309369 w 4321169"/>
              <a:gd name="connsiteY2772" fmla="*/ 1900238 h 4327526"/>
              <a:gd name="connsiteX2773" fmla="*/ 3309062 w 4321169"/>
              <a:gd name="connsiteY2773" fmla="*/ 1900238 h 4327526"/>
              <a:gd name="connsiteX2774" fmla="*/ 3271986 w 4321169"/>
              <a:gd name="connsiteY2774" fmla="*/ 1863876 h 4327526"/>
              <a:gd name="connsiteX2775" fmla="*/ 3309062 w 4321169"/>
              <a:gd name="connsiteY2775" fmla="*/ 1827213 h 4327526"/>
              <a:gd name="connsiteX2776" fmla="*/ 3868578 w 4321169"/>
              <a:gd name="connsiteY2776" fmla="*/ 1825626 h 4327526"/>
              <a:gd name="connsiteX2777" fmla="*/ 3868733 w 4321169"/>
              <a:gd name="connsiteY2777" fmla="*/ 1825626 h 4327526"/>
              <a:gd name="connsiteX2778" fmla="*/ 3901916 w 4321169"/>
              <a:gd name="connsiteY2778" fmla="*/ 1858094 h 4327526"/>
              <a:gd name="connsiteX2779" fmla="*/ 3868887 w 4321169"/>
              <a:gd name="connsiteY2779" fmla="*/ 1890714 h 4327526"/>
              <a:gd name="connsiteX2780" fmla="*/ 3868733 w 4321169"/>
              <a:gd name="connsiteY2780" fmla="*/ 1890714 h 4327526"/>
              <a:gd name="connsiteX2781" fmla="*/ 3835395 w 4321169"/>
              <a:gd name="connsiteY2781" fmla="*/ 1858245 h 4327526"/>
              <a:gd name="connsiteX2782" fmla="*/ 3868578 w 4321169"/>
              <a:gd name="connsiteY2782" fmla="*/ 1825626 h 4327526"/>
              <a:gd name="connsiteX2783" fmla="*/ 1322394 w 4321169"/>
              <a:gd name="connsiteY2783" fmla="*/ 1809751 h 4327526"/>
              <a:gd name="connsiteX2784" fmla="*/ 1333506 w 4321169"/>
              <a:gd name="connsiteY2784" fmla="*/ 1820863 h 4327526"/>
              <a:gd name="connsiteX2785" fmla="*/ 1322548 w 4321169"/>
              <a:gd name="connsiteY2785" fmla="*/ 1831976 h 4327526"/>
              <a:gd name="connsiteX2786" fmla="*/ 1311280 w 4321169"/>
              <a:gd name="connsiteY2786" fmla="*/ 1820863 h 4327526"/>
              <a:gd name="connsiteX2787" fmla="*/ 1322394 w 4321169"/>
              <a:gd name="connsiteY2787" fmla="*/ 1809751 h 4327526"/>
              <a:gd name="connsiteX2788" fmla="*/ 876156 w 4321169"/>
              <a:gd name="connsiteY2788" fmla="*/ 1808163 h 4327526"/>
              <a:gd name="connsiteX2789" fmla="*/ 876305 w 4321169"/>
              <a:gd name="connsiteY2789" fmla="*/ 1808163 h 4327526"/>
              <a:gd name="connsiteX2790" fmla="*/ 909646 w 4321169"/>
              <a:gd name="connsiteY2790" fmla="*/ 1842217 h 4327526"/>
              <a:gd name="connsiteX2791" fmla="*/ 876456 w 4321169"/>
              <a:gd name="connsiteY2791" fmla="*/ 1876426 h 4327526"/>
              <a:gd name="connsiteX2792" fmla="*/ 842968 w 4321169"/>
              <a:gd name="connsiteY2792" fmla="*/ 1842371 h 4327526"/>
              <a:gd name="connsiteX2793" fmla="*/ 876156 w 4321169"/>
              <a:gd name="connsiteY2793" fmla="*/ 1808163 h 4327526"/>
              <a:gd name="connsiteX2794" fmla="*/ 186536 w 4321169"/>
              <a:gd name="connsiteY2794" fmla="*/ 1804988 h 4327526"/>
              <a:gd name="connsiteX2795" fmla="*/ 193680 w 4321169"/>
              <a:gd name="connsiteY2795" fmla="*/ 1811265 h 4327526"/>
              <a:gd name="connsiteX2796" fmla="*/ 186536 w 4321169"/>
              <a:gd name="connsiteY2796" fmla="*/ 1817688 h 4327526"/>
              <a:gd name="connsiteX2797" fmla="*/ 179392 w 4321169"/>
              <a:gd name="connsiteY2797" fmla="*/ 1811411 h 4327526"/>
              <a:gd name="connsiteX2798" fmla="*/ 186536 w 4321169"/>
              <a:gd name="connsiteY2798" fmla="*/ 1804988 h 4327526"/>
              <a:gd name="connsiteX2799" fmla="*/ 2995448 w 4321169"/>
              <a:gd name="connsiteY2799" fmla="*/ 1803401 h 4327526"/>
              <a:gd name="connsiteX2800" fmla="*/ 2995606 w 4321169"/>
              <a:gd name="connsiteY2800" fmla="*/ 1803401 h 4327526"/>
              <a:gd name="connsiteX2801" fmla="*/ 3006719 w 4321169"/>
              <a:gd name="connsiteY2801" fmla="*/ 1814513 h 4327526"/>
              <a:gd name="connsiteX2802" fmla="*/ 2995606 w 4321169"/>
              <a:gd name="connsiteY2802" fmla="*/ 1825626 h 4327526"/>
              <a:gd name="connsiteX2803" fmla="*/ 2984494 w 4321169"/>
              <a:gd name="connsiteY2803" fmla="*/ 1814513 h 4327526"/>
              <a:gd name="connsiteX2804" fmla="*/ 2995448 w 4321169"/>
              <a:gd name="connsiteY2804" fmla="*/ 1803401 h 4327526"/>
              <a:gd name="connsiteX2805" fmla="*/ 3999623 w 4321169"/>
              <a:gd name="connsiteY2805" fmla="*/ 1803400 h 4327526"/>
              <a:gd name="connsiteX2806" fmla="*/ 3999778 w 4321169"/>
              <a:gd name="connsiteY2806" fmla="*/ 1803400 h 4327526"/>
              <a:gd name="connsiteX2807" fmla="*/ 4024152 w 4321169"/>
              <a:gd name="connsiteY2807" fmla="*/ 1827212 h 4327526"/>
              <a:gd name="connsiteX2808" fmla="*/ 3999778 w 4321169"/>
              <a:gd name="connsiteY2808" fmla="*/ 1851025 h 4327526"/>
              <a:gd name="connsiteX2809" fmla="*/ 3999623 w 4321169"/>
              <a:gd name="connsiteY2809" fmla="*/ 1851025 h 4327526"/>
              <a:gd name="connsiteX2810" fmla="*/ 3975094 w 4321169"/>
              <a:gd name="connsiteY2810" fmla="*/ 1827363 h 4327526"/>
              <a:gd name="connsiteX2811" fmla="*/ 3999623 w 4321169"/>
              <a:gd name="connsiteY2811" fmla="*/ 1803400 h 4327526"/>
              <a:gd name="connsiteX2812" fmla="*/ 3440749 w 4321169"/>
              <a:gd name="connsiteY2812" fmla="*/ 1789113 h 4327526"/>
              <a:gd name="connsiteX2813" fmla="*/ 3440902 w 4321169"/>
              <a:gd name="connsiteY2813" fmla="*/ 1789113 h 4327526"/>
              <a:gd name="connsiteX2814" fmla="*/ 3484406 w 4321169"/>
              <a:gd name="connsiteY2814" fmla="*/ 1832693 h 4327526"/>
              <a:gd name="connsiteX2815" fmla="*/ 3441054 w 4321169"/>
              <a:gd name="connsiteY2815" fmla="*/ 1876426 h 4327526"/>
              <a:gd name="connsiteX2816" fmla="*/ 3440902 w 4321169"/>
              <a:gd name="connsiteY2816" fmla="*/ 1876426 h 4327526"/>
              <a:gd name="connsiteX2817" fmla="*/ 3397245 w 4321169"/>
              <a:gd name="connsiteY2817" fmla="*/ 1832999 h 4327526"/>
              <a:gd name="connsiteX2818" fmla="*/ 3440749 w 4321169"/>
              <a:gd name="connsiteY2818" fmla="*/ 1789113 h 4327526"/>
              <a:gd name="connsiteX2819" fmla="*/ 4131311 w 4321169"/>
              <a:gd name="connsiteY2819" fmla="*/ 1785938 h 4327526"/>
              <a:gd name="connsiteX2820" fmla="*/ 4131463 w 4321169"/>
              <a:gd name="connsiteY2820" fmla="*/ 1785938 h 4327526"/>
              <a:gd name="connsiteX2821" fmla="*/ 4141782 w 4321169"/>
              <a:gd name="connsiteY2821" fmla="*/ 1796968 h 4327526"/>
              <a:gd name="connsiteX2822" fmla="*/ 4131463 w 4321169"/>
              <a:gd name="connsiteY2822" fmla="*/ 1808163 h 4327526"/>
              <a:gd name="connsiteX2823" fmla="*/ 4121144 w 4321169"/>
              <a:gd name="connsiteY2823" fmla="*/ 1796968 h 4327526"/>
              <a:gd name="connsiteX2824" fmla="*/ 4131311 w 4321169"/>
              <a:gd name="connsiteY2824" fmla="*/ 1785938 h 4327526"/>
              <a:gd name="connsiteX2825" fmla="*/ 743751 w 4321169"/>
              <a:gd name="connsiteY2825" fmla="*/ 1784351 h 4327526"/>
              <a:gd name="connsiteX2826" fmla="*/ 771532 w 4321169"/>
              <a:gd name="connsiteY2826" fmla="*/ 1812055 h 4327526"/>
              <a:gd name="connsiteX2827" fmla="*/ 743904 w 4321169"/>
              <a:gd name="connsiteY2827" fmla="*/ 1839914 h 4327526"/>
              <a:gd name="connsiteX2828" fmla="*/ 743751 w 4321169"/>
              <a:gd name="connsiteY2828" fmla="*/ 1839914 h 4327526"/>
              <a:gd name="connsiteX2829" fmla="*/ 716123 w 4321169"/>
              <a:gd name="connsiteY2829" fmla="*/ 1812209 h 4327526"/>
              <a:gd name="connsiteX2830" fmla="*/ 743751 w 4321169"/>
              <a:gd name="connsiteY2830" fmla="*/ 1784351 h 4327526"/>
              <a:gd name="connsiteX2831" fmla="*/ 54769 w 4321169"/>
              <a:gd name="connsiteY2831" fmla="*/ 1779588 h 4327526"/>
              <a:gd name="connsiteX2832" fmla="*/ 57151 w 4321169"/>
              <a:gd name="connsiteY2832" fmla="*/ 1781887 h 4327526"/>
              <a:gd name="connsiteX2833" fmla="*/ 54769 w 4321169"/>
              <a:gd name="connsiteY2833" fmla="*/ 1784351 h 4327526"/>
              <a:gd name="connsiteX2834" fmla="*/ 52388 w 4321169"/>
              <a:gd name="connsiteY2834" fmla="*/ 1781887 h 4327526"/>
              <a:gd name="connsiteX2835" fmla="*/ 54769 w 4321169"/>
              <a:gd name="connsiteY2835" fmla="*/ 1779588 h 4327526"/>
              <a:gd name="connsiteX2836" fmla="*/ 1186510 w 4321169"/>
              <a:gd name="connsiteY2836" fmla="*/ 1763713 h 4327526"/>
              <a:gd name="connsiteX2837" fmla="*/ 1186663 w 4321169"/>
              <a:gd name="connsiteY2837" fmla="*/ 1763713 h 4327526"/>
              <a:gd name="connsiteX2838" fmla="*/ 1212858 w 4321169"/>
              <a:gd name="connsiteY2838" fmla="*/ 1789830 h 4327526"/>
              <a:gd name="connsiteX2839" fmla="*/ 1186816 w 4321169"/>
              <a:gd name="connsiteY2839" fmla="*/ 1816101 h 4327526"/>
              <a:gd name="connsiteX2840" fmla="*/ 1186663 w 4321169"/>
              <a:gd name="connsiteY2840" fmla="*/ 1816101 h 4327526"/>
              <a:gd name="connsiteX2841" fmla="*/ 1160622 w 4321169"/>
              <a:gd name="connsiteY2841" fmla="*/ 1789984 h 4327526"/>
              <a:gd name="connsiteX2842" fmla="*/ 1186510 w 4321169"/>
              <a:gd name="connsiteY2842" fmla="*/ 1763713 h 4327526"/>
              <a:gd name="connsiteX2843" fmla="*/ 3573226 w 4321169"/>
              <a:gd name="connsiteY2843" fmla="*/ 1760538 h 4327526"/>
              <a:gd name="connsiteX2844" fmla="*/ 3573381 w 4321169"/>
              <a:gd name="connsiteY2844" fmla="*/ 1760538 h 4327526"/>
              <a:gd name="connsiteX2845" fmla="*/ 3616166 w 4321169"/>
              <a:gd name="connsiteY2845" fmla="*/ 1802531 h 4327526"/>
              <a:gd name="connsiteX2846" fmla="*/ 3573535 w 4321169"/>
              <a:gd name="connsiteY2846" fmla="*/ 1844676 h 4327526"/>
              <a:gd name="connsiteX2847" fmla="*/ 3573381 w 4321169"/>
              <a:gd name="connsiteY2847" fmla="*/ 1844676 h 4327526"/>
              <a:gd name="connsiteX2848" fmla="*/ 3530595 w 4321169"/>
              <a:gd name="connsiteY2848" fmla="*/ 1802834 h 4327526"/>
              <a:gd name="connsiteX2849" fmla="*/ 3573226 w 4321169"/>
              <a:gd name="connsiteY2849" fmla="*/ 1760538 h 4327526"/>
              <a:gd name="connsiteX2850" fmla="*/ 611989 w 4321169"/>
              <a:gd name="connsiteY2850" fmla="*/ 1760538 h 4327526"/>
              <a:gd name="connsiteX2851" fmla="*/ 633268 w 4321169"/>
              <a:gd name="connsiteY2851" fmla="*/ 1782684 h 4327526"/>
              <a:gd name="connsiteX2852" fmla="*/ 611989 w 4321169"/>
              <a:gd name="connsiteY2852" fmla="*/ 1804988 h 4327526"/>
              <a:gd name="connsiteX2853" fmla="*/ 590557 w 4321169"/>
              <a:gd name="connsiteY2853" fmla="*/ 1782841 h 4327526"/>
              <a:gd name="connsiteX2854" fmla="*/ 611989 w 4321169"/>
              <a:gd name="connsiteY2854" fmla="*/ 1760538 h 4327526"/>
              <a:gd name="connsiteX2855" fmla="*/ 3130467 w 4321169"/>
              <a:gd name="connsiteY2855" fmla="*/ 1758951 h 4327526"/>
              <a:gd name="connsiteX2856" fmla="*/ 3154203 w 4321169"/>
              <a:gd name="connsiteY2856" fmla="*/ 1782763 h 4327526"/>
              <a:gd name="connsiteX2857" fmla="*/ 3130621 w 4321169"/>
              <a:gd name="connsiteY2857" fmla="*/ 1806576 h 4327526"/>
              <a:gd name="connsiteX2858" fmla="*/ 3130467 w 4321169"/>
              <a:gd name="connsiteY2858" fmla="*/ 1806576 h 4327526"/>
              <a:gd name="connsiteX2859" fmla="*/ 3106886 w 4321169"/>
              <a:gd name="connsiteY2859" fmla="*/ 1782918 h 4327526"/>
              <a:gd name="connsiteX2860" fmla="*/ 3130467 w 4321169"/>
              <a:gd name="connsiteY2860" fmla="*/ 1758951 h 4327526"/>
              <a:gd name="connsiteX2861" fmla="*/ 4262432 w 4321169"/>
              <a:gd name="connsiteY2861" fmla="*/ 1755775 h 4327526"/>
              <a:gd name="connsiteX2862" fmla="*/ 4273544 w 4321169"/>
              <a:gd name="connsiteY2862" fmla="*/ 1766094 h 4327526"/>
              <a:gd name="connsiteX2863" fmla="*/ 4262432 w 4321169"/>
              <a:gd name="connsiteY2863" fmla="*/ 1776413 h 4327526"/>
              <a:gd name="connsiteX2864" fmla="*/ 4251319 w 4321169"/>
              <a:gd name="connsiteY2864" fmla="*/ 1766094 h 4327526"/>
              <a:gd name="connsiteX2865" fmla="*/ 4262432 w 4321169"/>
              <a:gd name="connsiteY2865" fmla="*/ 1755775 h 4327526"/>
              <a:gd name="connsiteX2866" fmla="*/ 1525581 w 4321169"/>
              <a:gd name="connsiteY2866" fmla="*/ 1747838 h 4327526"/>
              <a:gd name="connsiteX2867" fmla="*/ 1530344 w 4321169"/>
              <a:gd name="connsiteY2867" fmla="*/ 1752527 h 4327526"/>
              <a:gd name="connsiteX2868" fmla="*/ 1525581 w 4321169"/>
              <a:gd name="connsiteY2868" fmla="*/ 1757363 h 4327526"/>
              <a:gd name="connsiteX2869" fmla="*/ 1520819 w 4321169"/>
              <a:gd name="connsiteY2869" fmla="*/ 1752674 h 4327526"/>
              <a:gd name="connsiteX2870" fmla="*/ 1525581 w 4321169"/>
              <a:gd name="connsiteY2870" fmla="*/ 1747838 h 4327526"/>
              <a:gd name="connsiteX2871" fmla="*/ 2791613 w 4321169"/>
              <a:gd name="connsiteY2871" fmla="*/ 1741488 h 4327526"/>
              <a:gd name="connsiteX2872" fmla="*/ 2797170 w 4321169"/>
              <a:gd name="connsiteY2872" fmla="*/ 1747838 h 4327526"/>
              <a:gd name="connsiteX2873" fmla="*/ 2791613 w 4321169"/>
              <a:gd name="connsiteY2873" fmla="*/ 1754188 h 4327526"/>
              <a:gd name="connsiteX2874" fmla="*/ 2786057 w 4321169"/>
              <a:gd name="connsiteY2874" fmla="*/ 1747838 h 4327526"/>
              <a:gd name="connsiteX2875" fmla="*/ 2791613 w 4321169"/>
              <a:gd name="connsiteY2875" fmla="*/ 1741488 h 4327526"/>
              <a:gd name="connsiteX2876" fmla="*/ 480068 w 4321169"/>
              <a:gd name="connsiteY2876" fmla="*/ 1735138 h 4327526"/>
              <a:gd name="connsiteX2877" fmla="*/ 480225 w 4321169"/>
              <a:gd name="connsiteY2877" fmla="*/ 1735138 h 4327526"/>
              <a:gd name="connsiteX2878" fmla="*/ 498481 w 4321169"/>
              <a:gd name="connsiteY2878" fmla="*/ 1753394 h 4327526"/>
              <a:gd name="connsiteX2879" fmla="*/ 480225 w 4321169"/>
              <a:gd name="connsiteY2879" fmla="*/ 1771651 h 4327526"/>
              <a:gd name="connsiteX2880" fmla="*/ 461968 w 4321169"/>
              <a:gd name="connsiteY2880" fmla="*/ 1753550 h 4327526"/>
              <a:gd name="connsiteX2881" fmla="*/ 480068 w 4321169"/>
              <a:gd name="connsiteY2881" fmla="*/ 1735138 h 4327526"/>
              <a:gd name="connsiteX2882" fmla="*/ 3705069 w 4321169"/>
              <a:gd name="connsiteY2882" fmla="*/ 1731963 h 4327526"/>
              <a:gd name="connsiteX2883" fmla="*/ 3705220 w 4321169"/>
              <a:gd name="connsiteY2883" fmla="*/ 1731963 h 4327526"/>
              <a:gd name="connsiteX2884" fmla="*/ 3744907 w 4321169"/>
              <a:gd name="connsiteY2884" fmla="*/ 1771575 h 4327526"/>
              <a:gd name="connsiteX2885" fmla="*/ 3705371 w 4321169"/>
              <a:gd name="connsiteY2885" fmla="*/ 1811338 h 4327526"/>
              <a:gd name="connsiteX2886" fmla="*/ 3705220 w 4321169"/>
              <a:gd name="connsiteY2886" fmla="*/ 1811338 h 4327526"/>
              <a:gd name="connsiteX2887" fmla="*/ 3665532 w 4321169"/>
              <a:gd name="connsiteY2887" fmla="*/ 1771726 h 4327526"/>
              <a:gd name="connsiteX2888" fmla="*/ 3705069 w 4321169"/>
              <a:gd name="connsiteY2888" fmla="*/ 1731963 h 4327526"/>
              <a:gd name="connsiteX2889" fmla="*/ 1052364 w 4321169"/>
              <a:gd name="connsiteY2889" fmla="*/ 1719263 h 4327526"/>
              <a:gd name="connsiteX2890" fmla="*/ 1052518 w 4321169"/>
              <a:gd name="connsiteY2890" fmla="*/ 1719263 h 4327526"/>
              <a:gd name="connsiteX2891" fmla="*/ 1092207 w 4321169"/>
              <a:gd name="connsiteY2891" fmla="*/ 1758720 h 4327526"/>
              <a:gd name="connsiteX2892" fmla="*/ 1052671 w 4321169"/>
              <a:gd name="connsiteY2892" fmla="*/ 1798638 h 4327526"/>
              <a:gd name="connsiteX2893" fmla="*/ 1052518 w 4321169"/>
              <a:gd name="connsiteY2893" fmla="*/ 1798638 h 4327526"/>
              <a:gd name="connsiteX2894" fmla="*/ 1012830 w 4321169"/>
              <a:gd name="connsiteY2894" fmla="*/ 1759027 h 4327526"/>
              <a:gd name="connsiteX2895" fmla="*/ 1052364 w 4321169"/>
              <a:gd name="connsiteY2895" fmla="*/ 1719263 h 4327526"/>
              <a:gd name="connsiteX2896" fmla="*/ 348462 w 4321169"/>
              <a:gd name="connsiteY2896" fmla="*/ 1711326 h 4327526"/>
              <a:gd name="connsiteX2897" fmla="*/ 360369 w 4321169"/>
              <a:gd name="connsiteY2897" fmla="*/ 1723232 h 4327526"/>
              <a:gd name="connsiteX2898" fmla="*/ 348619 w 4321169"/>
              <a:gd name="connsiteY2898" fmla="*/ 1735139 h 4327526"/>
              <a:gd name="connsiteX2899" fmla="*/ 336556 w 4321169"/>
              <a:gd name="connsiteY2899" fmla="*/ 1723232 h 4327526"/>
              <a:gd name="connsiteX2900" fmla="*/ 348462 w 4321169"/>
              <a:gd name="connsiteY2900" fmla="*/ 1711326 h 4327526"/>
              <a:gd name="connsiteX2901" fmla="*/ 3265254 w 4321169"/>
              <a:gd name="connsiteY2901" fmla="*/ 1709738 h 4327526"/>
              <a:gd name="connsiteX2902" fmla="*/ 3265406 w 4321169"/>
              <a:gd name="connsiteY2902" fmla="*/ 1709738 h 4327526"/>
              <a:gd name="connsiteX2903" fmla="*/ 3306605 w 4321169"/>
              <a:gd name="connsiteY2903" fmla="*/ 1750861 h 4327526"/>
              <a:gd name="connsiteX2904" fmla="*/ 3265558 w 4321169"/>
              <a:gd name="connsiteY2904" fmla="*/ 1792288 h 4327526"/>
              <a:gd name="connsiteX2905" fmla="*/ 3265406 w 4321169"/>
              <a:gd name="connsiteY2905" fmla="*/ 1792288 h 4327526"/>
              <a:gd name="connsiteX2906" fmla="*/ 3224207 w 4321169"/>
              <a:gd name="connsiteY2906" fmla="*/ 1751165 h 4327526"/>
              <a:gd name="connsiteX2907" fmla="*/ 3265254 w 4321169"/>
              <a:gd name="connsiteY2907" fmla="*/ 1709738 h 4327526"/>
              <a:gd name="connsiteX2908" fmla="*/ 2555076 w 4321169"/>
              <a:gd name="connsiteY2908" fmla="*/ 1706563 h 4327526"/>
              <a:gd name="connsiteX2909" fmla="*/ 2555870 w 4321169"/>
              <a:gd name="connsiteY2909" fmla="*/ 1707357 h 4327526"/>
              <a:gd name="connsiteX2910" fmla="*/ 2555076 w 4321169"/>
              <a:gd name="connsiteY2910" fmla="*/ 1708151 h 4327526"/>
              <a:gd name="connsiteX2911" fmla="*/ 2554282 w 4321169"/>
              <a:gd name="connsiteY2911" fmla="*/ 1707357 h 4327526"/>
              <a:gd name="connsiteX2912" fmla="*/ 2555076 w 4321169"/>
              <a:gd name="connsiteY2912" fmla="*/ 1706563 h 4327526"/>
              <a:gd name="connsiteX2913" fmla="*/ 3836112 w 4321169"/>
              <a:gd name="connsiteY2913" fmla="*/ 1704976 h 4327526"/>
              <a:gd name="connsiteX2914" fmla="*/ 3836266 w 4321169"/>
              <a:gd name="connsiteY2914" fmla="*/ 1704976 h 4327526"/>
              <a:gd name="connsiteX2915" fmla="*/ 3871908 w 4321169"/>
              <a:gd name="connsiteY2915" fmla="*/ 1740541 h 4327526"/>
              <a:gd name="connsiteX2916" fmla="*/ 3836420 w 4321169"/>
              <a:gd name="connsiteY2916" fmla="*/ 1776414 h 4327526"/>
              <a:gd name="connsiteX2917" fmla="*/ 3836266 w 4321169"/>
              <a:gd name="connsiteY2917" fmla="*/ 1776414 h 4327526"/>
              <a:gd name="connsiteX2918" fmla="*/ 3800624 w 4321169"/>
              <a:gd name="connsiteY2918" fmla="*/ 1740849 h 4327526"/>
              <a:gd name="connsiteX2919" fmla="*/ 3836112 w 4321169"/>
              <a:gd name="connsiteY2919" fmla="*/ 1704976 h 4327526"/>
              <a:gd name="connsiteX2920" fmla="*/ 1384215 w 4321169"/>
              <a:gd name="connsiteY2920" fmla="*/ 1701801 h 4327526"/>
              <a:gd name="connsiteX2921" fmla="*/ 1384373 w 4321169"/>
              <a:gd name="connsiteY2921" fmla="*/ 1701801 h 4327526"/>
              <a:gd name="connsiteX2922" fmla="*/ 1400169 w 4321169"/>
              <a:gd name="connsiteY2922" fmla="*/ 1716807 h 4327526"/>
              <a:gd name="connsiteX2923" fmla="*/ 1384373 w 4321169"/>
              <a:gd name="connsiteY2923" fmla="*/ 1731964 h 4327526"/>
              <a:gd name="connsiteX2924" fmla="*/ 1368431 w 4321169"/>
              <a:gd name="connsiteY2924" fmla="*/ 1716957 h 4327526"/>
              <a:gd name="connsiteX2925" fmla="*/ 1384215 w 4321169"/>
              <a:gd name="connsiteY2925" fmla="*/ 1701801 h 4327526"/>
              <a:gd name="connsiteX2926" fmla="*/ 2932824 w 4321169"/>
              <a:gd name="connsiteY2926" fmla="*/ 1693863 h 4327526"/>
              <a:gd name="connsiteX2927" fmla="*/ 2951004 w 4321169"/>
              <a:gd name="connsiteY2927" fmla="*/ 1711966 h 4327526"/>
              <a:gd name="connsiteX2928" fmla="*/ 2932977 w 4321169"/>
              <a:gd name="connsiteY2928" fmla="*/ 1730376 h 4327526"/>
              <a:gd name="connsiteX2929" fmla="*/ 2932824 w 4321169"/>
              <a:gd name="connsiteY2929" fmla="*/ 1730376 h 4327526"/>
              <a:gd name="connsiteX2930" fmla="*/ 2914644 w 4321169"/>
              <a:gd name="connsiteY2930" fmla="*/ 1712119 h 4327526"/>
              <a:gd name="connsiteX2931" fmla="*/ 2932824 w 4321169"/>
              <a:gd name="connsiteY2931" fmla="*/ 1693863 h 4327526"/>
              <a:gd name="connsiteX2932" fmla="*/ 918147 w 4321169"/>
              <a:gd name="connsiteY2932" fmla="*/ 1689101 h 4327526"/>
              <a:gd name="connsiteX2933" fmla="*/ 918300 w 4321169"/>
              <a:gd name="connsiteY2933" fmla="*/ 1689101 h 4327526"/>
              <a:gd name="connsiteX2934" fmla="*/ 957271 w 4321169"/>
              <a:gd name="connsiteY2934" fmla="*/ 1728554 h 4327526"/>
              <a:gd name="connsiteX2935" fmla="*/ 918453 w 4321169"/>
              <a:gd name="connsiteY2935" fmla="*/ 1768476 h 4327526"/>
              <a:gd name="connsiteX2936" fmla="*/ 918300 w 4321169"/>
              <a:gd name="connsiteY2936" fmla="*/ 1768476 h 4327526"/>
              <a:gd name="connsiteX2937" fmla="*/ 879482 w 4321169"/>
              <a:gd name="connsiteY2937" fmla="*/ 1728866 h 4327526"/>
              <a:gd name="connsiteX2938" fmla="*/ 918147 w 4321169"/>
              <a:gd name="connsiteY2938" fmla="*/ 1689101 h 4327526"/>
              <a:gd name="connsiteX2939" fmla="*/ 216699 w 4321169"/>
              <a:gd name="connsiteY2939" fmla="*/ 1687513 h 4327526"/>
              <a:gd name="connsiteX2940" fmla="*/ 222254 w 4321169"/>
              <a:gd name="connsiteY2940" fmla="*/ 1693863 h 4327526"/>
              <a:gd name="connsiteX2941" fmla="*/ 216699 w 4321169"/>
              <a:gd name="connsiteY2941" fmla="*/ 1700213 h 4327526"/>
              <a:gd name="connsiteX2942" fmla="*/ 211141 w 4321169"/>
              <a:gd name="connsiteY2942" fmla="*/ 1694034 h 4327526"/>
              <a:gd name="connsiteX2943" fmla="*/ 216699 w 4321169"/>
              <a:gd name="connsiteY2943" fmla="*/ 1687513 h 4327526"/>
              <a:gd name="connsiteX2944" fmla="*/ 3967797 w 4321169"/>
              <a:gd name="connsiteY2944" fmla="*/ 1682750 h 4327526"/>
              <a:gd name="connsiteX2945" fmla="*/ 3967951 w 4321169"/>
              <a:gd name="connsiteY2945" fmla="*/ 1682750 h 4327526"/>
              <a:gd name="connsiteX2946" fmla="*/ 3995732 w 4321169"/>
              <a:gd name="connsiteY2946" fmla="*/ 1710454 h 4327526"/>
              <a:gd name="connsiteX2947" fmla="*/ 3968104 w 4321169"/>
              <a:gd name="connsiteY2947" fmla="*/ 1738313 h 4327526"/>
              <a:gd name="connsiteX2948" fmla="*/ 3967951 w 4321169"/>
              <a:gd name="connsiteY2948" fmla="*/ 1738313 h 4327526"/>
              <a:gd name="connsiteX2949" fmla="*/ 3940169 w 4321169"/>
              <a:gd name="connsiteY2949" fmla="*/ 1710608 h 4327526"/>
              <a:gd name="connsiteX2950" fmla="*/ 3967797 w 4321169"/>
              <a:gd name="connsiteY2950" fmla="*/ 1682750 h 4327526"/>
              <a:gd name="connsiteX2951" fmla="*/ 3398604 w 4321169"/>
              <a:gd name="connsiteY2951" fmla="*/ 1673226 h 4327526"/>
              <a:gd name="connsiteX2952" fmla="*/ 3398757 w 4321169"/>
              <a:gd name="connsiteY2952" fmla="*/ 1673226 h 4327526"/>
              <a:gd name="connsiteX2953" fmla="*/ 3444718 w 4321169"/>
              <a:gd name="connsiteY2953" fmla="*/ 1719034 h 4327526"/>
              <a:gd name="connsiteX2954" fmla="*/ 3398909 w 4321169"/>
              <a:gd name="connsiteY2954" fmla="*/ 1765301 h 4327526"/>
              <a:gd name="connsiteX2955" fmla="*/ 3398757 w 4321169"/>
              <a:gd name="connsiteY2955" fmla="*/ 1765301 h 4327526"/>
              <a:gd name="connsiteX2956" fmla="*/ 3352947 w 4321169"/>
              <a:gd name="connsiteY2956" fmla="*/ 1719492 h 4327526"/>
              <a:gd name="connsiteX2957" fmla="*/ 3398604 w 4321169"/>
              <a:gd name="connsiteY2957" fmla="*/ 1673226 h 4327526"/>
              <a:gd name="connsiteX2958" fmla="*/ 784949 w 4321169"/>
              <a:gd name="connsiteY2958" fmla="*/ 1666876 h 4327526"/>
              <a:gd name="connsiteX2959" fmla="*/ 785104 w 4321169"/>
              <a:gd name="connsiteY2959" fmla="*/ 1666876 h 4327526"/>
              <a:gd name="connsiteX2960" fmla="*/ 817570 w 4321169"/>
              <a:gd name="connsiteY2960" fmla="*/ 1698474 h 4327526"/>
              <a:gd name="connsiteX2961" fmla="*/ 785104 w 4321169"/>
              <a:gd name="connsiteY2961" fmla="*/ 1730376 h 4327526"/>
              <a:gd name="connsiteX2962" fmla="*/ 784949 w 4321169"/>
              <a:gd name="connsiteY2962" fmla="*/ 1730376 h 4327526"/>
              <a:gd name="connsiteX2963" fmla="*/ 752482 w 4321169"/>
              <a:gd name="connsiteY2963" fmla="*/ 1698778 h 4327526"/>
              <a:gd name="connsiteX2964" fmla="*/ 784949 w 4321169"/>
              <a:gd name="connsiteY2964" fmla="*/ 1666876 h 4327526"/>
              <a:gd name="connsiteX2965" fmla="*/ 1607338 w 4321169"/>
              <a:gd name="connsiteY2965" fmla="*/ 1662113 h 4327526"/>
              <a:gd name="connsiteX2966" fmla="*/ 1608132 w 4321169"/>
              <a:gd name="connsiteY2966" fmla="*/ 1662907 h 4327526"/>
              <a:gd name="connsiteX2967" fmla="*/ 1607338 w 4321169"/>
              <a:gd name="connsiteY2967" fmla="*/ 1663701 h 4327526"/>
              <a:gd name="connsiteX2968" fmla="*/ 1606544 w 4321169"/>
              <a:gd name="connsiteY2968" fmla="*/ 1662907 h 4327526"/>
              <a:gd name="connsiteX2969" fmla="*/ 1607338 w 4321169"/>
              <a:gd name="connsiteY2969" fmla="*/ 1662113 h 4327526"/>
              <a:gd name="connsiteX2970" fmla="*/ 4100584 w 4321169"/>
              <a:gd name="connsiteY2970" fmla="*/ 1660525 h 4327526"/>
              <a:gd name="connsiteX2971" fmla="*/ 4119557 w 4321169"/>
              <a:gd name="connsiteY2971" fmla="*/ 1679498 h 4327526"/>
              <a:gd name="connsiteX2972" fmla="*/ 4100584 w 4321169"/>
              <a:gd name="connsiteY2972" fmla="*/ 1698625 h 4327526"/>
              <a:gd name="connsiteX2973" fmla="*/ 4081612 w 4321169"/>
              <a:gd name="connsiteY2973" fmla="*/ 1679652 h 4327526"/>
              <a:gd name="connsiteX2974" fmla="*/ 4100584 w 4321169"/>
              <a:gd name="connsiteY2974" fmla="*/ 1660525 h 4327526"/>
              <a:gd name="connsiteX2975" fmla="*/ 84781 w 4321169"/>
              <a:gd name="connsiteY2975" fmla="*/ 1658938 h 4327526"/>
              <a:gd name="connsiteX2976" fmla="*/ 84931 w 4321169"/>
              <a:gd name="connsiteY2976" fmla="*/ 1658938 h 4327526"/>
              <a:gd name="connsiteX2977" fmla="*/ 90488 w 4321169"/>
              <a:gd name="connsiteY2977" fmla="*/ 1664494 h 4327526"/>
              <a:gd name="connsiteX2978" fmla="*/ 84931 w 4321169"/>
              <a:gd name="connsiteY2978" fmla="*/ 1670051 h 4327526"/>
              <a:gd name="connsiteX2979" fmla="*/ 79375 w 4321169"/>
              <a:gd name="connsiteY2979" fmla="*/ 1664494 h 4327526"/>
              <a:gd name="connsiteX2980" fmla="*/ 84781 w 4321169"/>
              <a:gd name="connsiteY2980" fmla="*/ 1658938 h 4327526"/>
              <a:gd name="connsiteX2981" fmla="*/ 2708194 w 4321169"/>
              <a:gd name="connsiteY2981" fmla="*/ 1657351 h 4327526"/>
              <a:gd name="connsiteX2982" fmla="*/ 2709857 w 4321169"/>
              <a:gd name="connsiteY2982" fmla="*/ 1658938 h 4327526"/>
              <a:gd name="connsiteX2983" fmla="*/ 2708194 w 4321169"/>
              <a:gd name="connsiteY2983" fmla="*/ 1660526 h 4327526"/>
              <a:gd name="connsiteX2984" fmla="*/ 2706682 w 4321169"/>
              <a:gd name="connsiteY2984" fmla="*/ 1658938 h 4327526"/>
              <a:gd name="connsiteX2985" fmla="*/ 2708194 w 4321169"/>
              <a:gd name="connsiteY2985" fmla="*/ 1657351 h 4327526"/>
              <a:gd name="connsiteX2986" fmla="*/ 1244379 w 4321169"/>
              <a:gd name="connsiteY2986" fmla="*/ 1652588 h 4327526"/>
              <a:gd name="connsiteX2987" fmla="*/ 1244531 w 4321169"/>
              <a:gd name="connsiteY2987" fmla="*/ 1652588 h 4327526"/>
              <a:gd name="connsiteX2988" fmla="*/ 1274617 w 4321169"/>
              <a:gd name="connsiteY2988" fmla="*/ 1683389 h 4327526"/>
              <a:gd name="connsiteX2989" fmla="*/ 1244683 w 4321169"/>
              <a:gd name="connsiteY2989" fmla="*/ 1714501 h 4327526"/>
              <a:gd name="connsiteX2990" fmla="*/ 1244531 w 4321169"/>
              <a:gd name="connsiteY2990" fmla="*/ 1714501 h 4327526"/>
              <a:gd name="connsiteX2991" fmla="*/ 1214444 w 4321169"/>
              <a:gd name="connsiteY2991" fmla="*/ 1683700 h 4327526"/>
              <a:gd name="connsiteX2992" fmla="*/ 1244379 w 4321169"/>
              <a:gd name="connsiteY2992" fmla="*/ 1652588 h 4327526"/>
              <a:gd name="connsiteX2993" fmla="*/ 3071729 w 4321169"/>
              <a:gd name="connsiteY2993" fmla="*/ 1647826 h 4327526"/>
              <a:gd name="connsiteX2994" fmla="*/ 3101815 w 4321169"/>
              <a:gd name="connsiteY2994" fmla="*/ 1677044 h 4327526"/>
              <a:gd name="connsiteX2995" fmla="*/ 3071884 w 4321169"/>
              <a:gd name="connsiteY2995" fmla="*/ 1706564 h 4327526"/>
              <a:gd name="connsiteX2996" fmla="*/ 3071729 w 4321169"/>
              <a:gd name="connsiteY2996" fmla="*/ 1706564 h 4327526"/>
              <a:gd name="connsiteX2997" fmla="*/ 3041798 w 4321169"/>
              <a:gd name="connsiteY2997" fmla="*/ 1677345 h 4327526"/>
              <a:gd name="connsiteX2998" fmla="*/ 3071729 w 4321169"/>
              <a:gd name="connsiteY2998" fmla="*/ 1647826 h 4327526"/>
              <a:gd name="connsiteX2999" fmla="*/ 3532028 w 4321169"/>
              <a:gd name="connsiteY2999" fmla="*/ 1644651 h 4327526"/>
              <a:gd name="connsiteX3000" fmla="*/ 3532182 w 4321169"/>
              <a:gd name="connsiteY3000" fmla="*/ 1644651 h 4327526"/>
              <a:gd name="connsiteX3001" fmla="*/ 3576478 w 4321169"/>
              <a:gd name="connsiteY3001" fmla="*/ 1688231 h 4327526"/>
              <a:gd name="connsiteX3002" fmla="*/ 3532337 w 4321169"/>
              <a:gd name="connsiteY3002" fmla="*/ 1731964 h 4327526"/>
              <a:gd name="connsiteX3003" fmla="*/ 3532028 w 4321169"/>
              <a:gd name="connsiteY3003" fmla="*/ 1731964 h 4327526"/>
              <a:gd name="connsiteX3004" fmla="*/ 3487887 w 4321169"/>
              <a:gd name="connsiteY3004" fmla="*/ 1688535 h 4327526"/>
              <a:gd name="connsiteX3005" fmla="*/ 3532028 w 4321169"/>
              <a:gd name="connsiteY3005" fmla="*/ 1644651 h 4327526"/>
              <a:gd name="connsiteX3006" fmla="*/ 651599 w 4321169"/>
              <a:gd name="connsiteY3006" fmla="*/ 1643063 h 4327526"/>
              <a:gd name="connsiteX3007" fmla="*/ 651753 w 4321169"/>
              <a:gd name="connsiteY3007" fmla="*/ 1643063 h 4327526"/>
              <a:gd name="connsiteX3008" fmla="*/ 677870 w 4321169"/>
              <a:gd name="connsiteY3008" fmla="*/ 1668388 h 4327526"/>
              <a:gd name="connsiteX3009" fmla="*/ 651753 w 4321169"/>
              <a:gd name="connsiteY3009" fmla="*/ 1693863 h 4327526"/>
              <a:gd name="connsiteX3010" fmla="*/ 651599 w 4321169"/>
              <a:gd name="connsiteY3010" fmla="*/ 1693863 h 4327526"/>
              <a:gd name="connsiteX3011" fmla="*/ 625482 w 4321169"/>
              <a:gd name="connsiteY3011" fmla="*/ 1668537 h 4327526"/>
              <a:gd name="connsiteX3012" fmla="*/ 651599 w 4321169"/>
              <a:gd name="connsiteY3012" fmla="*/ 1643063 h 4327526"/>
              <a:gd name="connsiteX3013" fmla="*/ 4232193 w 4321169"/>
              <a:gd name="connsiteY3013" fmla="*/ 1641475 h 4327526"/>
              <a:gd name="connsiteX3014" fmla="*/ 4232347 w 4321169"/>
              <a:gd name="connsiteY3014" fmla="*/ 1641475 h 4327526"/>
              <a:gd name="connsiteX3015" fmla="*/ 4240207 w 4321169"/>
              <a:gd name="connsiteY3015" fmla="*/ 1649412 h 4327526"/>
              <a:gd name="connsiteX3016" fmla="*/ 4232347 w 4321169"/>
              <a:gd name="connsiteY3016" fmla="*/ 1657350 h 4327526"/>
              <a:gd name="connsiteX3017" fmla="*/ 4224332 w 4321169"/>
              <a:gd name="connsiteY3017" fmla="*/ 1649412 h 4327526"/>
              <a:gd name="connsiteX3018" fmla="*/ 4232193 w 4321169"/>
              <a:gd name="connsiteY3018" fmla="*/ 1641475 h 4327526"/>
              <a:gd name="connsiteX3019" fmla="*/ 3664507 w 4321169"/>
              <a:gd name="connsiteY3019" fmla="*/ 1617663 h 4327526"/>
              <a:gd name="connsiteX3020" fmla="*/ 3664816 w 4321169"/>
              <a:gd name="connsiteY3020" fmla="*/ 1617663 h 4327526"/>
              <a:gd name="connsiteX3021" fmla="*/ 3705065 w 4321169"/>
              <a:gd name="connsiteY3021" fmla="*/ 1657122 h 4327526"/>
              <a:gd name="connsiteX3022" fmla="*/ 3664816 w 4321169"/>
              <a:gd name="connsiteY3022" fmla="*/ 1697038 h 4327526"/>
              <a:gd name="connsiteX3023" fmla="*/ 3624412 w 4321169"/>
              <a:gd name="connsiteY3023" fmla="*/ 1657427 h 4327526"/>
              <a:gd name="connsiteX3024" fmla="*/ 3664507 w 4321169"/>
              <a:gd name="connsiteY3024" fmla="*/ 1617663 h 4327526"/>
              <a:gd name="connsiteX3025" fmla="*/ 518172 w 4321169"/>
              <a:gd name="connsiteY3025" fmla="*/ 1617663 h 4327526"/>
              <a:gd name="connsiteX3026" fmla="*/ 518324 w 4321169"/>
              <a:gd name="connsiteY3026" fmla="*/ 1617663 h 4327526"/>
              <a:gd name="connsiteX3027" fmla="*/ 539756 w 4321169"/>
              <a:gd name="connsiteY3027" fmla="*/ 1639018 h 4327526"/>
              <a:gd name="connsiteX3028" fmla="*/ 518477 w 4321169"/>
              <a:gd name="connsiteY3028" fmla="*/ 1660526 h 4327526"/>
              <a:gd name="connsiteX3029" fmla="*/ 518324 w 4321169"/>
              <a:gd name="connsiteY3029" fmla="*/ 1660526 h 4327526"/>
              <a:gd name="connsiteX3030" fmla="*/ 496893 w 4321169"/>
              <a:gd name="connsiteY3030" fmla="*/ 1639171 h 4327526"/>
              <a:gd name="connsiteX3031" fmla="*/ 518172 w 4321169"/>
              <a:gd name="connsiteY3031" fmla="*/ 1617663 h 4327526"/>
              <a:gd name="connsiteX3032" fmla="*/ 1106341 w 4321169"/>
              <a:gd name="connsiteY3032" fmla="*/ 1611313 h 4327526"/>
              <a:gd name="connsiteX3033" fmla="*/ 1106495 w 4321169"/>
              <a:gd name="connsiteY3033" fmla="*/ 1611313 h 4327526"/>
              <a:gd name="connsiteX3034" fmla="*/ 1146182 w 4321169"/>
              <a:gd name="connsiteY3034" fmla="*/ 1650924 h 4327526"/>
              <a:gd name="connsiteX3035" fmla="*/ 1106647 w 4321169"/>
              <a:gd name="connsiteY3035" fmla="*/ 1690688 h 4327526"/>
              <a:gd name="connsiteX3036" fmla="*/ 1106495 w 4321169"/>
              <a:gd name="connsiteY3036" fmla="*/ 1690688 h 4327526"/>
              <a:gd name="connsiteX3037" fmla="*/ 1066960 w 4321169"/>
              <a:gd name="connsiteY3037" fmla="*/ 1651077 h 4327526"/>
              <a:gd name="connsiteX3038" fmla="*/ 1106341 w 4321169"/>
              <a:gd name="connsiteY3038" fmla="*/ 1611313 h 4327526"/>
              <a:gd name="connsiteX3039" fmla="*/ 1459623 w 4321169"/>
              <a:gd name="connsiteY3039" fmla="*/ 1608138 h 4327526"/>
              <a:gd name="connsiteX3040" fmla="*/ 1473195 w 4321169"/>
              <a:gd name="connsiteY3040" fmla="*/ 1621554 h 4327526"/>
              <a:gd name="connsiteX3041" fmla="*/ 1459779 w 4321169"/>
              <a:gd name="connsiteY3041" fmla="*/ 1635126 h 4327526"/>
              <a:gd name="connsiteX3042" fmla="*/ 1459623 w 4321169"/>
              <a:gd name="connsiteY3042" fmla="*/ 1635126 h 4327526"/>
              <a:gd name="connsiteX3043" fmla="*/ 1446207 w 4321169"/>
              <a:gd name="connsiteY3043" fmla="*/ 1621710 h 4327526"/>
              <a:gd name="connsiteX3044" fmla="*/ 1459623 w 4321169"/>
              <a:gd name="connsiteY3044" fmla="*/ 1608138 h 4327526"/>
              <a:gd name="connsiteX3045" fmla="*/ 3209692 w 4321169"/>
              <a:gd name="connsiteY3045" fmla="*/ 1601788 h 4327526"/>
              <a:gd name="connsiteX3046" fmla="*/ 3209844 w 4321169"/>
              <a:gd name="connsiteY3046" fmla="*/ 1601788 h 4327526"/>
              <a:gd name="connsiteX3047" fmla="*/ 3251043 w 4321169"/>
              <a:gd name="connsiteY3047" fmla="*/ 1642911 h 4327526"/>
              <a:gd name="connsiteX3048" fmla="*/ 3209996 w 4321169"/>
              <a:gd name="connsiteY3048" fmla="*/ 1684338 h 4327526"/>
              <a:gd name="connsiteX3049" fmla="*/ 3209844 w 4321169"/>
              <a:gd name="connsiteY3049" fmla="*/ 1684338 h 4327526"/>
              <a:gd name="connsiteX3050" fmla="*/ 3168645 w 4321169"/>
              <a:gd name="connsiteY3050" fmla="*/ 1643215 h 4327526"/>
              <a:gd name="connsiteX3051" fmla="*/ 3209692 w 4321169"/>
              <a:gd name="connsiteY3051" fmla="*/ 1601788 h 4327526"/>
              <a:gd name="connsiteX3052" fmla="*/ 2856623 w 4321169"/>
              <a:gd name="connsiteY3052" fmla="*/ 1600201 h 4327526"/>
              <a:gd name="connsiteX3053" fmla="*/ 2873370 w 4321169"/>
              <a:gd name="connsiteY3053" fmla="*/ 1616792 h 4327526"/>
              <a:gd name="connsiteX3054" fmla="*/ 2856779 w 4321169"/>
              <a:gd name="connsiteY3054" fmla="*/ 1633539 h 4327526"/>
              <a:gd name="connsiteX3055" fmla="*/ 2840032 w 4321169"/>
              <a:gd name="connsiteY3055" fmla="*/ 1616948 h 4327526"/>
              <a:gd name="connsiteX3056" fmla="*/ 2856623 w 4321169"/>
              <a:gd name="connsiteY3056" fmla="*/ 1600201 h 4327526"/>
              <a:gd name="connsiteX3057" fmla="*/ 386485 w 4321169"/>
              <a:gd name="connsiteY3057" fmla="*/ 1592263 h 4327526"/>
              <a:gd name="connsiteX3058" fmla="*/ 386638 w 4321169"/>
              <a:gd name="connsiteY3058" fmla="*/ 1592263 h 4327526"/>
              <a:gd name="connsiteX3059" fmla="*/ 403231 w 4321169"/>
              <a:gd name="connsiteY3059" fmla="*/ 1608932 h 4327526"/>
              <a:gd name="connsiteX3060" fmla="*/ 386638 w 4321169"/>
              <a:gd name="connsiteY3060" fmla="*/ 1625601 h 4327526"/>
              <a:gd name="connsiteX3061" fmla="*/ 369893 w 4321169"/>
              <a:gd name="connsiteY3061" fmla="*/ 1609085 h 4327526"/>
              <a:gd name="connsiteX3062" fmla="*/ 386485 w 4321169"/>
              <a:gd name="connsiteY3062" fmla="*/ 1592263 h 4327526"/>
              <a:gd name="connsiteX3063" fmla="*/ 3797859 w 4321169"/>
              <a:gd name="connsiteY3063" fmla="*/ 1590676 h 4327526"/>
              <a:gd name="connsiteX3064" fmla="*/ 3798012 w 4321169"/>
              <a:gd name="connsiteY3064" fmla="*/ 1590676 h 4327526"/>
              <a:gd name="connsiteX3065" fmla="*/ 3833655 w 4321169"/>
              <a:gd name="connsiteY3065" fmla="*/ 1626241 h 4327526"/>
              <a:gd name="connsiteX3066" fmla="*/ 3798166 w 4321169"/>
              <a:gd name="connsiteY3066" fmla="*/ 1662114 h 4327526"/>
              <a:gd name="connsiteX3067" fmla="*/ 3762370 w 4321169"/>
              <a:gd name="connsiteY3067" fmla="*/ 1626549 h 4327526"/>
              <a:gd name="connsiteX3068" fmla="*/ 3797859 w 4321169"/>
              <a:gd name="connsiteY3068" fmla="*/ 1590676 h 4327526"/>
              <a:gd name="connsiteX3069" fmla="*/ 1701701 w 4321169"/>
              <a:gd name="connsiteY3069" fmla="*/ 1585913 h 4327526"/>
              <a:gd name="connsiteX3070" fmla="*/ 1703195 w 4321169"/>
              <a:gd name="connsiteY3070" fmla="*/ 1587407 h 4327526"/>
              <a:gd name="connsiteX3071" fmla="*/ 1701701 w 4321169"/>
              <a:gd name="connsiteY3071" fmla="*/ 1589088 h 4327526"/>
              <a:gd name="connsiteX3072" fmla="*/ 1700207 w 4321169"/>
              <a:gd name="connsiteY3072" fmla="*/ 1587407 h 4327526"/>
              <a:gd name="connsiteX3073" fmla="*/ 1701701 w 4321169"/>
              <a:gd name="connsiteY3073" fmla="*/ 1585913 h 4327526"/>
              <a:gd name="connsiteX3074" fmla="*/ 970688 w 4321169"/>
              <a:gd name="connsiteY3074" fmla="*/ 1582738 h 4327526"/>
              <a:gd name="connsiteX3075" fmla="*/ 970840 w 4321169"/>
              <a:gd name="connsiteY3075" fmla="*/ 1582738 h 4327526"/>
              <a:gd name="connsiteX3076" fmla="*/ 1008069 w 4321169"/>
              <a:gd name="connsiteY3076" fmla="*/ 1619968 h 4327526"/>
              <a:gd name="connsiteX3077" fmla="*/ 970992 w 4321169"/>
              <a:gd name="connsiteY3077" fmla="*/ 1657351 h 4327526"/>
              <a:gd name="connsiteX3078" fmla="*/ 970840 w 4321169"/>
              <a:gd name="connsiteY3078" fmla="*/ 1657351 h 4327526"/>
              <a:gd name="connsiteX3079" fmla="*/ 933611 w 4321169"/>
              <a:gd name="connsiteY3079" fmla="*/ 1620121 h 4327526"/>
              <a:gd name="connsiteX3080" fmla="*/ 970688 w 4321169"/>
              <a:gd name="connsiteY3080" fmla="*/ 1582738 h 4327526"/>
              <a:gd name="connsiteX3081" fmla="*/ 2613895 w 4321169"/>
              <a:gd name="connsiteY3081" fmla="*/ 1581151 h 4327526"/>
              <a:gd name="connsiteX3082" fmla="*/ 2616195 w 4321169"/>
              <a:gd name="connsiteY3082" fmla="*/ 1583614 h 4327526"/>
              <a:gd name="connsiteX3083" fmla="*/ 2613895 w 4321169"/>
              <a:gd name="connsiteY3083" fmla="*/ 1585914 h 4327526"/>
              <a:gd name="connsiteX3084" fmla="*/ 2611432 w 4321169"/>
              <a:gd name="connsiteY3084" fmla="*/ 1583614 h 4327526"/>
              <a:gd name="connsiteX3085" fmla="*/ 2613895 w 4321169"/>
              <a:gd name="connsiteY3085" fmla="*/ 1581151 h 4327526"/>
              <a:gd name="connsiteX3086" fmla="*/ 3929851 w 4321169"/>
              <a:gd name="connsiteY3086" fmla="*/ 1576388 h 4327526"/>
              <a:gd name="connsiteX3087" fmla="*/ 3930002 w 4321169"/>
              <a:gd name="connsiteY3087" fmla="*/ 1576388 h 4327526"/>
              <a:gd name="connsiteX3088" fmla="*/ 3948107 w 4321169"/>
              <a:gd name="connsiteY3088" fmla="*/ 1595359 h 4327526"/>
              <a:gd name="connsiteX3089" fmla="*/ 3930002 w 4321169"/>
              <a:gd name="connsiteY3089" fmla="*/ 1614488 h 4327526"/>
              <a:gd name="connsiteX3090" fmla="*/ 3929851 w 4321169"/>
              <a:gd name="connsiteY3090" fmla="*/ 1614488 h 4327526"/>
              <a:gd name="connsiteX3091" fmla="*/ 3911594 w 4321169"/>
              <a:gd name="connsiteY3091" fmla="*/ 1595516 h 4327526"/>
              <a:gd name="connsiteX3092" fmla="*/ 3929851 w 4321169"/>
              <a:gd name="connsiteY3092" fmla="*/ 1576388 h 4327526"/>
              <a:gd name="connsiteX3093" fmla="*/ 253132 w 4321169"/>
              <a:gd name="connsiteY3093" fmla="*/ 1568450 h 4327526"/>
              <a:gd name="connsiteX3094" fmla="*/ 263529 w 4321169"/>
              <a:gd name="connsiteY3094" fmla="*/ 1578769 h 4327526"/>
              <a:gd name="connsiteX3095" fmla="*/ 253289 w 4321169"/>
              <a:gd name="connsiteY3095" fmla="*/ 1589088 h 4327526"/>
              <a:gd name="connsiteX3096" fmla="*/ 253132 w 4321169"/>
              <a:gd name="connsiteY3096" fmla="*/ 1589088 h 4327526"/>
              <a:gd name="connsiteX3097" fmla="*/ 242891 w 4321169"/>
              <a:gd name="connsiteY3097" fmla="*/ 1578925 h 4327526"/>
              <a:gd name="connsiteX3098" fmla="*/ 253132 w 4321169"/>
              <a:gd name="connsiteY3098" fmla="*/ 1568450 h 4327526"/>
              <a:gd name="connsiteX3099" fmla="*/ 3345344 w 4321169"/>
              <a:gd name="connsiteY3099" fmla="*/ 1560513 h 4327526"/>
              <a:gd name="connsiteX3100" fmla="*/ 3345652 w 4321169"/>
              <a:gd name="connsiteY3100" fmla="*/ 1560513 h 4327526"/>
              <a:gd name="connsiteX3101" fmla="*/ 3395504 w 4321169"/>
              <a:gd name="connsiteY3101" fmla="*/ 1610288 h 4327526"/>
              <a:gd name="connsiteX3102" fmla="*/ 3345805 w 4321169"/>
              <a:gd name="connsiteY3102" fmla="*/ 1660526 h 4327526"/>
              <a:gd name="connsiteX3103" fmla="*/ 3345498 w 4321169"/>
              <a:gd name="connsiteY3103" fmla="*/ 1660526 h 4327526"/>
              <a:gd name="connsiteX3104" fmla="*/ 3295645 w 4321169"/>
              <a:gd name="connsiteY3104" fmla="*/ 1610596 h 4327526"/>
              <a:gd name="connsiteX3105" fmla="*/ 3345344 w 4321169"/>
              <a:gd name="connsiteY3105" fmla="*/ 1560513 h 4327526"/>
              <a:gd name="connsiteX3106" fmla="*/ 1314379 w 4321169"/>
              <a:gd name="connsiteY3106" fmla="*/ 1558926 h 4327526"/>
              <a:gd name="connsiteX3107" fmla="*/ 1339702 w 4321169"/>
              <a:gd name="connsiteY3107" fmla="*/ 1584171 h 4327526"/>
              <a:gd name="connsiteX3108" fmla="*/ 1314534 w 4321169"/>
              <a:gd name="connsiteY3108" fmla="*/ 1609726 h 4327526"/>
              <a:gd name="connsiteX3109" fmla="*/ 1314379 w 4321169"/>
              <a:gd name="connsiteY3109" fmla="*/ 1609726 h 4327526"/>
              <a:gd name="connsiteX3110" fmla="*/ 1289056 w 4321169"/>
              <a:gd name="connsiteY3110" fmla="*/ 1584326 h 4327526"/>
              <a:gd name="connsiteX3111" fmla="*/ 1314379 w 4321169"/>
              <a:gd name="connsiteY3111" fmla="*/ 1558926 h 4327526"/>
              <a:gd name="connsiteX3112" fmla="*/ 834952 w 4321169"/>
              <a:gd name="connsiteY3112" fmla="*/ 1558926 h 4327526"/>
              <a:gd name="connsiteX3113" fmla="*/ 865037 w 4321169"/>
              <a:gd name="connsiteY3113" fmla="*/ 1588295 h 4327526"/>
              <a:gd name="connsiteX3114" fmla="*/ 835109 w 4321169"/>
              <a:gd name="connsiteY3114" fmla="*/ 1617664 h 4327526"/>
              <a:gd name="connsiteX3115" fmla="*/ 834952 w 4321169"/>
              <a:gd name="connsiteY3115" fmla="*/ 1617664 h 4327526"/>
              <a:gd name="connsiteX3116" fmla="*/ 804869 w 4321169"/>
              <a:gd name="connsiteY3116" fmla="*/ 1588447 h 4327526"/>
              <a:gd name="connsiteX3117" fmla="*/ 834952 w 4321169"/>
              <a:gd name="connsiteY3117" fmla="*/ 1558926 h 4327526"/>
              <a:gd name="connsiteX3118" fmla="*/ 4062407 w 4321169"/>
              <a:gd name="connsiteY3118" fmla="*/ 1554163 h 4327526"/>
              <a:gd name="connsiteX3119" fmla="*/ 4073519 w 4321169"/>
              <a:gd name="connsiteY3119" fmla="*/ 1564482 h 4327526"/>
              <a:gd name="connsiteX3120" fmla="*/ 4062407 w 4321169"/>
              <a:gd name="connsiteY3120" fmla="*/ 1574801 h 4327526"/>
              <a:gd name="connsiteX3121" fmla="*/ 4051294 w 4321169"/>
              <a:gd name="connsiteY3121" fmla="*/ 1564634 h 4327526"/>
              <a:gd name="connsiteX3122" fmla="*/ 4062407 w 4321169"/>
              <a:gd name="connsiteY3122" fmla="*/ 1554163 h 4327526"/>
              <a:gd name="connsiteX3123" fmla="*/ 3001804 w 4321169"/>
              <a:gd name="connsiteY3123" fmla="*/ 1549401 h 4327526"/>
              <a:gd name="connsiteX3124" fmla="*/ 3001957 w 4321169"/>
              <a:gd name="connsiteY3124" fmla="*/ 1549401 h 4327526"/>
              <a:gd name="connsiteX3125" fmla="*/ 3030532 w 4321169"/>
              <a:gd name="connsiteY3125" fmla="*/ 1577823 h 4327526"/>
              <a:gd name="connsiteX3126" fmla="*/ 3002110 w 4321169"/>
              <a:gd name="connsiteY3126" fmla="*/ 1606551 h 4327526"/>
              <a:gd name="connsiteX3127" fmla="*/ 3001957 w 4321169"/>
              <a:gd name="connsiteY3127" fmla="*/ 1606551 h 4327526"/>
              <a:gd name="connsiteX3128" fmla="*/ 2973382 w 4321169"/>
              <a:gd name="connsiteY3128" fmla="*/ 1577976 h 4327526"/>
              <a:gd name="connsiteX3129" fmla="*/ 3001804 w 4321169"/>
              <a:gd name="connsiteY3129" fmla="*/ 1549401 h 4327526"/>
              <a:gd name="connsiteX3130" fmla="*/ 120650 w 4321169"/>
              <a:gd name="connsiteY3130" fmla="*/ 1544638 h 4327526"/>
              <a:gd name="connsiteX3131" fmla="*/ 125413 w 4321169"/>
              <a:gd name="connsiteY3131" fmla="*/ 1549478 h 4327526"/>
              <a:gd name="connsiteX3132" fmla="*/ 120650 w 4321169"/>
              <a:gd name="connsiteY3132" fmla="*/ 1554163 h 4327526"/>
              <a:gd name="connsiteX3133" fmla="*/ 115888 w 4321169"/>
              <a:gd name="connsiteY3133" fmla="*/ 1549478 h 4327526"/>
              <a:gd name="connsiteX3134" fmla="*/ 120650 w 4321169"/>
              <a:gd name="connsiteY3134" fmla="*/ 1544638 h 4327526"/>
              <a:gd name="connsiteX3135" fmla="*/ 3481228 w 4321169"/>
              <a:gd name="connsiteY3135" fmla="*/ 1535113 h 4327526"/>
              <a:gd name="connsiteX3136" fmla="*/ 3481382 w 4321169"/>
              <a:gd name="connsiteY3136" fmla="*/ 1535113 h 4327526"/>
              <a:gd name="connsiteX3137" fmla="*/ 3525678 w 4321169"/>
              <a:gd name="connsiteY3137" fmla="*/ 1578617 h 4327526"/>
              <a:gd name="connsiteX3138" fmla="*/ 3481537 w 4321169"/>
              <a:gd name="connsiteY3138" fmla="*/ 1622426 h 4327526"/>
              <a:gd name="connsiteX3139" fmla="*/ 3481382 w 4321169"/>
              <a:gd name="connsiteY3139" fmla="*/ 1622426 h 4327526"/>
              <a:gd name="connsiteX3140" fmla="*/ 3437086 w 4321169"/>
              <a:gd name="connsiteY3140" fmla="*/ 1578921 h 4327526"/>
              <a:gd name="connsiteX3141" fmla="*/ 3481228 w 4321169"/>
              <a:gd name="connsiteY3141" fmla="*/ 1535113 h 4327526"/>
              <a:gd name="connsiteX3142" fmla="*/ 699146 w 4321169"/>
              <a:gd name="connsiteY3142" fmla="*/ 1531938 h 4327526"/>
              <a:gd name="connsiteX3143" fmla="*/ 699301 w 4321169"/>
              <a:gd name="connsiteY3143" fmla="*/ 1531938 h 4327526"/>
              <a:gd name="connsiteX3144" fmla="*/ 723906 w 4321169"/>
              <a:gd name="connsiteY3144" fmla="*/ 1556468 h 4327526"/>
              <a:gd name="connsiteX3145" fmla="*/ 699455 w 4321169"/>
              <a:gd name="connsiteY3145" fmla="*/ 1581151 h 4327526"/>
              <a:gd name="connsiteX3146" fmla="*/ 699301 w 4321169"/>
              <a:gd name="connsiteY3146" fmla="*/ 1581151 h 4327526"/>
              <a:gd name="connsiteX3147" fmla="*/ 674695 w 4321169"/>
              <a:gd name="connsiteY3147" fmla="*/ 1556621 h 4327526"/>
              <a:gd name="connsiteX3148" fmla="*/ 699146 w 4321169"/>
              <a:gd name="connsiteY3148" fmla="*/ 1531938 h 4327526"/>
              <a:gd name="connsiteX3149" fmla="*/ 4194963 w 4321169"/>
              <a:gd name="connsiteY3149" fmla="*/ 1530350 h 4327526"/>
              <a:gd name="connsiteX3150" fmla="*/ 4198785 w 4321169"/>
              <a:gd name="connsiteY3150" fmla="*/ 1534319 h 4327526"/>
              <a:gd name="connsiteX3151" fmla="*/ 4194963 w 4321169"/>
              <a:gd name="connsiteY3151" fmla="*/ 1538288 h 4327526"/>
              <a:gd name="connsiteX3152" fmla="*/ 4190994 w 4321169"/>
              <a:gd name="connsiteY3152" fmla="*/ 1534319 h 4327526"/>
              <a:gd name="connsiteX3153" fmla="*/ 4194963 w 4321169"/>
              <a:gd name="connsiteY3153" fmla="*/ 1530350 h 4327526"/>
              <a:gd name="connsiteX3154" fmla="*/ 2769313 w 4321169"/>
              <a:gd name="connsiteY3154" fmla="*/ 1525588 h 4327526"/>
              <a:gd name="connsiteX3155" fmla="*/ 2769463 w 4321169"/>
              <a:gd name="connsiteY3155" fmla="*/ 1525588 h 4327526"/>
              <a:gd name="connsiteX3156" fmla="*/ 2776532 w 4321169"/>
              <a:gd name="connsiteY3156" fmla="*/ 1532732 h 4327526"/>
              <a:gd name="connsiteX3157" fmla="*/ 2769463 w 4321169"/>
              <a:gd name="connsiteY3157" fmla="*/ 1539876 h 4327526"/>
              <a:gd name="connsiteX3158" fmla="*/ 2762394 w 4321169"/>
              <a:gd name="connsiteY3158" fmla="*/ 1532732 h 4327526"/>
              <a:gd name="connsiteX3159" fmla="*/ 2769313 w 4321169"/>
              <a:gd name="connsiteY3159" fmla="*/ 1525588 h 4327526"/>
              <a:gd name="connsiteX3160" fmla="*/ 1806569 w 4321169"/>
              <a:gd name="connsiteY3160" fmla="*/ 1525588 h 4327526"/>
              <a:gd name="connsiteX3161" fmla="*/ 1808157 w 4321169"/>
              <a:gd name="connsiteY3161" fmla="*/ 1526382 h 4327526"/>
              <a:gd name="connsiteX3162" fmla="*/ 1806569 w 4321169"/>
              <a:gd name="connsiteY3162" fmla="*/ 1527176 h 4327526"/>
              <a:gd name="connsiteX3163" fmla="*/ 1804982 w 4321169"/>
              <a:gd name="connsiteY3163" fmla="*/ 1526382 h 4327526"/>
              <a:gd name="connsiteX3164" fmla="*/ 1806569 w 4321169"/>
              <a:gd name="connsiteY3164" fmla="*/ 1525588 h 4327526"/>
              <a:gd name="connsiteX3165" fmla="*/ 1546219 w 4321169"/>
              <a:gd name="connsiteY3165" fmla="*/ 1524001 h 4327526"/>
              <a:gd name="connsiteX3166" fmla="*/ 1558919 w 4321169"/>
              <a:gd name="connsiteY3166" fmla="*/ 1537338 h 4327526"/>
              <a:gd name="connsiteX3167" fmla="*/ 1546219 w 4321169"/>
              <a:gd name="connsiteY3167" fmla="*/ 1550989 h 4327526"/>
              <a:gd name="connsiteX3168" fmla="*/ 1533519 w 4321169"/>
              <a:gd name="connsiteY3168" fmla="*/ 1537495 h 4327526"/>
              <a:gd name="connsiteX3169" fmla="*/ 1546219 w 4321169"/>
              <a:gd name="connsiteY3169" fmla="*/ 1524001 h 4327526"/>
              <a:gd name="connsiteX3170" fmla="*/ 3615449 w 4321169"/>
              <a:gd name="connsiteY3170" fmla="*/ 1511301 h 4327526"/>
              <a:gd name="connsiteX3171" fmla="*/ 3615603 w 4321169"/>
              <a:gd name="connsiteY3171" fmla="*/ 1511301 h 4327526"/>
              <a:gd name="connsiteX3172" fmla="*/ 3651245 w 4321169"/>
              <a:gd name="connsiteY3172" fmla="*/ 1546943 h 4327526"/>
              <a:gd name="connsiteX3173" fmla="*/ 3615603 w 4321169"/>
              <a:gd name="connsiteY3173" fmla="*/ 1582739 h 4327526"/>
              <a:gd name="connsiteX3174" fmla="*/ 3615449 w 4321169"/>
              <a:gd name="connsiteY3174" fmla="*/ 1582739 h 4327526"/>
              <a:gd name="connsiteX3175" fmla="*/ 3579961 w 4321169"/>
              <a:gd name="connsiteY3175" fmla="*/ 1547251 h 4327526"/>
              <a:gd name="connsiteX3176" fmla="*/ 3615449 w 4321169"/>
              <a:gd name="connsiteY3176" fmla="*/ 1511301 h 4327526"/>
              <a:gd name="connsiteX3177" fmla="*/ 1172299 w 4321169"/>
              <a:gd name="connsiteY3177" fmla="*/ 1511301 h 4327526"/>
              <a:gd name="connsiteX3178" fmla="*/ 1172452 w 4321169"/>
              <a:gd name="connsiteY3178" fmla="*/ 1511301 h 4327526"/>
              <a:gd name="connsiteX3179" fmla="*/ 1209682 w 4321169"/>
              <a:gd name="connsiteY3179" fmla="*/ 1548454 h 4327526"/>
              <a:gd name="connsiteX3180" fmla="*/ 1172605 w 4321169"/>
              <a:gd name="connsiteY3180" fmla="*/ 1585914 h 4327526"/>
              <a:gd name="connsiteX3181" fmla="*/ 1172452 w 4321169"/>
              <a:gd name="connsiteY3181" fmla="*/ 1585914 h 4327526"/>
              <a:gd name="connsiteX3182" fmla="*/ 1135070 w 4321169"/>
              <a:gd name="connsiteY3182" fmla="*/ 1548760 h 4327526"/>
              <a:gd name="connsiteX3183" fmla="*/ 1172299 w 4321169"/>
              <a:gd name="connsiteY3183" fmla="*/ 1511301 h 4327526"/>
              <a:gd name="connsiteX3184" fmla="*/ 565080 w 4321169"/>
              <a:gd name="connsiteY3184" fmla="*/ 1506538 h 4327526"/>
              <a:gd name="connsiteX3185" fmla="*/ 585642 w 4321169"/>
              <a:gd name="connsiteY3185" fmla="*/ 1527099 h 4327526"/>
              <a:gd name="connsiteX3186" fmla="*/ 565080 w 4321169"/>
              <a:gd name="connsiteY3186" fmla="*/ 1547813 h 4327526"/>
              <a:gd name="connsiteX3187" fmla="*/ 544519 w 4321169"/>
              <a:gd name="connsiteY3187" fmla="*/ 1527252 h 4327526"/>
              <a:gd name="connsiteX3188" fmla="*/ 565080 w 4321169"/>
              <a:gd name="connsiteY3188" fmla="*/ 1506538 h 4327526"/>
              <a:gd name="connsiteX3189" fmla="*/ 3143092 w 4321169"/>
              <a:gd name="connsiteY3189" fmla="*/ 1503363 h 4327526"/>
              <a:gd name="connsiteX3190" fmla="*/ 3143245 w 4321169"/>
              <a:gd name="connsiteY3190" fmla="*/ 1503363 h 4327526"/>
              <a:gd name="connsiteX3191" fmla="*/ 3181192 w 4321169"/>
              <a:gd name="connsiteY3191" fmla="*/ 1541233 h 4327526"/>
              <a:gd name="connsiteX3192" fmla="*/ 3143398 w 4321169"/>
              <a:gd name="connsiteY3192" fmla="*/ 1579563 h 4327526"/>
              <a:gd name="connsiteX3193" fmla="*/ 3143245 w 4321169"/>
              <a:gd name="connsiteY3193" fmla="*/ 1579563 h 4327526"/>
              <a:gd name="connsiteX3194" fmla="*/ 3105145 w 4321169"/>
              <a:gd name="connsiteY3194" fmla="*/ 1541540 h 4327526"/>
              <a:gd name="connsiteX3195" fmla="*/ 3143092 w 4321169"/>
              <a:gd name="connsiteY3195" fmla="*/ 1503363 h 4327526"/>
              <a:gd name="connsiteX3196" fmla="*/ 3750314 w 4321169"/>
              <a:gd name="connsiteY3196" fmla="*/ 1487488 h 4327526"/>
              <a:gd name="connsiteX3197" fmla="*/ 3750464 w 4321169"/>
              <a:gd name="connsiteY3197" fmla="*/ 1487488 h 4327526"/>
              <a:gd name="connsiteX3198" fmla="*/ 3778245 w 4321169"/>
              <a:gd name="connsiteY3198" fmla="*/ 1515119 h 4327526"/>
              <a:gd name="connsiteX3199" fmla="*/ 3750614 w 4321169"/>
              <a:gd name="connsiteY3199" fmla="*/ 1543051 h 4327526"/>
              <a:gd name="connsiteX3200" fmla="*/ 3750464 w 4321169"/>
              <a:gd name="connsiteY3200" fmla="*/ 1543051 h 4327526"/>
              <a:gd name="connsiteX3201" fmla="*/ 3722682 w 4321169"/>
              <a:gd name="connsiteY3201" fmla="*/ 1515420 h 4327526"/>
              <a:gd name="connsiteX3202" fmla="*/ 3750314 w 4321169"/>
              <a:gd name="connsiteY3202" fmla="*/ 1487488 h 4327526"/>
              <a:gd name="connsiteX3203" fmla="*/ 430859 w 4321169"/>
              <a:gd name="connsiteY3203" fmla="*/ 1479551 h 4327526"/>
              <a:gd name="connsiteX3204" fmla="*/ 431012 w 4321169"/>
              <a:gd name="connsiteY3204" fmla="*/ 1479551 h 4327526"/>
              <a:gd name="connsiteX3205" fmla="*/ 447681 w 4321169"/>
              <a:gd name="connsiteY3205" fmla="*/ 1496220 h 4327526"/>
              <a:gd name="connsiteX3206" fmla="*/ 431012 w 4321169"/>
              <a:gd name="connsiteY3206" fmla="*/ 1512889 h 4327526"/>
              <a:gd name="connsiteX3207" fmla="*/ 414343 w 4321169"/>
              <a:gd name="connsiteY3207" fmla="*/ 1496373 h 4327526"/>
              <a:gd name="connsiteX3208" fmla="*/ 430859 w 4321169"/>
              <a:gd name="connsiteY3208" fmla="*/ 1479551 h 4327526"/>
              <a:gd name="connsiteX3209" fmla="*/ 1919204 w 4321169"/>
              <a:gd name="connsiteY3209" fmla="*/ 1477963 h 4327526"/>
              <a:gd name="connsiteX3210" fmla="*/ 1922457 w 4321169"/>
              <a:gd name="connsiteY3210" fmla="*/ 1481060 h 4327526"/>
              <a:gd name="connsiteX3211" fmla="*/ 1919359 w 4321169"/>
              <a:gd name="connsiteY3211" fmla="*/ 1484313 h 4327526"/>
              <a:gd name="connsiteX3212" fmla="*/ 1916107 w 4321169"/>
              <a:gd name="connsiteY3212" fmla="*/ 1481060 h 4327526"/>
              <a:gd name="connsiteX3213" fmla="*/ 1919204 w 4321169"/>
              <a:gd name="connsiteY3213" fmla="*/ 1477963 h 4327526"/>
              <a:gd name="connsiteX3214" fmla="*/ 2396245 w 4321169"/>
              <a:gd name="connsiteY3214" fmla="*/ 1476376 h 4327526"/>
              <a:gd name="connsiteX3215" fmla="*/ 2396407 w 4321169"/>
              <a:gd name="connsiteY3215" fmla="*/ 1476376 h 4327526"/>
              <a:gd name="connsiteX3216" fmla="*/ 2400295 w 4321169"/>
              <a:gd name="connsiteY3216" fmla="*/ 1480264 h 4327526"/>
              <a:gd name="connsiteX3217" fmla="*/ 2396407 w 4321169"/>
              <a:gd name="connsiteY3217" fmla="*/ 1484314 h 4327526"/>
              <a:gd name="connsiteX3218" fmla="*/ 2396245 w 4321169"/>
              <a:gd name="connsiteY3218" fmla="*/ 1484314 h 4327526"/>
              <a:gd name="connsiteX3219" fmla="*/ 2392357 w 4321169"/>
              <a:gd name="connsiteY3219" fmla="*/ 1480264 h 4327526"/>
              <a:gd name="connsiteX3220" fmla="*/ 2396245 w 4321169"/>
              <a:gd name="connsiteY3220" fmla="*/ 1476376 h 4327526"/>
              <a:gd name="connsiteX3221" fmla="*/ 1032599 w 4321169"/>
              <a:gd name="connsiteY3221" fmla="*/ 1473201 h 4327526"/>
              <a:gd name="connsiteX3222" fmla="*/ 1032753 w 4321169"/>
              <a:gd name="connsiteY3222" fmla="*/ 1473201 h 4327526"/>
              <a:gd name="connsiteX3223" fmla="*/ 1074745 w 4321169"/>
              <a:gd name="connsiteY3223" fmla="*/ 1515117 h 4327526"/>
              <a:gd name="connsiteX3224" fmla="*/ 1032904 w 4321169"/>
              <a:gd name="connsiteY3224" fmla="*/ 1557339 h 4327526"/>
              <a:gd name="connsiteX3225" fmla="*/ 1032753 w 4321169"/>
              <a:gd name="connsiteY3225" fmla="*/ 1557339 h 4327526"/>
              <a:gd name="connsiteX3226" fmla="*/ 990760 w 4321169"/>
              <a:gd name="connsiteY3226" fmla="*/ 1515423 h 4327526"/>
              <a:gd name="connsiteX3227" fmla="*/ 1032599 w 4321169"/>
              <a:gd name="connsiteY3227" fmla="*/ 1473201 h 4327526"/>
              <a:gd name="connsiteX3228" fmla="*/ 1394539 w 4321169"/>
              <a:gd name="connsiteY3228" fmla="*/ 1468438 h 4327526"/>
              <a:gd name="connsiteX3229" fmla="*/ 1394688 w 4321169"/>
              <a:gd name="connsiteY3229" fmla="*/ 1468438 h 4327526"/>
              <a:gd name="connsiteX3230" fmla="*/ 1419220 w 4321169"/>
              <a:gd name="connsiteY3230" fmla="*/ 1493761 h 4327526"/>
              <a:gd name="connsiteX3231" fmla="*/ 1394688 w 4321169"/>
              <a:gd name="connsiteY3231" fmla="*/ 1519238 h 4327526"/>
              <a:gd name="connsiteX3232" fmla="*/ 1370018 w 4321169"/>
              <a:gd name="connsiteY3232" fmla="*/ 1493915 h 4327526"/>
              <a:gd name="connsiteX3233" fmla="*/ 1394539 w 4321169"/>
              <a:gd name="connsiteY3233" fmla="*/ 1468438 h 4327526"/>
              <a:gd name="connsiteX3234" fmla="*/ 3883739 w 4321169"/>
              <a:gd name="connsiteY3234" fmla="*/ 1465263 h 4327526"/>
              <a:gd name="connsiteX3235" fmla="*/ 3883889 w 4321169"/>
              <a:gd name="connsiteY3235" fmla="*/ 1465263 h 4327526"/>
              <a:gd name="connsiteX3236" fmla="*/ 3902070 w 4321169"/>
              <a:gd name="connsiteY3236" fmla="*/ 1483444 h 4327526"/>
              <a:gd name="connsiteX3237" fmla="*/ 3883889 w 4321169"/>
              <a:gd name="connsiteY3237" fmla="*/ 1501776 h 4327526"/>
              <a:gd name="connsiteX3238" fmla="*/ 3865708 w 4321169"/>
              <a:gd name="connsiteY3238" fmla="*/ 1483595 h 4327526"/>
              <a:gd name="connsiteX3239" fmla="*/ 3883739 w 4321169"/>
              <a:gd name="connsiteY3239" fmla="*/ 1465263 h 4327526"/>
              <a:gd name="connsiteX3240" fmla="*/ 2920841 w 4321169"/>
              <a:gd name="connsiteY3240" fmla="*/ 1460501 h 4327526"/>
              <a:gd name="connsiteX3241" fmla="*/ 2920994 w 4321169"/>
              <a:gd name="connsiteY3241" fmla="*/ 1460501 h 4327526"/>
              <a:gd name="connsiteX3242" fmla="*/ 2949569 w 4321169"/>
              <a:gd name="connsiteY3242" fmla="*/ 1488999 h 4327526"/>
              <a:gd name="connsiteX3243" fmla="*/ 2921147 w 4321169"/>
              <a:gd name="connsiteY3243" fmla="*/ 1517651 h 4327526"/>
              <a:gd name="connsiteX3244" fmla="*/ 2920994 w 4321169"/>
              <a:gd name="connsiteY3244" fmla="*/ 1517651 h 4327526"/>
              <a:gd name="connsiteX3245" fmla="*/ 2892419 w 4321169"/>
              <a:gd name="connsiteY3245" fmla="*/ 1489152 h 4327526"/>
              <a:gd name="connsiteX3246" fmla="*/ 2920841 w 4321169"/>
              <a:gd name="connsiteY3246" fmla="*/ 1460501 h 4327526"/>
              <a:gd name="connsiteX3247" fmla="*/ 3282868 w 4321169"/>
              <a:gd name="connsiteY3247" fmla="*/ 1458913 h 4327526"/>
              <a:gd name="connsiteX3248" fmla="*/ 3283022 w 4321169"/>
              <a:gd name="connsiteY3248" fmla="*/ 1458913 h 4327526"/>
              <a:gd name="connsiteX3249" fmla="*/ 3330570 w 4321169"/>
              <a:gd name="connsiteY3249" fmla="*/ 1506384 h 4327526"/>
              <a:gd name="connsiteX3250" fmla="*/ 3283175 w 4321169"/>
              <a:gd name="connsiteY3250" fmla="*/ 1554163 h 4327526"/>
              <a:gd name="connsiteX3251" fmla="*/ 3283022 w 4321169"/>
              <a:gd name="connsiteY3251" fmla="*/ 1554163 h 4327526"/>
              <a:gd name="connsiteX3252" fmla="*/ 3235474 w 4321169"/>
              <a:gd name="connsiteY3252" fmla="*/ 1506692 h 4327526"/>
              <a:gd name="connsiteX3253" fmla="*/ 3282868 w 4321169"/>
              <a:gd name="connsiteY3253" fmla="*/ 1458913 h 4327526"/>
              <a:gd name="connsiteX3254" fmla="*/ 296865 w 4321169"/>
              <a:gd name="connsiteY3254" fmla="*/ 1457325 h 4327526"/>
              <a:gd name="connsiteX3255" fmla="*/ 304803 w 4321169"/>
              <a:gd name="connsiteY3255" fmla="*/ 1465185 h 4327526"/>
              <a:gd name="connsiteX3256" fmla="*/ 296865 w 4321169"/>
              <a:gd name="connsiteY3256" fmla="*/ 1473200 h 4327526"/>
              <a:gd name="connsiteX3257" fmla="*/ 288928 w 4321169"/>
              <a:gd name="connsiteY3257" fmla="*/ 1465339 h 4327526"/>
              <a:gd name="connsiteX3258" fmla="*/ 296865 w 4321169"/>
              <a:gd name="connsiteY3258" fmla="*/ 1457325 h 4327526"/>
              <a:gd name="connsiteX3259" fmla="*/ 2277981 w 4321169"/>
              <a:gd name="connsiteY3259" fmla="*/ 1452563 h 4327526"/>
              <a:gd name="connsiteX3260" fmla="*/ 2278132 w 4321169"/>
              <a:gd name="connsiteY3260" fmla="*/ 1452563 h 4327526"/>
              <a:gd name="connsiteX3261" fmla="*/ 2279644 w 4321169"/>
              <a:gd name="connsiteY3261" fmla="*/ 1454150 h 4327526"/>
              <a:gd name="connsiteX3262" fmla="*/ 2277981 w 4321169"/>
              <a:gd name="connsiteY3262" fmla="*/ 1455738 h 4327526"/>
              <a:gd name="connsiteX3263" fmla="*/ 2276469 w 4321169"/>
              <a:gd name="connsiteY3263" fmla="*/ 1454150 h 4327526"/>
              <a:gd name="connsiteX3264" fmla="*/ 2277981 w 4321169"/>
              <a:gd name="connsiteY3264" fmla="*/ 1452563 h 4327526"/>
              <a:gd name="connsiteX3265" fmla="*/ 2036681 w 4321169"/>
              <a:gd name="connsiteY3265" fmla="*/ 1452563 h 4327526"/>
              <a:gd name="connsiteX3266" fmla="*/ 2038344 w 4321169"/>
              <a:gd name="connsiteY3266" fmla="*/ 1454150 h 4327526"/>
              <a:gd name="connsiteX3267" fmla="*/ 2036681 w 4321169"/>
              <a:gd name="connsiteY3267" fmla="*/ 1455738 h 4327526"/>
              <a:gd name="connsiteX3268" fmla="*/ 2035169 w 4321169"/>
              <a:gd name="connsiteY3268" fmla="*/ 1454150 h 4327526"/>
              <a:gd name="connsiteX3269" fmla="*/ 2036681 w 4321169"/>
              <a:gd name="connsiteY3269" fmla="*/ 1452563 h 4327526"/>
              <a:gd name="connsiteX3270" fmla="*/ 1642187 w 4321169"/>
              <a:gd name="connsiteY3270" fmla="*/ 1450976 h 4327526"/>
              <a:gd name="connsiteX3271" fmla="*/ 1655757 w 4321169"/>
              <a:gd name="connsiteY3271" fmla="*/ 1464394 h 4327526"/>
              <a:gd name="connsiteX3272" fmla="*/ 1642339 w 4321169"/>
              <a:gd name="connsiteY3272" fmla="*/ 1477964 h 4327526"/>
              <a:gd name="connsiteX3273" fmla="*/ 1628769 w 4321169"/>
              <a:gd name="connsiteY3273" fmla="*/ 1464546 h 4327526"/>
              <a:gd name="connsiteX3274" fmla="*/ 1642187 w 4321169"/>
              <a:gd name="connsiteY3274" fmla="*/ 1450976 h 4327526"/>
              <a:gd name="connsiteX3275" fmla="*/ 893616 w 4321169"/>
              <a:gd name="connsiteY3275" fmla="*/ 1447801 h 4327526"/>
              <a:gd name="connsiteX3276" fmla="*/ 893769 w 4321169"/>
              <a:gd name="connsiteY3276" fmla="*/ 1447801 h 4327526"/>
              <a:gd name="connsiteX3277" fmla="*/ 928695 w 4321169"/>
              <a:gd name="connsiteY3277" fmla="*/ 1482573 h 4327526"/>
              <a:gd name="connsiteX3278" fmla="*/ 893769 w 4321169"/>
              <a:gd name="connsiteY3278" fmla="*/ 1517651 h 4327526"/>
              <a:gd name="connsiteX3279" fmla="*/ 858843 w 4321169"/>
              <a:gd name="connsiteY3279" fmla="*/ 1482879 h 4327526"/>
              <a:gd name="connsiteX3280" fmla="*/ 893616 w 4321169"/>
              <a:gd name="connsiteY3280" fmla="*/ 1447801 h 4327526"/>
              <a:gd name="connsiteX3281" fmla="*/ 4017164 w 4321169"/>
              <a:gd name="connsiteY3281" fmla="*/ 1446213 h 4327526"/>
              <a:gd name="connsiteX3282" fmla="*/ 4022720 w 4321169"/>
              <a:gd name="connsiteY3282" fmla="*/ 1451769 h 4327526"/>
              <a:gd name="connsiteX3283" fmla="*/ 4017164 w 4321169"/>
              <a:gd name="connsiteY3283" fmla="*/ 1457326 h 4327526"/>
              <a:gd name="connsiteX3284" fmla="*/ 4011607 w 4321169"/>
              <a:gd name="connsiteY3284" fmla="*/ 1451769 h 4327526"/>
              <a:gd name="connsiteX3285" fmla="*/ 4017164 w 4321169"/>
              <a:gd name="connsiteY3285" fmla="*/ 1446213 h 4327526"/>
              <a:gd name="connsiteX3286" fmla="*/ 2672474 w 4321169"/>
              <a:gd name="connsiteY3286" fmla="*/ 1443038 h 4327526"/>
              <a:gd name="connsiteX3287" fmla="*/ 2672627 w 4321169"/>
              <a:gd name="connsiteY3287" fmla="*/ 1443038 h 4327526"/>
              <a:gd name="connsiteX3288" fmla="*/ 2690807 w 4321169"/>
              <a:gd name="connsiteY3288" fmla="*/ 1461218 h 4327526"/>
              <a:gd name="connsiteX3289" fmla="*/ 2672627 w 4321169"/>
              <a:gd name="connsiteY3289" fmla="*/ 1479551 h 4327526"/>
              <a:gd name="connsiteX3290" fmla="*/ 2654294 w 4321169"/>
              <a:gd name="connsiteY3290" fmla="*/ 1461371 h 4327526"/>
              <a:gd name="connsiteX3291" fmla="*/ 2672474 w 4321169"/>
              <a:gd name="connsiteY3291" fmla="*/ 1443038 h 4327526"/>
              <a:gd name="connsiteX3292" fmla="*/ 2157407 w 4321169"/>
              <a:gd name="connsiteY3292" fmla="*/ 1443038 h 4327526"/>
              <a:gd name="connsiteX3293" fmla="*/ 2158995 w 4321169"/>
              <a:gd name="connsiteY3293" fmla="*/ 1444626 h 4327526"/>
              <a:gd name="connsiteX3294" fmla="*/ 2157407 w 4321169"/>
              <a:gd name="connsiteY3294" fmla="*/ 1446214 h 4327526"/>
              <a:gd name="connsiteX3295" fmla="*/ 2155819 w 4321169"/>
              <a:gd name="connsiteY3295" fmla="*/ 1444626 h 4327526"/>
              <a:gd name="connsiteX3296" fmla="*/ 2157407 w 4321169"/>
              <a:gd name="connsiteY3296" fmla="*/ 1443038 h 4327526"/>
              <a:gd name="connsiteX3297" fmla="*/ 163442 w 4321169"/>
              <a:gd name="connsiteY3297" fmla="*/ 1431925 h 4327526"/>
              <a:gd name="connsiteX3298" fmla="*/ 163583 w 4321169"/>
              <a:gd name="connsiteY3298" fmla="*/ 1431925 h 4327526"/>
              <a:gd name="connsiteX3299" fmla="*/ 166688 w 4321169"/>
              <a:gd name="connsiteY3299" fmla="*/ 1435170 h 4327526"/>
              <a:gd name="connsiteX3300" fmla="*/ 163583 w 4321169"/>
              <a:gd name="connsiteY3300" fmla="*/ 1438275 h 4327526"/>
              <a:gd name="connsiteX3301" fmla="*/ 160338 w 4321169"/>
              <a:gd name="connsiteY3301" fmla="*/ 1435170 h 4327526"/>
              <a:gd name="connsiteX3302" fmla="*/ 163442 w 4321169"/>
              <a:gd name="connsiteY3302" fmla="*/ 1431925 h 4327526"/>
              <a:gd name="connsiteX3303" fmla="*/ 755656 w 4321169"/>
              <a:gd name="connsiteY3303" fmla="*/ 1427163 h 4327526"/>
              <a:gd name="connsiteX3304" fmla="*/ 779468 w 4321169"/>
              <a:gd name="connsiteY3304" fmla="*/ 1450182 h 4327526"/>
              <a:gd name="connsiteX3305" fmla="*/ 755656 w 4321169"/>
              <a:gd name="connsiteY3305" fmla="*/ 1473201 h 4327526"/>
              <a:gd name="connsiteX3306" fmla="*/ 731843 w 4321169"/>
              <a:gd name="connsiteY3306" fmla="*/ 1450331 h 4327526"/>
              <a:gd name="connsiteX3307" fmla="*/ 755656 w 4321169"/>
              <a:gd name="connsiteY3307" fmla="*/ 1427163 h 4327526"/>
              <a:gd name="connsiteX3308" fmla="*/ 3421625 w 4321169"/>
              <a:gd name="connsiteY3308" fmla="*/ 1425576 h 4327526"/>
              <a:gd name="connsiteX3309" fmla="*/ 3421776 w 4321169"/>
              <a:gd name="connsiteY3309" fmla="*/ 1425576 h 4327526"/>
              <a:gd name="connsiteX3310" fmla="*/ 3468532 w 4321169"/>
              <a:gd name="connsiteY3310" fmla="*/ 1473047 h 4327526"/>
              <a:gd name="connsiteX3311" fmla="*/ 3421927 w 4321169"/>
              <a:gd name="connsiteY3311" fmla="*/ 1520826 h 4327526"/>
              <a:gd name="connsiteX3312" fmla="*/ 3375020 w 4321169"/>
              <a:gd name="connsiteY3312" fmla="*/ 1473355 h 4327526"/>
              <a:gd name="connsiteX3313" fmla="*/ 3421625 w 4321169"/>
              <a:gd name="connsiteY3313" fmla="*/ 1425576 h 4327526"/>
              <a:gd name="connsiteX3314" fmla="*/ 4151243 w 4321169"/>
              <a:gd name="connsiteY3314" fmla="*/ 1419225 h 4327526"/>
              <a:gd name="connsiteX3315" fmla="*/ 4152894 w 4321169"/>
              <a:gd name="connsiteY3315" fmla="*/ 1420749 h 4327526"/>
              <a:gd name="connsiteX3316" fmla="*/ 4151243 w 4321169"/>
              <a:gd name="connsiteY3316" fmla="*/ 1422400 h 4327526"/>
              <a:gd name="connsiteX3317" fmla="*/ 4149719 w 4321169"/>
              <a:gd name="connsiteY3317" fmla="*/ 1420876 h 4327526"/>
              <a:gd name="connsiteX3318" fmla="*/ 4151243 w 4321169"/>
              <a:gd name="connsiteY3318" fmla="*/ 1419225 h 4327526"/>
              <a:gd name="connsiteX3319" fmla="*/ 1246834 w 4321169"/>
              <a:gd name="connsiteY3319" fmla="*/ 1411288 h 4327526"/>
              <a:gd name="connsiteX3320" fmla="*/ 1246988 w 4321169"/>
              <a:gd name="connsiteY3320" fmla="*/ 1411288 h 4327526"/>
              <a:gd name="connsiteX3321" fmla="*/ 1290490 w 4321169"/>
              <a:gd name="connsiteY3321" fmla="*/ 1453999 h 4327526"/>
              <a:gd name="connsiteX3322" fmla="*/ 1247142 w 4321169"/>
              <a:gd name="connsiteY3322" fmla="*/ 1497013 h 4327526"/>
              <a:gd name="connsiteX3323" fmla="*/ 1246988 w 4321169"/>
              <a:gd name="connsiteY3323" fmla="*/ 1497013 h 4327526"/>
              <a:gd name="connsiteX3324" fmla="*/ 1203484 w 4321169"/>
              <a:gd name="connsiteY3324" fmla="*/ 1454302 h 4327526"/>
              <a:gd name="connsiteX3325" fmla="*/ 1246834 w 4321169"/>
              <a:gd name="connsiteY3325" fmla="*/ 1411288 h 4327526"/>
              <a:gd name="connsiteX3326" fmla="*/ 3067607 w 4321169"/>
              <a:gd name="connsiteY3326" fmla="*/ 1404938 h 4327526"/>
              <a:gd name="connsiteX3327" fmla="*/ 3067915 w 4321169"/>
              <a:gd name="connsiteY3327" fmla="*/ 1404938 h 4327526"/>
              <a:gd name="connsiteX3328" fmla="*/ 3111495 w 4321169"/>
              <a:gd name="connsiteY3328" fmla="*/ 1447649 h 4327526"/>
              <a:gd name="connsiteX3329" fmla="*/ 3068069 w 4321169"/>
              <a:gd name="connsiteY3329" fmla="*/ 1490663 h 4327526"/>
              <a:gd name="connsiteX3330" fmla="*/ 3067761 w 4321169"/>
              <a:gd name="connsiteY3330" fmla="*/ 1490663 h 4327526"/>
              <a:gd name="connsiteX3331" fmla="*/ 3024182 w 4321169"/>
              <a:gd name="connsiteY3331" fmla="*/ 1447952 h 4327526"/>
              <a:gd name="connsiteX3332" fmla="*/ 3067607 w 4321169"/>
              <a:gd name="connsiteY3332" fmla="*/ 1404938 h 4327526"/>
              <a:gd name="connsiteX3333" fmla="*/ 3559094 w 4321169"/>
              <a:gd name="connsiteY3333" fmla="*/ 1400176 h 4327526"/>
              <a:gd name="connsiteX3334" fmla="*/ 3559245 w 4321169"/>
              <a:gd name="connsiteY3334" fmla="*/ 1400176 h 4327526"/>
              <a:gd name="connsiteX3335" fmla="*/ 3598707 w 4321169"/>
              <a:gd name="connsiteY3335" fmla="*/ 1439788 h 4327526"/>
              <a:gd name="connsiteX3336" fmla="*/ 3559396 w 4321169"/>
              <a:gd name="connsiteY3336" fmla="*/ 1479551 h 4327526"/>
              <a:gd name="connsiteX3337" fmla="*/ 3559245 w 4321169"/>
              <a:gd name="connsiteY3337" fmla="*/ 1479551 h 4327526"/>
              <a:gd name="connsiteX3338" fmla="*/ 3519633 w 4321169"/>
              <a:gd name="connsiteY3338" fmla="*/ 1440090 h 4327526"/>
              <a:gd name="connsiteX3339" fmla="*/ 3559094 w 4321169"/>
              <a:gd name="connsiteY3339" fmla="*/ 1400176 h 4327526"/>
              <a:gd name="connsiteX3340" fmla="*/ 1747832 w 4321169"/>
              <a:gd name="connsiteY3340" fmla="*/ 1398588 h 4327526"/>
              <a:gd name="connsiteX3341" fmla="*/ 1754182 w 4321169"/>
              <a:gd name="connsiteY3341" fmla="*/ 1404938 h 4327526"/>
              <a:gd name="connsiteX3342" fmla="*/ 1747832 w 4321169"/>
              <a:gd name="connsiteY3342" fmla="*/ 1411288 h 4327526"/>
              <a:gd name="connsiteX3343" fmla="*/ 1741482 w 4321169"/>
              <a:gd name="connsiteY3343" fmla="*/ 1404938 h 4327526"/>
              <a:gd name="connsiteX3344" fmla="*/ 1747832 w 4321169"/>
              <a:gd name="connsiteY3344" fmla="*/ 1398588 h 4327526"/>
              <a:gd name="connsiteX3345" fmla="*/ 620003 w 4321169"/>
              <a:gd name="connsiteY3345" fmla="*/ 1398588 h 4327526"/>
              <a:gd name="connsiteX3346" fmla="*/ 639770 w 4321169"/>
              <a:gd name="connsiteY3346" fmla="*/ 1418355 h 4327526"/>
              <a:gd name="connsiteX3347" fmla="*/ 620003 w 4321169"/>
              <a:gd name="connsiteY3347" fmla="*/ 1438276 h 4327526"/>
              <a:gd name="connsiteX3348" fmla="*/ 600234 w 4321169"/>
              <a:gd name="connsiteY3348" fmla="*/ 1418508 h 4327526"/>
              <a:gd name="connsiteX3349" fmla="*/ 620003 w 4321169"/>
              <a:gd name="connsiteY3349" fmla="*/ 1398588 h 4327526"/>
              <a:gd name="connsiteX3350" fmla="*/ 2566910 w 4321169"/>
              <a:gd name="connsiteY3350" fmla="*/ 1393826 h 4327526"/>
              <a:gd name="connsiteX3351" fmla="*/ 2567053 w 4321169"/>
              <a:gd name="connsiteY3351" fmla="*/ 1393826 h 4327526"/>
              <a:gd name="connsiteX3352" fmla="*/ 2574919 w 4321169"/>
              <a:gd name="connsiteY3352" fmla="*/ 1402557 h 4327526"/>
              <a:gd name="connsiteX3353" fmla="*/ 2567053 w 4321169"/>
              <a:gd name="connsiteY3353" fmla="*/ 1411289 h 4327526"/>
              <a:gd name="connsiteX3354" fmla="*/ 2559044 w 4321169"/>
              <a:gd name="connsiteY3354" fmla="*/ 1402557 h 4327526"/>
              <a:gd name="connsiteX3355" fmla="*/ 2566910 w 4321169"/>
              <a:gd name="connsiteY3355" fmla="*/ 1393826 h 4327526"/>
              <a:gd name="connsiteX3356" fmla="*/ 1485025 w 4321169"/>
              <a:gd name="connsiteY3356" fmla="*/ 1387476 h 4327526"/>
              <a:gd name="connsiteX3357" fmla="*/ 1509707 w 4321169"/>
              <a:gd name="connsiteY3357" fmla="*/ 1412798 h 4327526"/>
              <a:gd name="connsiteX3358" fmla="*/ 1485176 w 4321169"/>
              <a:gd name="connsiteY3358" fmla="*/ 1438276 h 4327526"/>
              <a:gd name="connsiteX3359" fmla="*/ 1485025 w 4321169"/>
              <a:gd name="connsiteY3359" fmla="*/ 1438276 h 4327526"/>
              <a:gd name="connsiteX3360" fmla="*/ 1460494 w 4321169"/>
              <a:gd name="connsiteY3360" fmla="*/ 1412954 h 4327526"/>
              <a:gd name="connsiteX3361" fmla="*/ 1485025 w 4321169"/>
              <a:gd name="connsiteY3361" fmla="*/ 1387476 h 4327526"/>
              <a:gd name="connsiteX3362" fmla="*/ 2830430 w 4321169"/>
              <a:gd name="connsiteY3362" fmla="*/ 1381135 h 4327526"/>
              <a:gd name="connsiteX3363" fmla="*/ 2857494 w 4321169"/>
              <a:gd name="connsiteY3363" fmla="*/ 1408037 h 4327526"/>
              <a:gd name="connsiteX3364" fmla="*/ 2830583 w 4321169"/>
              <a:gd name="connsiteY3364" fmla="*/ 1435101 h 4327526"/>
              <a:gd name="connsiteX3365" fmla="*/ 2803519 w 4321169"/>
              <a:gd name="connsiteY3365" fmla="*/ 1408190 h 4327526"/>
              <a:gd name="connsiteX3366" fmla="*/ 2830430 w 4321169"/>
              <a:gd name="connsiteY3366" fmla="*/ 1381135 h 4327526"/>
              <a:gd name="connsiteX3367" fmla="*/ 1103092 w 4321169"/>
              <a:gd name="connsiteY3367" fmla="*/ 1376372 h 4327526"/>
              <a:gd name="connsiteX3368" fmla="*/ 1103244 w 4321169"/>
              <a:gd name="connsiteY3368" fmla="*/ 1376372 h 4327526"/>
              <a:gd name="connsiteX3369" fmla="*/ 1144443 w 4321169"/>
              <a:gd name="connsiteY3369" fmla="*/ 1417486 h 4327526"/>
              <a:gd name="connsiteX3370" fmla="*/ 1103547 w 4321169"/>
              <a:gd name="connsiteY3370" fmla="*/ 1458913 h 4327526"/>
              <a:gd name="connsiteX3371" fmla="*/ 1103244 w 4321169"/>
              <a:gd name="connsiteY3371" fmla="*/ 1458913 h 4327526"/>
              <a:gd name="connsiteX3372" fmla="*/ 1062044 w 4321169"/>
              <a:gd name="connsiteY3372" fmla="*/ 1417790 h 4327526"/>
              <a:gd name="connsiteX3373" fmla="*/ 1103092 w 4321169"/>
              <a:gd name="connsiteY3373" fmla="*/ 1376372 h 4327526"/>
              <a:gd name="connsiteX3374" fmla="*/ 3694671 w 4321169"/>
              <a:gd name="connsiteY3374" fmla="*/ 1376371 h 4327526"/>
              <a:gd name="connsiteX3375" fmla="*/ 3694825 w 4321169"/>
              <a:gd name="connsiteY3375" fmla="*/ 1376371 h 4327526"/>
              <a:gd name="connsiteX3376" fmla="*/ 3725705 w 4321169"/>
              <a:gd name="connsiteY3376" fmla="*/ 1407165 h 4327526"/>
              <a:gd name="connsiteX3377" fmla="*/ 3694979 w 4321169"/>
              <a:gd name="connsiteY3377" fmla="*/ 1438276 h 4327526"/>
              <a:gd name="connsiteX3378" fmla="*/ 3694825 w 4321169"/>
              <a:gd name="connsiteY3378" fmla="*/ 1438276 h 4327526"/>
              <a:gd name="connsiteX3379" fmla="*/ 3663945 w 4321169"/>
              <a:gd name="connsiteY3379" fmla="*/ 1407319 h 4327526"/>
              <a:gd name="connsiteX3380" fmla="*/ 3694671 w 4321169"/>
              <a:gd name="connsiteY3380" fmla="*/ 1376371 h 4327526"/>
              <a:gd name="connsiteX3381" fmla="*/ 483322 w 4321169"/>
              <a:gd name="connsiteY3381" fmla="*/ 1371609 h 4327526"/>
              <a:gd name="connsiteX3382" fmla="*/ 498481 w 4321169"/>
              <a:gd name="connsiteY3382" fmla="*/ 1386606 h 4327526"/>
              <a:gd name="connsiteX3383" fmla="*/ 483475 w 4321169"/>
              <a:gd name="connsiteY3383" fmla="*/ 1401764 h 4327526"/>
              <a:gd name="connsiteX3384" fmla="*/ 468318 w 4321169"/>
              <a:gd name="connsiteY3384" fmla="*/ 1386759 h 4327526"/>
              <a:gd name="connsiteX3385" fmla="*/ 483322 w 4321169"/>
              <a:gd name="connsiteY3385" fmla="*/ 1371609 h 4327526"/>
              <a:gd name="connsiteX3386" fmla="*/ 3211277 w 4321169"/>
              <a:gd name="connsiteY3386" fmla="*/ 1360496 h 4327526"/>
              <a:gd name="connsiteX3387" fmla="*/ 3211431 w 4321169"/>
              <a:gd name="connsiteY3387" fmla="*/ 1360496 h 4327526"/>
              <a:gd name="connsiteX3388" fmla="*/ 3260720 w 4321169"/>
              <a:gd name="connsiteY3388" fmla="*/ 1409547 h 4327526"/>
              <a:gd name="connsiteX3389" fmla="*/ 3211738 w 4321169"/>
              <a:gd name="connsiteY3389" fmla="*/ 1458913 h 4327526"/>
              <a:gd name="connsiteX3390" fmla="*/ 3211431 w 4321169"/>
              <a:gd name="connsiteY3390" fmla="*/ 1458913 h 4327526"/>
              <a:gd name="connsiteX3391" fmla="*/ 3162295 w 4321169"/>
              <a:gd name="connsiteY3391" fmla="*/ 1409854 h 4327526"/>
              <a:gd name="connsiteX3392" fmla="*/ 3211277 w 4321169"/>
              <a:gd name="connsiteY3392" fmla="*/ 1360496 h 4327526"/>
              <a:gd name="connsiteX3393" fmla="*/ 1858879 w 4321169"/>
              <a:gd name="connsiteY3393" fmla="*/ 1355736 h 4327526"/>
              <a:gd name="connsiteX3394" fmla="*/ 1862132 w 4321169"/>
              <a:gd name="connsiteY3394" fmla="*/ 1358910 h 4327526"/>
              <a:gd name="connsiteX3395" fmla="*/ 1859034 w 4321169"/>
              <a:gd name="connsiteY3395" fmla="*/ 1362084 h 4327526"/>
              <a:gd name="connsiteX3396" fmla="*/ 1855782 w 4321169"/>
              <a:gd name="connsiteY3396" fmla="*/ 1358910 h 4327526"/>
              <a:gd name="connsiteX3397" fmla="*/ 1858879 w 4321169"/>
              <a:gd name="connsiteY3397" fmla="*/ 1355736 h 4327526"/>
              <a:gd name="connsiteX3398" fmla="*/ 2455144 w 4321169"/>
              <a:gd name="connsiteY3398" fmla="*/ 1352560 h 4327526"/>
              <a:gd name="connsiteX3399" fmla="*/ 2459032 w 4321169"/>
              <a:gd name="connsiteY3399" fmla="*/ 1356529 h 4327526"/>
              <a:gd name="connsiteX3400" fmla="*/ 2455144 w 4321169"/>
              <a:gd name="connsiteY3400" fmla="*/ 1360498 h 4327526"/>
              <a:gd name="connsiteX3401" fmla="*/ 2451094 w 4321169"/>
              <a:gd name="connsiteY3401" fmla="*/ 1356529 h 4327526"/>
              <a:gd name="connsiteX3402" fmla="*/ 2455144 w 4321169"/>
              <a:gd name="connsiteY3402" fmla="*/ 1352560 h 4327526"/>
              <a:gd name="connsiteX3403" fmla="*/ 3831275 w 4321169"/>
              <a:gd name="connsiteY3403" fmla="*/ 1350971 h 4327526"/>
              <a:gd name="connsiteX3404" fmla="*/ 3831426 w 4321169"/>
              <a:gd name="connsiteY3404" fmla="*/ 1350971 h 4327526"/>
              <a:gd name="connsiteX3405" fmla="*/ 3854445 w 4321169"/>
              <a:gd name="connsiteY3405" fmla="*/ 1374784 h 4327526"/>
              <a:gd name="connsiteX3406" fmla="*/ 3831578 w 4321169"/>
              <a:gd name="connsiteY3406" fmla="*/ 1398588 h 4327526"/>
              <a:gd name="connsiteX3407" fmla="*/ 3831426 w 4321169"/>
              <a:gd name="connsiteY3407" fmla="*/ 1398588 h 4327526"/>
              <a:gd name="connsiteX3408" fmla="*/ 3808407 w 4321169"/>
              <a:gd name="connsiteY3408" fmla="*/ 1374940 h 4327526"/>
              <a:gd name="connsiteX3409" fmla="*/ 3831275 w 4321169"/>
              <a:gd name="connsiteY3409" fmla="*/ 1350971 h 4327526"/>
              <a:gd name="connsiteX3410" fmla="*/ 347502 w 4321169"/>
              <a:gd name="connsiteY3410" fmla="*/ 1349383 h 4327526"/>
              <a:gd name="connsiteX3411" fmla="*/ 354015 w 4321169"/>
              <a:gd name="connsiteY3411" fmla="*/ 1355733 h 4327526"/>
              <a:gd name="connsiteX3412" fmla="*/ 347666 w 4321169"/>
              <a:gd name="connsiteY3412" fmla="*/ 1362082 h 4327526"/>
              <a:gd name="connsiteX3413" fmla="*/ 341316 w 4321169"/>
              <a:gd name="connsiteY3413" fmla="*/ 1355895 h 4327526"/>
              <a:gd name="connsiteX3414" fmla="*/ 347502 w 4321169"/>
              <a:gd name="connsiteY3414" fmla="*/ 1349383 h 4327526"/>
              <a:gd name="connsiteX3415" fmla="*/ 960368 w 4321169"/>
              <a:gd name="connsiteY3415" fmla="*/ 1346210 h 4327526"/>
              <a:gd name="connsiteX3416" fmla="*/ 995216 w 4321169"/>
              <a:gd name="connsiteY3416" fmla="*/ 1380982 h 4327526"/>
              <a:gd name="connsiteX3417" fmla="*/ 960521 w 4321169"/>
              <a:gd name="connsiteY3417" fmla="*/ 1416051 h 4327526"/>
              <a:gd name="connsiteX3418" fmla="*/ 960368 w 4321169"/>
              <a:gd name="connsiteY3418" fmla="*/ 1416051 h 4327526"/>
              <a:gd name="connsiteX3419" fmla="*/ 925519 w 4321169"/>
              <a:gd name="connsiteY3419" fmla="*/ 1381279 h 4327526"/>
              <a:gd name="connsiteX3420" fmla="*/ 960368 w 4321169"/>
              <a:gd name="connsiteY3420" fmla="*/ 1346210 h 4327526"/>
              <a:gd name="connsiteX3421" fmla="*/ 1331919 w 4321169"/>
              <a:gd name="connsiteY3421" fmla="*/ 1333510 h 4327526"/>
              <a:gd name="connsiteX3422" fmla="*/ 1366844 w 4321169"/>
              <a:gd name="connsiteY3422" fmla="*/ 1367490 h 4327526"/>
              <a:gd name="connsiteX3423" fmla="*/ 1332074 w 4321169"/>
              <a:gd name="connsiteY3423" fmla="*/ 1401764 h 4327526"/>
              <a:gd name="connsiteX3424" fmla="*/ 1331919 w 4321169"/>
              <a:gd name="connsiteY3424" fmla="*/ 1401764 h 4327526"/>
              <a:gd name="connsiteX3425" fmla="*/ 1296993 w 4321169"/>
              <a:gd name="connsiteY3425" fmla="*/ 1367794 h 4327526"/>
              <a:gd name="connsiteX3426" fmla="*/ 1331919 w 4321169"/>
              <a:gd name="connsiteY3426" fmla="*/ 1333510 h 4327526"/>
              <a:gd name="connsiteX3427" fmla="*/ 3966290 w 4321169"/>
              <a:gd name="connsiteY3427" fmla="*/ 1333506 h 4327526"/>
              <a:gd name="connsiteX3428" fmla="*/ 3975095 w 4321169"/>
              <a:gd name="connsiteY3428" fmla="*/ 1342311 h 4327526"/>
              <a:gd name="connsiteX3429" fmla="*/ 3966437 w 4321169"/>
              <a:gd name="connsiteY3429" fmla="*/ 1350969 h 4327526"/>
              <a:gd name="connsiteX3430" fmla="*/ 3966290 w 4321169"/>
              <a:gd name="connsiteY3430" fmla="*/ 1350969 h 4327526"/>
              <a:gd name="connsiteX3431" fmla="*/ 3957632 w 4321169"/>
              <a:gd name="connsiteY3431" fmla="*/ 1342311 h 4327526"/>
              <a:gd name="connsiteX3432" fmla="*/ 3966290 w 4321169"/>
              <a:gd name="connsiteY3432" fmla="*/ 1333506 h 4327526"/>
              <a:gd name="connsiteX3433" fmla="*/ 3354229 w 4321169"/>
              <a:gd name="connsiteY3433" fmla="*/ 1325572 h 4327526"/>
              <a:gd name="connsiteX3434" fmla="*/ 3354382 w 4321169"/>
              <a:gd name="connsiteY3434" fmla="*/ 1325572 h 4327526"/>
              <a:gd name="connsiteX3435" fmla="*/ 3401854 w 4321169"/>
              <a:gd name="connsiteY3435" fmla="*/ 1373043 h 4327526"/>
              <a:gd name="connsiteX3436" fmla="*/ 3354535 w 4321169"/>
              <a:gd name="connsiteY3436" fmla="*/ 1420813 h 4327526"/>
              <a:gd name="connsiteX3437" fmla="*/ 3354382 w 4321169"/>
              <a:gd name="connsiteY3437" fmla="*/ 1420813 h 4327526"/>
              <a:gd name="connsiteX3438" fmla="*/ 3306910 w 4321169"/>
              <a:gd name="connsiteY3438" fmla="*/ 1373503 h 4327526"/>
              <a:gd name="connsiteX3439" fmla="*/ 3354229 w 4321169"/>
              <a:gd name="connsiteY3439" fmla="*/ 1325572 h 4327526"/>
              <a:gd name="connsiteX3440" fmla="*/ 2982678 w 4321169"/>
              <a:gd name="connsiteY3440" fmla="*/ 1325572 h 4327526"/>
              <a:gd name="connsiteX3441" fmla="*/ 2982831 w 4321169"/>
              <a:gd name="connsiteY3441" fmla="*/ 1325572 h 4327526"/>
              <a:gd name="connsiteX3442" fmla="*/ 3019267 w 4321169"/>
              <a:gd name="connsiteY3442" fmla="*/ 1361930 h 4327526"/>
              <a:gd name="connsiteX3443" fmla="*/ 2982984 w 4321169"/>
              <a:gd name="connsiteY3443" fmla="*/ 1398588 h 4327526"/>
              <a:gd name="connsiteX3444" fmla="*/ 2982831 w 4321169"/>
              <a:gd name="connsiteY3444" fmla="*/ 1398588 h 4327526"/>
              <a:gd name="connsiteX3445" fmla="*/ 2946395 w 4321169"/>
              <a:gd name="connsiteY3445" fmla="*/ 1362238 h 4327526"/>
              <a:gd name="connsiteX3446" fmla="*/ 2982678 w 4321169"/>
              <a:gd name="connsiteY3446" fmla="*/ 1325572 h 4327526"/>
              <a:gd name="connsiteX3447" fmla="*/ 213520 w 4321169"/>
              <a:gd name="connsiteY3447" fmla="*/ 1322393 h 4327526"/>
              <a:gd name="connsiteX3448" fmla="*/ 215902 w 4321169"/>
              <a:gd name="connsiteY3448" fmla="*/ 1324775 h 4327526"/>
              <a:gd name="connsiteX3449" fmla="*/ 213520 w 4321169"/>
              <a:gd name="connsiteY3449" fmla="*/ 1327157 h 4327526"/>
              <a:gd name="connsiteX3450" fmla="*/ 211138 w 4321169"/>
              <a:gd name="connsiteY3450" fmla="*/ 1324775 h 4327526"/>
              <a:gd name="connsiteX3451" fmla="*/ 213520 w 4321169"/>
              <a:gd name="connsiteY3451" fmla="*/ 1322393 h 4327526"/>
              <a:gd name="connsiteX3452" fmla="*/ 819950 w 4321169"/>
              <a:gd name="connsiteY3452" fmla="*/ 1320810 h 4327526"/>
              <a:gd name="connsiteX3453" fmla="*/ 847731 w 4321169"/>
              <a:gd name="connsiteY3453" fmla="*/ 1347571 h 4327526"/>
              <a:gd name="connsiteX3454" fmla="*/ 820106 w 4321169"/>
              <a:gd name="connsiteY3454" fmla="*/ 1374784 h 4327526"/>
              <a:gd name="connsiteX3455" fmla="*/ 819950 w 4321169"/>
              <a:gd name="connsiteY3455" fmla="*/ 1374784 h 4327526"/>
              <a:gd name="connsiteX3456" fmla="*/ 792324 w 4321169"/>
              <a:gd name="connsiteY3456" fmla="*/ 1347874 h 4327526"/>
              <a:gd name="connsiteX3457" fmla="*/ 819950 w 4321169"/>
              <a:gd name="connsiteY3457" fmla="*/ 1320810 h 4327526"/>
              <a:gd name="connsiteX3458" fmla="*/ 1976355 w 4321169"/>
              <a:gd name="connsiteY3458" fmla="*/ 1316047 h 4327526"/>
              <a:gd name="connsiteX3459" fmla="*/ 1976509 w 4321169"/>
              <a:gd name="connsiteY3459" fmla="*/ 1316047 h 4327526"/>
              <a:gd name="connsiteX3460" fmla="*/ 1988978 w 4321169"/>
              <a:gd name="connsiteY3460" fmla="*/ 1328749 h 4327526"/>
              <a:gd name="connsiteX3461" fmla="*/ 1976509 w 4321169"/>
              <a:gd name="connsiteY3461" fmla="*/ 1341448 h 4327526"/>
              <a:gd name="connsiteX3462" fmla="*/ 1963732 w 4321169"/>
              <a:gd name="connsiteY3462" fmla="*/ 1328749 h 4327526"/>
              <a:gd name="connsiteX3463" fmla="*/ 1976355 w 4321169"/>
              <a:gd name="connsiteY3463" fmla="*/ 1316047 h 4327526"/>
              <a:gd name="connsiteX3464" fmla="*/ 2337514 w 4321169"/>
              <a:gd name="connsiteY3464" fmla="*/ 1314460 h 4327526"/>
              <a:gd name="connsiteX3465" fmla="*/ 2349495 w 4321169"/>
              <a:gd name="connsiteY3465" fmla="*/ 1326366 h 4327526"/>
              <a:gd name="connsiteX3466" fmla="*/ 2337662 w 4321169"/>
              <a:gd name="connsiteY3466" fmla="*/ 1338273 h 4327526"/>
              <a:gd name="connsiteX3467" fmla="*/ 2325682 w 4321169"/>
              <a:gd name="connsiteY3467" fmla="*/ 1326516 h 4327526"/>
              <a:gd name="connsiteX3468" fmla="*/ 2337514 w 4321169"/>
              <a:gd name="connsiteY3468" fmla="*/ 1314460 h 4327526"/>
              <a:gd name="connsiteX3469" fmla="*/ 1583449 w 4321169"/>
              <a:gd name="connsiteY3469" fmla="*/ 1312872 h 4327526"/>
              <a:gd name="connsiteX3470" fmla="*/ 1612742 w 4321169"/>
              <a:gd name="connsiteY3470" fmla="*/ 1342088 h 4327526"/>
              <a:gd name="connsiteX3471" fmla="*/ 1583603 w 4321169"/>
              <a:gd name="connsiteY3471" fmla="*/ 1371611 h 4327526"/>
              <a:gd name="connsiteX3472" fmla="*/ 1583449 w 4321169"/>
              <a:gd name="connsiteY3472" fmla="*/ 1371611 h 4327526"/>
              <a:gd name="connsiteX3473" fmla="*/ 1554157 w 4321169"/>
              <a:gd name="connsiteY3473" fmla="*/ 1342241 h 4327526"/>
              <a:gd name="connsiteX3474" fmla="*/ 1583449 w 4321169"/>
              <a:gd name="connsiteY3474" fmla="*/ 1312872 h 4327526"/>
              <a:gd name="connsiteX3475" fmla="*/ 4101213 w 4321169"/>
              <a:gd name="connsiteY3475" fmla="*/ 1308103 h 4327526"/>
              <a:gd name="connsiteX3476" fmla="*/ 4101389 w 4321169"/>
              <a:gd name="connsiteY3476" fmla="*/ 1308103 h 4327526"/>
              <a:gd name="connsiteX3477" fmla="*/ 4105270 w 4321169"/>
              <a:gd name="connsiteY3477" fmla="*/ 1311349 h 4327526"/>
              <a:gd name="connsiteX3478" fmla="*/ 4101389 w 4321169"/>
              <a:gd name="connsiteY3478" fmla="*/ 1314453 h 4327526"/>
              <a:gd name="connsiteX3479" fmla="*/ 4097332 w 4321169"/>
              <a:gd name="connsiteY3479" fmla="*/ 1311349 h 4327526"/>
              <a:gd name="connsiteX3480" fmla="*/ 4101213 w 4321169"/>
              <a:gd name="connsiteY3480" fmla="*/ 1308103 h 4327526"/>
              <a:gd name="connsiteX3481" fmla="*/ 2730494 w 4321169"/>
              <a:gd name="connsiteY3481" fmla="*/ 1306522 h 4327526"/>
              <a:gd name="connsiteX3482" fmla="*/ 2730647 w 4321169"/>
              <a:gd name="connsiteY3482" fmla="*/ 1306522 h 4327526"/>
              <a:gd name="connsiteX3483" fmla="*/ 2762244 w 4321169"/>
              <a:gd name="connsiteY3483" fmla="*/ 1338196 h 4327526"/>
              <a:gd name="connsiteX3484" fmla="*/ 2730647 w 4321169"/>
              <a:gd name="connsiteY3484" fmla="*/ 1370022 h 4327526"/>
              <a:gd name="connsiteX3485" fmla="*/ 2730494 w 4321169"/>
              <a:gd name="connsiteY3485" fmla="*/ 1370022 h 4327526"/>
              <a:gd name="connsiteX3486" fmla="*/ 2698897 w 4321169"/>
              <a:gd name="connsiteY3486" fmla="*/ 1338349 h 4327526"/>
              <a:gd name="connsiteX3487" fmla="*/ 2730494 w 4321169"/>
              <a:gd name="connsiteY3487" fmla="*/ 1306522 h 4327526"/>
              <a:gd name="connsiteX3488" fmla="*/ 3494083 w 4321169"/>
              <a:gd name="connsiteY3488" fmla="*/ 1304935 h 4327526"/>
              <a:gd name="connsiteX3489" fmla="*/ 3527420 w 4321169"/>
              <a:gd name="connsiteY3489" fmla="*/ 1338195 h 4327526"/>
              <a:gd name="connsiteX3490" fmla="*/ 3494236 w 4321169"/>
              <a:gd name="connsiteY3490" fmla="*/ 1371609 h 4327526"/>
              <a:gd name="connsiteX3491" fmla="*/ 3460898 w 4321169"/>
              <a:gd name="connsiteY3491" fmla="*/ 1338349 h 4327526"/>
              <a:gd name="connsiteX3492" fmla="*/ 3494083 w 4321169"/>
              <a:gd name="connsiteY3492" fmla="*/ 1304935 h 4327526"/>
              <a:gd name="connsiteX3493" fmla="*/ 2217731 w 4321169"/>
              <a:gd name="connsiteY3493" fmla="*/ 1300172 h 4327526"/>
              <a:gd name="connsiteX3494" fmla="*/ 2228844 w 4321169"/>
              <a:gd name="connsiteY3494" fmla="*/ 1311285 h 4327526"/>
              <a:gd name="connsiteX3495" fmla="*/ 2217731 w 4321169"/>
              <a:gd name="connsiteY3495" fmla="*/ 1322398 h 4327526"/>
              <a:gd name="connsiteX3496" fmla="*/ 2206773 w 4321169"/>
              <a:gd name="connsiteY3496" fmla="*/ 1311285 h 4327526"/>
              <a:gd name="connsiteX3497" fmla="*/ 2217731 w 4321169"/>
              <a:gd name="connsiteY3497" fmla="*/ 1300172 h 4327526"/>
              <a:gd name="connsiteX3498" fmla="*/ 2097082 w 4321169"/>
              <a:gd name="connsiteY3498" fmla="*/ 1300172 h 4327526"/>
              <a:gd name="connsiteX3499" fmla="*/ 2109782 w 4321169"/>
              <a:gd name="connsiteY3499" fmla="*/ 1312872 h 4327526"/>
              <a:gd name="connsiteX3500" fmla="*/ 2097082 w 4321169"/>
              <a:gd name="connsiteY3500" fmla="*/ 1325572 h 4327526"/>
              <a:gd name="connsiteX3501" fmla="*/ 2084382 w 4321169"/>
              <a:gd name="connsiteY3501" fmla="*/ 1312872 h 4327526"/>
              <a:gd name="connsiteX3502" fmla="*/ 2097082 w 4321169"/>
              <a:gd name="connsiteY3502" fmla="*/ 1300172 h 4327526"/>
              <a:gd name="connsiteX3503" fmla="*/ 78638 w 4321169"/>
              <a:gd name="connsiteY3503" fmla="*/ 1293814 h 4327526"/>
              <a:gd name="connsiteX3504" fmla="*/ 79371 w 4321169"/>
              <a:gd name="connsiteY3504" fmla="*/ 1294547 h 4327526"/>
              <a:gd name="connsiteX3505" fmla="*/ 78638 w 4321169"/>
              <a:gd name="connsiteY3505" fmla="*/ 1295402 h 4327526"/>
              <a:gd name="connsiteX3506" fmla="*/ 77783 w 4321169"/>
              <a:gd name="connsiteY3506" fmla="*/ 1294547 h 4327526"/>
              <a:gd name="connsiteX3507" fmla="*/ 78638 w 4321169"/>
              <a:gd name="connsiteY3507" fmla="*/ 1293814 h 4327526"/>
              <a:gd name="connsiteX3508" fmla="*/ 680965 w 4321169"/>
              <a:gd name="connsiteY3508" fmla="*/ 1290648 h 4327526"/>
              <a:gd name="connsiteX3509" fmla="*/ 681120 w 4321169"/>
              <a:gd name="connsiteY3509" fmla="*/ 1290648 h 4327526"/>
              <a:gd name="connsiteX3510" fmla="*/ 704857 w 4321169"/>
              <a:gd name="connsiteY3510" fmla="*/ 1314304 h 4327526"/>
              <a:gd name="connsiteX3511" fmla="*/ 681120 w 4321169"/>
              <a:gd name="connsiteY3511" fmla="*/ 1338271 h 4327526"/>
              <a:gd name="connsiteX3512" fmla="*/ 680965 w 4321169"/>
              <a:gd name="connsiteY3512" fmla="*/ 1338271 h 4327526"/>
              <a:gd name="connsiteX3513" fmla="*/ 657386 w 4321169"/>
              <a:gd name="connsiteY3513" fmla="*/ 1314459 h 4327526"/>
              <a:gd name="connsiteX3514" fmla="*/ 680965 w 4321169"/>
              <a:gd name="connsiteY3514" fmla="*/ 1290648 h 4327526"/>
              <a:gd name="connsiteX3515" fmla="*/ 1182541 w 4321169"/>
              <a:gd name="connsiteY3515" fmla="*/ 1281123 h 4327526"/>
              <a:gd name="connsiteX3516" fmla="*/ 1182694 w 4321169"/>
              <a:gd name="connsiteY3516" fmla="*/ 1281123 h 4327526"/>
              <a:gd name="connsiteX3517" fmla="*/ 1227144 w 4321169"/>
              <a:gd name="connsiteY3517" fmla="*/ 1325494 h 4327526"/>
              <a:gd name="connsiteX3518" fmla="*/ 1182848 w 4321169"/>
              <a:gd name="connsiteY3518" fmla="*/ 1370022 h 4327526"/>
              <a:gd name="connsiteX3519" fmla="*/ 1182694 w 4321169"/>
              <a:gd name="connsiteY3519" fmla="*/ 1370022 h 4327526"/>
              <a:gd name="connsiteX3520" fmla="*/ 1138399 w 4321169"/>
              <a:gd name="connsiteY3520" fmla="*/ 1325803 h 4327526"/>
              <a:gd name="connsiteX3521" fmla="*/ 1182541 w 4321169"/>
              <a:gd name="connsiteY3521" fmla="*/ 1281123 h 4327526"/>
              <a:gd name="connsiteX3522" fmla="*/ 3632912 w 4321169"/>
              <a:gd name="connsiteY3522" fmla="*/ 1277946 h 4327526"/>
              <a:gd name="connsiteX3523" fmla="*/ 3657442 w 4321169"/>
              <a:gd name="connsiteY3523" fmla="*/ 1302399 h 4327526"/>
              <a:gd name="connsiteX3524" fmla="*/ 3633065 w 4321169"/>
              <a:gd name="connsiteY3524" fmla="*/ 1327159 h 4327526"/>
              <a:gd name="connsiteX3525" fmla="*/ 3632912 w 4321169"/>
              <a:gd name="connsiteY3525" fmla="*/ 1327159 h 4327526"/>
              <a:gd name="connsiteX3526" fmla="*/ 3608382 w 4321169"/>
              <a:gd name="connsiteY3526" fmla="*/ 1302706 h 4327526"/>
              <a:gd name="connsiteX3527" fmla="*/ 3632912 w 4321169"/>
              <a:gd name="connsiteY3527" fmla="*/ 1277946 h 4327526"/>
              <a:gd name="connsiteX3528" fmla="*/ 3131186 w 4321169"/>
              <a:gd name="connsiteY3528" fmla="*/ 1274772 h 4327526"/>
              <a:gd name="connsiteX3529" fmla="*/ 3131491 w 4321169"/>
              <a:gd name="connsiteY3529" fmla="*/ 1274772 h 4327526"/>
              <a:gd name="connsiteX3530" fmla="*/ 3174995 w 4321169"/>
              <a:gd name="connsiteY3530" fmla="*/ 1318351 h 4327526"/>
              <a:gd name="connsiteX3531" fmla="*/ 3131491 w 4321169"/>
              <a:gd name="connsiteY3531" fmla="*/ 1362084 h 4327526"/>
              <a:gd name="connsiteX3532" fmla="*/ 3131338 w 4321169"/>
              <a:gd name="connsiteY3532" fmla="*/ 1362084 h 4327526"/>
              <a:gd name="connsiteX3533" fmla="*/ 3087835 w 4321169"/>
              <a:gd name="connsiteY3533" fmla="*/ 1318658 h 4327526"/>
              <a:gd name="connsiteX3534" fmla="*/ 3131186 w 4321169"/>
              <a:gd name="connsiteY3534" fmla="*/ 1274772 h 4327526"/>
              <a:gd name="connsiteX3535" fmla="*/ 541986 w 4321169"/>
              <a:gd name="connsiteY3535" fmla="*/ 1262071 h 4327526"/>
              <a:gd name="connsiteX3536" fmla="*/ 542137 w 4321169"/>
              <a:gd name="connsiteY3536" fmla="*/ 1262071 h 4327526"/>
              <a:gd name="connsiteX3537" fmla="*/ 560393 w 4321169"/>
              <a:gd name="connsiteY3537" fmla="*/ 1281121 h 4327526"/>
              <a:gd name="connsiteX3538" fmla="*/ 542137 w 4321169"/>
              <a:gd name="connsiteY3538" fmla="*/ 1300172 h 4327526"/>
              <a:gd name="connsiteX3539" fmla="*/ 523880 w 4321169"/>
              <a:gd name="connsiteY3539" fmla="*/ 1281279 h 4327526"/>
              <a:gd name="connsiteX3540" fmla="*/ 541986 w 4321169"/>
              <a:gd name="connsiteY3540" fmla="*/ 1262071 h 4327526"/>
              <a:gd name="connsiteX3541" fmla="*/ 2624776 w 4321169"/>
              <a:gd name="connsiteY3541" fmla="*/ 1257307 h 4327526"/>
              <a:gd name="connsiteX3542" fmla="*/ 2624926 w 4321169"/>
              <a:gd name="connsiteY3542" fmla="*/ 1257307 h 4327526"/>
              <a:gd name="connsiteX3543" fmla="*/ 2647945 w 4321169"/>
              <a:gd name="connsiteY3543" fmla="*/ 1280181 h 4327526"/>
              <a:gd name="connsiteX3544" fmla="*/ 2624926 w 4321169"/>
              <a:gd name="connsiteY3544" fmla="*/ 1303348 h 4327526"/>
              <a:gd name="connsiteX3545" fmla="*/ 2601907 w 4321169"/>
              <a:gd name="connsiteY3545" fmla="*/ 1280329 h 4327526"/>
              <a:gd name="connsiteX3546" fmla="*/ 2624776 w 4321169"/>
              <a:gd name="connsiteY3546" fmla="*/ 1257307 h 4327526"/>
              <a:gd name="connsiteX3547" fmla="*/ 1688147 w 4321169"/>
              <a:gd name="connsiteY3547" fmla="*/ 1254135 h 4327526"/>
              <a:gd name="connsiteX3548" fmla="*/ 1688301 w 4321169"/>
              <a:gd name="connsiteY3548" fmla="*/ 1254135 h 4327526"/>
              <a:gd name="connsiteX3549" fmla="*/ 1717670 w 4321169"/>
              <a:gd name="connsiteY3549" fmla="*/ 1283350 h 4327526"/>
              <a:gd name="connsiteX3550" fmla="*/ 1688455 w 4321169"/>
              <a:gd name="connsiteY3550" fmla="*/ 1312874 h 4327526"/>
              <a:gd name="connsiteX3551" fmla="*/ 1688301 w 4321169"/>
              <a:gd name="connsiteY3551" fmla="*/ 1312874 h 4327526"/>
              <a:gd name="connsiteX3552" fmla="*/ 1658932 w 4321169"/>
              <a:gd name="connsiteY3552" fmla="*/ 1283505 h 4327526"/>
              <a:gd name="connsiteX3553" fmla="*/ 1688147 w 4321169"/>
              <a:gd name="connsiteY3553" fmla="*/ 1254135 h 4327526"/>
              <a:gd name="connsiteX3554" fmla="*/ 3771023 w 4321169"/>
              <a:gd name="connsiteY3554" fmla="*/ 1250956 h 4327526"/>
              <a:gd name="connsiteX3555" fmla="*/ 3789202 w 4321169"/>
              <a:gd name="connsiteY3555" fmla="*/ 1269058 h 4327526"/>
              <a:gd name="connsiteX3556" fmla="*/ 3771178 w 4321169"/>
              <a:gd name="connsiteY3556" fmla="*/ 1287471 h 4327526"/>
              <a:gd name="connsiteX3557" fmla="*/ 3771023 w 4321169"/>
              <a:gd name="connsiteY3557" fmla="*/ 1287471 h 4327526"/>
              <a:gd name="connsiteX3558" fmla="*/ 3752844 w 4321169"/>
              <a:gd name="connsiteY3558" fmla="*/ 1269214 h 4327526"/>
              <a:gd name="connsiteX3559" fmla="*/ 3771023 w 4321169"/>
              <a:gd name="connsiteY3559" fmla="*/ 1250956 h 4327526"/>
              <a:gd name="connsiteX3560" fmla="*/ 1035696 w 4321169"/>
              <a:gd name="connsiteY3560" fmla="*/ 1247785 h 4327526"/>
              <a:gd name="connsiteX3561" fmla="*/ 1035850 w 4321169"/>
              <a:gd name="connsiteY3561" fmla="*/ 1247785 h 4327526"/>
              <a:gd name="connsiteX3562" fmla="*/ 1074590 w 4321169"/>
              <a:gd name="connsiteY3562" fmla="*/ 1286523 h 4327526"/>
              <a:gd name="connsiteX3563" fmla="*/ 1036005 w 4321169"/>
              <a:gd name="connsiteY3563" fmla="*/ 1325572 h 4327526"/>
              <a:gd name="connsiteX3564" fmla="*/ 1035850 w 4321169"/>
              <a:gd name="connsiteY3564" fmla="*/ 1325572 h 4327526"/>
              <a:gd name="connsiteX3565" fmla="*/ 997111 w 4321169"/>
              <a:gd name="connsiteY3565" fmla="*/ 1286834 h 4327526"/>
              <a:gd name="connsiteX3566" fmla="*/ 1035696 w 4321169"/>
              <a:gd name="connsiteY3566" fmla="*/ 1247785 h 4327526"/>
              <a:gd name="connsiteX3567" fmla="*/ 2889886 w 4321169"/>
              <a:gd name="connsiteY3567" fmla="*/ 1246197 h 4327526"/>
              <a:gd name="connsiteX3568" fmla="*/ 2890038 w 4321169"/>
              <a:gd name="connsiteY3568" fmla="*/ 1246197 h 4327526"/>
              <a:gd name="connsiteX3569" fmla="*/ 2927193 w 4321169"/>
              <a:gd name="connsiteY3569" fmla="*/ 1283351 h 4327526"/>
              <a:gd name="connsiteX3570" fmla="*/ 2890191 w 4321169"/>
              <a:gd name="connsiteY3570" fmla="*/ 1320810 h 4327526"/>
              <a:gd name="connsiteX3571" fmla="*/ 2890038 w 4321169"/>
              <a:gd name="connsiteY3571" fmla="*/ 1320810 h 4327526"/>
              <a:gd name="connsiteX3572" fmla="*/ 2852732 w 4321169"/>
              <a:gd name="connsiteY3572" fmla="*/ 1283657 h 4327526"/>
              <a:gd name="connsiteX3573" fmla="*/ 2889886 w 4321169"/>
              <a:gd name="connsiteY3573" fmla="*/ 1246197 h 4327526"/>
              <a:gd name="connsiteX3574" fmla="*/ 1424623 w 4321169"/>
              <a:gd name="connsiteY3574" fmla="*/ 1246197 h 4327526"/>
              <a:gd name="connsiteX3575" fmla="*/ 1424775 w 4321169"/>
              <a:gd name="connsiteY3575" fmla="*/ 1246197 h 4327526"/>
              <a:gd name="connsiteX3576" fmla="*/ 1468279 w 4321169"/>
              <a:gd name="connsiteY3576" fmla="*/ 1289777 h 4327526"/>
              <a:gd name="connsiteX3577" fmla="*/ 1424928 w 4321169"/>
              <a:gd name="connsiteY3577" fmla="*/ 1333510 h 4327526"/>
              <a:gd name="connsiteX3578" fmla="*/ 1424775 w 4321169"/>
              <a:gd name="connsiteY3578" fmla="*/ 1333510 h 4327526"/>
              <a:gd name="connsiteX3579" fmla="*/ 1381272 w 4321169"/>
              <a:gd name="connsiteY3579" fmla="*/ 1290083 h 4327526"/>
              <a:gd name="connsiteX3580" fmla="*/ 1424623 w 4321169"/>
              <a:gd name="connsiteY3580" fmla="*/ 1246197 h 4327526"/>
              <a:gd name="connsiteX3581" fmla="*/ 404735 w 4321169"/>
              <a:gd name="connsiteY3581" fmla="*/ 1235083 h 4327526"/>
              <a:gd name="connsiteX3582" fmla="*/ 404896 w 4321169"/>
              <a:gd name="connsiteY3582" fmla="*/ 1235083 h 4327526"/>
              <a:gd name="connsiteX3583" fmla="*/ 419103 w 4321169"/>
              <a:gd name="connsiteY3583" fmla="*/ 1248501 h 4327526"/>
              <a:gd name="connsiteX3584" fmla="*/ 404896 w 4321169"/>
              <a:gd name="connsiteY3584" fmla="*/ 1262068 h 4327526"/>
              <a:gd name="connsiteX3585" fmla="*/ 404735 w 4321169"/>
              <a:gd name="connsiteY3585" fmla="*/ 1262068 h 4327526"/>
              <a:gd name="connsiteX3586" fmla="*/ 390527 w 4321169"/>
              <a:gd name="connsiteY3586" fmla="*/ 1248653 h 4327526"/>
              <a:gd name="connsiteX3587" fmla="*/ 404735 w 4321169"/>
              <a:gd name="connsiteY3587" fmla="*/ 1235083 h 4327526"/>
              <a:gd name="connsiteX3588" fmla="*/ 3278106 w 4321169"/>
              <a:gd name="connsiteY3588" fmla="*/ 1233497 h 4327526"/>
              <a:gd name="connsiteX3589" fmla="*/ 3278258 w 4321169"/>
              <a:gd name="connsiteY3589" fmla="*/ 1233497 h 4327526"/>
              <a:gd name="connsiteX3590" fmla="*/ 3322632 w 4321169"/>
              <a:gd name="connsiteY3590" fmla="*/ 1277793 h 4327526"/>
              <a:gd name="connsiteX3591" fmla="*/ 3278411 w 4321169"/>
              <a:gd name="connsiteY3591" fmla="*/ 1322396 h 4327526"/>
              <a:gd name="connsiteX3592" fmla="*/ 3278106 w 4321169"/>
              <a:gd name="connsiteY3592" fmla="*/ 1322396 h 4327526"/>
              <a:gd name="connsiteX3593" fmla="*/ 3233732 w 4321169"/>
              <a:gd name="connsiteY3593" fmla="*/ 1278099 h 4327526"/>
              <a:gd name="connsiteX3594" fmla="*/ 3278106 w 4321169"/>
              <a:gd name="connsiteY3594" fmla="*/ 1233497 h 4327526"/>
              <a:gd name="connsiteX3595" fmla="*/ 3908419 w 4321169"/>
              <a:gd name="connsiteY3595" fmla="*/ 1227145 h 4327526"/>
              <a:gd name="connsiteX3596" fmla="*/ 3917785 w 4321169"/>
              <a:gd name="connsiteY3596" fmla="*/ 1235950 h 4327526"/>
              <a:gd name="connsiteX3597" fmla="*/ 3908419 w 4321169"/>
              <a:gd name="connsiteY3597" fmla="*/ 1244608 h 4327526"/>
              <a:gd name="connsiteX3598" fmla="*/ 3899053 w 4321169"/>
              <a:gd name="connsiteY3598" fmla="*/ 1235950 h 4327526"/>
              <a:gd name="connsiteX3599" fmla="*/ 3908419 w 4321169"/>
              <a:gd name="connsiteY3599" fmla="*/ 1227145 h 4327526"/>
              <a:gd name="connsiteX3600" fmla="*/ 891310 w 4321169"/>
              <a:gd name="connsiteY3600" fmla="*/ 1217621 h 4327526"/>
              <a:gd name="connsiteX3601" fmla="*/ 891465 w 4321169"/>
              <a:gd name="connsiteY3601" fmla="*/ 1217621 h 4327526"/>
              <a:gd name="connsiteX3602" fmla="*/ 923933 w 4321169"/>
              <a:gd name="connsiteY3602" fmla="*/ 1249938 h 4327526"/>
              <a:gd name="connsiteX3603" fmla="*/ 891465 w 4321169"/>
              <a:gd name="connsiteY3603" fmla="*/ 1282709 h 4327526"/>
              <a:gd name="connsiteX3604" fmla="*/ 858843 w 4321169"/>
              <a:gd name="connsiteY3604" fmla="*/ 1250241 h 4327526"/>
              <a:gd name="connsiteX3605" fmla="*/ 891310 w 4321169"/>
              <a:gd name="connsiteY3605" fmla="*/ 1217621 h 4327526"/>
              <a:gd name="connsiteX3606" fmla="*/ 1800219 w 4321169"/>
              <a:gd name="connsiteY3606" fmla="*/ 1214448 h 4327526"/>
              <a:gd name="connsiteX3607" fmla="*/ 1822444 w 4321169"/>
              <a:gd name="connsiteY3607" fmla="*/ 1236598 h 4327526"/>
              <a:gd name="connsiteX3608" fmla="*/ 1800369 w 4321169"/>
              <a:gd name="connsiteY3608" fmla="*/ 1258895 h 4327526"/>
              <a:gd name="connsiteX3609" fmla="*/ 1800219 w 4321169"/>
              <a:gd name="connsiteY3609" fmla="*/ 1258895 h 4327526"/>
              <a:gd name="connsiteX3610" fmla="*/ 1777994 w 4321169"/>
              <a:gd name="connsiteY3610" fmla="*/ 1236748 h 4327526"/>
              <a:gd name="connsiteX3611" fmla="*/ 1800219 w 4321169"/>
              <a:gd name="connsiteY3611" fmla="*/ 1214448 h 4327526"/>
              <a:gd name="connsiteX3612" fmla="*/ 2512929 w 4321169"/>
              <a:gd name="connsiteY3612" fmla="*/ 1211272 h 4327526"/>
              <a:gd name="connsiteX3613" fmla="*/ 2536665 w 4321169"/>
              <a:gd name="connsiteY3613" fmla="*/ 1234141 h 4327526"/>
              <a:gd name="connsiteX3614" fmla="*/ 2513083 w 4321169"/>
              <a:gd name="connsiteY3614" fmla="*/ 1257307 h 4327526"/>
              <a:gd name="connsiteX3615" fmla="*/ 2489348 w 4321169"/>
              <a:gd name="connsiteY3615" fmla="*/ 1234292 h 4327526"/>
              <a:gd name="connsiteX3616" fmla="*/ 2512929 w 4321169"/>
              <a:gd name="connsiteY3616" fmla="*/ 1211272 h 4327526"/>
              <a:gd name="connsiteX3617" fmla="*/ 268287 w 4321169"/>
              <a:gd name="connsiteY3617" fmla="*/ 1211268 h 4327526"/>
              <a:gd name="connsiteX3618" fmla="*/ 268423 w 4321169"/>
              <a:gd name="connsiteY3618" fmla="*/ 1211268 h 4327526"/>
              <a:gd name="connsiteX3619" fmla="*/ 273050 w 4321169"/>
              <a:gd name="connsiteY3619" fmla="*/ 1216824 h 4327526"/>
              <a:gd name="connsiteX3620" fmla="*/ 268287 w 4321169"/>
              <a:gd name="connsiteY3620" fmla="*/ 1222382 h 4327526"/>
              <a:gd name="connsiteX3621" fmla="*/ 263525 w 4321169"/>
              <a:gd name="connsiteY3621" fmla="*/ 1216824 h 4327526"/>
              <a:gd name="connsiteX3622" fmla="*/ 268287 w 4321169"/>
              <a:gd name="connsiteY3622" fmla="*/ 1211268 h 4327526"/>
              <a:gd name="connsiteX3623" fmla="*/ 4045739 w 4321169"/>
              <a:gd name="connsiteY3623" fmla="*/ 1201741 h 4327526"/>
              <a:gd name="connsiteX3624" fmla="*/ 4048120 w 4321169"/>
              <a:gd name="connsiteY3624" fmla="*/ 1203383 h 4327526"/>
              <a:gd name="connsiteX3625" fmla="*/ 4045739 w 4321169"/>
              <a:gd name="connsiteY3625" fmla="*/ 1204917 h 4327526"/>
              <a:gd name="connsiteX3626" fmla="*/ 4043357 w 4321169"/>
              <a:gd name="connsiteY3626" fmla="*/ 1203383 h 4327526"/>
              <a:gd name="connsiteX3627" fmla="*/ 4045739 w 4321169"/>
              <a:gd name="connsiteY3627" fmla="*/ 1201741 h 4327526"/>
              <a:gd name="connsiteX3628" fmla="*/ 3421625 w 4321169"/>
              <a:gd name="connsiteY3628" fmla="*/ 1200159 h 4327526"/>
              <a:gd name="connsiteX3629" fmla="*/ 3421776 w 4321169"/>
              <a:gd name="connsiteY3629" fmla="*/ 1200159 h 4327526"/>
              <a:gd name="connsiteX3630" fmla="*/ 3462182 w 4321169"/>
              <a:gd name="connsiteY3630" fmla="*/ 1240489 h 4327526"/>
              <a:gd name="connsiteX3631" fmla="*/ 3421927 w 4321169"/>
              <a:gd name="connsiteY3631" fmla="*/ 1281123 h 4327526"/>
              <a:gd name="connsiteX3632" fmla="*/ 3381521 w 4321169"/>
              <a:gd name="connsiteY3632" fmla="*/ 1240792 h 4327526"/>
              <a:gd name="connsiteX3633" fmla="*/ 3421625 w 4321169"/>
              <a:gd name="connsiteY3633" fmla="*/ 1200159 h 4327526"/>
              <a:gd name="connsiteX3634" fmla="*/ 1269853 w 4321169"/>
              <a:gd name="connsiteY3634" fmla="*/ 1196984 h 4327526"/>
              <a:gd name="connsiteX3635" fmla="*/ 1270007 w 4321169"/>
              <a:gd name="connsiteY3635" fmla="*/ 1196984 h 4327526"/>
              <a:gd name="connsiteX3636" fmla="*/ 1314304 w 4321169"/>
              <a:gd name="connsiteY3636" fmla="*/ 1241281 h 4327526"/>
              <a:gd name="connsiteX3637" fmla="*/ 1270161 w 4321169"/>
              <a:gd name="connsiteY3637" fmla="*/ 1285884 h 4327526"/>
              <a:gd name="connsiteX3638" fmla="*/ 1270007 w 4321169"/>
              <a:gd name="connsiteY3638" fmla="*/ 1285884 h 4327526"/>
              <a:gd name="connsiteX3639" fmla="*/ 1225557 w 4321169"/>
              <a:gd name="connsiteY3639" fmla="*/ 1241589 h 4327526"/>
              <a:gd name="connsiteX3640" fmla="*/ 1269853 w 4321169"/>
              <a:gd name="connsiteY3640" fmla="*/ 1196984 h 4327526"/>
              <a:gd name="connsiteX3641" fmla="*/ 3043948 w 4321169"/>
              <a:gd name="connsiteY3641" fmla="*/ 1193810 h 4327526"/>
              <a:gd name="connsiteX3642" fmla="*/ 3044103 w 4321169"/>
              <a:gd name="connsiteY3642" fmla="*/ 1193810 h 4327526"/>
              <a:gd name="connsiteX3643" fmla="*/ 3086095 w 4321169"/>
              <a:gd name="connsiteY3643" fmla="*/ 1234932 h 4327526"/>
              <a:gd name="connsiteX3644" fmla="*/ 3044258 w 4321169"/>
              <a:gd name="connsiteY3644" fmla="*/ 1276360 h 4327526"/>
              <a:gd name="connsiteX3645" fmla="*/ 3044103 w 4321169"/>
              <a:gd name="connsiteY3645" fmla="*/ 1276360 h 4327526"/>
              <a:gd name="connsiteX3646" fmla="*/ 3002112 w 4321169"/>
              <a:gd name="connsiteY3646" fmla="*/ 1235238 h 4327526"/>
              <a:gd name="connsiteX3647" fmla="*/ 3043948 w 4321169"/>
              <a:gd name="connsiteY3647" fmla="*/ 1193810 h 4327526"/>
              <a:gd name="connsiteX3648" fmla="*/ 749229 w 4321169"/>
              <a:gd name="connsiteY3648" fmla="*/ 1190634 h 4327526"/>
              <a:gd name="connsiteX3649" fmla="*/ 772964 w 4321169"/>
              <a:gd name="connsiteY3649" fmla="*/ 1214447 h 4327526"/>
              <a:gd name="connsiteX3650" fmla="*/ 749382 w 4321169"/>
              <a:gd name="connsiteY3650" fmla="*/ 1238259 h 4327526"/>
              <a:gd name="connsiteX3651" fmla="*/ 749229 w 4321169"/>
              <a:gd name="connsiteY3651" fmla="*/ 1238259 h 4327526"/>
              <a:gd name="connsiteX3652" fmla="*/ 725648 w 4321169"/>
              <a:gd name="connsiteY3652" fmla="*/ 1214601 h 4327526"/>
              <a:gd name="connsiteX3653" fmla="*/ 749229 w 4321169"/>
              <a:gd name="connsiteY3653" fmla="*/ 1190634 h 4327526"/>
              <a:gd name="connsiteX3654" fmla="*/ 131821 w 4321169"/>
              <a:gd name="connsiteY3654" fmla="*/ 1184276 h 4327526"/>
              <a:gd name="connsiteX3655" fmla="*/ 133345 w 4321169"/>
              <a:gd name="connsiteY3655" fmla="*/ 1185864 h 4327526"/>
              <a:gd name="connsiteX3656" fmla="*/ 131821 w 4321169"/>
              <a:gd name="connsiteY3656" fmla="*/ 1187451 h 4327526"/>
              <a:gd name="connsiteX3657" fmla="*/ 131694 w 4321169"/>
              <a:gd name="connsiteY3657" fmla="*/ 1187451 h 4327526"/>
              <a:gd name="connsiteX3658" fmla="*/ 130170 w 4321169"/>
              <a:gd name="connsiteY3658" fmla="*/ 1185864 h 4327526"/>
              <a:gd name="connsiteX3659" fmla="*/ 131821 w 4321169"/>
              <a:gd name="connsiteY3659" fmla="*/ 1184276 h 4327526"/>
              <a:gd name="connsiteX3660" fmla="*/ 1523917 w 4321169"/>
              <a:gd name="connsiteY3660" fmla="*/ 1182697 h 4327526"/>
              <a:gd name="connsiteX3661" fmla="*/ 1524071 w 4321169"/>
              <a:gd name="connsiteY3661" fmla="*/ 1182697 h 4327526"/>
              <a:gd name="connsiteX3662" fmla="*/ 1562094 w 4321169"/>
              <a:gd name="connsiteY3662" fmla="*/ 1220642 h 4327526"/>
              <a:gd name="connsiteX3663" fmla="*/ 1524226 w 4321169"/>
              <a:gd name="connsiteY3663" fmla="*/ 1258895 h 4327526"/>
              <a:gd name="connsiteX3664" fmla="*/ 1523917 w 4321169"/>
              <a:gd name="connsiteY3664" fmla="*/ 1258895 h 4327526"/>
              <a:gd name="connsiteX3665" fmla="*/ 1485894 w 4321169"/>
              <a:gd name="connsiteY3665" fmla="*/ 1220951 h 4327526"/>
              <a:gd name="connsiteX3666" fmla="*/ 1523917 w 4321169"/>
              <a:gd name="connsiteY3666" fmla="*/ 1182697 h 4327526"/>
              <a:gd name="connsiteX3667" fmla="*/ 3563779 w 4321169"/>
              <a:gd name="connsiteY3667" fmla="*/ 1177934 h 4327526"/>
              <a:gd name="connsiteX3668" fmla="*/ 3563933 w 4321169"/>
              <a:gd name="connsiteY3668" fmla="*/ 1177934 h 4327526"/>
              <a:gd name="connsiteX3669" fmla="*/ 3590766 w 4321169"/>
              <a:gd name="connsiteY3669" fmla="*/ 1203977 h 4327526"/>
              <a:gd name="connsiteX3670" fmla="*/ 3563933 w 4321169"/>
              <a:gd name="connsiteY3670" fmla="*/ 1230322 h 4327526"/>
              <a:gd name="connsiteX3671" fmla="*/ 3536945 w 4321169"/>
              <a:gd name="connsiteY3671" fmla="*/ 1204129 h 4327526"/>
              <a:gd name="connsiteX3672" fmla="*/ 3563779 w 4321169"/>
              <a:gd name="connsiteY3672" fmla="*/ 1177934 h 4327526"/>
              <a:gd name="connsiteX3673" fmla="*/ 2789874 w 4321169"/>
              <a:gd name="connsiteY3673" fmla="*/ 1177934 h 4327526"/>
              <a:gd name="connsiteX3674" fmla="*/ 2790026 w 4321169"/>
              <a:gd name="connsiteY3674" fmla="*/ 1177934 h 4327526"/>
              <a:gd name="connsiteX3675" fmla="*/ 2827181 w 4321169"/>
              <a:gd name="connsiteY3675" fmla="*/ 1215878 h 4327526"/>
              <a:gd name="connsiteX3676" fmla="*/ 2790179 w 4321169"/>
              <a:gd name="connsiteY3676" fmla="*/ 1254135 h 4327526"/>
              <a:gd name="connsiteX3677" fmla="*/ 2790026 w 4321169"/>
              <a:gd name="connsiteY3677" fmla="*/ 1254135 h 4327526"/>
              <a:gd name="connsiteX3678" fmla="*/ 2752872 w 4321169"/>
              <a:gd name="connsiteY3678" fmla="*/ 1216192 h 4327526"/>
              <a:gd name="connsiteX3679" fmla="*/ 2789874 w 4321169"/>
              <a:gd name="connsiteY3679" fmla="*/ 1177934 h 4327526"/>
              <a:gd name="connsiteX3680" fmla="*/ 1916749 w 4321169"/>
              <a:gd name="connsiteY3680" fmla="*/ 1171584 h 4327526"/>
              <a:gd name="connsiteX3681" fmla="*/ 1916900 w 4321169"/>
              <a:gd name="connsiteY3681" fmla="*/ 1171584 h 4327526"/>
              <a:gd name="connsiteX3682" fmla="*/ 1947705 w 4321169"/>
              <a:gd name="connsiteY3682" fmla="*/ 1202389 h 4327526"/>
              <a:gd name="connsiteX3683" fmla="*/ 1917052 w 4321169"/>
              <a:gd name="connsiteY3683" fmla="*/ 1233498 h 4327526"/>
              <a:gd name="connsiteX3684" fmla="*/ 1916900 w 4321169"/>
              <a:gd name="connsiteY3684" fmla="*/ 1233498 h 4327526"/>
              <a:gd name="connsiteX3685" fmla="*/ 1886096 w 4321169"/>
              <a:gd name="connsiteY3685" fmla="*/ 1202694 h 4327526"/>
              <a:gd name="connsiteX3686" fmla="*/ 1916749 w 4321169"/>
              <a:gd name="connsiteY3686" fmla="*/ 1171584 h 4327526"/>
              <a:gd name="connsiteX3687" fmla="*/ 2396889 w 4321169"/>
              <a:gd name="connsiteY3687" fmla="*/ 1169997 h 4327526"/>
              <a:gd name="connsiteX3688" fmla="*/ 2397042 w 4321169"/>
              <a:gd name="connsiteY3688" fmla="*/ 1169997 h 4327526"/>
              <a:gd name="connsiteX3689" fmla="*/ 2428716 w 4321169"/>
              <a:gd name="connsiteY3689" fmla="*/ 1201670 h 4327526"/>
              <a:gd name="connsiteX3690" fmla="*/ 2397195 w 4321169"/>
              <a:gd name="connsiteY3690" fmla="*/ 1233498 h 4327526"/>
              <a:gd name="connsiteX3691" fmla="*/ 2397042 w 4321169"/>
              <a:gd name="connsiteY3691" fmla="*/ 1233498 h 4327526"/>
              <a:gd name="connsiteX3692" fmla="*/ 2365369 w 4321169"/>
              <a:gd name="connsiteY3692" fmla="*/ 1201824 h 4327526"/>
              <a:gd name="connsiteX3693" fmla="*/ 2396889 w 4321169"/>
              <a:gd name="connsiteY3693" fmla="*/ 1169997 h 4327526"/>
              <a:gd name="connsiteX3694" fmla="*/ 1118325 w 4321169"/>
              <a:gd name="connsiteY3694" fmla="*/ 1162059 h 4327526"/>
              <a:gd name="connsiteX3695" fmla="*/ 1118480 w 4321169"/>
              <a:gd name="connsiteY3695" fmla="*/ 1162059 h 4327526"/>
              <a:gd name="connsiteX3696" fmla="*/ 1154120 w 4321169"/>
              <a:gd name="connsiteY3696" fmla="*/ 1197625 h 4327526"/>
              <a:gd name="connsiteX3697" fmla="*/ 1118632 w 4321169"/>
              <a:gd name="connsiteY3697" fmla="*/ 1233498 h 4327526"/>
              <a:gd name="connsiteX3698" fmla="*/ 1118480 w 4321169"/>
              <a:gd name="connsiteY3698" fmla="*/ 1233498 h 4327526"/>
              <a:gd name="connsiteX3699" fmla="*/ 1082837 w 4321169"/>
              <a:gd name="connsiteY3699" fmla="*/ 1197933 h 4327526"/>
              <a:gd name="connsiteX3700" fmla="*/ 1118325 w 4321169"/>
              <a:gd name="connsiteY3700" fmla="*/ 1162059 h 4327526"/>
              <a:gd name="connsiteX3701" fmla="*/ 608019 w 4321169"/>
              <a:gd name="connsiteY3701" fmla="*/ 1160471 h 4327526"/>
              <a:gd name="connsiteX3702" fmla="*/ 625482 w 4321169"/>
              <a:gd name="connsiteY3702" fmla="*/ 1178574 h 4327526"/>
              <a:gd name="connsiteX3703" fmla="*/ 608019 w 4321169"/>
              <a:gd name="connsiteY3703" fmla="*/ 1196984 h 4327526"/>
              <a:gd name="connsiteX3704" fmla="*/ 590556 w 4321169"/>
              <a:gd name="connsiteY3704" fmla="*/ 1178728 h 4327526"/>
              <a:gd name="connsiteX3705" fmla="*/ 608019 w 4321169"/>
              <a:gd name="connsiteY3705" fmla="*/ 1160471 h 4327526"/>
              <a:gd name="connsiteX3706" fmla="*/ 2035813 w 4321169"/>
              <a:gd name="connsiteY3706" fmla="*/ 1154122 h 4327526"/>
              <a:gd name="connsiteX3707" fmla="*/ 2035963 w 4321169"/>
              <a:gd name="connsiteY3707" fmla="*/ 1154122 h 4327526"/>
              <a:gd name="connsiteX3708" fmla="*/ 2063595 w 4321169"/>
              <a:gd name="connsiteY3708" fmla="*/ 1182543 h 4327526"/>
              <a:gd name="connsiteX3709" fmla="*/ 2035963 w 4321169"/>
              <a:gd name="connsiteY3709" fmla="*/ 1211272 h 4327526"/>
              <a:gd name="connsiteX3710" fmla="*/ 2008182 w 4321169"/>
              <a:gd name="connsiteY3710" fmla="*/ 1182697 h 4327526"/>
              <a:gd name="connsiteX3711" fmla="*/ 2035813 w 4321169"/>
              <a:gd name="connsiteY3711" fmla="*/ 1154122 h 4327526"/>
              <a:gd name="connsiteX3712" fmla="*/ 2277263 w 4321169"/>
              <a:gd name="connsiteY3712" fmla="*/ 1152535 h 4327526"/>
              <a:gd name="connsiteX3713" fmla="*/ 2277414 w 4321169"/>
              <a:gd name="connsiteY3713" fmla="*/ 1152535 h 4327526"/>
              <a:gd name="connsiteX3714" fmla="*/ 2305045 w 4321169"/>
              <a:gd name="connsiteY3714" fmla="*/ 1180956 h 4327526"/>
              <a:gd name="connsiteX3715" fmla="*/ 2277414 w 4321169"/>
              <a:gd name="connsiteY3715" fmla="*/ 1209686 h 4327526"/>
              <a:gd name="connsiteX3716" fmla="*/ 2277263 w 4321169"/>
              <a:gd name="connsiteY3716" fmla="*/ 1209686 h 4327526"/>
              <a:gd name="connsiteX3717" fmla="*/ 2249632 w 4321169"/>
              <a:gd name="connsiteY3717" fmla="*/ 1181266 h 4327526"/>
              <a:gd name="connsiteX3718" fmla="*/ 2277263 w 4321169"/>
              <a:gd name="connsiteY3718" fmla="*/ 1152535 h 4327526"/>
              <a:gd name="connsiteX3719" fmla="*/ 3194686 w 4321169"/>
              <a:gd name="connsiteY3719" fmla="*/ 1150947 h 4327526"/>
              <a:gd name="connsiteX3720" fmla="*/ 3194839 w 4321169"/>
              <a:gd name="connsiteY3720" fmla="*/ 1150947 h 4327526"/>
              <a:gd name="connsiteX3721" fmla="*/ 3233581 w 4321169"/>
              <a:gd name="connsiteY3721" fmla="*/ 1190556 h 4327526"/>
              <a:gd name="connsiteX3722" fmla="*/ 3194991 w 4321169"/>
              <a:gd name="connsiteY3722" fmla="*/ 1230322 h 4327526"/>
              <a:gd name="connsiteX3723" fmla="*/ 3194839 w 4321169"/>
              <a:gd name="connsiteY3723" fmla="*/ 1230322 h 4327526"/>
              <a:gd name="connsiteX3724" fmla="*/ 3155945 w 4321169"/>
              <a:gd name="connsiteY3724" fmla="*/ 1190868 h 4327526"/>
              <a:gd name="connsiteX3725" fmla="*/ 3194686 w 4321169"/>
              <a:gd name="connsiteY3725" fmla="*/ 1150947 h 4327526"/>
              <a:gd name="connsiteX3726" fmla="*/ 3705070 w 4321169"/>
              <a:gd name="connsiteY3726" fmla="*/ 1150945 h 4327526"/>
              <a:gd name="connsiteX3727" fmla="*/ 3722533 w 4321169"/>
              <a:gd name="connsiteY3727" fmla="*/ 1168333 h 4327526"/>
              <a:gd name="connsiteX3728" fmla="*/ 3705220 w 4321169"/>
              <a:gd name="connsiteY3728" fmla="*/ 1185871 h 4327526"/>
              <a:gd name="connsiteX3729" fmla="*/ 3687757 w 4321169"/>
              <a:gd name="connsiteY3729" fmla="*/ 1168484 h 4327526"/>
              <a:gd name="connsiteX3730" fmla="*/ 3705070 w 4321169"/>
              <a:gd name="connsiteY3730" fmla="*/ 1150945 h 4327526"/>
              <a:gd name="connsiteX3731" fmla="*/ 2156463 w 4321169"/>
              <a:gd name="connsiteY3731" fmla="*/ 1147772 h 4327526"/>
              <a:gd name="connsiteX3732" fmla="*/ 2156613 w 4321169"/>
              <a:gd name="connsiteY3732" fmla="*/ 1147772 h 4327526"/>
              <a:gd name="connsiteX3733" fmla="*/ 2182657 w 4321169"/>
              <a:gd name="connsiteY3733" fmla="*/ 1174682 h 4327526"/>
              <a:gd name="connsiteX3734" fmla="*/ 2156613 w 4321169"/>
              <a:gd name="connsiteY3734" fmla="*/ 1201748 h 4327526"/>
              <a:gd name="connsiteX3735" fmla="*/ 2130419 w 4321169"/>
              <a:gd name="connsiteY3735" fmla="*/ 1174837 h 4327526"/>
              <a:gd name="connsiteX3736" fmla="*/ 2156463 w 4321169"/>
              <a:gd name="connsiteY3736" fmla="*/ 1147772 h 4327526"/>
              <a:gd name="connsiteX3737" fmla="*/ 468315 w 4321169"/>
              <a:gd name="connsiteY3737" fmla="*/ 1133483 h 4327526"/>
              <a:gd name="connsiteX3738" fmla="*/ 481015 w 4321169"/>
              <a:gd name="connsiteY3738" fmla="*/ 1145389 h 4327526"/>
              <a:gd name="connsiteX3739" fmla="*/ 468474 w 4321169"/>
              <a:gd name="connsiteY3739" fmla="*/ 1157297 h 4327526"/>
              <a:gd name="connsiteX3740" fmla="*/ 468315 w 4321169"/>
              <a:gd name="connsiteY3740" fmla="*/ 1157297 h 4327526"/>
              <a:gd name="connsiteX3741" fmla="*/ 455616 w 4321169"/>
              <a:gd name="connsiteY3741" fmla="*/ 1145537 h 4327526"/>
              <a:gd name="connsiteX3742" fmla="*/ 468315 w 4321169"/>
              <a:gd name="connsiteY3742" fmla="*/ 1133483 h 4327526"/>
              <a:gd name="connsiteX3743" fmla="*/ 970609 w 4321169"/>
              <a:gd name="connsiteY3743" fmla="*/ 1125546 h 4327526"/>
              <a:gd name="connsiteX3744" fmla="*/ 970763 w 4321169"/>
              <a:gd name="connsiteY3744" fmla="*/ 1125546 h 4327526"/>
              <a:gd name="connsiteX3745" fmla="*/ 1003306 w 4321169"/>
              <a:gd name="connsiteY3745" fmla="*/ 1157936 h 4327526"/>
              <a:gd name="connsiteX3746" fmla="*/ 970917 w 4321169"/>
              <a:gd name="connsiteY3746" fmla="*/ 1190634 h 4327526"/>
              <a:gd name="connsiteX3747" fmla="*/ 970763 w 4321169"/>
              <a:gd name="connsiteY3747" fmla="*/ 1190634 h 4327526"/>
              <a:gd name="connsiteX3748" fmla="*/ 938373 w 4321169"/>
              <a:gd name="connsiteY3748" fmla="*/ 1158244 h 4327526"/>
              <a:gd name="connsiteX3749" fmla="*/ 970609 w 4321169"/>
              <a:gd name="connsiteY3749" fmla="*/ 1125546 h 4327526"/>
              <a:gd name="connsiteX3750" fmla="*/ 3844126 w 4321169"/>
              <a:gd name="connsiteY3750" fmla="*/ 1122369 h 4327526"/>
              <a:gd name="connsiteX3751" fmla="*/ 3856032 w 4321169"/>
              <a:gd name="connsiteY3751" fmla="*/ 1134123 h 4327526"/>
              <a:gd name="connsiteX3752" fmla="*/ 3844126 w 4321169"/>
              <a:gd name="connsiteY3752" fmla="*/ 1146182 h 4327526"/>
              <a:gd name="connsiteX3753" fmla="*/ 3832219 w 4321169"/>
              <a:gd name="connsiteY3753" fmla="*/ 1134276 h 4327526"/>
              <a:gd name="connsiteX3754" fmla="*/ 3844126 w 4321169"/>
              <a:gd name="connsiteY3754" fmla="*/ 1122369 h 4327526"/>
              <a:gd name="connsiteX3755" fmla="*/ 1630281 w 4321169"/>
              <a:gd name="connsiteY3755" fmla="*/ 1120787 h 4327526"/>
              <a:gd name="connsiteX3756" fmla="*/ 1630433 w 4321169"/>
              <a:gd name="connsiteY3756" fmla="*/ 1120787 h 4327526"/>
              <a:gd name="connsiteX3757" fmla="*/ 1671632 w 4321169"/>
              <a:gd name="connsiteY3757" fmla="*/ 1161908 h 4327526"/>
              <a:gd name="connsiteX3758" fmla="*/ 1630585 w 4321169"/>
              <a:gd name="connsiteY3758" fmla="*/ 1203335 h 4327526"/>
              <a:gd name="connsiteX3759" fmla="*/ 1630433 w 4321169"/>
              <a:gd name="connsiteY3759" fmla="*/ 1203335 h 4327526"/>
              <a:gd name="connsiteX3760" fmla="*/ 1589234 w 4321169"/>
              <a:gd name="connsiteY3760" fmla="*/ 1162212 h 4327526"/>
              <a:gd name="connsiteX3761" fmla="*/ 1630281 w 4321169"/>
              <a:gd name="connsiteY3761" fmla="*/ 1120787 h 4327526"/>
              <a:gd name="connsiteX3762" fmla="*/ 1363517 w 4321169"/>
              <a:gd name="connsiteY3762" fmla="*/ 1120787 h 4327526"/>
              <a:gd name="connsiteX3763" fmla="*/ 1363669 w 4321169"/>
              <a:gd name="connsiteY3763" fmla="*/ 1120787 h 4327526"/>
              <a:gd name="connsiteX3764" fmla="*/ 1408107 w 4321169"/>
              <a:gd name="connsiteY3764" fmla="*/ 1165160 h 4327526"/>
              <a:gd name="connsiteX3765" fmla="*/ 1363821 w 4321169"/>
              <a:gd name="connsiteY3765" fmla="*/ 1209684 h 4327526"/>
              <a:gd name="connsiteX3766" fmla="*/ 1363669 w 4321169"/>
              <a:gd name="connsiteY3766" fmla="*/ 1209684 h 4327526"/>
              <a:gd name="connsiteX3767" fmla="*/ 1319371 w 4321169"/>
              <a:gd name="connsiteY3767" fmla="*/ 1165463 h 4327526"/>
              <a:gd name="connsiteX3768" fmla="*/ 1363517 w 4321169"/>
              <a:gd name="connsiteY3768" fmla="*/ 1120787 h 4327526"/>
              <a:gd name="connsiteX3769" fmla="*/ 2949493 w 4321169"/>
              <a:gd name="connsiteY3769" fmla="*/ 1119198 h 4327526"/>
              <a:gd name="connsiteX3770" fmla="*/ 2949647 w 4321169"/>
              <a:gd name="connsiteY3770" fmla="*/ 1119198 h 4327526"/>
              <a:gd name="connsiteX3771" fmla="*/ 2990845 w 4321169"/>
              <a:gd name="connsiteY3771" fmla="*/ 1159603 h 4327526"/>
              <a:gd name="connsiteX3772" fmla="*/ 2949801 w 4321169"/>
              <a:gd name="connsiteY3772" fmla="*/ 1200159 h 4327526"/>
              <a:gd name="connsiteX3773" fmla="*/ 2949647 w 4321169"/>
              <a:gd name="connsiteY3773" fmla="*/ 1200159 h 4327526"/>
              <a:gd name="connsiteX3774" fmla="*/ 2908449 w 4321169"/>
              <a:gd name="connsiteY3774" fmla="*/ 1159754 h 4327526"/>
              <a:gd name="connsiteX3775" fmla="*/ 2949493 w 4321169"/>
              <a:gd name="connsiteY3775" fmla="*/ 1119198 h 4327526"/>
              <a:gd name="connsiteX3776" fmla="*/ 2683587 w 4321169"/>
              <a:gd name="connsiteY3776" fmla="*/ 1117609 h 4327526"/>
              <a:gd name="connsiteX3777" fmla="*/ 2723991 w 4321169"/>
              <a:gd name="connsiteY3777" fmla="*/ 1157860 h 4327526"/>
              <a:gd name="connsiteX3778" fmla="*/ 2683740 w 4321169"/>
              <a:gd name="connsiteY3778" fmla="*/ 1198571 h 4327526"/>
              <a:gd name="connsiteX3779" fmla="*/ 2683587 w 4321169"/>
              <a:gd name="connsiteY3779" fmla="*/ 1198571 h 4327526"/>
              <a:gd name="connsiteX3780" fmla="*/ 2643336 w 4321169"/>
              <a:gd name="connsiteY3780" fmla="*/ 1158169 h 4327526"/>
              <a:gd name="connsiteX3781" fmla="*/ 2683587 w 4321169"/>
              <a:gd name="connsiteY3781" fmla="*/ 1117609 h 4327526"/>
              <a:gd name="connsiteX3782" fmla="*/ 3343193 w 4321169"/>
              <a:gd name="connsiteY3782" fmla="*/ 1114434 h 4327526"/>
              <a:gd name="connsiteX3783" fmla="*/ 3343347 w 4321169"/>
              <a:gd name="connsiteY3783" fmla="*/ 1114434 h 4327526"/>
              <a:gd name="connsiteX3784" fmla="*/ 3378041 w 4321169"/>
              <a:gd name="connsiteY3784" fmla="*/ 1149204 h 4327526"/>
              <a:gd name="connsiteX3785" fmla="*/ 3343347 w 4321169"/>
              <a:gd name="connsiteY3785" fmla="*/ 1184285 h 4327526"/>
              <a:gd name="connsiteX3786" fmla="*/ 3308499 w 4321169"/>
              <a:gd name="connsiteY3786" fmla="*/ 1149359 h 4327526"/>
              <a:gd name="connsiteX3787" fmla="*/ 3343193 w 4321169"/>
              <a:gd name="connsiteY3787" fmla="*/ 1114434 h 4327526"/>
              <a:gd name="connsiteX3788" fmla="*/ 329247 w 4321169"/>
              <a:gd name="connsiteY3788" fmla="*/ 1106493 h 4327526"/>
              <a:gd name="connsiteX3789" fmla="*/ 334963 w 4321169"/>
              <a:gd name="connsiteY3789" fmla="*/ 1112049 h 4327526"/>
              <a:gd name="connsiteX3790" fmla="*/ 329406 w 4321169"/>
              <a:gd name="connsiteY3790" fmla="*/ 1117605 h 4327526"/>
              <a:gd name="connsiteX3791" fmla="*/ 323850 w 4321169"/>
              <a:gd name="connsiteY3791" fmla="*/ 1112049 h 4327526"/>
              <a:gd name="connsiteX3792" fmla="*/ 329247 w 4321169"/>
              <a:gd name="connsiteY3792" fmla="*/ 1106493 h 4327526"/>
              <a:gd name="connsiteX3793" fmla="*/ 3983826 w 4321169"/>
              <a:gd name="connsiteY3793" fmla="*/ 1093792 h 4327526"/>
              <a:gd name="connsiteX3794" fmla="*/ 3989382 w 4321169"/>
              <a:gd name="connsiteY3794" fmla="*/ 1099348 h 4327526"/>
              <a:gd name="connsiteX3795" fmla="*/ 3983826 w 4321169"/>
              <a:gd name="connsiteY3795" fmla="*/ 1104905 h 4327526"/>
              <a:gd name="connsiteX3796" fmla="*/ 3978269 w 4321169"/>
              <a:gd name="connsiteY3796" fmla="*/ 1099348 h 4327526"/>
              <a:gd name="connsiteX3797" fmla="*/ 3983826 w 4321169"/>
              <a:gd name="connsiteY3797" fmla="*/ 1093792 h 4327526"/>
              <a:gd name="connsiteX3798" fmla="*/ 824713 w 4321169"/>
              <a:gd name="connsiteY3798" fmla="*/ 1090621 h 4327526"/>
              <a:gd name="connsiteX3799" fmla="*/ 852493 w 4321169"/>
              <a:gd name="connsiteY3799" fmla="*/ 1119118 h 4327526"/>
              <a:gd name="connsiteX3800" fmla="*/ 824864 w 4321169"/>
              <a:gd name="connsiteY3800" fmla="*/ 1147771 h 4327526"/>
              <a:gd name="connsiteX3801" fmla="*/ 824713 w 4321169"/>
              <a:gd name="connsiteY3801" fmla="*/ 1147771 h 4327526"/>
              <a:gd name="connsiteX3802" fmla="*/ 797083 w 4321169"/>
              <a:gd name="connsiteY3802" fmla="*/ 1119274 h 4327526"/>
              <a:gd name="connsiteX3803" fmla="*/ 824713 w 4321169"/>
              <a:gd name="connsiteY3803" fmla="*/ 1090621 h 4327526"/>
              <a:gd name="connsiteX3804" fmla="*/ 3488451 w 4321169"/>
              <a:gd name="connsiteY3804" fmla="*/ 1082684 h 4327526"/>
              <a:gd name="connsiteX3805" fmla="*/ 3514720 w 4321169"/>
              <a:gd name="connsiteY3805" fmla="*/ 1109594 h 4327526"/>
              <a:gd name="connsiteX3806" fmla="*/ 3488601 w 4321169"/>
              <a:gd name="connsiteY3806" fmla="*/ 1136659 h 4327526"/>
              <a:gd name="connsiteX3807" fmla="*/ 3462332 w 4321169"/>
              <a:gd name="connsiteY3807" fmla="*/ 1109748 h 4327526"/>
              <a:gd name="connsiteX3808" fmla="*/ 3488451 w 4321169"/>
              <a:gd name="connsiteY3808" fmla="*/ 1082684 h 4327526"/>
              <a:gd name="connsiteX3809" fmla="*/ 1741329 w 4321169"/>
              <a:gd name="connsiteY3809" fmla="*/ 1077921 h 4327526"/>
              <a:gd name="connsiteX3810" fmla="*/ 1741481 w 4321169"/>
              <a:gd name="connsiteY3810" fmla="*/ 1077921 h 4327526"/>
              <a:gd name="connsiteX3811" fmla="*/ 1777841 w 4321169"/>
              <a:gd name="connsiteY3811" fmla="*/ 1114280 h 4327526"/>
              <a:gd name="connsiteX3812" fmla="*/ 1741634 w 4321169"/>
              <a:gd name="connsiteY3812" fmla="*/ 1150947 h 4327526"/>
              <a:gd name="connsiteX3813" fmla="*/ 1741481 w 4321169"/>
              <a:gd name="connsiteY3813" fmla="*/ 1150947 h 4327526"/>
              <a:gd name="connsiteX3814" fmla="*/ 1705122 w 4321169"/>
              <a:gd name="connsiteY3814" fmla="*/ 1114588 h 4327526"/>
              <a:gd name="connsiteX3815" fmla="*/ 1741329 w 4321169"/>
              <a:gd name="connsiteY3815" fmla="*/ 1077921 h 4327526"/>
              <a:gd name="connsiteX3816" fmla="*/ 191195 w 4321169"/>
              <a:gd name="connsiteY3816" fmla="*/ 1077914 h 4327526"/>
              <a:gd name="connsiteX3817" fmla="*/ 191385 w 4321169"/>
              <a:gd name="connsiteY3817" fmla="*/ 1077914 h 4327526"/>
              <a:gd name="connsiteX3818" fmla="*/ 193671 w 4321169"/>
              <a:gd name="connsiteY3818" fmla="*/ 1080201 h 4327526"/>
              <a:gd name="connsiteX3819" fmla="*/ 191195 w 4321169"/>
              <a:gd name="connsiteY3819" fmla="*/ 1082677 h 4327526"/>
              <a:gd name="connsiteX3820" fmla="*/ 188908 w 4321169"/>
              <a:gd name="connsiteY3820" fmla="*/ 1080201 h 4327526"/>
              <a:gd name="connsiteX3821" fmla="*/ 191195 w 4321169"/>
              <a:gd name="connsiteY3821" fmla="*/ 1077914 h 4327526"/>
              <a:gd name="connsiteX3822" fmla="*/ 2570875 w 4321169"/>
              <a:gd name="connsiteY3822" fmla="*/ 1076334 h 4327526"/>
              <a:gd name="connsiteX3823" fmla="*/ 2571027 w 4321169"/>
              <a:gd name="connsiteY3823" fmla="*/ 1076334 h 4327526"/>
              <a:gd name="connsiteX3824" fmla="*/ 2606670 w 4321169"/>
              <a:gd name="connsiteY3824" fmla="*/ 1111901 h 4327526"/>
              <a:gd name="connsiteX3825" fmla="*/ 2571179 w 4321169"/>
              <a:gd name="connsiteY3825" fmla="*/ 1147773 h 4327526"/>
              <a:gd name="connsiteX3826" fmla="*/ 2571027 w 4321169"/>
              <a:gd name="connsiteY3826" fmla="*/ 1147773 h 4327526"/>
              <a:gd name="connsiteX3827" fmla="*/ 2535384 w 4321169"/>
              <a:gd name="connsiteY3827" fmla="*/ 1112208 h 4327526"/>
              <a:gd name="connsiteX3828" fmla="*/ 2570875 w 4321169"/>
              <a:gd name="connsiteY3828" fmla="*/ 1076334 h 4327526"/>
              <a:gd name="connsiteX3829" fmla="*/ 1207943 w 4321169"/>
              <a:gd name="connsiteY3829" fmla="*/ 1076334 h 4327526"/>
              <a:gd name="connsiteX3830" fmla="*/ 1208096 w 4321169"/>
              <a:gd name="connsiteY3830" fmla="*/ 1076334 h 4327526"/>
              <a:gd name="connsiteX3831" fmla="*/ 1247631 w 4321169"/>
              <a:gd name="connsiteY3831" fmla="*/ 1116661 h 4327526"/>
              <a:gd name="connsiteX3832" fmla="*/ 1208247 w 4321169"/>
              <a:gd name="connsiteY3832" fmla="*/ 1157297 h 4327526"/>
              <a:gd name="connsiteX3833" fmla="*/ 1208096 w 4321169"/>
              <a:gd name="connsiteY3833" fmla="*/ 1157297 h 4327526"/>
              <a:gd name="connsiteX3834" fmla="*/ 1168408 w 4321169"/>
              <a:gd name="connsiteY3834" fmla="*/ 1116971 h 4327526"/>
              <a:gd name="connsiteX3835" fmla="*/ 1207943 w 4321169"/>
              <a:gd name="connsiteY3835" fmla="*/ 1076334 h 4327526"/>
              <a:gd name="connsiteX3836" fmla="*/ 3104992 w 4321169"/>
              <a:gd name="connsiteY3836" fmla="*/ 1069985 h 4327526"/>
              <a:gd name="connsiteX3837" fmla="*/ 3105144 w 4321169"/>
              <a:gd name="connsiteY3837" fmla="*/ 1069985 h 4327526"/>
              <a:gd name="connsiteX3838" fmla="*/ 3144832 w 4321169"/>
              <a:gd name="connsiteY3838" fmla="*/ 1109443 h 4327526"/>
              <a:gd name="connsiteX3839" fmla="*/ 3105296 w 4321169"/>
              <a:gd name="connsiteY3839" fmla="*/ 1149359 h 4327526"/>
              <a:gd name="connsiteX3840" fmla="*/ 3105144 w 4321169"/>
              <a:gd name="connsiteY3840" fmla="*/ 1149359 h 4327526"/>
              <a:gd name="connsiteX3841" fmla="*/ 3065457 w 4321169"/>
              <a:gd name="connsiteY3841" fmla="*/ 1109748 h 4327526"/>
              <a:gd name="connsiteX3842" fmla="*/ 3104992 w 4321169"/>
              <a:gd name="connsiteY3842" fmla="*/ 1069985 h 4327526"/>
              <a:gd name="connsiteX3843" fmla="*/ 4121051 w 4321169"/>
              <a:gd name="connsiteY3843" fmla="*/ 1065213 h 4327526"/>
              <a:gd name="connsiteX3844" fmla="*/ 4121238 w 4321169"/>
              <a:gd name="connsiteY3844" fmla="*/ 1065213 h 4327526"/>
              <a:gd name="connsiteX3845" fmla="*/ 4122732 w 4321169"/>
              <a:gd name="connsiteY3845" fmla="*/ 1065961 h 4327526"/>
              <a:gd name="connsiteX3846" fmla="*/ 4121238 w 4321169"/>
              <a:gd name="connsiteY3846" fmla="*/ 1066801 h 4327526"/>
              <a:gd name="connsiteX3847" fmla="*/ 4121051 w 4321169"/>
              <a:gd name="connsiteY3847" fmla="*/ 1066801 h 4327526"/>
              <a:gd name="connsiteX3848" fmla="*/ 4119557 w 4321169"/>
              <a:gd name="connsiteY3848" fmla="*/ 1065961 h 4327526"/>
              <a:gd name="connsiteX3849" fmla="*/ 4121051 w 4321169"/>
              <a:gd name="connsiteY3849" fmla="*/ 1065213 h 4327526"/>
              <a:gd name="connsiteX3850" fmla="*/ 3632195 w 4321169"/>
              <a:gd name="connsiteY3850" fmla="*/ 1060458 h 4327526"/>
              <a:gd name="connsiteX3851" fmla="*/ 3643307 w 4321169"/>
              <a:gd name="connsiteY3851" fmla="*/ 1071493 h 4327526"/>
              <a:gd name="connsiteX3852" fmla="*/ 3632349 w 4321169"/>
              <a:gd name="connsiteY3852" fmla="*/ 1082683 h 4327526"/>
              <a:gd name="connsiteX3853" fmla="*/ 3621237 w 4321169"/>
              <a:gd name="connsiteY3853" fmla="*/ 1071648 h 4327526"/>
              <a:gd name="connsiteX3854" fmla="*/ 3632195 w 4321169"/>
              <a:gd name="connsiteY3854" fmla="*/ 1060458 h 4327526"/>
              <a:gd name="connsiteX3855" fmla="*/ 679379 w 4321169"/>
              <a:gd name="connsiteY3855" fmla="*/ 1058871 h 4327526"/>
              <a:gd name="connsiteX3856" fmla="*/ 679533 w 4321169"/>
              <a:gd name="connsiteY3856" fmla="*/ 1058871 h 4327526"/>
              <a:gd name="connsiteX3857" fmla="*/ 703268 w 4321169"/>
              <a:gd name="connsiteY3857" fmla="*/ 1081889 h 4327526"/>
              <a:gd name="connsiteX3858" fmla="*/ 679533 w 4321169"/>
              <a:gd name="connsiteY3858" fmla="*/ 1104910 h 4327526"/>
              <a:gd name="connsiteX3859" fmla="*/ 655797 w 4321169"/>
              <a:gd name="connsiteY3859" fmla="*/ 1082039 h 4327526"/>
              <a:gd name="connsiteX3860" fmla="*/ 679379 w 4321169"/>
              <a:gd name="connsiteY3860" fmla="*/ 1058871 h 4327526"/>
              <a:gd name="connsiteX3861" fmla="*/ 2847742 w 4321169"/>
              <a:gd name="connsiteY3861" fmla="*/ 1052523 h 4327526"/>
              <a:gd name="connsiteX3862" fmla="*/ 2847894 w 4321169"/>
              <a:gd name="connsiteY3862" fmla="*/ 1052523 h 4327526"/>
              <a:gd name="connsiteX3863" fmla="*/ 2889093 w 4321169"/>
              <a:gd name="connsiteY3863" fmla="*/ 1093645 h 4327526"/>
              <a:gd name="connsiteX3864" fmla="*/ 2848046 w 4321169"/>
              <a:gd name="connsiteY3864" fmla="*/ 1135072 h 4327526"/>
              <a:gd name="connsiteX3865" fmla="*/ 2847894 w 4321169"/>
              <a:gd name="connsiteY3865" fmla="*/ 1135072 h 4327526"/>
              <a:gd name="connsiteX3866" fmla="*/ 2806695 w 4321169"/>
              <a:gd name="connsiteY3866" fmla="*/ 1093950 h 4327526"/>
              <a:gd name="connsiteX3867" fmla="*/ 2847742 w 4321169"/>
              <a:gd name="connsiteY3867" fmla="*/ 1052523 h 4327526"/>
              <a:gd name="connsiteX3868" fmla="*/ 1464237 w 4321169"/>
              <a:gd name="connsiteY3868" fmla="*/ 1052523 h 4327526"/>
              <a:gd name="connsiteX3869" fmla="*/ 1464540 w 4321169"/>
              <a:gd name="connsiteY3869" fmla="*/ 1052523 h 4327526"/>
              <a:gd name="connsiteX3870" fmla="*/ 1509556 w 4321169"/>
              <a:gd name="connsiteY3870" fmla="*/ 1098404 h 4327526"/>
              <a:gd name="connsiteX3871" fmla="*/ 1464691 w 4321169"/>
              <a:gd name="connsiteY3871" fmla="*/ 1144597 h 4327526"/>
              <a:gd name="connsiteX3872" fmla="*/ 1464540 w 4321169"/>
              <a:gd name="connsiteY3872" fmla="*/ 1144597 h 4327526"/>
              <a:gd name="connsiteX3873" fmla="*/ 1419371 w 4321169"/>
              <a:gd name="connsiteY3873" fmla="*/ 1098714 h 4327526"/>
              <a:gd name="connsiteX3874" fmla="*/ 1464237 w 4321169"/>
              <a:gd name="connsiteY3874" fmla="*/ 1052523 h 4327526"/>
              <a:gd name="connsiteX3875" fmla="*/ 1054823 w 4321169"/>
              <a:gd name="connsiteY3875" fmla="*/ 1039821 h 4327526"/>
              <a:gd name="connsiteX3876" fmla="*/ 1054977 w 4321169"/>
              <a:gd name="connsiteY3876" fmla="*/ 1039821 h 4327526"/>
              <a:gd name="connsiteX3877" fmla="*/ 1087446 w 4321169"/>
              <a:gd name="connsiteY3877" fmla="*/ 1071496 h 4327526"/>
              <a:gd name="connsiteX3878" fmla="*/ 1054977 w 4321169"/>
              <a:gd name="connsiteY3878" fmla="*/ 1103322 h 4327526"/>
              <a:gd name="connsiteX3879" fmla="*/ 1054823 w 4321169"/>
              <a:gd name="connsiteY3879" fmla="*/ 1103322 h 4327526"/>
              <a:gd name="connsiteX3880" fmla="*/ 1022356 w 4321169"/>
              <a:gd name="connsiteY3880" fmla="*/ 1071646 h 4327526"/>
              <a:gd name="connsiteX3881" fmla="*/ 1054823 w 4321169"/>
              <a:gd name="connsiteY3881" fmla="*/ 1039821 h 4327526"/>
              <a:gd name="connsiteX3882" fmla="*/ 1856424 w 4321169"/>
              <a:gd name="connsiteY3882" fmla="*/ 1035059 h 4327526"/>
              <a:gd name="connsiteX3883" fmla="*/ 1900080 w 4321169"/>
              <a:gd name="connsiteY3883" fmla="*/ 1078640 h 4327526"/>
              <a:gd name="connsiteX3884" fmla="*/ 1856576 w 4321169"/>
              <a:gd name="connsiteY3884" fmla="*/ 1122372 h 4327526"/>
              <a:gd name="connsiteX3885" fmla="*/ 1856424 w 4321169"/>
              <a:gd name="connsiteY3885" fmla="*/ 1122372 h 4327526"/>
              <a:gd name="connsiteX3886" fmla="*/ 1812920 w 4321169"/>
              <a:gd name="connsiteY3886" fmla="*/ 1078946 h 4327526"/>
              <a:gd name="connsiteX3887" fmla="*/ 1856424 w 4321169"/>
              <a:gd name="connsiteY3887" fmla="*/ 1035059 h 4327526"/>
              <a:gd name="connsiteX3888" fmla="*/ 2455781 w 4321169"/>
              <a:gd name="connsiteY3888" fmla="*/ 1033472 h 4327526"/>
              <a:gd name="connsiteX3889" fmla="*/ 2455934 w 4321169"/>
              <a:gd name="connsiteY3889" fmla="*/ 1033472 h 4327526"/>
              <a:gd name="connsiteX3890" fmla="*/ 2498568 w 4321169"/>
              <a:gd name="connsiteY3890" fmla="*/ 1076182 h 4327526"/>
              <a:gd name="connsiteX3891" fmla="*/ 2455934 w 4321169"/>
              <a:gd name="connsiteY3891" fmla="*/ 1119198 h 4327526"/>
              <a:gd name="connsiteX3892" fmla="*/ 2412995 w 4321169"/>
              <a:gd name="connsiteY3892" fmla="*/ 1076487 h 4327526"/>
              <a:gd name="connsiteX3893" fmla="*/ 2455781 w 4321169"/>
              <a:gd name="connsiteY3893" fmla="*/ 1033472 h 4327526"/>
              <a:gd name="connsiteX3894" fmla="*/ 3256675 w 4321169"/>
              <a:gd name="connsiteY3894" fmla="*/ 1030296 h 4327526"/>
              <a:gd name="connsiteX3895" fmla="*/ 3290730 w 4321169"/>
              <a:gd name="connsiteY3895" fmla="*/ 1063558 h 4327526"/>
              <a:gd name="connsiteX3896" fmla="*/ 3256828 w 4321169"/>
              <a:gd name="connsiteY3896" fmla="*/ 1096971 h 4327526"/>
              <a:gd name="connsiteX3897" fmla="*/ 3256675 w 4321169"/>
              <a:gd name="connsiteY3897" fmla="*/ 1096971 h 4327526"/>
              <a:gd name="connsiteX3898" fmla="*/ 3222774 w 4321169"/>
              <a:gd name="connsiteY3898" fmla="*/ 1063708 h 4327526"/>
              <a:gd name="connsiteX3899" fmla="*/ 3256675 w 4321169"/>
              <a:gd name="connsiteY3899" fmla="*/ 1030296 h 4327526"/>
              <a:gd name="connsiteX3900" fmla="*/ 537224 w 4321169"/>
              <a:gd name="connsiteY3900" fmla="*/ 1028707 h 4327526"/>
              <a:gd name="connsiteX3901" fmla="*/ 537371 w 4321169"/>
              <a:gd name="connsiteY3901" fmla="*/ 1028707 h 4327526"/>
              <a:gd name="connsiteX3902" fmla="*/ 554040 w 4321169"/>
              <a:gd name="connsiteY3902" fmla="*/ 1046170 h 4327526"/>
              <a:gd name="connsiteX3903" fmla="*/ 537371 w 4321169"/>
              <a:gd name="connsiteY3903" fmla="*/ 1063632 h 4327526"/>
              <a:gd name="connsiteX3904" fmla="*/ 520702 w 4321169"/>
              <a:gd name="connsiteY3904" fmla="*/ 1046324 h 4327526"/>
              <a:gd name="connsiteX3905" fmla="*/ 537224 w 4321169"/>
              <a:gd name="connsiteY3905" fmla="*/ 1028707 h 4327526"/>
              <a:gd name="connsiteX3906" fmla="*/ 3774276 w 4321169"/>
              <a:gd name="connsiteY3906" fmla="*/ 1028706 h 4327526"/>
              <a:gd name="connsiteX3907" fmla="*/ 3779832 w 4321169"/>
              <a:gd name="connsiteY3907" fmla="*/ 1034183 h 4327526"/>
              <a:gd name="connsiteX3908" fmla="*/ 3774276 w 4321169"/>
              <a:gd name="connsiteY3908" fmla="*/ 1039819 h 4327526"/>
              <a:gd name="connsiteX3909" fmla="*/ 3768719 w 4321169"/>
              <a:gd name="connsiteY3909" fmla="*/ 1034343 h 4327526"/>
              <a:gd name="connsiteX3910" fmla="*/ 3774276 w 4321169"/>
              <a:gd name="connsiteY3910" fmla="*/ 1028706 h 4327526"/>
              <a:gd name="connsiteX3911" fmla="*/ 1974769 w 4321169"/>
              <a:gd name="connsiteY3911" fmla="*/ 1012834 h 4327526"/>
              <a:gd name="connsiteX3912" fmla="*/ 1974921 w 4321169"/>
              <a:gd name="connsiteY3912" fmla="*/ 1012834 h 4327526"/>
              <a:gd name="connsiteX3913" fmla="*/ 2016120 w 4321169"/>
              <a:gd name="connsiteY3913" fmla="*/ 1053958 h 4327526"/>
              <a:gd name="connsiteX3914" fmla="*/ 1975073 w 4321169"/>
              <a:gd name="connsiteY3914" fmla="*/ 1095385 h 4327526"/>
              <a:gd name="connsiteX3915" fmla="*/ 1974921 w 4321169"/>
              <a:gd name="connsiteY3915" fmla="*/ 1095385 h 4327526"/>
              <a:gd name="connsiteX3916" fmla="*/ 1933722 w 4321169"/>
              <a:gd name="connsiteY3916" fmla="*/ 1054263 h 4327526"/>
              <a:gd name="connsiteX3917" fmla="*/ 1974769 w 4321169"/>
              <a:gd name="connsiteY3917" fmla="*/ 1012834 h 4327526"/>
              <a:gd name="connsiteX3918" fmla="*/ 2336719 w 4321169"/>
              <a:gd name="connsiteY3918" fmla="*/ 1011248 h 4327526"/>
              <a:gd name="connsiteX3919" fmla="*/ 2336870 w 4321169"/>
              <a:gd name="connsiteY3919" fmla="*/ 1011248 h 4327526"/>
              <a:gd name="connsiteX3920" fmla="*/ 2378070 w 4321169"/>
              <a:gd name="connsiteY3920" fmla="*/ 1053161 h 4327526"/>
              <a:gd name="connsiteX3921" fmla="*/ 2337021 w 4321169"/>
              <a:gd name="connsiteY3921" fmla="*/ 1095385 h 4327526"/>
              <a:gd name="connsiteX3922" fmla="*/ 2336870 w 4321169"/>
              <a:gd name="connsiteY3922" fmla="*/ 1095385 h 4327526"/>
              <a:gd name="connsiteX3923" fmla="*/ 2295671 w 4321169"/>
              <a:gd name="connsiteY3923" fmla="*/ 1053470 h 4327526"/>
              <a:gd name="connsiteX3924" fmla="*/ 2336719 w 4321169"/>
              <a:gd name="connsiteY3924" fmla="*/ 1011248 h 4327526"/>
              <a:gd name="connsiteX3925" fmla="*/ 1303987 w 4321169"/>
              <a:gd name="connsiteY3925" fmla="*/ 1003309 h 4327526"/>
              <a:gd name="connsiteX3926" fmla="*/ 1304139 w 4321169"/>
              <a:gd name="connsiteY3926" fmla="*/ 1003309 h 4327526"/>
              <a:gd name="connsiteX3927" fmla="*/ 1343032 w 4321169"/>
              <a:gd name="connsiteY3927" fmla="*/ 1042920 h 4327526"/>
              <a:gd name="connsiteX3928" fmla="*/ 1304290 w 4321169"/>
              <a:gd name="connsiteY3928" fmla="*/ 1082684 h 4327526"/>
              <a:gd name="connsiteX3929" fmla="*/ 1304139 w 4321169"/>
              <a:gd name="connsiteY3929" fmla="*/ 1082684 h 4327526"/>
              <a:gd name="connsiteX3930" fmla="*/ 1265395 w 4321169"/>
              <a:gd name="connsiteY3930" fmla="*/ 1043076 h 4327526"/>
              <a:gd name="connsiteX3931" fmla="*/ 1303987 w 4321169"/>
              <a:gd name="connsiteY3931" fmla="*/ 1003309 h 4327526"/>
              <a:gd name="connsiteX3932" fmla="*/ 2215991 w 4321169"/>
              <a:gd name="connsiteY3932" fmla="*/ 1000136 h 4327526"/>
              <a:gd name="connsiteX3933" fmla="*/ 2216145 w 4321169"/>
              <a:gd name="connsiteY3933" fmla="*/ 1000136 h 4327526"/>
              <a:gd name="connsiteX3934" fmla="*/ 2257420 w 4321169"/>
              <a:gd name="connsiteY3934" fmla="*/ 1041256 h 4327526"/>
              <a:gd name="connsiteX3935" fmla="*/ 2216298 w 4321169"/>
              <a:gd name="connsiteY3935" fmla="*/ 1082685 h 4327526"/>
              <a:gd name="connsiteX3936" fmla="*/ 2216145 w 4321169"/>
              <a:gd name="connsiteY3936" fmla="*/ 1082685 h 4327526"/>
              <a:gd name="connsiteX3937" fmla="*/ 2174870 w 4321169"/>
              <a:gd name="connsiteY3937" fmla="*/ 1041563 h 4327526"/>
              <a:gd name="connsiteX3938" fmla="*/ 2215991 w 4321169"/>
              <a:gd name="connsiteY3938" fmla="*/ 1000136 h 4327526"/>
              <a:gd name="connsiteX3939" fmla="*/ 2095267 w 4321169"/>
              <a:gd name="connsiteY3939" fmla="*/ 1000136 h 4327526"/>
              <a:gd name="connsiteX3940" fmla="*/ 2095419 w 4321169"/>
              <a:gd name="connsiteY3940" fmla="*/ 1000136 h 4327526"/>
              <a:gd name="connsiteX3941" fmla="*/ 2136618 w 4321169"/>
              <a:gd name="connsiteY3941" fmla="*/ 1041257 h 4327526"/>
              <a:gd name="connsiteX3942" fmla="*/ 2095571 w 4321169"/>
              <a:gd name="connsiteY3942" fmla="*/ 1082685 h 4327526"/>
              <a:gd name="connsiteX3943" fmla="*/ 2095419 w 4321169"/>
              <a:gd name="connsiteY3943" fmla="*/ 1082685 h 4327526"/>
              <a:gd name="connsiteX3944" fmla="*/ 2054220 w 4321169"/>
              <a:gd name="connsiteY3944" fmla="*/ 1041562 h 4327526"/>
              <a:gd name="connsiteX3945" fmla="*/ 2095267 w 4321169"/>
              <a:gd name="connsiteY3945" fmla="*/ 1000136 h 4327526"/>
              <a:gd name="connsiteX3946" fmla="*/ 3008078 w 4321169"/>
              <a:gd name="connsiteY3946" fmla="*/ 1000134 h 4327526"/>
              <a:gd name="connsiteX3947" fmla="*/ 3008231 w 4321169"/>
              <a:gd name="connsiteY3947" fmla="*/ 1000134 h 4327526"/>
              <a:gd name="connsiteX3948" fmla="*/ 3044667 w 4321169"/>
              <a:gd name="connsiteY3948" fmla="*/ 1036494 h 4327526"/>
              <a:gd name="connsiteX3949" fmla="*/ 3008384 w 4321169"/>
              <a:gd name="connsiteY3949" fmla="*/ 1073160 h 4327526"/>
              <a:gd name="connsiteX3950" fmla="*/ 3008231 w 4321169"/>
              <a:gd name="connsiteY3950" fmla="*/ 1073160 h 4327526"/>
              <a:gd name="connsiteX3951" fmla="*/ 2971795 w 4321169"/>
              <a:gd name="connsiteY3951" fmla="*/ 1036800 h 4327526"/>
              <a:gd name="connsiteX3952" fmla="*/ 3008078 w 4321169"/>
              <a:gd name="connsiteY3952" fmla="*/ 1000134 h 4327526"/>
              <a:gd name="connsiteX3953" fmla="*/ 396721 w 4321169"/>
              <a:gd name="connsiteY3953" fmla="*/ 1000130 h 4327526"/>
              <a:gd name="connsiteX3954" fmla="*/ 396875 w 4321169"/>
              <a:gd name="connsiteY3954" fmla="*/ 1000130 h 4327526"/>
              <a:gd name="connsiteX3955" fmla="*/ 407833 w 4321169"/>
              <a:gd name="connsiteY3955" fmla="*/ 1011242 h 4327526"/>
              <a:gd name="connsiteX3956" fmla="*/ 396875 w 4321169"/>
              <a:gd name="connsiteY3956" fmla="*/ 1022356 h 4327526"/>
              <a:gd name="connsiteX3957" fmla="*/ 385762 w 4321169"/>
              <a:gd name="connsiteY3957" fmla="*/ 1011242 h 4327526"/>
              <a:gd name="connsiteX3958" fmla="*/ 396721 w 4321169"/>
              <a:gd name="connsiteY3958" fmla="*/ 1000130 h 4327526"/>
              <a:gd name="connsiteX3959" fmla="*/ 905598 w 4321169"/>
              <a:gd name="connsiteY3959" fmla="*/ 998547 h 4327526"/>
              <a:gd name="connsiteX3960" fmla="*/ 936632 w 4321169"/>
              <a:gd name="connsiteY3960" fmla="*/ 1029349 h 4327526"/>
              <a:gd name="connsiteX3961" fmla="*/ 905752 w 4321169"/>
              <a:gd name="connsiteY3961" fmla="*/ 1060459 h 4327526"/>
              <a:gd name="connsiteX3962" fmla="*/ 874872 w 4321169"/>
              <a:gd name="connsiteY3962" fmla="*/ 1029657 h 4327526"/>
              <a:gd name="connsiteX3963" fmla="*/ 905598 w 4321169"/>
              <a:gd name="connsiteY3963" fmla="*/ 998547 h 4327526"/>
              <a:gd name="connsiteX3964" fmla="*/ 3915564 w 4321169"/>
              <a:gd name="connsiteY3964" fmla="*/ 996954 h 4327526"/>
              <a:gd name="connsiteX3965" fmla="*/ 3917945 w 4321169"/>
              <a:gd name="connsiteY3965" fmla="*/ 999407 h 4327526"/>
              <a:gd name="connsiteX3966" fmla="*/ 3915564 w 4321169"/>
              <a:gd name="connsiteY3966" fmla="*/ 1001717 h 4327526"/>
              <a:gd name="connsiteX3967" fmla="*/ 3913182 w 4321169"/>
              <a:gd name="connsiteY3967" fmla="*/ 999407 h 4327526"/>
              <a:gd name="connsiteX3968" fmla="*/ 3915564 w 4321169"/>
              <a:gd name="connsiteY3968" fmla="*/ 996954 h 4327526"/>
              <a:gd name="connsiteX3969" fmla="*/ 2741530 w 4321169"/>
              <a:gd name="connsiteY3969" fmla="*/ 995372 h 4327526"/>
              <a:gd name="connsiteX3970" fmla="*/ 2741683 w 4321169"/>
              <a:gd name="connsiteY3970" fmla="*/ 995372 h 4327526"/>
              <a:gd name="connsiteX3971" fmla="*/ 2782882 w 4321169"/>
              <a:gd name="connsiteY3971" fmla="*/ 1036492 h 4327526"/>
              <a:gd name="connsiteX3972" fmla="*/ 2741837 w 4321169"/>
              <a:gd name="connsiteY3972" fmla="*/ 1077921 h 4327526"/>
              <a:gd name="connsiteX3973" fmla="*/ 2741683 w 4321169"/>
              <a:gd name="connsiteY3973" fmla="*/ 1077921 h 4327526"/>
              <a:gd name="connsiteX3974" fmla="*/ 2700485 w 4321169"/>
              <a:gd name="connsiteY3974" fmla="*/ 1036800 h 4327526"/>
              <a:gd name="connsiteX3975" fmla="*/ 2741530 w 4321169"/>
              <a:gd name="connsiteY3975" fmla="*/ 995372 h 4327526"/>
              <a:gd name="connsiteX3976" fmla="*/ 1570597 w 4321169"/>
              <a:gd name="connsiteY3976" fmla="*/ 993785 h 4327526"/>
              <a:gd name="connsiteX3977" fmla="*/ 1570903 w 4321169"/>
              <a:gd name="connsiteY3977" fmla="*/ 993785 h 4327526"/>
              <a:gd name="connsiteX3978" fmla="*/ 1617505 w 4321169"/>
              <a:gd name="connsiteY3978" fmla="*/ 1040463 h 4327526"/>
              <a:gd name="connsiteX3979" fmla="*/ 1571056 w 4321169"/>
              <a:gd name="connsiteY3979" fmla="*/ 1087448 h 4327526"/>
              <a:gd name="connsiteX3980" fmla="*/ 1570750 w 4321169"/>
              <a:gd name="connsiteY3980" fmla="*/ 1087448 h 4327526"/>
              <a:gd name="connsiteX3981" fmla="*/ 1524148 w 4321169"/>
              <a:gd name="connsiteY3981" fmla="*/ 1040769 h 4327526"/>
              <a:gd name="connsiteX3982" fmla="*/ 1570597 w 4321169"/>
              <a:gd name="connsiteY3982" fmla="*/ 993785 h 4327526"/>
              <a:gd name="connsiteX3983" fmla="*/ 3405822 w 4321169"/>
              <a:gd name="connsiteY3983" fmla="*/ 990609 h 4327526"/>
              <a:gd name="connsiteX3984" fmla="*/ 3405976 w 4321169"/>
              <a:gd name="connsiteY3984" fmla="*/ 990609 h 4327526"/>
              <a:gd name="connsiteX3985" fmla="*/ 3435345 w 4321169"/>
              <a:gd name="connsiteY3985" fmla="*/ 1019901 h 4327526"/>
              <a:gd name="connsiteX3986" fmla="*/ 3406130 w 4321169"/>
              <a:gd name="connsiteY3986" fmla="*/ 1049347 h 4327526"/>
              <a:gd name="connsiteX3987" fmla="*/ 3405976 w 4321169"/>
              <a:gd name="connsiteY3987" fmla="*/ 1049347 h 4327526"/>
              <a:gd name="connsiteX3988" fmla="*/ 3376607 w 4321169"/>
              <a:gd name="connsiteY3988" fmla="*/ 1020055 h 4327526"/>
              <a:gd name="connsiteX3989" fmla="*/ 3405822 w 4321169"/>
              <a:gd name="connsiteY3989" fmla="*/ 990609 h 4327526"/>
              <a:gd name="connsiteX3990" fmla="*/ 255584 w 4321169"/>
              <a:gd name="connsiteY3990" fmla="*/ 973139 h 4327526"/>
              <a:gd name="connsiteX3991" fmla="*/ 260347 w 4321169"/>
              <a:gd name="connsiteY3991" fmla="*/ 977903 h 4327526"/>
              <a:gd name="connsiteX3992" fmla="*/ 255584 w 4321169"/>
              <a:gd name="connsiteY3992" fmla="*/ 982666 h 4327526"/>
              <a:gd name="connsiteX3993" fmla="*/ 250820 w 4321169"/>
              <a:gd name="connsiteY3993" fmla="*/ 977903 h 4327526"/>
              <a:gd name="connsiteX3994" fmla="*/ 255584 w 4321169"/>
              <a:gd name="connsiteY3994" fmla="*/ 973139 h 4327526"/>
              <a:gd name="connsiteX3995" fmla="*/ 757884 w 4321169"/>
              <a:gd name="connsiteY3995" fmla="*/ 962034 h 4327526"/>
              <a:gd name="connsiteX3996" fmla="*/ 758037 w 4321169"/>
              <a:gd name="connsiteY3996" fmla="*/ 962034 h 4327526"/>
              <a:gd name="connsiteX3997" fmla="*/ 785818 w 4321169"/>
              <a:gd name="connsiteY3997" fmla="*/ 989738 h 4327526"/>
              <a:gd name="connsiteX3998" fmla="*/ 758191 w 4321169"/>
              <a:gd name="connsiteY3998" fmla="*/ 1017597 h 4327526"/>
              <a:gd name="connsiteX3999" fmla="*/ 758037 w 4321169"/>
              <a:gd name="connsiteY3999" fmla="*/ 1017597 h 4327526"/>
              <a:gd name="connsiteX4000" fmla="*/ 730256 w 4321169"/>
              <a:gd name="connsiteY4000" fmla="*/ 989892 h 4327526"/>
              <a:gd name="connsiteX4001" fmla="*/ 757884 w 4321169"/>
              <a:gd name="connsiteY4001" fmla="*/ 962034 h 4327526"/>
              <a:gd name="connsiteX4002" fmla="*/ 1146823 w 4321169"/>
              <a:gd name="connsiteY4002" fmla="*/ 960448 h 4327526"/>
              <a:gd name="connsiteX4003" fmla="*/ 1146975 w 4321169"/>
              <a:gd name="connsiteY4003" fmla="*/ 960448 h 4327526"/>
              <a:gd name="connsiteX4004" fmla="*/ 1179367 w 4321169"/>
              <a:gd name="connsiteY4004" fmla="*/ 992121 h 4327526"/>
              <a:gd name="connsiteX4005" fmla="*/ 1146975 w 4321169"/>
              <a:gd name="connsiteY4005" fmla="*/ 1023946 h 4327526"/>
              <a:gd name="connsiteX4006" fmla="*/ 1114432 w 4321169"/>
              <a:gd name="connsiteY4006" fmla="*/ 992271 h 4327526"/>
              <a:gd name="connsiteX4007" fmla="*/ 1146823 w 4321169"/>
              <a:gd name="connsiteY4007" fmla="*/ 960448 h 4327526"/>
              <a:gd name="connsiteX4008" fmla="*/ 3553537 w 4321169"/>
              <a:gd name="connsiteY4008" fmla="*/ 958857 h 4327526"/>
              <a:gd name="connsiteX4009" fmla="*/ 3553691 w 4321169"/>
              <a:gd name="connsiteY4009" fmla="*/ 958857 h 4327526"/>
              <a:gd name="connsiteX4010" fmla="*/ 3575045 w 4321169"/>
              <a:gd name="connsiteY4010" fmla="*/ 980212 h 4327526"/>
              <a:gd name="connsiteX4011" fmla="*/ 3553691 w 4321169"/>
              <a:gd name="connsiteY4011" fmla="*/ 1001721 h 4327526"/>
              <a:gd name="connsiteX4012" fmla="*/ 3532182 w 4321169"/>
              <a:gd name="connsiteY4012" fmla="*/ 980366 h 4327526"/>
              <a:gd name="connsiteX4013" fmla="*/ 3553537 w 4321169"/>
              <a:gd name="connsiteY4013" fmla="*/ 958857 h 4327526"/>
              <a:gd name="connsiteX4014" fmla="*/ 3164522 w 4321169"/>
              <a:gd name="connsiteY4014" fmla="*/ 949335 h 4327526"/>
              <a:gd name="connsiteX4015" fmla="*/ 3164676 w 4321169"/>
              <a:gd name="connsiteY4015" fmla="*/ 949335 h 4327526"/>
              <a:gd name="connsiteX4016" fmla="*/ 3200395 w 4321169"/>
              <a:gd name="connsiteY4016" fmla="*/ 984899 h 4327526"/>
              <a:gd name="connsiteX4017" fmla="*/ 3164830 w 4321169"/>
              <a:gd name="connsiteY4017" fmla="*/ 1020773 h 4327526"/>
              <a:gd name="connsiteX4018" fmla="*/ 3164676 w 4321169"/>
              <a:gd name="connsiteY4018" fmla="*/ 1020773 h 4327526"/>
              <a:gd name="connsiteX4019" fmla="*/ 3128957 w 4321169"/>
              <a:gd name="connsiteY4019" fmla="*/ 985206 h 4327526"/>
              <a:gd name="connsiteX4020" fmla="*/ 3164522 w 4321169"/>
              <a:gd name="connsiteY4020" fmla="*/ 949335 h 4327526"/>
              <a:gd name="connsiteX4021" fmla="*/ 2629534 w 4321169"/>
              <a:gd name="connsiteY4021" fmla="*/ 946159 h 4327526"/>
              <a:gd name="connsiteX4022" fmla="*/ 2629688 w 4321169"/>
              <a:gd name="connsiteY4022" fmla="*/ 946159 h 4327526"/>
              <a:gd name="connsiteX4023" fmla="*/ 2673190 w 4321169"/>
              <a:gd name="connsiteY4023" fmla="*/ 988871 h 4327526"/>
              <a:gd name="connsiteX4024" fmla="*/ 2629843 w 4321169"/>
              <a:gd name="connsiteY4024" fmla="*/ 1031885 h 4327526"/>
              <a:gd name="connsiteX4025" fmla="*/ 2629688 w 4321169"/>
              <a:gd name="connsiteY4025" fmla="*/ 1031885 h 4327526"/>
              <a:gd name="connsiteX4026" fmla="*/ 2586187 w 4321169"/>
              <a:gd name="connsiteY4026" fmla="*/ 989174 h 4327526"/>
              <a:gd name="connsiteX4027" fmla="*/ 2629534 w 4321169"/>
              <a:gd name="connsiteY4027" fmla="*/ 946159 h 4327526"/>
              <a:gd name="connsiteX4028" fmla="*/ 1681722 w 4321169"/>
              <a:gd name="connsiteY4028" fmla="*/ 946159 h 4327526"/>
              <a:gd name="connsiteX4029" fmla="*/ 1681875 w 4321169"/>
              <a:gd name="connsiteY4029" fmla="*/ 946159 h 4327526"/>
              <a:gd name="connsiteX4030" fmla="*/ 1728630 w 4321169"/>
              <a:gd name="connsiteY4030" fmla="*/ 992761 h 4327526"/>
              <a:gd name="connsiteX4031" fmla="*/ 1682028 w 4321169"/>
              <a:gd name="connsiteY4031" fmla="*/ 1039823 h 4327526"/>
              <a:gd name="connsiteX4032" fmla="*/ 1681875 w 4321169"/>
              <a:gd name="connsiteY4032" fmla="*/ 1039823 h 4327526"/>
              <a:gd name="connsiteX4033" fmla="*/ 1635120 w 4321169"/>
              <a:gd name="connsiteY4033" fmla="*/ 993222 h 4327526"/>
              <a:gd name="connsiteX4034" fmla="*/ 1681722 w 4321169"/>
              <a:gd name="connsiteY4034" fmla="*/ 946159 h 4327526"/>
              <a:gd name="connsiteX4035" fmla="*/ 1405575 w 4321169"/>
              <a:gd name="connsiteY4035" fmla="*/ 938221 h 4327526"/>
              <a:gd name="connsiteX4036" fmla="*/ 1405726 w 4321169"/>
              <a:gd name="connsiteY4036" fmla="*/ 938221 h 4327526"/>
              <a:gd name="connsiteX4037" fmla="*/ 1444469 w 4321169"/>
              <a:gd name="connsiteY4037" fmla="*/ 977041 h 4327526"/>
              <a:gd name="connsiteX4038" fmla="*/ 1405877 w 4321169"/>
              <a:gd name="connsiteY4038" fmla="*/ 1016009 h 4327526"/>
              <a:gd name="connsiteX4039" fmla="*/ 1405726 w 4321169"/>
              <a:gd name="connsiteY4039" fmla="*/ 1016009 h 4327526"/>
              <a:gd name="connsiteX4040" fmla="*/ 1366844 w 4321169"/>
              <a:gd name="connsiteY4040" fmla="*/ 977343 h 4327526"/>
              <a:gd name="connsiteX4041" fmla="*/ 1405575 w 4321169"/>
              <a:gd name="connsiteY4041" fmla="*/ 938221 h 4327526"/>
              <a:gd name="connsiteX4042" fmla="*/ 612623 w 4321169"/>
              <a:gd name="connsiteY4042" fmla="*/ 935046 h 4327526"/>
              <a:gd name="connsiteX4043" fmla="*/ 612777 w 4321169"/>
              <a:gd name="connsiteY4043" fmla="*/ 935046 h 4327526"/>
              <a:gd name="connsiteX4044" fmla="*/ 628498 w 4321169"/>
              <a:gd name="connsiteY4044" fmla="*/ 950921 h 4327526"/>
              <a:gd name="connsiteX4045" fmla="*/ 612777 w 4321169"/>
              <a:gd name="connsiteY4045" fmla="*/ 966795 h 4327526"/>
              <a:gd name="connsiteX4046" fmla="*/ 596903 w 4321169"/>
              <a:gd name="connsiteY4046" fmla="*/ 951075 h 4327526"/>
              <a:gd name="connsiteX4047" fmla="*/ 612623 w 4321169"/>
              <a:gd name="connsiteY4047" fmla="*/ 935046 h 4327526"/>
              <a:gd name="connsiteX4048" fmla="*/ 2905760 w 4321169"/>
              <a:gd name="connsiteY4048" fmla="*/ 933460 h 4327526"/>
              <a:gd name="connsiteX4049" fmla="*/ 2905914 w 4321169"/>
              <a:gd name="connsiteY4049" fmla="*/ 933460 h 4327526"/>
              <a:gd name="connsiteX4050" fmla="*/ 2944808 w 4321169"/>
              <a:gd name="connsiteY4050" fmla="*/ 971334 h 4327526"/>
              <a:gd name="connsiteX4051" fmla="*/ 2906068 w 4321169"/>
              <a:gd name="connsiteY4051" fmla="*/ 1009660 h 4327526"/>
              <a:gd name="connsiteX4052" fmla="*/ 2905914 w 4321169"/>
              <a:gd name="connsiteY4052" fmla="*/ 1009660 h 4327526"/>
              <a:gd name="connsiteX4053" fmla="*/ 2867174 w 4321169"/>
              <a:gd name="connsiteY4053" fmla="*/ 971635 h 4327526"/>
              <a:gd name="connsiteX4054" fmla="*/ 2905760 w 4321169"/>
              <a:gd name="connsiteY4054" fmla="*/ 933460 h 4327526"/>
              <a:gd name="connsiteX4055" fmla="*/ 3698798 w 4321169"/>
              <a:gd name="connsiteY4055" fmla="*/ 931869 h 4327526"/>
              <a:gd name="connsiteX4056" fmla="*/ 3706807 w 4321169"/>
              <a:gd name="connsiteY4056" fmla="*/ 940601 h 4327526"/>
              <a:gd name="connsiteX4057" fmla="*/ 3698798 w 4321169"/>
              <a:gd name="connsiteY4057" fmla="*/ 949332 h 4327526"/>
              <a:gd name="connsiteX4058" fmla="*/ 3690932 w 4321169"/>
              <a:gd name="connsiteY4058" fmla="*/ 940601 h 4327526"/>
              <a:gd name="connsiteX4059" fmla="*/ 3698798 w 4321169"/>
              <a:gd name="connsiteY4059" fmla="*/ 931869 h 4327526"/>
              <a:gd name="connsiteX4060" fmla="*/ 992987 w 4321169"/>
              <a:gd name="connsiteY4060" fmla="*/ 917584 h 4327526"/>
              <a:gd name="connsiteX4061" fmla="*/ 1020768 w 4321169"/>
              <a:gd name="connsiteY4061" fmla="*/ 945289 h 4327526"/>
              <a:gd name="connsiteX4062" fmla="*/ 993141 w 4321169"/>
              <a:gd name="connsiteY4062" fmla="*/ 973148 h 4327526"/>
              <a:gd name="connsiteX4063" fmla="*/ 992987 w 4321169"/>
              <a:gd name="connsiteY4063" fmla="*/ 973148 h 4327526"/>
              <a:gd name="connsiteX4064" fmla="*/ 965360 w 4321169"/>
              <a:gd name="connsiteY4064" fmla="*/ 945442 h 4327526"/>
              <a:gd name="connsiteX4065" fmla="*/ 992987 w 4321169"/>
              <a:gd name="connsiteY4065" fmla="*/ 917584 h 4327526"/>
              <a:gd name="connsiteX4066" fmla="*/ 3318587 w 4321169"/>
              <a:gd name="connsiteY4066" fmla="*/ 912822 h 4327526"/>
              <a:gd name="connsiteX4067" fmla="*/ 3343270 w 4321169"/>
              <a:gd name="connsiteY4067" fmla="*/ 937428 h 4327526"/>
              <a:gd name="connsiteX4068" fmla="*/ 3318740 w 4321169"/>
              <a:gd name="connsiteY4068" fmla="*/ 962034 h 4327526"/>
              <a:gd name="connsiteX4069" fmla="*/ 3294057 w 4321169"/>
              <a:gd name="connsiteY4069" fmla="*/ 937581 h 4327526"/>
              <a:gd name="connsiteX4070" fmla="*/ 3318587 w 4321169"/>
              <a:gd name="connsiteY4070" fmla="*/ 912822 h 4327526"/>
              <a:gd name="connsiteX4071" fmla="*/ 2514442 w 4321169"/>
              <a:gd name="connsiteY4071" fmla="*/ 909647 h 4327526"/>
              <a:gd name="connsiteX4072" fmla="*/ 2514594 w 4321169"/>
              <a:gd name="connsiteY4072" fmla="*/ 909647 h 4327526"/>
              <a:gd name="connsiteX4073" fmla="*/ 2557305 w 4321169"/>
              <a:gd name="connsiteY4073" fmla="*/ 952280 h 4327526"/>
              <a:gd name="connsiteX4074" fmla="*/ 2514746 w 4321169"/>
              <a:gd name="connsiteY4074" fmla="*/ 995372 h 4327526"/>
              <a:gd name="connsiteX4075" fmla="*/ 2514594 w 4321169"/>
              <a:gd name="connsiteY4075" fmla="*/ 995372 h 4327526"/>
              <a:gd name="connsiteX4076" fmla="*/ 2471884 w 4321169"/>
              <a:gd name="connsiteY4076" fmla="*/ 952585 h 4327526"/>
              <a:gd name="connsiteX4077" fmla="*/ 2514442 w 4321169"/>
              <a:gd name="connsiteY4077" fmla="*/ 909647 h 4327526"/>
              <a:gd name="connsiteX4078" fmla="*/ 1796816 w 4321169"/>
              <a:gd name="connsiteY4078" fmla="*/ 909647 h 4327526"/>
              <a:gd name="connsiteX4079" fmla="*/ 1797120 w 4321169"/>
              <a:gd name="connsiteY4079" fmla="*/ 909647 h 4327526"/>
              <a:gd name="connsiteX4080" fmla="*/ 1842930 w 4321169"/>
              <a:gd name="connsiteY4080" fmla="*/ 955455 h 4327526"/>
              <a:gd name="connsiteX4081" fmla="*/ 1797120 w 4321169"/>
              <a:gd name="connsiteY4081" fmla="*/ 1001722 h 4327526"/>
              <a:gd name="connsiteX4082" fmla="*/ 1796968 w 4321169"/>
              <a:gd name="connsiteY4082" fmla="*/ 1001722 h 4327526"/>
              <a:gd name="connsiteX4083" fmla="*/ 1751159 w 4321169"/>
              <a:gd name="connsiteY4083" fmla="*/ 955761 h 4327526"/>
              <a:gd name="connsiteX4084" fmla="*/ 1796816 w 4321169"/>
              <a:gd name="connsiteY4084" fmla="*/ 909647 h 4327526"/>
              <a:gd name="connsiteX4085" fmla="*/ 468313 w 4321169"/>
              <a:gd name="connsiteY4085" fmla="*/ 904879 h 4327526"/>
              <a:gd name="connsiteX4086" fmla="*/ 477837 w 4321169"/>
              <a:gd name="connsiteY4086" fmla="*/ 914324 h 4327526"/>
              <a:gd name="connsiteX4087" fmla="*/ 468313 w 4321169"/>
              <a:gd name="connsiteY4087" fmla="*/ 923930 h 4327526"/>
              <a:gd name="connsiteX4088" fmla="*/ 458788 w 4321169"/>
              <a:gd name="connsiteY4088" fmla="*/ 914485 h 4327526"/>
              <a:gd name="connsiteX4089" fmla="*/ 468313 w 4321169"/>
              <a:gd name="connsiteY4089" fmla="*/ 904879 h 4327526"/>
              <a:gd name="connsiteX4090" fmla="*/ 3843255 w 4321169"/>
              <a:gd name="connsiteY4090" fmla="*/ 898529 h 4327526"/>
              <a:gd name="connsiteX4091" fmla="*/ 3846507 w 4321169"/>
              <a:gd name="connsiteY4091" fmla="*/ 901781 h 4327526"/>
              <a:gd name="connsiteX4092" fmla="*/ 3843255 w 4321169"/>
              <a:gd name="connsiteY4092" fmla="*/ 904879 h 4327526"/>
              <a:gd name="connsiteX4093" fmla="*/ 3840157 w 4321169"/>
              <a:gd name="connsiteY4093" fmla="*/ 901781 h 4327526"/>
              <a:gd name="connsiteX4094" fmla="*/ 3843255 w 4321169"/>
              <a:gd name="connsiteY4094" fmla="*/ 898529 h 4327526"/>
              <a:gd name="connsiteX4095" fmla="*/ 1243586 w 4321169"/>
              <a:gd name="connsiteY4095" fmla="*/ 890596 h 4327526"/>
              <a:gd name="connsiteX4096" fmla="*/ 1243737 w 4321169"/>
              <a:gd name="connsiteY4096" fmla="*/ 890596 h 4327526"/>
              <a:gd name="connsiteX4097" fmla="*/ 1273029 w 4321169"/>
              <a:gd name="connsiteY4097" fmla="*/ 919812 h 4327526"/>
              <a:gd name="connsiteX4098" fmla="*/ 1243888 w 4321169"/>
              <a:gd name="connsiteY4098" fmla="*/ 949335 h 4327526"/>
              <a:gd name="connsiteX4099" fmla="*/ 1243737 w 4321169"/>
              <a:gd name="connsiteY4099" fmla="*/ 949335 h 4327526"/>
              <a:gd name="connsiteX4100" fmla="*/ 1214444 w 4321169"/>
              <a:gd name="connsiteY4100" fmla="*/ 920118 h 4327526"/>
              <a:gd name="connsiteX4101" fmla="*/ 1243586 w 4321169"/>
              <a:gd name="connsiteY4101" fmla="*/ 890596 h 4327526"/>
              <a:gd name="connsiteX4102" fmla="*/ 2396172 w 4321169"/>
              <a:gd name="connsiteY4102" fmla="*/ 885836 h 4327526"/>
              <a:gd name="connsiteX4103" fmla="*/ 2396326 w 4321169"/>
              <a:gd name="connsiteY4103" fmla="*/ 885836 h 4327526"/>
              <a:gd name="connsiteX4104" fmla="*/ 2436808 w 4321169"/>
              <a:gd name="connsiteY4104" fmla="*/ 926162 h 4327526"/>
              <a:gd name="connsiteX4105" fmla="*/ 2396480 w 4321169"/>
              <a:gd name="connsiteY4105" fmla="*/ 966797 h 4327526"/>
              <a:gd name="connsiteX4106" fmla="*/ 2396326 w 4321169"/>
              <a:gd name="connsiteY4106" fmla="*/ 966797 h 4327526"/>
              <a:gd name="connsiteX4107" fmla="*/ 2355999 w 4321169"/>
              <a:gd name="connsiteY4107" fmla="*/ 926469 h 4327526"/>
              <a:gd name="connsiteX4108" fmla="*/ 2396172 w 4321169"/>
              <a:gd name="connsiteY4108" fmla="*/ 885836 h 4327526"/>
              <a:gd name="connsiteX4109" fmla="*/ 1915237 w 4321169"/>
              <a:gd name="connsiteY4109" fmla="*/ 885836 h 4327526"/>
              <a:gd name="connsiteX4110" fmla="*/ 1915391 w 4321169"/>
              <a:gd name="connsiteY4110" fmla="*/ 885836 h 4327526"/>
              <a:gd name="connsiteX4111" fmla="*/ 1957383 w 4321169"/>
              <a:gd name="connsiteY4111" fmla="*/ 927750 h 4327526"/>
              <a:gd name="connsiteX4112" fmla="*/ 1915545 w 4321169"/>
              <a:gd name="connsiteY4112" fmla="*/ 969972 h 4327526"/>
              <a:gd name="connsiteX4113" fmla="*/ 1915237 w 4321169"/>
              <a:gd name="connsiteY4113" fmla="*/ 969972 h 4327526"/>
              <a:gd name="connsiteX4114" fmla="*/ 1873245 w 4321169"/>
              <a:gd name="connsiteY4114" fmla="*/ 928058 h 4327526"/>
              <a:gd name="connsiteX4115" fmla="*/ 1915237 w 4321169"/>
              <a:gd name="connsiteY4115" fmla="*/ 885836 h 4327526"/>
              <a:gd name="connsiteX4116" fmla="*/ 1511860 w 4321169"/>
              <a:gd name="connsiteY4116" fmla="*/ 884248 h 4327526"/>
              <a:gd name="connsiteX4117" fmla="*/ 1512013 w 4321169"/>
              <a:gd name="connsiteY4117" fmla="*/ 884248 h 4327526"/>
              <a:gd name="connsiteX4118" fmla="*/ 1547656 w 4321169"/>
              <a:gd name="connsiteY4118" fmla="*/ 919812 h 4327526"/>
              <a:gd name="connsiteX4119" fmla="*/ 1512165 w 4321169"/>
              <a:gd name="connsiteY4119" fmla="*/ 955684 h 4327526"/>
              <a:gd name="connsiteX4120" fmla="*/ 1476370 w 4321169"/>
              <a:gd name="connsiteY4120" fmla="*/ 920118 h 4327526"/>
              <a:gd name="connsiteX4121" fmla="*/ 1511860 w 4321169"/>
              <a:gd name="connsiteY4121" fmla="*/ 884248 h 4327526"/>
              <a:gd name="connsiteX4122" fmla="*/ 3066969 w 4321169"/>
              <a:gd name="connsiteY4122" fmla="*/ 882660 h 4327526"/>
              <a:gd name="connsiteX4123" fmla="*/ 3097056 w 4321169"/>
              <a:gd name="connsiteY4123" fmla="*/ 913460 h 4327526"/>
              <a:gd name="connsiteX4124" fmla="*/ 3067120 w 4321169"/>
              <a:gd name="connsiteY4124" fmla="*/ 944573 h 4327526"/>
              <a:gd name="connsiteX4125" fmla="*/ 3036882 w 4321169"/>
              <a:gd name="connsiteY4125" fmla="*/ 913616 h 4327526"/>
              <a:gd name="connsiteX4126" fmla="*/ 3066969 w 4321169"/>
              <a:gd name="connsiteY4126" fmla="*/ 882660 h 4327526"/>
              <a:gd name="connsiteX4127" fmla="*/ 2798757 w 4321169"/>
              <a:gd name="connsiteY4127" fmla="*/ 881071 h 4327526"/>
              <a:gd name="connsiteX4128" fmla="*/ 2832095 w 4321169"/>
              <a:gd name="connsiteY4128" fmla="*/ 914333 h 4327526"/>
              <a:gd name="connsiteX4129" fmla="*/ 2798910 w 4321169"/>
              <a:gd name="connsiteY4129" fmla="*/ 947746 h 4327526"/>
              <a:gd name="connsiteX4130" fmla="*/ 2798757 w 4321169"/>
              <a:gd name="connsiteY4130" fmla="*/ 947746 h 4327526"/>
              <a:gd name="connsiteX4131" fmla="*/ 2765573 w 4321169"/>
              <a:gd name="connsiteY4131" fmla="*/ 914638 h 4327526"/>
              <a:gd name="connsiteX4132" fmla="*/ 2798757 w 4321169"/>
              <a:gd name="connsiteY4132" fmla="*/ 881071 h 4327526"/>
              <a:gd name="connsiteX4133" fmla="*/ 841946 w 4321169"/>
              <a:gd name="connsiteY4133" fmla="*/ 877895 h 4327526"/>
              <a:gd name="connsiteX4134" fmla="*/ 842097 w 4321169"/>
              <a:gd name="connsiteY4134" fmla="*/ 877895 h 4327526"/>
              <a:gd name="connsiteX4135" fmla="*/ 866628 w 4321169"/>
              <a:gd name="connsiteY4135" fmla="*/ 902503 h 4327526"/>
              <a:gd name="connsiteX4136" fmla="*/ 842249 w 4321169"/>
              <a:gd name="connsiteY4136" fmla="*/ 927109 h 4327526"/>
              <a:gd name="connsiteX4137" fmla="*/ 842097 w 4321169"/>
              <a:gd name="connsiteY4137" fmla="*/ 927109 h 4327526"/>
              <a:gd name="connsiteX4138" fmla="*/ 817568 w 4321169"/>
              <a:gd name="connsiteY4138" fmla="*/ 902655 h 4327526"/>
              <a:gd name="connsiteX4139" fmla="*/ 841946 w 4321169"/>
              <a:gd name="connsiteY4139" fmla="*/ 877895 h 4327526"/>
              <a:gd name="connsiteX4140" fmla="*/ 3469399 w 4321169"/>
              <a:gd name="connsiteY4140" fmla="*/ 874721 h 4327526"/>
              <a:gd name="connsiteX4141" fmla="*/ 3487579 w 4321169"/>
              <a:gd name="connsiteY4141" fmla="*/ 892978 h 4327526"/>
              <a:gd name="connsiteX4142" fmla="*/ 3469552 w 4321169"/>
              <a:gd name="connsiteY4142" fmla="*/ 911233 h 4327526"/>
              <a:gd name="connsiteX4143" fmla="*/ 3469399 w 4321169"/>
              <a:gd name="connsiteY4143" fmla="*/ 911233 h 4327526"/>
              <a:gd name="connsiteX4144" fmla="*/ 3451219 w 4321169"/>
              <a:gd name="connsiteY4144" fmla="*/ 893130 h 4327526"/>
              <a:gd name="connsiteX4145" fmla="*/ 3469399 w 4321169"/>
              <a:gd name="connsiteY4145" fmla="*/ 874721 h 4327526"/>
              <a:gd name="connsiteX4146" fmla="*/ 325504 w 4321169"/>
              <a:gd name="connsiteY4146" fmla="*/ 874714 h 4327526"/>
              <a:gd name="connsiteX4147" fmla="*/ 328608 w 4321169"/>
              <a:gd name="connsiteY4147" fmla="*/ 878771 h 4327526"/>
              <a:gd name="connsiteX4148" fmla="*/ 325504 w 4321169"/>
              <a:gd name="connsiteY4148" fmla="*/ 882652 h 4327526"/>
              <a:gd name="connsiteX4149" fmla="*/ 322258 w 4321169"/>
              <a:gd name="connsiteY4149" fmla="*/ 878771 h 4327526"/>
              <a:gd name="connsiteX4150" fmla="*/ 325504 w 4321169"/>
              <a:gd name="connsiteY4150" fmla="*/ 874714 h 4327526"/>
              <a:gd name="connsiteX4151" fmla="*/ 2034298 w 4321169"/>
              <a:gd name="connsiteY4151" fmla="*/ 869960 h 4327526"/>
              <a:gd name="connsiteX4152" fmla="*/ 2034453 w 4321169"/>
              <a:gd name="connsiteY4152" fmla="*/ 869960 h 4327526"/>
              <a:gd name="connsiteX4153" fmla="*/ 2076445 w 4321169"/>
              <a:gd name="connsiteY4153" fmla="*/ 911082 h 4327526"/>
              <a:gd name="connsiteX4154" fmla="*/ 2034608 w 4321169"/>
              <a:gd name="connsiteY4154" fmla="*/ 952510 h 4327526"/>
              <a:gd name="connsiteX4155" fmla="*/ 2034453 w 4321169"/>
              <a:gd name="connsiteY4155" fmla="*/ 952510 h 4327526"/>
              <a:gd name="connsiteX4156" fmla="*/ 1992462 w 4321169"/>
              <a:gd name="connsiteY4156" fmla="*/ 911235 h 4327526"/>
              <a:gd name="connsiteX4157" fmla="*/ 2034298 w 4321169"/>
              <a:gd name="connsiteY4157" fmla="*/ 869960 h 4327526"/>
              <a:gd name="connsiteX4158" fmla="*/ 2276242 w 4321169"/>
              <a:gd name="connsiteY4158" fmla="*/ 868371 h 4327526"/>
              <a:gd name="connsiteX4159" fmla="*/ 2276394 w 4321169"/>
              <a:gd name="connsiteY4159" fmla="*/ 868371 h 4327526"/>
              <a:gd name="connsiteX4160" fmla="*/ 2317593 w 4321169"/>
              <a:gd name="connsiteY4160" fmla="*/ 910285 h 4327526"/>
              <a:gd name="connsiteX4161" fmla="*/ 2276546 w 4321169"/>
              <a:gd name="connsiteY4161" fmla="*/ 952510 h 4327526"/>
              <a:gd name="connsiteX4162" fmla="*/ 2276394 w 4321169"/>
              <a:gd name="connsiteY4162" fmla="*/ 952510 h 4327526"/>
              <a:gd name="connsiteX4163" fmla="*/ 2235195 w 4321169"/>
              <a:gd name="connsiteY4163" fmla="*/ 910596 h 4327526"/>
              <a:gd name="connsiteX4164" fmla="*/ 2276242 w 4321169"/>
              <a:gd name="connsiteY4164" fmla="*/ 868371 h 4327526"/>
              <a:gd name="connsiteX4165" fmla="*/ 2155744 w 4321169"/>
              <a:gd name="connsiteY4165" fmla="*/ 863610 h 4327526"/>
              <a:gd name="connsiteX4166" fmla="*/ 2196943 w 4321169"/>
              <a:gd name="connsiteY4166" fmla="*/ 904732 h 4327526"/>
              <a:gd name="connsiteX4167" fmla="*/ 2156048 w 4321169"/>
              <a:gd name="connsiteY4167" fmla="*/ 946159 h 4327526"/>
              <a:gd name="connsiteX4168" fmla="*/ 2155744 w 4321169"/>
              <a:gd name="connsiteY4168" fmla="*/ 946159 h 4327526"/>
              <a:gd name="connsiteX4169" fmla="*/ 2114697 w 4321169"/>
              <a:gd name="connsiteY4169" fmla="*/ 905037 h 4327526"/>
              <a:gd name="connsiteX4170" fmla="*/ 2155744 w 4321169"/>
              <a:gd name="connsiteY4170" fmla="*/ 863610 h 4327526"/>
              <a:gd name="connsiteX4171" fmla="*/ 3617192 w 4321169"/>
              <a:gd name="connsiteY4171" fmla="*/ 841381 h 4327526"/>
              <a:gd name="connsiteX4172" fmla="*/ 3625845 w 4321169"/>
              <a:gd name="connsiteY4172" fmla="*/ 850034 h 4327526"/>
              <a:gd name="connsiteX4173" fmla="*/ 3617192 w 4321169"/>
              <a:gd name="connsiteY4173" fmla="*/ 858844 h 4327526"/>
              <a:gd name="connsiteX4174" fmla="*/ 3608382 w 4321169"/>
              <a:gd name="connsiteY4174" fmla="*/ 850034 h 4327526"/>
              <a:gd name="connsiteX4175" fmla="*/ 3617192 w 4321169"/>
              <a:gd name="connsiteY4175" fmla="*/ 841381 h 4327526"/>
              <a:gd name="connsiteX4176" fmla="*/ 1085702 w 4321169"/>
              <a:gd name="connsiteY4176" fmla="*/ 839797 h 4327526"/>
              <a:gd name="connsiteX4177" fmla="*/ 1085856 w 4321169"/>
              <a:gd name="connsiteY4177" fmla="*/ 839797 h 4327526"/>
              <a:gd name="connsiteX4178" fmla="*/ 1114432 w 4321169"/>
              <a:gd name="connsiteY4178" fmla="*/ 868139 h 4327526"/>
              <a:gd name="connsiteX4179" fmla="*/ 1086012 w 4321169"/>
              <a:gd name="connsiteY4179" fmla="*/ 896946 h 4327526"/>
              <a:gd name="connsiteX4180" fmla="*/ 1085856 w 4321169"/>
              <a:gd name="connsiteY4180" fmla="*/ 896946 h 4327526"/>
              <a:gd name="connsiteX4181" fmla="*/ 1057281 w 4321169"/>
              <a:gd name="connsiteY4181" fmla="*/ 868449 h 4327526"/>
              <a:gd name="connsiteX4182" fmla="*/ 1085702 w 4321169"/>
              <a:gd name="connsiteY4182" fmla="*/ 839797 h 4327526"/>
              <a:gd name="connsiteX4183" fmla="*/ 692796 w 4321169"/>
              <a:gd name="connsiteY4183" fmla="*/ 839795 h 4327526"/>
              <a:gd name="connsiteX4184" fmla="*/ 692947 w 4321169"/>
              <a:gd name="connsiteY4184" fmla="*/ 839795 h 4327526"/>
              <a:gd name="connsiteX4185" fmla="*/ 714228 w 4321169"/>
              <a:gd name="connsiteY4185" fmla="*/ 861151 h 4327526"/>
              <a:gd name="connsiteX4186" fmla="*/ 693097 w 4321169"/>
              <a:gd name="connsiteY4186" fmla="*/ 882658 h 4327526"/>
              <a:gd name="connsiteX4187" fmla="*/ 692947 w 4321169"/>
              <a:gd name="connsiteY4187" fmla="*/ 882658 h 4327526"/>
              <a:gd name="connsiteX4188" fmla="*/ 671516 w 4321169"/>
              <a:gd name="connsiteY4188" fmla="*/ 861302 h 4327526"/>
              <a:gd name="connsiteX4189" fmla="*/ 692796 w 4321169"/>
              <a:gd name="connsiteY4189" fmla="*/ 839795 h 4327526"/>
              <a:gd name="connsiteX4190" fmla="*/ 2687405 w 4321169"/>
              <a:gd name="connsiteY4190" fmla="*/ 831859 h 4327526"/>
              <a:gd name="connsiteX4191" fmla="*/ 2687556 w 4321169"/>
              <a:gd name="connsiteY4191" fmla="*/ 831859 h 4327526"/>
              <a:gd name="connsiteX4192" fmla="*/ 2722405 w 4321169"/>
              <a:gd name="connsiteY4192" fmla="*/ 867423 h 4327526"/>
              <a:gd name="connsiteX4193" fmla="*/ 2687708 w 4321169"/>
              <a:gd name="connsiteY4193" fmla="*/ 903297 h 4327526"/>
              <a:gd name="connsiteX4194" fmla="*/ 2687556 w 4321169"/>
              <a:gd name="connsiteY4194" fmla="*/ 903297 h 4327526"/>
              <a:gd name="connsiteX4195" fmla="*/ 2652858 w 4321169"/>
              <a:gd name="connsiteY4195" fmla="*/ 867733 h 4327526"/>
              <a:gd name="connsiteX4196" fmla="*/ 2687405 w 4321169"/>
              <a:gd name="connsiteY4196" fmla="*/ 831859 h 4327526"/>
              <a:gd name="connsiteX4197" fmla="*/ 3224053 w 4321169"/>
              <a:gd name="connsiteY4197" fmla="*/ 831859 h 4327526"/>
              <a:gd name="connsiteX4198" fmla="*/ 3224207 w 4321169"/>
              <a:gd name="connsiteY4198" fmla="*/ 831859 h 4327526"/>
              <a:gd name="connsiteX4199" fmla="*/ 3252782 w 4321169"/>
              <a:gd name="connsiteY4199" fmla="*/ 860357 h 4327526"/>
              <a:gd name="connsiteX4200" fmla="*/ 3224362 w 4321169"/>
              <a:gd name="connsiteY4200" fmla="*/ 889009 h 4327526"/>
              <a:gd name="connsiteX4201" fmla="*/ 3224207 w 4321169"/>
              <a:gd name="connsiteY4201" fmla="*/ 889009 h 4327526"/>
              <a:gd name="connsiteX4202" fmla="*/ 3195632 w 4321169"/>
              <a:gd name="connsiteY4202" fmla="*/ 860511 h 4327526"/>
              <a:gd name="connsiteX4203" fmla="*/ 3224053 w 4321169"/>
              <a:gd name="connsiteY4203" fmla="*/ 831859 h 4327526"/>
              <a:gd name="connsiteX4204" fmla="*/ 1623059 w 4321169"/>
              <a:gd name="connsiteY4204" fmla="*/ 830270 h 4327526"/>
              <a:gd name="connsiteX4205" fmla="*/ 1623213 w 4321169"/>
              <a:gd name="connsiteY4205" fmla="*/ 830270 h 4327526"/>
              <a:gd name="connsiteX4206" fmla="*/ 1663541 w 4321169"/>
              <a:gd name="connsiteY4206" fmla="*/ 870599 h 4327526"/>
              <a:gd name="connsiteX4207" fmla="*/ 1623367 w 4321169"/>
              <a:gd name="connsiteY4207" fmla="*/ 911235 h 4327526"/>
              <a:gd name="connsiteX4208" fmla="*/ 1623213 w 4321169"/>
              <a:gd name="connsiteY4208" fmla="*/ 911235 h 4327526"/>
              <a:gd name="connsiteX4209" fmla="*/ 1582732 w 4321169"/>
              <a:gd name="connsiteY4209" fmla="*/ 870906 h 4327526"/>
              <a:gd name="connsiteX4210" fmla="*/ 1623059 w 4321169"/>
              <a:gd name="connsiteY4210" fmla="*/ 830270 h 4327526"/>
              <a:gd name="connsiteX4211" fmla="*/ 1346206 w 4321169"/>
              <a:gd name="connsiteY4211" fmla="*/ 823922 h 4327526"/>
              <a:gd name="connsiteX4212" fmla="*/ 1377805 w 4321169"/>
              <a:gd name="connsiteY4212" fmla="*/ 855517 h 4327526"/>
              <a:gd name="connsiteX4213" fmla="*/ 1346360 w 4321169"/>
              <a:gd name="connsiteY4213" fmla="*/ 887422 h 4327526"/>
              <a:gd name="connsiteX4214" fmla="*/ 1346206 w 4321169"/>
              <a:gd name="connsiteY4214" fmla="*/ 887422 h 4327526"/>
              <a:gd name="connsiteX4215" fmla="*/ 1314609 w 4321169"/>
              <a:gd name="connsiteY4215" fmla="*/ 855825 h 4327526"/>
              <a:gd name="connsiteX4216" fmla="*/ 1346206 w 4321169"/>
              <a:gd name="connsiteY4216" fmla="*/ 823922 h 4327526"/>
              <a:gd name="connsiteX4217" fmla="*/ 2963704 w 4321169"/>
              <a:gd name="connsiteY4217" fmla="*/ 817572 h 4327526"/>
              <a:gd name="connsiteX4218" fmla="*/ 2963857 w 4321169"/>
              <a:gd name="connsiteY4218" fmla="*/ 817572 h 4327526"/>
              <a:gd name="connsiteX4219" fmla="*/ 2995454 w 4321169"/>
              <a:gd name="connsiteY4219" fmla="*/ 849245 h 4327526"/>
              <a:gd name="connsiteX4220" fmla="*/ 2964010 w 4321169"/>
              <a:gd name="connsiteY4220" fmla="*/ 881071 h 4327526"/>
              <a:gd name="connsiteX4221" fmla="*/ 2963857 w 4321169"/>
              <a:gd name="connsiteY4221" fmla="*/ 881071 h 4327526"/>
              <a:gd name="connsiteX4222" fmla="*/ 2932260 w 4321169"/>
              <a:gd name="connsiteY4222" fmla="*/ 849398 h 4327526"/>
              <a:gd name="connsiteX4223" fmla="*/ 2963704 w 4321169"/>
              <a:gd name="connsiteY4223" fmla="*/ 817572 h 4327526"/>
              <a:gd name="connsiteX4224" fmla="*/ 545945 w 4321169"/>
              <a:gd name="connsiteY4224" fmla="*/ 806455 h 4327526"/>
              <a:gd name="connsiteX4225" fmla="*/ 546100 w 4321169"/>
              <a:gd name="connsiteY4225" fmla="*/ 806455 h 4327526"/>
              <a:gd name="connsiteX4226" fmla="*/ 561974 w 4321169"/>
              <a:gd name="connsiteY4226" fmla="*/ 822253 h 4327526"/>
              <a:gd name="connsiteX4227" fmla="*/ 546100 w 4321169"/>
              <a:gd name="connsiteY4227" fmla="*/ 838204 h 4327526"/>
              <a:gd name="connsiteX4228" fmla="*/ 530225 w 4321169"/>
              <a:gd name="connsiteY4228" fmla="*/ 822408 h 4327526"/>
              <a:gd name="connsiteX4229" fmla="*/ 545945 w 4321169"/>
              <a:gd name="connsiteY4229" fmla="*/ 806455 h 4327526"/>
              <a:gd name="connsiteX4230" fmla="*/ 3764035 w 4321169"/>
              <a:gd name="connsiteY4230" fmla="*/ 806454 h 4327526"/>
              <a:gd name="connsiteX4231" fmla="*/ 3767132 w 4321169"/>
              <a:gd name="connsiteY4231" fmla="*/ 809551 h 4327526"/>
              <a:gd name="connsiteX4232" fmla="*/ 3764035 w 4321169"/>
              <a:gd name="connsiteY4232" fmla="*/ 812804 h 4327526"/>
              <a:gd name="connsiteX4233" fmla="*/ 3760782 w 4321169"/>
              <a:gd name="connsiteY4233" fmla="*/ 809551 h 4327526"/>
              <a:gd name="connsiteX4234" fmla="*/ 3764035 w 4321169"/>
              <a:gd name="connsiteY4234" fmla="*/ 806454 h 4327526"/>
              <a:gd name="connsiteX4235" fmla="*/ 930922 w 4321169"/>
              <a:gd name="connsiteY4235" fmla="*/ 793760 h 4327526"/>
              <a:gd name="connsiteX4236" fmla="*/ 931074 w 4321169"/>
              <a:gd name="connsiteY4236" fmla="*/ 793760 h 4327526"/>
              <a:gd name="connsiteX4237" fmla="*/ 958703 w 4321169"/>
              <a:gd name="connsiteY4237" fmla="*/ 820671 h 4327526"/>
              <a:gd name="connsiteX4238" fmla="*/ 931074 w 4321169"/>
              <a:gd name="connsiteY4238" fmla="*/ 847734 h 4327526"/>
              <a:gd name="connsiteX4239" fmla="*/ 903293 w 4321169"/>
              <a:gd name="connsiteY4239" fmla="*/ 820821 h 4327526"/>
              <a:gd name="connsiteX4240" fmla="*/ 930922 w 4321169"/>
              <a:gd name="connsiteY4240" fmla="*/ 793760 h 4327526"/>
              <a:gd name="connsiteX4241" fmla="*/ 2573255 w 4321169"/>
              <a:gd name="connsiteY4241" fmla="*/ 790584 h 4327526"/>
              <a:gd name="connsiteX4242" fmla="*/ 2573409 w 4321169"/>
              <a:gd name="connsiteY4242" fmla="*/ 790584 h 4327526"/>
              <a:gd name="connsiteX4243" fmla="*/ 2611432 w 4321169"/>
              <a:gd name="connsiteY4243" fmla="*/ 828532 h 4327526"/>
              <a:gd name="connsiteX4244" fmla="*/ 2573409 w 4321169"/>
              <a:gd name="connsiteY4244" fmla="*/ 866784 h 4327526"/>
              <a:gd name="connsiteX4245" fmla="*/ 2573255 w 4321169"/>
              <a:gd name="connsiteY4245" fmla="*/ 866784 h 4327526"/>
              <a:gd name="connsiteX4246" fmla="*/ 2535232 w 4321169"/>
              <a:gd name="connsiteY4246" fmla="*/ 828838 h 4327526"/>
              <a:gd name="connsiteX4247" fmla="*/ 2573255 w 4321169"/>
              <a:gd name="connsiteY4247" fmla="*/ 790584 h 4327526"/>
              <a:gd name="connsiteX4248" fmla="*/ 1737438 w 4321169"/>
              <a:gd name="connsiteY4248" fmla="*/ 790584 h 4327526"/>
              <a:gd name="connsiteX4249" fmla="*/ 1737590 w 4321169"/>
              <a:gd name="connsiteY4249" fmla="*/ 790584 h 4327526"/>
              <a:gd name="connsiteX4250" fmla="*/ 1779583 w 4321169"/>
              <a:gd name="connsiteY4250" fmla="*/ 832501 h 4327526"/>
              <a:gd name="connsiteX4251" fmla="*/ 1737743 w 4321169"/>
              <a:gd name="connsiteY4251" fmla="*/ 874723 h 4327526"/>
              <a:gd name="connsiteX4252" fmla="*/ 1737590 w 4321169"/>
              <a:gd name="connsiteY4252" fmla="*/ 874723 h 4327526"/>
              <a:gd name="connsiteX4253" fmla="*/ 1695598 w 4321169"/>
              <a:gd name="connsiteY4253" fmla="*/ 832806 h 4327526"/>
              <a:gd name="connsiteX4254" fmla="*/ 1737438 w 4321169"/>
              <a:gd name="connsiteY4254" fmla="*/ 790584 h 4327526"/>
              <a:gd name="connsiteX4255" fmla="*/ 3378835 w 4321169"/>
              <a:gd name="connsiteY4255" fmla="*/ 787407 h 4327526"/>
              <a:gd name="connsiteX4256" fmla="*/ 3378989 w 4321169"/>
              <a:gd name="connsiteY4256" fmla="*/ 787407 h 4327526"/>
              <a:gd name="connsiteX4257" fmla="*/ 3403595 w 4321169"/>
              <a:gd name="connsiteY4257" fmla="*/ 811937 h 4327526"/>
              <a:gd name="connsiteX4258" fmla="*/ 3379142 w 4321169"/>
              <a:gd name="connsiteY4258" fmla="*/ 836620 h 4327526"/>
              <a:gd name="connsiteX4259" fmla="*/ 3378989 w 4321169"/>
              <a:gd name="connsiteY4259" fmla="*/ 836620 h 4327526"/>
              <a:gd name="connsiteX4260" fmla="*/ 3354382 w 4321169"/>
              <a:gd name="connsiteY4260" fmla="*/ 812091 h 4327526"/>
              <a:gd name="connsiteX4261" fmla="*/ 3378835 w 4321169"/>
              <a:gd name="connsiteY4261" fmla="*/ 787407 h 4327526"/>
              <a:gd name="connsiteX4262" fmla="*/ 401557 w 4321169"/>
              <a:gd name="connsiteY4262" fmla="*/ 777876 h 4327526"/>
              <a:gd name="connsiteX4263" fmla="*/ 407983 w 4321169"/>
              <a:gd name="connsiteY4263" fmla="*/ 784226 h 4327526"/>
              <a:gd name="connsiteX4264" fmla="*/ 401710 w 4321169"/>
              <a:gd name="connsiteY4264" fmla="*/ 790576 h 4327526"/>
              <a:gd name="connsiteX4265" fmla="*/ 401557 w 4321169"/>
              <a:gd name="connsiteY4265" fmla="*/ 790576 h 4327526"/>
              <a:gd name="connsiteX4266" fmla="*/ 395283 w 4321169"/>
              <a:gd name="connsiteY4266" fmla="*/ 784226 h 4327526"/>
              <a:gd name="connsiteX4267" fmla="*/ 401557 w 4321169"/>
              <a:gd name="connsiteY4267" fmla="*/ 777876 h 4327526"/>
              <a:gd name="connsiteX4268" fmla="*/ 1184206 w 4321169"/>
              <a:gd name="connsiteY4268" fmla="*/ 773121 h 4327526"/>
              <a:gd name="connsiteX4269" fmla="*/ 1207942 w 4321169"/>
              <a:gd name="connsiteY4269" fmla="*/ 796857 h 4327526"/>
              <a:gd name="connsiteX4270" fmla="*/ 1184357 w 4321169"/>
              <a:gd name="connsiteY4270" fmla="*/ 820746 h 4327526"/>
              <a:gd name="connsiteX4271" fmla="*/ 1184206 w 4321169"/>
              <a:gd name="connsiteY4271" fmla="*/ 820746 h 4327526"/>
              <a:gd name="connsiteX4272" fmla="*/ 1160468 w 4321169"/>
              <a:gd name="connsiteY4272" fmla="*/ 797010 h 4327526"/>
              <a:gd name="connsiteX4273" fmla="*/ 1184206 w 4321169"/>
              <a:gd name="connsiteY4273" fmla="*/ 773121 h 4327526"/>
              <a:gd name="connsiteX4274" fmla="*/ 1453195 w 4321169"/>
              <a:gd name="connsiteY4274" fmla="*/ 769946 h 4327526"/>
              <a:gd name="connsiteX4275" fmla="*/ 1453351 w 4321169"/>
              <a:gd name="connsiteY4275" fmla="*/ 769946 h 4327526"/>
              <a:gd name="connsiteX4276" fmla="*/ 1482720 w 4321169"/>
              <a:gd name="connsiteY4276" fmla="*/ 798446 h 4327526"/>
              <a:gd name="connsiteX4277" fmla="*/ 1453506 w 4321169"/>
              <a:gd name="connsiteY4277" fmla="*/ 827096 h 4327526"/>
              <a:gd name="connsiteX4278" fmla="*/ 1453351 w 4321169"/>
              <a:gd name="connsiteY4278" fmla="*/ 827096 h 4327526"/>
              <a:gd name="connsiteX4279" fmla="*/ 1423982 w 4321169"/>
              <a:gd name="connsiteY4279" fmla="*/ 798596 h 4327526"/>
              <a:gd name="connsiteX4280" fmla="*/ 1453195 w 4321169"/>
              <a:gd name="connsiteY4280" fmla="*/ 769946 h 4327526"/>
              <a:gd name="connsiteX4281" fmla="*/ 2454987 w 4321169"/>
              <a:gd name="connsiteY4281" fmla="*/ 768361 h 4327526"/>
              <a:gd name="connsiteX4282" fmla="*/ 2455141 w 4321169"/>
              <a:gd name="connsiteY4282" fmla="*/ 768361 h 4327526"/>
              <a:gd name="connsiteX4283" fmla="*/ 2487608 w 4321169"/>
              <a:gd name="connsiteY4283" fmla="*/ 799960 h 4327526"/>
              <a:gd name="connsiteX4284" fmla="*/ 2455141 w 4321169"/>
              <a:gd name="connsiteY4284" fmla="*/ 831859 h 4327526"/>
              <a:gd name="connsiteX4285" fmla="*/ 2422520 w 4321169"/>
              <a:gd name="connsiteY4285" fmla="*/ 800261 h 4327526"/>
              <a:gd name="connsiteX4286" fmla="*/ 2454987 w 4321169"/>
              <a:gd name="connsiteY4286" fmla="*/ 768361 h 4327526"/>
              <a:gd name="connsiteX4287" fmla="*/ 1854988 w 4321169"/>
              <a:gd name="connsiteY4287" fmla="*/ 768361 h 4327526"/>
              <a:gd name="connsiteX4288" fmla="*/ 1889120 w 4321169"/>
              <a:gd name="connsiteY4288" fmla="*/ 802262 h 4327526"/>
              <a:gd name="connsiteX4289" fmla="*/ 1855141 w 4321169"/>
              <a:gd name="connsiteY4289" fmla="*/ 836623 h 4327526"/>
              <a:gd name="connsiteX4290" fmla="*/ 1854988 w 4321169"/>
              <a:gd name="connsiteY4290" fmla="*/ 836623 h 4327526"/>
              <a:gd name="connsiteX4291" fmla="*/ 1821009 w 4321169"/>
              <a:gd name="connsiteY4291" fmla="*/ 802568 h 4327526"/>
              <a:gd name="connsiteX4292" fmla="*/ 1854988 w 4321169"/>
              <a:gd name="connsiteY4292" fmla="*/ 768361 h 4327526"/>
              <a:gd name="connsiteX4293" fmla="*/ 2857416 w 4321169"/>
              <a:gd name="connsiteY4293" fmla="*/ 766772 h 4327526"/>
              <a:gd name="connsiteX4294" fmla="*/ 2857573 w 4321169"/>
              <a:gd name="connsiteY4294" fmla="*/ 766772 h 4327526"/>
              <a:gd name="connsiteX4295" fmla="*/ 2884482 w 4321169"/>
              <a:gd name="connsiteY4295" fmla="*/ 792889 h 4327526"/>
              <a:gd name="connsiteX4296" fmla="*/ 2857573 w 4321169"/>
              <a:gd name="connsiteY4296" fmla="*/ 819158 h 4327526"/>
              <a:gd name="connsiteX4297" fmla="*/ 2830507 w 4321169"/>
              <a:gd name="connsiteY4297" fmla="*/ 793041 h 4327526"/>
              <a:gd name="connsiteX4298" fmla="*/ 2857416 w 4321169"/>
              <a:gd name="connsiteY4298" fmla="*/ 766772 h 4327526"/>
              <a:gd name="connsiteX4299" fmla="*/ 3125704 w 4321169"/>
              <a:gd name="connsiteY4299" fmla="*/ 766770 h 4327526"/>
              <a:gd name="connsiteX4300" fmla="*/ 3125860 w 4321169"/>
              <a:gd name="connsiteY4300" fmla="*/ 766770 h 4327526"/>
              <a:gd name="connsiteX4301" fmla="*/ 3149439 w 4321169"/>
              <a:gd name="connsiteY4301" fmla="*/ 790427 h 4327526"/>
              <a:gd name="connsiteX4302" fmla="*/ 3125860 w 4321169"/>
              <a:gd name="connsiteY4302" fmla="*/ 814396 h 4327526"/>
              <a:gd name="connsiteX4303" fmla="*/ 3101970 w 4321169"/>
              <a:gd name="connsiteY4303" fmla="*/ 790584 h 4327526"/>
              <a:gd name="connsiteX4304" fmla="*/ 3125704 w 4321169"/>
              <a:gd name="connsiteY4304" fmla="*/ 766770 h 4327526"/>
              <a:gd name="connsiteX4305" fmla="*/ 778672 w 4321169"/>
              <a:gd name="connsiteY4305" fmla="*/ 754071 h 4327526"/>
              <a:gd name="connsiteX4306" fmla="*/ 800103 w 4321169"/>
              <a:gd name="connsiteY4306" fmla="*/ 775426 h 4327526"/>
              <a:gd name="connsiteX4307" fmla="*/ 778825 w 4321169"/>
              <a:gd name="connsiteY4307" fmla="*/ 796933 h 4327526"/>
              <a:gd name="connsiteX4308" fmla="*/ 778672 w 4321169"/>
              <a:gd name="connsiteY4308" fmla="*/ 796933 h 4327526"/>
              <a:gd name="connsiteX4309" fmla="*/ 757393 w 4321169"/>
              <a:gd name="connsiteY4309" fmla="*/ 775579 h 4327526"/>
              <a:gd name="connsiteX4310" fmla="*/ 778672 w 4321169"/>
              <a:gd name="connsiteY4310" fmla="*/ 754071 h 4327526"/>
              <a:gd name="connsiteX4311" fmla="*/ 3531312 w 4321169"/>
              <a:gd name="connsiteY4311" fmla="*/ 752482 h 4327526"/>
              <a:gd name="connsiteX4312" fmla="*/ 3544882 w 4321169"/>
              <a:gd name="connsiteY4312" fmla="*/ 765899 h 4327526"/>
              <a:gd name="connsiteX4313" fmla="*/ 3531464 w 4321169"/>
              <a:gd name="connsiteY4313" fmla="*/ 779470 h 4327526"/>
              <a:gd name="connsiteX4314" fmla="*/ 3517894 w 4321169"/>
              <a:gd name="connsiteY4314" fmla="*/ 766051 h 4327526"/>
              <a:gd name="connsiteX4315" fmla="*/ 3531312 w 4321169"/>
              <a:gd name="connsiteY4315" fmla="*/ 752482 h 4327526"/>
              <a:gd name="connsiteX4316" fmla="*/ 2336641 w 4321169"/>
              <a:gd name="connsiteY4316" fmla="*/ 747722 h 4327526"/>
              <a:gd name="connsiteX4317" fmla="*/ 2336794 w 4321169"/>
              <a:gd name="connsiteY4317" fmla="*/ 747722 h 4327526"/>
              <a:gd name="connsiteX4318" fmla="*/ 2370132 w 4321169"/>
              <a:gd name="connsiteY4318" fmla="*/ 780982 h 4327526"/>
              <a:gd name="connsiteX4319" fmla="*/ 2336947 w 4321169"/>
              <a:gd name="connsiteY4319" fmla="*/ 814396 h 4327526"/>
              <a:gd name="connsiteX4320" fmla="*/ 2336794 w 4321169"/>
              <a:gd name="connsiteY4320" fmla="*/ 814396 h 4327526"/>
              <a:gd name="connsiteX4321" fmla="*/ 2303457 w 4321169"/>
              <a:gd name="connsiteY4321" fmla="*/ 781136 h 4327526"/>
              <a:gd name="connsiteX4322" fmla="*/ 2336641 w 4321169"/>
              <a:gd name="connsiteY4322" fmla="*/ 747722 h 4327526"/>
              <a:gd name="connsiteX4323" fmla="*/ 1973896 w 4321169"/>
              <a:gd name="connsiteY4323" fmla="*/ 747722 h 4327526"/>
              <a:gd name="connsiteX4324" fmla="*/ 1974051 w 4321169"/>
              <a:gd name="connsiteY4324" fmla="*/ 747722 h 4327526"/>
              <a:gd name="connsiteX4325" fmla="*/ 2008183 w 4321169"/>
              <a:gd name="connsiteY4325" fmla="*/ 781698 h 4327526"/>
              <a:gd name="connsiteX4326" fmla="*/ 1974207 w 4321169"/>
              <a:gd name="connsiteY4326" fmla="*/ 815984 h 4327526"/>
              <a:gd name="connsiteX4327" fmla="*/ 1939920 w 4321169"/>
              <a:gd name="connsiteY4327" fmla="*/ 782008 h 4327526"/>
              <a:gd name="connsiteX4328" fmla="*/ 1973896 w 4321169"/>
              <a:gd name="connsiteY4328" fmla="*/ 747722 h 4327526"/>
              <a:gd name="connsiteX4329" fmla="*/ 2215991 w 4321169"/>
              <a:gd name="connsiteY4329" fmla="*/ 738197 h 4327526"/>
              <a:gd name="connsiteX4330" fmla="*/ 2216144 w 4321169"/>
              <a:gd name="connsiteY4330" fmla="*/ 738197 h 4327526"/>
              <a:gd name="connsiteX4331" fmla="*/ 2249329 w 4321169"/>
              <a:gd name="connsiteY4331" fmla="*/ 771457 h 4327526"/>
              <a:gd name="connsiteX4332" fmla="*/ 2216144 w 4321169"/>
              <a:gd name="connsiteY4332" fmla="*/ 804871 h 4327526"/>
              <a:gd name="connsiteX4333" fmla="*/ 2182807 w 4321169"/>
              <a:gd name="connsiteY4333" fmla="*/ 771764 h 4327526"/>
              <a:gd name="connsiteX4334" fmla="*/ 2215991 w 4321169"/>
              <a:gd name="connsiteY4334" fmla="*/ 738197 h 4327526"/>
              <a:gd name="connsiteX4335" fmla="*/ 2094546 w 4321169"/>
              <a:gd name="connsiteY4335" fmla="*/ 738197 h 4327526"/>
              <a:gd name="connsiteX4336" fmla="*/ 2094701 w 4321169"/>
              <a:gd name="connsiteY4336" fmla="*/ 738197 h 4327526"/>
              <a:gd name="connsiteX4337" fmla="*/ 2128678 w 4321169"/>
              <a:gd name="connsiteY4337" fmla="*/ 771458 h 4327526"/>
              <a:gd name="connsiteX4338" fmla="*/ 2094857 w 4321169"/>
              <a:gd name="connsiteY4338" fmla="*/ 804871 h 4327526"/>
              <a:gd name="connsiteX4339" fmla="*/ 2094701 w 4321169"/>
              <a:gd name="connsiteY4339" fmla="*/ 804871 h 4327526"/>
              <a:gd name="connsiteX4340" fmla="*/ 2060570 w 4321169"/>
              <a:gd name="connsiteY4340" fmla="*/ 771611 h 4327526"/>
              <a:gd name="connsiteX4341" fmla="*/ 2094546 w 4321169"/>
              <a:gd name="connsiteY4341" fmla="*/ 738197 h 4327526"/>
              <a:gd name="connsiteX4342" fmla="*/ 1025530 w 4321169"/>
              <a:gd name="connsiteY4342" fmla="*/ 720735 h 4327526"/>
              <a:gd name="connsiteX4343" fmla="*/ 1049343 w 4321169"/>
              <a:gd name="connsiteY4343" fmla="*/ 744547 h 4327526"/>
              <a:gd name="connsiteX4344" fmla="*/ 1025530 w 4321169"/>
              <a:gd name="connsiteY4344" fmla="*/ 768359 h 4327526"/>
              <a:gd name="connsiteX4345" fmla="*/ 1001717 w 4321169"/>
              <a:gd name="connsiteY4345" fmla="*/ 744701 h 4327526"/>
              <a:gd name="connsiteX4346" fmla="*/ 1025530 w 4321169"/>
              <a:gd name="connsiteY4346" fmla="*/ 720735 h 4327526"/>
              <a:gd name="connsiteX4347" fmla="*/ 2745423 w 4321169"/>
              <a:gd name="connsiteY4347" fmla="*/ 717559 h 4327526"/>
              <a:gd name="connsiteX4348" fmla="*/ 2745576 w 4321169"/>
              <a:gd name="connsiteY4348" fmla="*/ 717559 h 4327526"/>
              <a:gd name="connsiteX4349" fmla="*/ 2773204 w 4321169"/>
              <a:gd name="connsiteY4349" fmla="*/ 745188 h 4327526"/>
              <a:gd name="connsiteX4350" fmla="*/ 2745576 w 4321169"/>
              <a:gd name="connsiteY4350" fmla="*/ 773122 h 4327526"/>
              <a:gd name="connsiteX4351" fmla="*/ 2717795 w 4321169"/>
              <a:gd name="connsiteY4351" fmla="*/ 745495 h 4327526"/>
              <a:gd name="connsiteX4352" fmla="*/ 2745423 w 4321169"/>
              <a:gd name="connsiteY4352" fmla="*/ 717559 h 4327526"/>
              <a:gd name="connsiteX4353" fmla="*/ 1563607 w 4321169"/>
              <a:gd name="connsiteY4353" fmla="*/ 717559 h 4327526"/>
              <a:gd name="connsiteX4354" fmla="*/ 1563757 w 4321169"/>
              <a:gd name="connsiteY4354" fmla="*/ 717559 h 4327526"/>
              <a:gd name="connsiteX4355" fmla="*/ 1595432 w 4321169"/>
              <a:gd name="connsiteY4355" fmla="*/ 749235 h 4327526"/>
              <a:gd name="connsiteX4356" fmla="*/ 1563757 w 4321169"/>
              <a:gd name="connsiteY4356" fmla="*/ 781060 h 4327526"/>
              <a:gd name="connsiteX4357" fmla="*/ 1531932 w 4321169"/>
              <a:gd name="connsiteY4357" fmla="*/ 749533 h 4327526"/>
              <a:gd name="connsiteX4358" fmla="*/ 1563607 w 4321169"/>
              <a:gd name="connsiteY4358" fmla="*/ 717559 h 4327526"/>
              <a:gd name="connsiteX4359" fmla="*/ 3284382 w 4321169"/>
              <a:gd name="connsiteY4359" fmla="*/ 715970 h 4327526"/>
              <a:gd name="connsiteX4360" fmla="*/ 3284532 w 4321169"/>
              <a:gd name="connsiteY4360" fmla="*/ 715970 h 4327526"/>
              <a:gd name="connsiteX4361" fmla="*/ 3305020 w 4321169"/>
              <a:gd name="connsiteY4361" fmla="*/ 736533 h 4327526"/>
              <a:gd name="connsiteX4362" fmla="*/ 3284681 w 4321169"/>
              <a:gd name="connsiteY4362" fmla="*/ 757245 h 4327526"/>
              <a:gd name="connsiteX4363" fmla="*/ 3284532 w 4321169"/>
              <a:gd name="connsiteY4363" fmla="*/ 757245 h 4327526"/>
              <a:gd name="connsiteX4364" fmla="*/ 3263894 w 4321169"/>
              <a:gd name="connsiteY4364" fmla="*/ 736683 h 4327526"/>
              <a:gd name="connsiteX4365" fmla="*/ 3284382 w 4321169"/>
              <a:gd name="connsiteY4365" fmla="*/ 715970 h 4327526"/>
              <a:gd name="connsiteX4366" fmla="*/ 3680531 w 4321169"/>
              <a:gd name="connsiteY4366" fmla="*/ 715967 h 4327526"/>
              <a:gd name="connsiteX4367" fmla="*/ 3687593 w 4321169"/>
              <a:gd name="connsiteY4367" fmla="*/ 722243 h 4327526"/>
              <a:gd name="connsiteX4368" fmla="*/ 3680695 w 4321169"/>
              <a:gd name="connsiteY4368" fmla="*/ 728666 h 4327526"/>
              <a:gd name="connsiteX4369" fmla="*/ 3673469 w 4321169"/>
              <a:gd name="connsiteY4369" fmla="*/ 722389 h 4327526"/>
              <a:gd name="connsiteX4370" fmla="*/ 3680531 w 4321169"/>
              <a:gd name="connsiteY4370" fmla="*/ 715967 h 4327526"/>
              <a:gd name="connsiteX4371" fmla="*/ 629219 w 4321169"/>
              <a:gd name="connsiteY4371" fmla="*/ 714380 h 4327526"/>
              <a:gd name="connsiteX4372" fmla="*/ 629369 w 4321169"/>
              <a:gd name="connsiteY4372" fmla="*/ 714380 h 4327526"/>
              <a:gd name="connsiteX4373" fmla="*/ 647550 w 4321169"/>
              <a:gd name="connsiteY4373" fmla="*/ 733273 h 4327526"/>
              <a:gd name="connsiteX4374" fmla="*/ 629369 w 4321169"/>
              <a:gd name="connsiteY4374" fmla="*/ 752480 h 4327526"/>
              <a:gd name="connsiteX4375" fmla="*/ 611187 w 4321169"/>
              <a:gd name="connsiteY4375" fmla="*/ 733429 h 4327526"/>
              <a:gd name="connsiteX4376" fmla="*/ 629219 w 4321169"/>
              <a:gd name="connsiteY4376" fmla="*/ 714380 h 4327526"/>
              <a:gd name="connsiteX4377" fmla="*/ 1287470 w 4321169"/>
              <a:gd name="connsiteY4377" fmla="*/ 709621 h 4327526"/>
              <a:gd name="connsiteX4378" fmla="*/ 1311282 w 4321169"/>
              <a:gd name="connsiteY4378" fmla="*/ 733433 h 4327526"/>
              <a:gd name="connsiteX4379" fmla="*/ 1287622 w 4321169"/>
              <a:gd name="connsiteY4379" fmla="*/ 757247 h 4327526"/>
              <a:gd name="connsiteX4380" fmla="*/ 1287470 w 4321169"/>
              <a:gd name="connsiteY4380" fmla="*/ 757247 h 4327526"/>
              <a:gd name="connsiteX4381" fmla="*/ 1263655 w 4321169"/>
              <a:gd name="connsiteY4381" fmla="*/ 733588 h 4327526"/>
              <a:gd name="connsiteX4382" fmla="*/ 1287470 w 4321169"/>
              <a:gd name="connsiteY4382" fmla="*/ 709621 h 4327526"/>
              <a:gd name="connsiteX4383" fmla="*/ 3023312 w 4321169"/>
              <a:gd name="connsiteY4383" fmla="*/ 703272 h 4327526"/>
              <a:gd name="connsiteX4384" fmla="*/ 3023465 w 4321169"/>
              <a:gd name="connsiteY4384" fmla="*/ 703272 h 4327526"/>
              <a:gd name="connsiteX4385" fmla="*/ 3047995 w 4321169"/>
              <a:gd name="connsiteY4385" fmla="*/ 727878 h 4327526"/>
              <a:gd name="connsiteX4386" fmla="*/ 3023465 w 4321169"/>
              <a:gd name="connsiteY4386" fmla="*/ 752483 h 4327526"/>
              <a:gd name="connsiteX4387" fmla="*/ 2998935 w 4321169"/>
              <a:gd name="connsiteY4387" fmla="*/ 728031 h 4327526"/>
              <a:gd name="connsiteX4388" fmla="*/ 3023312 w 4321169"/>
              <a:gd name="connsiteY4388" fmla="*/ 703272 h 4327526"/>
              <a:gd name="connsiteX4389" fmla="*/ 480932 w 4321169"/>
              <a:gd name="connsiteY4389" fmla="*/ 687389 h 4327526"/>
              <a:gd name="connsiteX4390" fmla="*/ 487205 w 4321169"/>
              <a:gd name="connsiteY4390" fmla="*/ 693661 h 4327526"/>
              <a:gd name="connsiteX4391" fmla="*/ 481085 w 4321169"/>
              <a:gd name="connsiteY4391" fmla="*/ 700089 h 4327526"/>
              <a:gd name="connsiteX4392" fmla="*/ 480932 w 4321169"/>
              <a:gd name="connsiteY4392" fmla="*/ 700089 h 4327526"/>
              <a:gd name="connsiteX4393" fmla="*/ 474658 w 4321169"/>
              <a:gd name="connsiteY4393" fmla="*/ 693817 h 4327526"/>
              <a:gd name="connsiteX4394" fmla="*/ 480932 w 4321169"/>
              <a:gd name="connsiteY4394" fmla="*/ 687389 h 4327526"/>
              <a:gd name="connsiteX4395" fmla="*/ 1677035 w 4321169"/>
              <a:gd name="connsiteY4395" fmla="*/ 676284 h 4327526"/>
              <a:gd name="connsiteX4396" fmla="*/ 1677189 w 4321169"/>
              <a:gd name="connsiteY4396" fmla="*/ 676284 h 4327526"/>
              <a:gd name="connsiteX4397" fmla="*/ 1709733 w 4321169"/>
              <a:gd name="connsiteY4397" fmla="*/ 708598 h 4327526"/>
              <a:gd name="connsiteX4398" fmla="*/ 1677342 w 4321169"/>
              <a:gd name="connsiteY4398" fmla="*/ 741373 h 4327526"/>
              <a:gd name="connsiteX4399" fmla="*/ 1677189 w 4321169"/>
              <a:gd name="connsiteY4399" fmla="*/ 741373 h 4327526"/>
              <a:gd name="connsiteX4400" fmla="*/ 1644798 w 4321169"/>
              <a:gd name="connsiteY4400" fmla="*/ 708906 h 4327526"/>
              <a:gd name="connsiteX4401" fmla="*/ 1677035 w 4321169"/>
              <a:gd name="connsiteY4401" fmla="*/ 676284 h 4327526"/>
              <a:gd name="connsiteX4402" fmla="*/ 2631994 w 4321169"/>
              <a:gd name="connsiteY4402" fmla="*/ 674696 h 4327526"/>
              <a:gd name="connsiteX4403" fmla="*/ 2662232 w 4321169"/>
              <a:gd name="connsiteY4403" fmla="*/ 705575 h 4327526"/>
              <a:gd name="connsiteX4404" fmla="*/ 2632145 w 4321169"/>
              <a:gd name="connsiteY4404" fmla="*/ 736609 h 4327526"/>
              <a:gd name="connsiteX4405" fmla="*/ 2631994 w 4321169"/>
              <a:gd name="connsiteY4405" fmla="*/ 736609 h 4327526"/>
              <a:gd name="connsiteX4406" fmla="*/ 2601907 w 4321169"/>
              <a:gd name="connsiteY4406" fmla="*/ 705731 h 4327526"/>
              <a:gd name="connsiteX4407" fmla="*/ 2631994 w 4321169"/>
              <a:gd name="connsiteY4407" fmla="*/ 674696 h 4327526"/>
              <a:gd name="connsiteX4408" fmla="*/ 870593 w 4321169"/>
              <a:gd name="connsiteY4408" fmla="*/ 674694 h 4327526"/>
              <a:gd name="connsiteX4409" fmla="*/ 870746 w 4321169"/>
              <a:gd name="connsiteY4409" fmla="*/ 674694 h 4327526"/>
              <a:gd name="connsiteX4410" fmla="*/ 892025 w 4321169"/>
              <a:gd name="connsiteY4410" fmla="*/ 695973 h 4327526"/>
              <a:gd name="connsiteX4411" fmla="*/ 870746 w 4321169"/>
              <a:gd name="connsiteY4411" fmla="*/ 717559 h 4327526"/>
              <a:gd name="connsiteX4412" fmla="*/ 849315 w 4321169"/>
              <a:gd name="connsiteY4412" fmla="*/ 696281 h 4327526"/>
              <a:gd name="connsiteX4413" fmla="*/ 870593 w 4321169"/>
              <a:gd name="connsiteY4413" fmla="*/ 674694 h 4327526"/>
              <a:gd name="connsiteX4414" fmla="*/ 3439158 w 4321169"/>
              <a:gd name="connsiteY4414" fmla="*/ 668344 h 4327526"/>
              <a:gd name="connsiteX4415" fmla="*/ 3439314 w 4321169"/>
              <a:gd name="connsiteY4415" fmla="*/ 668344 h 4327526"/>
              <a:gd name="connsiteX4416" fmla="*/ 3457570 w 4321169"/>
              <a:gd name="connsiteY4416" fmla="*/ 686602 h 4327526"/>
              <a:gd name="connsiteX4417" fmla="*/ 3439470 w 4321169"/>
              <a:gd name="connsiteY4417" fmla="*/ 704858 h 4327526"/>
              <a:gd name="connsiteX4418" fmla="*/ 3439314 w 4321169"/>
              <a:gd name="connsiteY4418" fmla="*/ 704858 h 4327526"/>
              <a:gd name="connsiteX4419" fmla="*/ 3421057 w 4321169"/>
              <a:gd name="connsiteY4419" fmla="*/ 686756 h 4327526"/>
              <a:gd name="connsiteX4420" fmla="*/ 3439158 w 4321169"/>
              <a:gd name="connsiteY4420" fmla="*/ 668344 h 4327526"/>
              <a:gd name="connsiteX4421" fmla="*/ 1124750 w 4321169"/>
              <a:gd name="connsiteY4421" fmla="*/ 661995 h 4327526"/>
              <a:gd name="connsiteX4422" fmla="*/ 1138244 w 4321169"/>
              <a:gd name="connsiteY4422" fmla="*/ 675416 h 4327526"/>
              <a:gd name="connsiteX4423" fmla="*/ 1124750 w 4321169"/>
              <a:gd name="connsiteY4423" fmla="*/ 688983 h 4327526"/>
              <a:gd name="connsiteX4424" fmla="*/ 1111257 w 4321169"/>
              <a:gd name="connsiteY4424" fmla="*/ 675564 h 4327526"/>
              <a:gd name="connsiteX4425" fmla="*/ 1124750 w 4321169"/>
              <a:gd name="connsiteY4425" fmla="*/ 661995 h 4327526"/>
              <a:gd name="connsiteX4426" fmla="*/ 2915438 w 4321169"/>
              <a:gd name="connsiteY4426" fmla="*/ 658821 h 4327526"/>
              <a:gd name="connsiteX4427" fmla="*/ 2927345 w 4321169"/>
              <a:gd name="connsiteY4427" fmla="*/ 671519 h 4327526"/>
              <a:gd name="connsiteX4428" fmla="*/ 2915584 w 4321169"/>
              <a:gd name="connsiteY4428" fmla="*/ 684222 h 4327526"/>
              <a:gd name="connsiteX4429" fmla="*/ 2915438 w 4321169"/>
              <a:gd name="connsiteY4429" fmla="*/ 684222 h 4327526"/>
              <a:gd name="connsiteX4430" fmla="*/ 2903532 w 4321169"/>
              <a:gd name="connsiteY4430" fmla="*/ 671676 h 4327526"/>
              <a:gd name="connsiteX4431" fmla="*/ 2915438 w 4321169"/>
              <a:gd name="connsiteY4431" fmla="*/ 658821 h 4327526"/>
              <a:gd name="connsiteX4432" fmla="*/ 1393819 w 4321169"/>
              <a:gd name="connsiteY4432" fmla="*/ 658821 h 4327526"/>
              <a:gd name="connsiteX4433" fmla="*/ 1411282 w 4321169"/>
              <a:gd name="connsiteY4433" fmla="*/ 677078 h 4327526"/>
              <a:gd name="connsiteX4434" fmla="*/ 1393819 w 4321169"/>
              <a:gd name="connsiteY4434" fmla="*/ 695334 h 4327526"/>
              <a:gd name="connsiteX4435" fmla="*/ 1376369 w 4321169"/>
              <a:gd name="connsiteY4435" fmla="*/ 677236 h 4327526"/>
              <a:gd name="connsiteX4436" fmla="*/ 1393819 w 4321169"/>
              <a:gd name="connsiteY4436" fmla="*/ 658821 h 4327526"/>
              <a:gd name="connsiteX4437" fmla="*/ 3185313 w 4321169"/>
              <a:gd name="connsiteY4437" fmla="*/ 657232 h 4327526"/>
              <a:gd name="connsiteX4438" fmla="*/ 3195632 w 4321169"/>
              <a:gd name="connsiteY4438" fmla="*/ 667473 h 4327526"/>
              <a:gd name="connsiteX4439" fmla="*/ 3185313 w 4321169"/>
              <a:gd name="connsiteY4439" fmla="*/ 677870 h 4327526"/>
              <a:gd name="connsiteX4440" fmla="*/ 3174994 w 4321169"/>
              <a:gd name="connsiteY4440" fmla="*/ 667630 h 4327526"/>
              <a:gd name="connsiteX4441" fmla="*/ 3185313 w 4321169"/>
              <a:gd name="connsiteY4441" fmla="*/ 657232 h 4327526"/>
              <a:gd name="connsiteX4442" fmla="*/ 2514518 w 4321169"/>
              <a:gd name="connsiteY4442" fmla="*/ 655646 h 4327526"/>
              <a:gd name="connsiteX4443" fmla="*/ 2514672 w 4321169"/>
              <a:gd name="connsiteY4443" fmla="*/ 655646 h 4327526"/>
              <a:gd name="connsiteX4444" fmla="*/ 2533645 w 4321169"/>
              <a:gd name="connsiteY4444" fmla="*/ 674618 h 4327526"/>
              <a:gd name="connsiteX4445" fmla="*/ 2514826 w 4321169"/>
              <a:gd name="connsiteY4445" fmla="*/ 693745 h 4327526"/>
              <a:gd name="connsiteX4446" fmla="*/ 2514672 w 4321169"/>
              <a:gd name="connsiteY4446" fmla="*/ 693745 h 4327526"/>
              <a:gd name="connsiteX4447" fmla="*/ 2495699 w 4321169"/>
              <a:gd name="connsiteY4447" fmla="*/ 674773 h 4327526"/>
              <a:gd name="connsiteX4448" fmla="*/ 2514518 w 4321169"/>
              <a:gd name="connsiteY4448" fmla="*/ 655646 h 4327526"/>
              <a:gd name="connsiteX4449" fmla="*/ 1794512 w 4321169"/>
              <a:gd name="connsiteY4449" fmla="*/ 650884 h 4327526"/>
              <a:gd name="connsiteX4450" fmla="*/ 1794664 w 4321169"/>
              <a:gd name="connsiteY4450" fmla="*/ 650884 h 4327526"/>
              <a:gd name="connsiteX4451" fmla="*/ 1820858 w 4321169"/>
              <a:gd name="connsiteY4451" fmla="*/ 677002 h 4327526"/>
              <a:gd name="connsiteX4452" fmla="*/ 1794815 w 4321169"/>
              <a:gd name="connsiteY4452" fmla="*/ 703274 h 4327526"/>
              <a:gd name="connsiteX4453" fmla="*/ 1794664 w 4321169"/>
              <a:gd name="connsiteY4453" fmla="*/ 703274 h 4327526"/>
              <a:gd name="connsiteX4454" fmla="*/ 1768621 w 4321169"/>
              <a:gd name="connsiteY4454" fmla="*/ 677155 h 4327526"/>
              <a:gd name="connsiteX4455" fmla="*/ 1794512 w 4321169"/>
              <a:gd name="connsiteY4455" fmla="*/ 650884 h 4327526"/>
              <a:gd name="connsiteX4456" fmla="*/ 716756 w 4321169"/>
              <a:gd name="connsiteY4456" fmla="*/ 638180 h 4327526"/>
              <a:gd name="connsiteX4457" fmla="*/ 728662 w 4321169"/>
              <a:gd name="connsiteY4457" fmla="*/ 650006 h 4327526"/>
              <a:gd name="connsiteX4458" fmla="*/ 716756 w 4321169"/>
              <a:gd name="connsiteY4458" fmla="*/ 661994 h 4327526"/>
              <a:gd name="connsiteX4459" fmla="*/ 716595 w 4321169"/>
              <a:gd name="connsiteY4459" fmla="*/ 661994 h 4327526"/>
              <a:gd name="connsiteX4460" fmla="*/ 704850 w 4321169"/>
              <a:gd name="connsiteY4460" fmla="*/ 650168 h 4327526"/>
              <a:gd name="connsiteX4461" fmla="*/ 716756 w 4321169"/>
              <a:gd name="connsiteY4461" fmla="*/ 638180 h 4327526"/>
              <a:gd name="connsiteX4462" fmla="*/ 3592578 w 4321169"/>
              <a:gd name="connsiteY4462" fmla="*/ 636592 h 4327526"/>
              <a:gd name="connsiteX4463" fmla="*/ 3595682 w 4321169"/>
              <a:gd name="connsiteY4463" fmla="*/ 639696 h 4327526"/>
              <a:gd name="connsiteX4464" fmla="*/ 3592578 w 4321169"/>
              <a:gd name="connsiteY4464" fmla="*/ 642942 h 4327526"/>
              <a:gd name="connsiteX4465" fmla="*/ 3589332 w 4321169"/>
              <a:gd name="connsiteY4465" fmla="*/ 639696 h 4327526"/>
              <a:gd name="connsiteX4466" fmla="*/ 3592578 w 4321169"/>
              <a:gd name="connsiteY4466" fmla="*/ 636592 h 4327526"/>
              <a:gd name="connsiteX4467" fmla="*/ 2395456 w 4321169"/>
              <a:gd name="connsiteY4467" fmla="*/ 631835 h 4327526"/>
              <a:gd name="connsiteX4468" fmla="*/ 2416170 w 4321169"/>
              <a:gd name="connsiteY4468" fmla="*/ 652396 h 4327526"/>
              <a:gd name="connsiteX4469" fmla="*/ 2395609 w 4321169"/>
              <a:gd name="connsiteY4469" fmla="*/ 673108 h 4327526"/>
              <a:gd name="connsiteX4470" fmla="*/ 2395456 w 4321169"/>
              <a:gd name="connsiteY4470" fmla="*/ 673108 h 4327526"/>
              <a:gd name="connsiteX4471" fmla="*/ 2374895 w 4321169"/>
              <a:gd name="connsiteY4471" fmla="*/ 652548 h 4327526"/>
              <a:gd name="connsiteX4472" fmla="*/ 2395456 w 4321169"/>
              <a:gd name="connsiteY4472" fmla="*/ 631835 h 4327526"/>
              <a:gd name="connsiteX4473" fmla="*/ 1912856 w 4321169"/>
              <a:gd name="connsiteY4473" fmla="*/ 628659 h 4327526"/>
              <a:gd name="connsiteX4474" fmla="*/ 1913008 w 4321169"/>
              <a:gd name="connsiteY4474" fmla="*/ 628659 h 4327526"/>
              <a:gd name="connsiteX4475" fmla="*/ 1938332 w 4321169"/>
              <a:gd name="connsiteY4475" fmla="*/ 653907 h 4327526"/>
              <a:gd name="connsiteX4476" fmla="*/ 1913008 w 4321169"/>
              <a:gd name="connsiteY4476" fmla="*/ 679460 h 4327526"/>
              <a:gd name="connsiteX4477" fmla="*/ 1912856 w 4321169"/>
              <a:gd name="connsiteY4477" fmla="*/ 679460 h 4327526"/>
              <a:gd name="connsiteX4478" fmla="*/ 1887532 w 4321169"/>
              <a:gd name="connsiteY4478" fmla="*/ 654213 h 4327526"/>
              <a:gd name="connsiteX4479" fmla="*/ 1912856 w 4321169"/>
              <a:gd name="connsiteY4479" fmla="*/ 628659 h 4327526"/>
              <a:gd name="connsiteX4480" fmla="*/ 2275600 w 4321169"/>
              <a:gd name="connsiteY4480" fmla="*/ 617546 h 4327526"/>
              <a:gd name="connsiteX4481" fmla="*/ 2275753 w 4321169"/>
              <a:gd name="connsiteY4481" fmla="*/ 617546 h 4327526"/>
              <a:gd name="connsiteX4482" fmla="*/ 2297108 w 4321169"/>
              <a:gd name="connsiteY4482" fmla="*/ 638901 h 4327526"/>
              <a:gd name="connsiteX4483" fmla="*/ 2275753 w 4321169"/>
              <a:gd name="connsiteY4483" fmla="*/ 660409 h 4327526"/>
              <a:gd name="connsiteX4484" fmla="*/ 2275600 w 4321169"/>
              <a:gd name="connsiteY4484" fmla="*/ 660409 h 4327526"/>
              <a:gd name="connsiteX4485" fmla="*/ 2254245 w 4321169"/>
              <a:gd name="connsiteY4485" fmla="*/ 639055 h 4327526"/>
              <a:gd name="connsiteX4486" fmla="*/ 2275600 w 4321169"/>
              <a:gd name="connsiteY4486" fmla="*/ 617546 h 4327526"/>
              <a:gd name="connsiteX4487" fmla="*/ 2033430 w 4321169"/>
              <a:gd name="connsiteY4487" fmla="*/ 615960 h 4327526"/>
              <a:gd name="connsiteX4488" fmla="*/ 2033582 w 4321169"/>
              <a:gd name="connsiteY4488" fmla="*/ 615960 h 4327526"/>
              <a:gd name="connsiteX4489" fmla="*/ 2057395 w 4321169"/>
              <a:gd name="connsiteY4489" fmla="*/ 639771 h 4327526"/>
              <a:gd name="connsiteX4490" fmla="*/ 2033735 w 4321169"/>
              <a:gd name="connsiteY4490" fmla="*/ 663584 h 4327526"/>
              <a:gd name="connsiteX4491" fmla="*/ 2033582 w 4321169"/>
              <a:gd name="connsiteY4491" fmla="*/ 663584 h 4327526"/>
              <a:gd name="connsiteX4492" fmla="*/ 2009770 w 4321169"/>
              <a:gd name="connsiteY4492" fmla="*/ 639924 h 4327526"/>
              <a:gd name="connsiteX4493" fmla="*/ 2033430 w 4321169"/>
              <a:gd name="connsiteY4493" fmla="*/ 615960 h 4327526"/>
              <a:gd name="connsiteX4494" fmla="*/ 2154232 w 4321169"/>
              <a:gd name="connsiteY4494" fmla="*/ 612783 h 4327526"/>
              <a:gd name="connsiteX4495" fmla="*/ 2176457 w 4321169"/>
              <a:gd name="connsiteY4495" fmla="*/ 634857 h 4327526"/>
              <a:gd name="connsiteX4496" fmla="*/ 2154232 w 4321169"/>
              <a:gd name="connsiteY4496" fmla="*/ 657233 h 4327526"/>
              <a:gd name="connsiteX4497" fmla="*/ 2132007 w 4321169"/>
              <a:gd name="connsiteY4497" fmla="*/ 635009 h 4327526"/>
              <a:gd name="connsiteX4498" fmla="*/ 2154232 w 4321169"/>
              <a:gd name="connsiteY4498" fmla="*/ 612783 h 4327526"/>
              <a:gd name="connsiteX4499" fmla="*/ 2805030 w 4321169"/>
              <a:gd name="connsiteY4499" fmla="*/ 609609 h 4327526"/>
              <a:gd name="connsiteX4500" fmla="*/ 2819395 w 4321169"/>
              <a:gd name="connsiteY4500" fmla="*/ 623030 h 4327526"/>
              <a:gd name="connsiteX4501" fmla="*/ 2805185 w 4321169"/>
              <a:gd name="connsiteY4501" fmla="*/ 636598 h 4327526"/>
              <a:gd name="connsiteX4502" fmla="*/ 2805030 w 4321169"/>
              <a:gd name="connsiteY4502" fmla="*/ 636598 h 4327526"/>
              <a:gd name="connsiteX4503" fmla="*/ 2790820 w 4321169"/>
              <a:gd name="connsiteY4503" fmla="*/ 623176 h 4327526"/>
              <a:gd name="connsiteX4504" fmla="*/ 2805030 w 4321169"/>
              <a:gd name="connsiteY4504" fmla="*/ 609609 h 4327526"/>
              <a:gd name="connsiteX4505" fmla="*/ 965125 w 4321169"/>
              <a:gd name="connsiteY4505" fmla="*/ 608020 h 4327526"/>
              <a:gd name="connsiteX4506" fmla="*/ 979491 w 4321169"/>
              <a:gd name="connsiteY4506" fmla="*/ 621514 h 4327526"/>
              <a:gd name="connsiteX4507" fmla="*/ 965280 w 4321169"/>
              <a:gd name="connsiteY4507" fmla="*/ 635009 h 4327526"/>
              <a:gd name="connsiteX4508" fmla="*/ 965125 w 4321169"/>
              <a:gd name="connsiteY4508" fmla="*/ 635009 h 4327526"/>
              <a:gd name="connsiteX4509" fmla="*/ 950916 w 4321169"/>
              <a:gd name="connsiteY4509" fmla="*/ 621514 h 4327526"/>
              <a:gd name="connsiteX4510" fmla="*/ 965125 w 4321169"/>
              <a:gd name="connsiteY4510" fmla="*/ 608020 h 4327526"/>
              <a:gd name="connsiteX4511" fmla="*/ 1504867 w 4321169"/>
              <a:gd name="connsiteY4511" fmla="*/ 606435 h 4327526"/>
              <a:gd name="connsiteX4512" fmla="*/ 1505022 w 4321169"/>
              <a:gd name="connsiteY4512" fmla="*/ 606435 h 4327526"/>
              <a:gd name="connsiteX4513" fmla="*/ 1527170 w 4321169"/>
              <a:gd name="connsiteY4513" fmla="*/ 627791 h 4327526"/>
              <a:gd name="connsiteX4514" fmla="*/ 1505022 w 4321169"/>
              <a:gd name="connsiteY4514" fmla="*/ 649298 h 4327526"/>
              <a:gd name="connsiteX4515" fmla="*/ 1482720 w 4321169"/>
              <a:gd name="connsiteY4515" fmla="*/ 627940 h 4327526"/>
              <a:gd name="connsiteX4516" fmla="*/ 1504867 w 4321169"/>
              <a:gd name="connsiteY4516" fmla="*/ 606435 h 4327526"/>
              <a:gd name="connsiteX4517" fmla="*/ 3343344 w 4321169"/>
              <a:gd name="connsiteY4517" fmla="*/ 604844 h 4327526"/>
              <a:gd name="connsiteX4518" fmla="*/ 3351207 w 4321169"/>
              <a:gd name="connsiteY4518" fmla="*/ 612708 h 4327526"/>
              <a:gd name="connsiteX4519" fmla="*/ 3343344 w 4321169"/>
              <a:gd name="connsiteY4519" fmla="*/ 620719 h 4327526"/>
              <a:gd name="connsiteX4520" fmla="*/ 3343195 w 4321169"/>
              <a:gd name="connsiteY4520" fmla="*/ 620719 h 4327526"/>
              <a:gd name="connsiteX4521" fmla="*/ 3335332 w 4321169"/>
              <a:gd name="connsiteY4521" fmla="*/ 612856 h 4327526"/>
              <a:gd name="connsiteX4522" fmla="*/ 3343344 w 4321169"/>
              <a:gd name="connsiteY4522" fmla="*/ 604844 h 4327526"/>
              <a:gd name="connsiteX4523" fmla="*/ 566021 w 4321169"/>
              <a:gd name="connsiteY4523" fmla="*/ 600076 h 4327526"/>
              <a:gd name="connsiteX4524" fmla="*/ 573083 w 4321169"/>
              <a:gd name="connsiteY4524" fmla="*/ 606426 h 4327526"/>
              <a:gd name="connsiteX4525" fmla="*/ 566021 w 4321169"/>
              <a:gd name="connsiteY4525" fmla="*/ 612776 h 4327526"/>
              <a:gd name="connsiteX4526" fmla="*/ 565857 w 4321169"/>
              <a:gd name="connsiteY4526" fmla="*/ 612776 h 4327526"/>
              <a:gd name="connsiteX4527" fmla="*/ 558959 w 4321169"/>
              <a:gd name="connsiteY4527" fmla="*/ 606426 h 4327526"/>
              <a:gd name="connsiteX4528" fmla="*/ 566021 w 4321169"/>
              <a:gd name="connsiteY4528" fmla="*/ 600076 h 4327526"/>
              <a:gd name="connsiteX4529" fmla="*/ 1228018 w 4321169"/>
              <a:gd name="connsiteY4529" fmla="*/ 596909 h 4327526"/>
              <a:gd name="connsiteX4530" fmla="*/ 1243018 w 4321169"/>
              <a:gd name="connsiteY4530" fmla="*/ 611991 h 4327526"/>
              <a:gd name="connsiteX4531" fmla="*/ 1228018 w 4321169"/>
              <a:gd name="connsiteY4531" fmla="*/ 627071 h 4327526"/>
              <a:gd name="connsiteX4532" fmla="*/ 1212856 w 4321169"/>
              <a:gd name="connsiteY4532" fmla="*/ 611991 h 4327526"/>
              <a:gd name="connsiteX4533" fmla="*/ 1228018 w 4321169"/>
              <a:gd name="connsiteY4533" fmla="*/ 596909 h 4327526"/>
              <a:gd name="connsiteX4534" fmla="*/ 3081331 w 4321169"/>
              <a:gd name="connsiteY4534" fmla="*/ 593732 h 4327526"/>
              <a:gd name="connsiteX4535" fmla="*/ 3092444 w 4321169"/>
              <a:gd name="connsiteY4535" fmla="*/ 604845 h 4327526"/>
              <a:gd name="connsiteX4536" fmla="*/ 3081331 w 4321169"/>
              <a:gd name="connsiteY4536" fmla="*/ 615958 h 4327526"/>
              <a:gd name="connsiteX4537" fmla="*/ 3070219 w 4321169"/>
              <a:gd name="connsiteY4537" fmla="*/ 604845 h 4327526"/>
              <a:gd name="connsiteX4538" fmla="*/ 3081331 w 4321169"/>
              <a:gd name="connsiteY4538" fmla="*/ 593732 h 4327526"/>
              <a:gd name="connsiteX4539" fmla="*/ 2690014 w 4321169"/>
              <a:gd name="connsiteY4539" fmla="*/ 566745 h 4327526"/>
              <a:gd name="connsiteX4540" fmla="*/ 2706683 w 4321169"/>
              <a:gd name="connsiteY4540" fmla="*/ 582546 h 4327526"/>
              <a:gd name="connsiteX4541" fmla="*/ 2690014 w 4321169"/>
              <a:gd name="connsiteY4541" fmla="*/ 598495 h 4327526"/>
              <a:gd name="connsiteX4542" fmla="*/ 2673345 w 4321169"/>
              <a:gd name="connsiteY4542" fmla="*/ 582696 h 4327526"/>
              <a:gd name="connsiteX4543" fmla="*/ 2690014 w 4321169"/>
              <a:gd name="connsiteY4543" fmla="*/ 566745 h 4327526"/>
              <a:gd name="connsiteX4544" fmla="*/ 1617581 w 4321169"/>
              <a:gd name="connsiteY4544" fmla="*/ 560396 h 4327526"/>
              <a:gd name="connsiteX4545" fmla="*/ 1617733 w 4321169"/>
              <a:gd name="connsiteY4545" fmla="*/ 560396 h 4327526"/>
              <a:gd name="connsiteX4546" fmla="*/ 1643057 w 4321169"/>
              <a:gd name="connsiteY4546" fmla="*/ 585643 h 4327526"/>
              <a:gd name="connsiteX4547" fmla="*/ 1617733 w 4321169"/>
              <a:gd name="connsiteY4547" fmla="*/ 611197 h 4327526"/>
              <a:gd name="connsiteX4548" fmla="*/ 1592257 w 4321169"/>
              <a:gd name="connsiteY4548" fmla="*/ 585949 h 4327526"/>
              <a:gd name="connsiteX4549" fmla="*/ 1617581 w 4321169"/>
              <a:gd name="connsiteY4549" fmla="*/ 560396 h 4327526"/>
              <a:gd name="connsiteX4550" fmla="*/ 808757 w 4321169"/>
              <a:gd name="connsiteY4550" fmla="*/ 557218 h 4327526"/>
              <a:gd name="connsiteX4551" fmla="*/ 822175 w 4321169"/>
              <a:gd name="connsiteY4551" fmla="*/ 571506 h 4327526"/>
              <a:gd name="connsiteX4552" fmla="*/ 808906 w 4321169"/>
              <a:gd name="connsiteY4552" fmla="*/ 585793 h 4327526"/>
              <a:gd name="connsiteX4553" fmla="*/ 808757 w 4321169"/>
              <a:gd name="connsiteY4553" fmla="*/ 585793 h 4327526"/>
              <a:gd name="connsiteX4554" fmla="*/ 795337 w 4321169"/>
              <a:gd name="connsiteY4554" fmla="*/ 571506 h 4327526"/>
              <a:gd name="connsiteX4555" fmla="*/ 808757 w 4321169"/>
              <a:gd name="connsiteY4555" fmla="*/ 557218 h 4327526"/>
              <a:gd name="connsiteX4556" fmla="*/ 3499639 w 4321169"/>
              <a:gd name="connsiteY4556" fmla="*/ 555629 h 4327526"/>
              <a:gd name="connsiteX4557" fmla="*/ 3505195 w 4321169"/>
              <a:gd name="connsiteY4557" fmla="*/ 561816 h 4327526"/>
              <a:gd name="connsiteX4558" fmla="*/ 3499639 w 4321169"/>
              <a:gd name="connsiteY4558" fmla="*/ 568329 h 4327526"/>
              <a:gd name="connsiteX4559" fmla="*/ 3494082 w 4321169"/>
              <a:gd name="connsiteY4559" fmla="*/ 561979 h 4327526"/>
              <a:gd name="connsiteX4560" fmla="*/ 3499639 w 4321169"/>
              <a:gd name="connsiteY4560" fmla="*/ 555629 h 4327526"/>
              <a:gd name="connsiteX4561" fmla="*/ 1065136 w 4321169"/>
              <a:gd name="connsiteY4561" fmla="*/ 539757 h 4327526"/>
              <a:gd name="connsiteX4562" fmla="*/ 1065294 w 4321169"/>
              <a:gd name="connsiteY4562" fmla="*/ 539757 h 4327526"/>
              <a:gd name="connsiteX4563" fmla="*/ 1079503 w 4321169"/>
              <a:gd name="connsiteY4563" fmla="*/ 553252 h 4327526"/>
              <a:gd name="connsiteX4564" fmla="*/ 1065294 w 4321169"/>
              <a:gd name="connsiteY4564" fmla="*/ 566745 h 4327526"/>
              <a:gd name="connsiteX4565" fmla="*/ 1065136 w 4321169"/>
              <a:gd name="connsiteY4565" fmla="*/ 566745 h 4327526"/>
              <a:gd name="connsiteX4566" fmla="*/ 1050928 w 4321169"/>
              <a:gd name="connsiteY4566" fmla="*/ 553252 h 4327526"/>
              <a:gd name="connsiteX4567" fmla="*/ 1065136 w 4321169"/>
              <a:gd name="connsiteY4567" fmla="*/ 539757 h 4327526"/>
              <a:gd name="connsiteX4568" fmla="*/ 1335017 w 4321169"/>
              <a:gd name="connsiteY4568" fmla="*/ 538170 h 4327526"/>
              <a:gd name="connsiteX4569" fmla="*/ 1335169 w 4321169"/>
              <a:gd name="connsiteY4569" fmla="*/ 538170 h 4327526"/>
              <a:gd name="connsiteX4570" fmla="*/ 1352556 w 4321169"/>
              <a:gd name="connsiteY4570" fmla="*/ 555481 h 4327526"/>
              <a:gd name="connsiteX4571" fmla="*/ 1335169 w 4321169"/>
              <a:gd name="connsiteY4571" fmla="*/ 573096 h 4327526"/>
              <a:gd name="connsiteX4572" fmla="*/ 1317631 w 4321169"/>
              <a:gd name="connsiteY4572" fmla="*/ 555633 h 4327526"/>
              <a:gd name="connsiteX4573" fmla="*/ 1335017 w 4321169"/>
              <a:gd name="connsiteY4573" fmla="*/ 538170 h 4327526"/>
              <a:gd name="connsiteX4574" fmla="*/ 2973305 w 4321169"/>
              <a:gd name="connsiteY4574" fmla="*/ 536581 h 4327526"/>
              <a:gd name="connsiteX4575" fmla="*/ 2973459 w 4321169"/>
              <a:gd name="connsiteY4575" fmla="*/ 536581 h 4327526"/>
              <a:gd name="connsiteX4576" fmla="*/ 2986082 w 4321169"/>
              <a:gd name="connsiteY4576" fmla="*/ 549283 h 4327526"/>
              <a:gd name="connsiteX4577" fmla="*/ 2973459 w 4321169"/>
              <a:gd name="connsiteY4577" fmla="*/ 561982 h 4327526"/>
              <a:gd name="connsiteX4578" fmla="*/ 2960682 w 4321169"/>
              <a:gd name="connsiteY4578" fmla="*/ 549283 h 4327526"/>
              <a:gd name="connsiteX4579" fmla="*/ 2973305 w 4321169"/>
              <a:gd name="connsiteY4579" fmla="*/ 536581 h 4327526"/>
              <a:gd name="connsiteX4580" fmla="*/ 3243184 w 4321169"/>
              <a:gd name="connsiteY4580" fmla="*/ 534994 h 4327526"/>
              <a:gd name="connsiteX4581" fmla="*/ 3243330 w 4321169"/>
              <a:gd name="connsiteY4581" fmla="*/ 534994 h 4327526"/>
              <a:gd name="connsiteX4582" fmla="*/ 3252782 w 4321169"/>
              <a:gd name="connsiteY4582" fmla="*/ 545234 h 4327526"/>
              <a:gd name="connsiteX4583" fmla="*/ 3243330 w 4321169"/>
              <a:gd name="connsiteY4583" fmla="*/ 555632 h 4327526"/>
              <a:gd name="connsiteX4584" fmla="*/ 3233732 w 4321169"/>
              <a:gd name="connsiteY4584" fmla="*/ 545392 h 4327526"/>
              <a:gd name="connsiteX4585" fmla="*/ 3243184 w 4321169"/>
              <a:gd name="connsiteY4585" fmla="*/ 534994 h 4327526"/>
              <a:gd name="connsiteX4586" fmla="*/ 2573255 w 4321169"/>
              <a:gd name="connsiteY4586" fmla="*/ 531821 h 4327526"/>
              <a:gd name="connsiteX4587" fmla="*/ 2573409 w 4321169"/>
              <a:gd name="connsiteY4587" fmla="*/ 531821 h 4327526"/>
              <a:gd name="connsiteX4588" fmla="*/ 2592382 w 4321169"/>
              <a:gd name="connsiteY4588" fmla="*/ 549929 h 4327526"/>
              <a:gd name="connsiteX4589" fmla="*/ 2573409 w 4321169"/>
              <a:gd name="connsiteY4589" fmla="*/ 568334 h 4327526"/>
              <a:gd name="connsiteX4590" fmla="*/ 2554282 w 4321169"/>
              <a:gd name="connsiteY4590" fmla="*/ 550077 h 4327526"/>
              <a:gd name="connsiteX4591" fmla="*/ 2573255 w 4321169"/>
              <a:gd name="connsiteY4591" fmla="*/ 531821 h 4327526"/>
              <a:gd name="connsiteX4592" fmla="*/ 1734187 w 4321169"/>
              <a:gd name="connsiteY4592" fmla="*/ 527059 h 4327526"/>
              <a:gd name="connsiteX4593" fmla="*/ 1734339 w 4321169"/>
              <a:gd name="connsiteY4593" fmla="*/ 527059 h 4327526"/>
              <a:gd name="connsiteX4594" fmla="*/ 1760381 w 4321169"/>
              <a:gd name="connsiteY4594" fmla="*/ 553176 h 4327526"/>
              <a:gd name="connsiteX4595" fmla="*/ 1734339 w 4321169"/>
              <a:gd name="connsiteY4595" fmla="*/ 579447 h 4327526"/>
              <a:gd name="connsiteX4596" fmla="*/ 1734187 w 4321169"/>
              <a:gd name="connsiteY4596" fmla="*/ 579447 h 4327526"/>
              <a:gd name="connsiteX4597" fmla="*/ 1708145 w 4321169"/>
              <a:gd name="connsiteY4597" fmla="*/ 553328 h 4327526"/>
              <a:gd name="connsiteX4598" fmla="*/ 1734187 w 4321169"/>
              <a:gd name="connsiteY4598" fmla="*/ 527059 h 4327526"/>
              <a:gd name="connsiteX4599" fmla="*/ 654839 w 4321169"/>
              <a:gd name="connsiteY4599" fmla="*/ 519114 h 4327526"/>
              <a:gd name="connsiteX4600" fmla="*/ 660396 w 4321169"/>
              <a:gd name="connsiteY4600" fmla="*/ 524670 h 4327526"/>
              <a:gd name="connsiteX4601" fmla="*/ 654839 w 4321169"/>
              <a:gd name="connsiteY4601" fmla="*/ 530227 h 4327526"/>
              <a:gd name="connsiteX4602" fmla="*/ 649283 w 4321169"/>
              <a:gd name="connsiteY4602" fmla="*/ 524670 h 4327526"/>
              <a:gd name="connsiteX4603" fmla="*/ 654839 w 4321169"/>
              <a:gd name="connsiteY4603" fmla="*/ 519114 h 4327526"/>
              <a:gd name="connsiteX4604" fmla="*/ 2455064 w 4321169"/>
              <a:gd name="connsiteY4604" fmla="*/ 514358 h 4327526"/>
              <a:gd name="connsiteX4605" fmla="*/ 2465383 w 4321169"/>
              <a:gd name="connsiteY4605" fmla="*/ 525471 h 4327526"/>
              <a:gd name="connsiteX4606" fmla="*/ 2455064 w 4321169"/>
              <a:gd name="connsiteY4606" fmla="*/ 536583 h 4327526"/>
              <a:gd name="connsiteX4607" fmla="*/ 2444745 w 4321169"/>
              <a:gd name="connsiteY4607" fmla="*/ 525471 h 4327526"/>
              <a:gd name="connsiteX4608" fmla="*/ 2455064 w 4321169"/>
              <a:gd name="connsiteY4608" fmla="*/ 514358 h 4327526"/>
              <a:gd name="connsiteX4609" fmla="*/ 1852607 w 4321169"/>
              <a:gd name="connsiteY4609" fmla="*/ 508008 h 4327526"/>
              <a:gd name="connsiteX4610" fmla="*/ 1873091 w 4321169"/>
              <a:gd name="connsiteY4610" fmla="*/ 527778 h 4327526"/>
              <a:gd name="connsiteX4611" fmla="*/ 1852761 w 4321169"/>
              <a:gd name="connsiteY4611" fmla="*/ 547696 h 4327526"/>
              <a:gd name="connsiteX4612" fmla="*/ 1852607 w 4321169"/>
              <a:gd name="connsiteY4612" fmla="*/ 547696 h 4327526"/>
              <a:gd name="connsiteX4613" fmla="*/ 1832124 w 4321169"/>
              <a:gd name="connsiteY4613" fmla="*/ 527927 h 4327526"/>
              <a:gd name="connsiteX4614" fmla="*/ 1852607 w 4321169"/>
              <a:gd name="connsiteY4614" fmla="*/ 508008 h 4327526"/>
              <a:gd name="connsiteX4615" fmla="*/ 2335135 w 4321169"/>
              <a:gd name="connsiteY4615" fmla="*/ 496896 h 4327526"/>
              <a:gd name="connsiteX4616" fmla="*/ 2346175 w 4321169"/>
              <a:gd name="connsiteY4616" fmla="*/ 508801 h 4327526"/>
              <a:gd name="connsiteX4617" fmla="*/ 2335280 w 4321169"/>
              <a:gd name="connsiteY4617" fmla="*/ 520709 h 4327526"/>
              <a:gd name="connsiteX4618" fmla="*/ 2324095 w 4321169"/>
              <a:gd name="connsiteY4618" fmla="*/ 508801 h 4327526"/>
              <a:gd name="connsiteX4619" fmla="*/ 2335135 w 4321169"/>
              <a:gd name="connsiteY4619" fmla="*/ 496896 h 4327526"/>
              <a:gd name="connsiteX4620" fmla="*/ 2863050 w 4321169"/>
              <a:gd name="connsiteY4620" fmla="*/ 495307 h 4327526"/>
              <a:gd name="connsiteX4621" fmla="*/ 2868607 w 4321169"/>
              <a:gd name="connsiteY4621" fmla="*/ 500783 h 4327526"/>
              <a:gd name="connsiteX4622" fmla="*/ 2863050 w 4321169"/>
              <a:gd name="connsiteY4622" fmla="*/ 506420 h 4327526"/>
              <a:gd name="connsiteX4623" fmla="*/ 2857494 w 4321169"/>
              <a:gd name="connsiteY4623" fmla="*/ 500944 h 4327526"/>
              <a:gd name="connsiteX4624" fmla="*/ 2863050 w 4321169"/>
              <a:gd name="connsiteY4624" fmla="*/ 495307 h 4327526"/>
              <a:gd name="connsiteX4625" fmla="*/ 1973106 w 4321169"/>
              <a:gd name="connsiteY4625" fmla="*/ 493720 h 4327526"/>
              <a:gd name="connsiteX4626" fmla="*/ 1973257 w 4321169"/>
              <a:gd name="connsiteY4626" fmla="*/ 493720 h 4327526"/>
              <a:gd name="connsiteX4627" fmla="*/ 1990720 w 4321169"/>
              <a:gd name="connsiteY4627" fmla="*/ 511032 h 4327526"/>
              <a:gd name="connsiteX4628" fmla="*/ 1973257 w 4321169"/>
              <a:gd name="connsiteY4628" fmla="*/ 528645 h 4327526"/>
              <a:gd name="connsiteX4629" fmla="*/ 1955795 w 4321169"/>
              <a:gd name="connsiteY4629" fmla="*/ 511183 h 4327526"/>
              <a:gd name="connsiteX4630" fmla="*/ 1973106 w 4321169"/>
              <a:gd name="connsiteY4630" fmla="*/ 493720 h 4327526"/>
              <a:gd name="connsiteX4631" fmla="*/ 905669 w 4321169"/>
              <a:gd name="connsiteY4631" fmla="*/ 492130 h 4327526"/>
              <a:gd name="connsiteX4632" fmla="*/ 911225 w 4321169"/>
              <a:gd name="connsiteY4632" fmla="*/ 498479 h 4327526"/>
              <a:gd name="connsiteX4633" fmla="*/ 905669 w 4321169"/>
              <a:gd name="connsiteY4633" fmla="*/ 504830 h 4327526"/>
              <a:gd name="connsiteX4634" fmla="*/ 900113 w 4321169"/>
              <a:gd name="connsiteY4634" fmla="*/ 498642 h 4327526"/>
              <a:gd name="connsiteX4635" fmla="*/ 905669 w 4321169"/>
              <a:gd name="connsiteY4635" fmla="*/ 492130 h 4327526"/>
              <a:gd name="connsiteX4636" fmla="*/ 1446129 w 4321169"/>
              <a:gd name="connsiteY4636" fmla="*/ 490546 h 4327526"/>
              <a:gd name="connsiteX4637" fmla="*/ 1446284 w 4321169"/>
              <a:gd name="connsiteY4637" fmla="*/ 490546 h 4327526"/>
              <a:gd name="connsiteX4638" fmla="*/ 1462082 w 4321169"/>
              <a:gd name="connsiteY4638" fmla="*/ 506421 h 4327526"/>
              <a:gd name="connsiteX4639" fmla="*/ 1446284 w 4321169"/>
              <a:gd name="connsiteY4639" fmla="*/ 522295 h 4327526"/>
              <a:gd name="connsiteX4640" fmla="*/ 1430332 w 4321169"/>
              <a:gd name="connsiteY4640" fmla="*/ 506421 h 4327526"/>
              <a:gd name="connsiteX4641" fmla="*/ 1446129 w 4321169"/>
              <a:gd name="connsiteY4641" fmla="*/ 490546 h 4327526"/>
              <a:gd name="connsiteX4642" fmla="*/ 2214480 w 4321169"/>
              <a:gd name="connsiteY4642" fmla="*/ 487371 h 4327526"/>
              <a:gd name="connsiteX4643" fmla="*/ 2228845 w 4321169"/>
              <a:gd name="connsiteY4643" fmla="*/ 501581 h 4327526"/>
              <a:gd name="connsiteX4644" fmla="*/ 2214635 w 4321169"/>
              <a:gd name="connsiteY4644" fmla="*/ 515945 h 4327526"/>
              <a:gd name="connsiteX4645" fmla="*/ 2214480 w 4321169"/>
              <a:gd name="connsiteY4645" fmla="*/ 515945 h 4327526"/>
              <a:gd name="connsiteX4646" fmla="*/ 2200270 w 4321169"/>
              <a:gd name="connsiteY4646" fmla="*/ 501736 h 4327526"/>
              <a:gd name="connsiteX4647" fmla="*/ 2214480 w 4321169"/>
              <a:gd name="connsiteY4647" fmla="*/ 487371 h 4327526"/>
              <a:gd name="connsiteX4648" fmla="*/ 3402736 w 4321169"/>
              <a:gd name="connsiteY4648" fmla="*/ 487366 h 4327526"/>
              <a:gd name="connsiteX4649" fmla="*/ 3405182 w 4321169"/>
              <a:gd name="connsiteY4649" fmla="*/ 489684 h 4327526"/>
              <a:gd name="connsiteX4650" fmla="*/ 3402736 w 4321169"/>
              <a:gd name="connsiteY4650" fmla="*/ 492130 h 4327526"/>
              <a:gd name="connsiteX4651" fmla="*/ 3400419 w 4321169"/>
              <a:gd name="connsiteY4651" fmla="*/ 489684 h 4327526"/>
              <a:gd name="connsiteX4652" fmla="*/ 3402736 w 4321169"/>
              <a:gd name="connsiteY4652" fmla="*/ 487366 h 4327526"/>
              <a:gd name="connsiteX4653" fmla="*/ 2093832 w 4321169"/>
              <a:gd name="connsiteY4653" fmla="*/ 484196 h 4327526"/>
              <a:gd name="connsiteX4654" fmla="*/ 2111370 w 4321169"/>
              <a:gd name="connsiteY4654" fmla="*/ 501658 h 4327526"/>
              <a:gd name="connsiteX4655" fmla="*/ 2093983 w 4321169"/>
              <a:gd name="connsiteY4655" fmla="*/ 519120 h 4327526"/>
              <a:gd name="connsiteX4656" fmla="*/ 2093832 w 4321169"/>
              <a:gd name="connsiteY4656" fmla="*/ 519120 h 4327526"/>
              <a:gd name="connsiteX4657" fmla="*/ 2076596 w 4321169"/>
              <a:gd name="connsiteY4657" fmla="*/ 501811 h 4327526"/>
              <a:gd name="connsiteX4658" fmla="*/ 2093832 w 4321169"/>
              <a:gd name="connsiteY4658" fmla="*/ 484196 h 4327526"/>
              <a:gd name="connsiteX4659" fmla="*/ 1169196 w 4321169"/>
              <a:gd name="connsiteY4659" fmla="*/ 484195 h 4327526"/>
              <a:gd name="connsiteX4660" fmla="*/ 1174753 w 4321169"/>
              <a:gd name="connsiteY4660" fmla="*/ 490546 h 4327526"/>
              <a:gd name="connsiteX4661" fmla="*/ 1169196 w 4321169"/>
              <a:gd name="connsiteY4661" fmla="*/ 496896 h 4327526"/>
              <a:gd name="connsiteX4662" fmla="*/ 1163640 w 4321169"/>
              <a:gd name="connsiteY4662" fmla="*/ 490546 h 4327526"/>
              <a:gd name="connsiteX4663" fmla="*/ 1169196 w 4321169"/>
              <a:gd name="connsiteY4663" fmla="*/ 484195 h 4327526"/>
              <a:gd name="connsiteX4664" fmla="*/ 3139201 w 4321169"/>
              <a:gd name="connsiteY4664" fmla="*/ 479432 h 4327526"/>
              <a:gd name="connsiteX4665" fmla="*/ 3143245 w 4321169"/>
              <a:gd name="connsiteY4665" fmla="*/ 483326 h 4327526"/>
              <a:gd name="connsiteX4666" fmla="*/ 3139201 w 4321169"/>
              <a:gd name="connsiteY4666" fmla="*/ 487369 h 4327526"/>
              <a:gd name="connsiteX4667" fmla="*/ 3135307 w 4321169"/>
              <a:gd name="connsiteY4667" fmla="*/ 483475 h 4327526"/>
              <a:gd name="connsiteX4668" fmla="*/ 3139201 w 4321169"/>
              <a:gd name="connsiteY4668" fmla="*/ 479432 h 4327526"/>
              <a:gd name="connsiteX4669" fmla="*/ 2748751 w 4321169"/>
              <a:gd name="connsiteY4669" fmla="*/ 452446 h 4327526"/>
              <a:gd name="connsiteX4670" fmla="*/ 2755895 w 4321169"/>
              <a:gd name="connsiteY4670" fmla="*/ 459591 h 4327526"/>
              <a:gd name="connsiteX4671" fmla="*/ 2748751 w 4321169"/>
              <a:gd name="connsiteY4671" fmla="*/ 466734 h 4327526"/>
              <a:gd name="connsiteX4672" fmla="*/ 2741607 w 4321169"/>
              <a:gd name="connsiteY4672" fmla="*/ 459591 h 4327526"/>
              <a:gd name="connsiteX4673" fmla="*/ 2748751 w 4321169"/>
              <a:gd name="connsiteY4673" fmla="*/ 452446 h 4327526"/>
              <a:gd name="connsiteX4674" fmla="*/ 1558841 w 4321169"/>
              <a:gd name="connsiteY4674" fmla="*/ 447683 h 4327526"/>
              <a:gd name="connsiteX4675" fmla="*/ 1574794 w 4321169"/>
              <a:gd name="connsiteY4675" fmla="*/ 463482 h 4327526"/>
              <a:gd name="connsiteX4676" fmla="*/ 1558996 w 4321169"/>
              <a:gd name="connsiteY4676" fmla="*/ 479433 h 4327526"/>
              <a:gd name="connsiteX4677" fmla="*/ 1543044 w 4321169"/>
              <a:gd name="connsiteY4677" fmla="*/ 463635 h 4327526"/>
              <a:gd name="connsiteX4678" fmla="*/ 1558841 w 4321169"/>
              <a:gd name="connsiteY4678" fmla="*/ 447683 h 4327526"/>
              <a:gd name="connsiteX4679" fmla="*/ 748501 w 4321169"/>
              <a:gd name="connsiteY4679" fmla="*/ 442914 h 4327526"/>
              <a:gd name="connsiteX4680" fmla="*/ 754058 w 4321169"/>
              <a:gd name="connsiteY4680" fmla="*/ 447676 h 4327526"/>
              <a:gd name="connsiteX4681" fmla="*/ 748501 w 4321169"/>
              <a:gd name="connsiteY4681" fmla="*/ 452439 h 4327526"/>
              <a:gd name="connsiteX4682" fmla="*/ 742945 w 4321169"/>
              <a:gd name="connsiteY4682" fmla="*/ 447821 h 4327526"/>
              <a:gd name="connsiteX4683" fmla="*/ 748501 w 4321169"/>
              <a:gd name="connsiteY4683" fmla="*/ 442914 h 4327526"/>
              <a:gd name="connsiteX4684" fmla="*/ 1276352 w 4321169"/>
              <a:gd name="connsiteY4684" fmla="*/ 428633 h 4327526"/>
              <a:gd name="connsiteX4685" fmla="*/ 1276515 w 4321169"/>
              <a:gd name="connsiteY4685" fmla="*/ 428633 h 4327526"/>
              <a:gd name="connsiteX4686" fmla="*/ 1282702 w 4321169"/>
              <a:gd name="connsiteY4686" fmla="*/ 434190 h 4327526"/>
              <a:gd name="connsiteX4687" fmla="*/ 1276515 w 4321169"/>
              <a:gd name="connsiteY4687" fmla="*/ 439747 h 4327526"/>
              <a:gd name="connsiteX4688" fmla="*/ 1276352 w 4321169"/>
              <a:gd name="connsiteY4688" fmla="*/ 439747 h 4327526"/>
              <a:gd name="connsiteX4689" fmla="*/ 1270002 w 4321169"/>
              <a:gd name="connsiteY4689" fmla="*/ 434190 h 4327526"/>
              <a:gd name="connsiteX4690" fmla="*/ 1276352 w 4321169"/>
              <a:gd name="connsiteY4690" fmla="*/ 428633 h 4327526"/>
              <a:gd name="connsiteX4691" fmla="*/ 1005681 w 4321169"/>
              <a:gd name="connsiteY4691" fmla="*/ 425455 h 4327526"/>
              <a:gd name="connsiteX4692" fmla="*/ 1005823 w 4321169"/>
              <a:gd name="connsiteY4692" fmla="*/ 425455 h 4327526"/>
              <a:gd name="connsiteX4693" fmla="*/ 1011237 w 4321169"/>
              <a:gd name="connsiteY4693" fmla="*/ 430941 h 4327526"/>
              <a:gd name="connsiteX4694" fmla="*/ 1005681 w 4321169"/>
              <a:gd name="connsiteY4694" fmla="*/ 436567 h 4327526"/>
              <a:gd name="connsiteX4695" fmla="*/ 1000124 w 4321169"/>
              <a:gd name="connsiteY4695" fmla="*/ 431082 h 4327526"/>
              <a:gd name="connsiteX4696" fmla="*/ 1005681 w 4321169"/>
              <a:gd name="connsiteY4696" fmla="*/ 425455 h 4327526"/>
              <a:gd name="connsiteX4697" fmla="*/ 3031326 w 4321169"/>
              <a:gd name="connsiteY4697" fmla="*/ 423870 h 4327526"/>
              <a:gd name="connsiteX4698" fmla="*/ 3031463 w 4321169"/>
              <a:gd name="connsiteY4698" fmla="*/ 423870 h 4327526"/>
              <a:gd name="connsiteX4699" fmla="*/ 3035295 w 4321169"/>
              <a:gd name="connsiteY4699" fmla="*/ 427909 h 4327526"/>
              <a:gd name="connsiteX4700" fmla="*/ 3031326 w 4321169"/>
              <a:gd name="connsiteY4700" fmla="*/ 431808 h 4327526"/>
              <a:gd name="connsiteX4701" fmla="*/ 3027357 w 4321169"/>
              <a:gd name="connsiteY4701" fmla="*/ 427909 h 4327526"/>
              <a:gd name="connsiteX4702" fmla="*/ 3031326 w 4321169"/>
              <a:gd name="connsiteY4702" fmla="*/ 423870 h 4327526"/>
              <a:gd name="connsiteX4703" fmla="*/ 3301994 w 4321169"/>
              <a:gd name="connsiteY4703" fmla="*/ 419104 h 4327526"/>
              <a:gd name="connsiteX4704" fmla="*/ 3305031 w 4321169"/>
              <a:gd name="connsiteY4704" fmla="*/ 422279 h 4327526"/>
              <a:gd name="connsiteX4705" fmla="*/ 3301994 w 4321169"/>
              <a:gd name="connsiteY4705" fmla="*/ 425454 h 4327526"/>
              <a:gd name="connsiteX4706" fmla="*/ 3298819 w 4321169"/>
              <a:gd name="connsiteY4706" fmla="*/ 422279 h 4327526"/>
              <a:gd name="connsiteX4707" fmla="*/ 3301994 w 4321169"/>
              <a:gd name="connsiteY4707" fmla="*/ 419104 h 4327526"/>
              <a:gd name="connsiteX4708" fmla="*/ 2632787 w 4321169"/>
              <a:gd name="connsiteY4708" fmla="*/ 417520 h 4327526"/>
              <a:gd name="connsiteX4709" fmla="*/ 2641595 w 4321169"/>
              <a:gd name="connsiteY4709" fmla="*/ 426329 h 4327526"/>
              <a:gd name="connsiteX4710" fmla="*/ 2632787 w 4321169"/>
              <a:gd name="connsiteY4710" fmla="*/ 434984 h 4327526"/>
              <a:gd name="connsiteX4711" fmla="*/ 2624132 w 4321169"/>
              <a:gd name="connsiteY4711" fmla="*/ 426329 h 4327526"/>
              <a:gd name="connsiteX4712" fmla="*/ 2632787 w 4321169"/>
              <a:gd name="connsiteY4712" fmla="*/ 417520 h 4327526"/>
              <a:gd name="connsiteX4713" fmla="*/ 1674655 w 4321169"/>
              <a:gd name="connsiteY4713" fmla="*/ 407996 h 4327526"/>
              <a:gd name="connsiteX4714" fmla="*/ 1674806 w 4321169"/>
              <a:gd name="connsiteY4714" fmla="*/ 407996 h 4327526"/>
              <a:gd name="connsiteX4715" fmla="*/ 1695292 w 4321169"/>
              <a:gd name="connsiteY4715" fmla="*/ 428557 h 4327526"/>
              <a:gd name="connsiteX4716" fmla="*/ 1674958 w 4321169"/>
              <a:gd name="connsiteY4716" fmla="*/ 449272 h 4327526"/>
              <a:gd name="connsiteX4717" fmla="*/ 1674806 w 4321169"/>
              <a:gd name="connsiteY4717" fmla="*/ 449272 h 4327526"/>
              <a:gd name="connsiteX4718" fmla="*/ 1654169 w 4321169"/>
              <a:gd name="connsiteY4718" fmla="*/ 428711 h 4327526"/>
              <a:gd name="connsiteX4719" fmla="*/ 1674655 w 4321169"/>
              <a:gd name="connsiteY4719" fmla="*/ 407996 h 4327526"/>
              <a:gd name="connsiteX4720" fmla="*/ 2514680 w 4321169"/>
              <a:gd name="connsiteY4720" fmla="*/ 396882 h 4327526"/>
              <a:gd name="connsiteX4721" fmla="*/ 2517769 w 4321169"/>
              <a:gd name="connsiteY4721" fmla="*/ 399329 h 4327526"/>
              <a:gd name="connsiteX4722" fmla="*/ 2514680 w 4321169"/>
              <a:gd name="connsiteY4722" fmla="*/ 401646 h 4327526"/>
              <a:gd name="connsiteX4723" fmla="*/ 2511419 w 4321169"/>
              <a:gd name="connsiteY4723" fmla="*/ 399329 h 4327526"/>
              <a:gd name="connsiteX4724" fmla="*/ 2514680 w 4321169"/>
              <a:gd name="connsiteY4724" fmla="*/ 396882 h 4327526"/>
              <a:gd name="connsiteX4725" fmla="*/ 1792999 w 4321169"/>
              <a:gd name="connsiteY4725" fmla="*/ 384182 h 4327526"/>
              <a:gd name="connsiteX4726" fmla="*/ 1811179 w 4321169"/>
              <a:gd name="connsiteY4726" fmla="*/ 402286 h 4327526"/>
              <a:gd name="connsiteX4727" fmla="*/ 1793152 w 4321169"/>
              <a:gd name="connsiteY4727" fmla="*/ 420697 h 4327526"/>
              <a:gd name="connsiteX4728" fmla="*/ 1792999 w 4321169"/>
              <a:gd name="connsiteY4728" fmla="*/ 420697 h 4327526"/>
              <a:gd name="connsiteX4729" fmla="*/ 1774819 w 4321169"/>
              <a:gd name="connsiteY4729" fmla="*/ 402440 h 4327526"/>
              <a:gd name="connsiteX4730" fmla="*/ 1792999 w 4321169"/>
              <a:gd name="connsiteY4730" fmla="*/ 384182 h 4327526"/>
              <a:gd name="connsiteX4731" fmla="*/ 1386529 w 4321169"/>
              <a:gd name="connsiteY4731" fmla="*/ 381008 h 4327526"/>
              <a:gd name="connsiteX4732" fmla="*/ 1390498 w 4321169"/>
              <a:gd name="connsiteY4732" fmla="*/ 384977 h 4327526"/>
              <a:gd name="connsiteX4733" fmla="*/ 1386676 w 4321169"/>
              <a:gd name="connsiteY4733" fmla="*/ 388946 h 4327526"/>
              <a:gd name="connsiteX4734" fmla="*/ 1386529 w 4321169"/>
              <a:gd name="connsiteY4734" fmla="*/ 388946 h 4327526"/>
              <a:gd name="connsiteX4735" fmla="*/ 1382707 w 4321169"/>
              <a:gd name="connsiteY4735" fmla="*/ 384977 h 4327526"/>
              <a:gd name="connsiteX4736" fmla="*/ 1386529 w 4321169"/>
              <a:gd name="connsiteY4736" fmla="*/ 381008 h 4327526"/>
              <a:gd name="connsiteX4737" fmla="*/ 2920995 w 4321169"/>
              <a:gd name="connsiteY4737" fmla="*/ 377831 h 4327526"/>
              <a:gd name="connsiteX4738" fmla="*/ 2922583 w 4321169"/>
              <a:gd name="connsiteY4738" fmla="*/ 379420 h 4327526"/>
              <a:gd name="connsiteX4739" fmla="*/ 2920995 w 4321169"/>
              <a:gd name="connsiteY4739" fmla="*/ 381008 h 4327526"/>
              <a:gd name="connsiteX4740" fmla="*/ 2919407 w 4321169"/>
              <a:gd name="connsiteY4740" fmla="*/ 379420 h 4327526"/>
              <a:gd name="connsiteX4741" fmla="*/ 2920995 w 4321169"/>
              <a:gd name="connsiteY4741" fmla="*/ 377831 h 4327526"/>
              <a:gd name="connsiteX4742" fmla="*/ 2395461 w 4321169"/>
              <a:gd name="connsiteY4742" fmla="*/ 376246 h 4327526"/>
              <a:gd name="connsiteX4743" fmla="*/ 2398707 w 4321169"/>
              <a:gd name="connsiteY4743" fmla="*/ 380126 h 4327526"/>
              <a:gd name="connsiteX4744" fmla="*/ 2395602 w 4321169"/>
              <a:gd name="connsiteY4744" fmla="*/ 384183 h 4327526"/>
              <a:gd name="connsiteX4745" fmla="*/ 2395461 w 4321169"/>
              <a:gd name="connsiteY4745" fmla="*/ 384183 h 4327526"/>
              <a:gd name="connsiteX4746" fmla="*/ 2392357 w 4321169"/>
              <a:gd name="connsiteY4746" fmla="*/ 380126 h 4327526"/>
              <a:gd name="connsiteX4747" fmla="*/ 2395461 w 4321169"/>
              <a:gd name="connsiteY4747" fmla="*/ 376246 h 4327526"/>
              <a:gd name="connsiteX4748" fmla="*/ 846207 w 4321169"/>
              <a:gd name="connsiteY4748" fmla="*/ 374651 h 4327526"/>
              <a:gd name="connsiteX4749" fmla="*/ 847720 w 4321169"/>
              <a:gd name="connsiteY4749" fmla="*/ 376238 h 4327526"/>
              <a:gd name="connsiteX4750" fmla="*/ 846207 w 4321169"/>
              <a:gd name="connsiteY4750" fmla="*/ 377825 h 4327526"/>
              <a:gd name="connsiteX4751" fmla="*/ 844696 w 4321169"/>
              <a:gd name="connsiteY4751" fmla="*/ 376238 h 4327526"/>
              <a:gd name="connsiteX4752" fmla="*/ 846207 w 4321169"/>
              <a:gd name="connsiteY4752" fmla="*/ 374651 h 4327526"/>
              <a:gd name="connsiteX4753" fmla="*/ 1109662 w 4321169"/>
              <a:gd name="connsiteY4753" fmla="*/ 366718 h 4327526"/>
              <a:gd name="connsiteX4754" fmla="*/ 1111250 w 4321169"/>
              <a:gd name="connsiteY4754" fmla="*/ 368306 h 4327526"/>
              <a:gd name="connsiteX4755" fmla="*/ 1109662 w 4321169"/>
              <a:gd name="connsiteY4755" fmla="*/ 369894 h 4327526"/>
              <a:gd name="connsiteX4756" fmla="*/ 1108074 w 4321169"/>
              <a:gd name="connsiteY4756" fmla="*/ 368306 h 4327526"/>
              <a:gd name="connsiteX4757" fmla="*/ 1109662 w 4321169"/>
              <a:gd name="connsiteY4757" fmla="*/ 366718 h 4327526"/>
              <a:gd name="connsiteX4758" fmla="*/ 1912059 w 4321169"/>
              <a:gd name="connsiteY4758" fmla="*/ 365133 h 4327526"/>
              <a:gd name="connsiteX4759" fmla="*/ 1912217 w 4321169"/>
              <a:gd name="connsiteY4759" fmla="*/ 365133 h 4327526"/>
              <a:gd name="connsiteX4760" fmla="*/ 1930395 w 4321169"/>
              <a:gd name="connsiteY4760" fmla="*/ 382443 h 4327526"/>
              <a:gd name="connsiteX4761" fmla="*/ 1912217 w 4321169"/>
              <a:gd name="connsiteY4761" fmla="*/ 400058 h 4327526"/>
              <a:gd name="connsiteX4762" fmla="*/ 1894040 w 4321169"/>
              <a:gd name="connsiteY4762" fmla="*/ 382596 h 4327526"/>
              <a:gd name="connsiteX4763" fmla="*/ 1912059 w 4321169"/>
              <a:gd name="connsiteY4763" fmla="*/ 365133 h 4327526"/>
              <a:gd name="connsiteX4764" fmla="*/ 2274088 w 4321169"/>
              <a:gd name="connsiteY4764" fmla="*/ 363547 h 4327526"/>
              <a:gd name="connsiteX4765" fmla="*/ 2279645 w 4321169"/>
              <a:gd name="connsiteY4765" fmla="*/ 369102 h 4327526"/>
              <a:gd name="connsiteX4766" fmla="*/ 2274088 w 4321169"/>
              <a:gd name="connsiteY4766" fmla="*/ 374658 h 4327526"/>
              <a:gd name="connsiteX4767" fmla="*/ 2268532 w 4321169"/>
              <a:gd name="connsiteY4767" fmla="*/ 369102 h 4327526"/>
              <a:gd name="connsiteX4768" fmla="*/ 2274088 w 4321169"/>
              <a:gd name="connsiteY4768" fmla="*/ 363547 h 4327526"/>
              <a:gd name="connsiteX4769" fmla="*/ 2154154 w 4321169"/>
              <a:gd name="connsiteY4769" fmla="*/ 355608 h 4327526"/>
              <a:gd name="connsiteX4770" fmla="*/ 2163757 w 4321169"/>
              <a:gd name="connsiteY4770" fmla="*/ 365211 h 4327526"/>
              <a:gd name="connsiteX4771" fmla="*/ 2154309 w 4321169"/>
              <a:gd name="connsiteY4771" fmla="*/ 374658 h 4327526"/>
              <a:gd name="connsiteX4772" fmla="*/ 2154154 w 4321169"/>
              <a:gd name="connsiteY4772" fmla="*/ 374658 h 4327526"/>
              <a:gd name="connsiteX4773" fmla="*/ 2144707 w 4321169"/>
              <a:gd name="connsiteY4773" fmla="*/ 365211 h 4327526"/>
              <a:gd name="connsiteX4774" fmla="*/ 2154154 w 4321169"/>
              <a:gd name="connsiteY4774" fmla="*/ 355608 h 4327526"/>
              <a:gd name="connsiteX4775" fmla="*/ 2032710 w 4321169"/>
              <a:gd name="connsiteY4775" fmla="*/ 355608 h 4327526"/>
              <a:gd name="connsiteX4776" fmla="*/ 2032867 w 4321169"/>
              <a:gd name="connsiteY4776" fmla="*/ 355608 h 4327526"/>
              <a:gd name="connsiteX4777" fmla="*/ 2047870 w 4321169"/>
              <a:gd name="connsiteY4777" fmla="*/ 369821 h 4327526"/>
              <a:gd name="connsiteX4778" fmla="*/ 2032867 w 4321169"/>
              <a:gd name="connsiteY4778" fmla="*/ 384182 h 4327526"/>
              <a:gd name="connsiteX4779" fmla="*/ 2032710 w 4321169"/>
              <a:gd name="connsiteY4779" fmla="*/ 384182 h 4327526"/>
              <a:gd name="connsiteX4780" fmla="*/ 2017707 w 4321169"/>
              <a:gd name="connsiteY4780" fmla="*/ 369969 h 4327526"/>
              <a:gd name="connsiteX4781" fmla="*/ 2032710 w 4321169"/>
              <a:gd name="connsiteY4781" fmla="*/ 355608 h 4327526"/>
              <a:gd name="connsiteX4782" fmla="*/ 2807488 w 4321169"/>
              <a:gd name="connsiteY4782" fmla="*/ 334971 h 4327526"/>
              <a:gd name="connsiteX4783" fmla="*/ 2808282 w 4321169"/>
              <a:gd name="connsiteY4783" fmla="*/ 336465 h 4327526"/>
              <a:gd name="connsiteX4784" fmla="*/ 2807488 w 4321169"/>
              <a:gd name="connsiteY4784" fmla="*/ 338145 h 4327526"/>
              <a:gd name="connsiteX4785" fmla="*/ 2806694 w 4321169"/>
              <a:gd name="connsiteY4785" fmla="*/ 336465 h 4327526"/>
              <a:gd name="connsiteX4786" fmla="*/ 2807488 w 4321169"/>
              <a:gd name="connsiteY4786" fmla="*/ 334971 h 4327526"/>
              <a:gd name="connsiteX4787" fmla="*/ 1499315 w 4321169"/>
              <a:gd name="connsiteY4787" fmla="*/ 333382 h 4327526"/>
              <a:gd name="connsiteX4788" fmla="*/ 1508120 w 4321169"/>
              <a:gd name="connsiteY4788" fmla="*/ 342040 h 4327526"/>
              <a:gd name="connsiteX4789" fmla="*/ 1499315 w 4321169"/>
              <a:gd name="connsiteY4789" fmla="*/ 350846 h 4327526"/>
              <a:gd name="connsiteX4790" fmla="*/ 1490657 w 4321169"/>
              <a:gd name="connsiteY4790" fmla="*/ 342188 h 4327526"/>
              <a:gd name="connsiteX4791" fmla="*/ 1499315 w 4321169"/>
              <a:gd name="connsiteY4791" fmla="*/ 333382 h 4327526"/>
              <a:gd name="connsiteX4792" fmla="*/ 1217548 w 4321169"/>
              <a:gd name="connsiteY4792" fmla="*/ 311155 h 4327526"/>
              <a:gd name="connsiteX4793" fmla="*/ 1219199 w 4321169"/>
              <a:gd name="connsiteY4793" fmla="*/ 312806 h 4327526"/>
              <a:gd name="connsiteX4794" fmla="*/ 1217676 w 4321169"/>
              <a:gd name="connsiteY4794" fmla="*/ 314330 h 4327526"/>
              <a:gd name="connsiteX4795" fmla="*/ 1217548 w 4321169"/>
              <a:gd name="connsiteY4795" fmla="*/ 314330 h 4327526"/>
              <a:gd name="connsiteX4796" fmla="*/ 1216024 w 4321169"/>
              <a:gd name="connsiteY4796" fmla="*/ 312806 h 4327526"/>
              <a:gd name="connsiteX4797" fmla="*/ 1217548 w 4321169"/>
              <a:gd name="connsiteY4797" fmla="*/ 311155 h 4327526"/>
              <a:gd name="connsiteX4798" fmla="*/ 2691505 w 4321169"/>
              <a:gd name="connsiteY4798" fmla="*/ 300045 h 4327526"/>
              <a:gd name="connsiteX4799" fmla="*/ 2693982 w 4321169"/>
              <a:gd name="connsiteY4799" fmla="*/ 301634 h 4327526"/>
              <a:gd name="connsiteX4800" fmla="*/ 2691696 w 4321169"/>
              <a:gd name="connsiteY4800" fmla="*/ 303220 h 4327526"/>
              <a:gd name="connsiteX4801" fmla="*/ 2689219 w 4321169"/>
              <a:gd name="connsiteY4801" fmla="*/ 301634 h 4327526"/>
              <a:gd name="connsiteX4802" fmla="*/ 2691505 w 4321169"/>
              <a:gd name="connsiteY4802" fmla="*/ 300045 h 4327526"/>
              <a:gd name="connsiteX4803" fmla="*/ 1615275 w 4321169"/>
              <a:gd name="connsiteY4803" fmla="*/ 290520 h 4327526"/>
              <a:gd name="connsiteX4804" fmla="*/ 1630208 w 4321169"/>
              <a:gd name="connsiteY4804" fmla="*/ 305529 h 4327526"/>
              <a:gd name="connsiteX4805" fmla="*/ 1615275 w 4321169"/>
              <a:gd name="connsiteY4805" fmla="*/ 320685 h 4327526"/>
              <a:gd name="connsiteX4806" fmla="*/ 1600194 w 4321169"/>
              <a:gd name="connsiteY4806" fmla="*/ 305679 h 4327526"/>
              <a:gd name="connsiteX4807" fmla="*/ 1615275 w 4321169"/>
              <a:gd name="connsiteY4807" fmla="*/ 290520 h 4327526"/>
              <a:gd name="connsiteX4808" fmla="*/ 2574190 w 4321169"/>
              <a:gd name="connsiteY4808" fmla="*/ 269882 h 4327526"/>
              <a:gd name="connsiteX4809" fmla="*/ 2576507 w 4321169"/>
              <a:gd name="connsiteY4809" fmla="*/ 272973 h 4327526"/>
              <a:gd name="connsiteX4810" fmla="*/ 2574190 w 4321169"/>
              <a:gd name="connsiteY4810" fmla="*/ 276234 h 4327526"/>
              <a:gd name="connsiteX4811" fmla="*/ 2574061 w 4321169"/>
              <a:gd name="connsiteY4811" fmla="*/ 276234 h 4327526"/>
              <a:gd name="connsiteX4812" fmla="*/ 2571744 w 4321169"/>
              <a:gd name="connsiteY4812" fmla="*/ 272973 h 4327526"/>
              <a:gd name="connsiteX4813" fmla="*/ 2574190 w 4321169"/>
              <a:gd name="connsiteY4813" fmla="*/ 269882 h 4327526"/>
              <a:gd name="connsiteX4814" fmla="*/ 1327150 w 4321169"/>
              <a:gd name="connsiteY4814" fmla="*/ 261943 h 4327526"/>
              <a:gd name="connsiteX4815" fmla="*/ 1328738 w 4321169"/>
              <a:gd name="connsiteY4815" fmla="*/ 263531 h 4327526"/>
              <a:gd name="connsiteX4816" fmla="*/ 1327150 w 4321169"/>
              <a:gd name="connsiteY4816" fmla="*/ 265119 h 4327526"/>
              <a:gd name="connsiteX4817" fmla="*/ 1325562 w 4321169"/>
              <a:gd name="connsiteY4817" fmla="*/ 263531 h 4327526"/>
              <a:gd name="connsiteX4818" fmla="*/ 1327150 w 4321169"/>
              <a:gd name="connsiteY4818" fmla="*/ 261943 h 4327526"/>
              <a:gd name="connsiteX4819" fmla="*/ 1732674 w 4321169"/>
              <a:gd name="connsiteY4819" fmla="*/ 258771 h 4327526"/>
              <a:gd name="connsiteX4820" fmla="*/ 1751007 w 4321169"/>
              <a:gd name="connsiteY4820" fmla="*/ 277029 h 4327526"/>
              <a:gd name="connsiteX4821" fmla="*/ 1732827 w 4321169"/>
              <a:gd name="connsiteY4821" fmla="*/ 295286 h 4327526"/>
              <a:gd name="connsiteX4822" fmla="*/ 1714647 w 4321169"/>
              <a:gd name="connsiteY4822" fmla="*/ 277180 h 4327526"/>
              <a:gd name="connsiteX4823" fmla="*/ 1732674 w 4321169"/>
              <a:gd name="connsiteY4823" fmla="*/ 258771 h 4327526"/>
              <a:gd name="connsiteX4824" fmla="*/ 2454269 w 4321169"/>
              <a:gd name="connsiteY4824" fmla="*/ 250833 h 4327526"/>
              <a:gd name="connsiteX4825" fmla="*/ 2455857 w 4321169"/>
              <a:gd name="connsiteY4825" fmla="*/ 252419 h 4327526"/>
              <a:gd name="connsiteX4826" fmla="*/ 2454269 w 4321169"/>
              <a:gd name="connsiteY4826" fmla="*/ 254009 h 4327526"/>
              <a:gd name="connsiteX4827" fmla="*/ 2452682 w 4321169"/>
              <a:gd name="connsiteY4827" fmla="*/ 252419 h 4327526"/>
              <a:gd name="connsiteX4828" fmla="*/ 2454269 w 4321169"/>
              <a:gd name="connsiteY4828" fmla="*/ 250833 h 4327526"/>
              <a:gd name="connsiteX4829" fmla="*/ 1851813 w 4321169"/>
              <a:gd name="connsiteY4829" fmla="*/ 241308 h 4327526"/>
              <a:gd name="connsiteX4830" fmla="*/ 1865307 w 4321169"/>
              <a:gd name="connsiteY4830" fmla="*/ 254804 h 4327526"/>
              <a:gd name="connsiteX4831" fmla="*/ 1851813 w 4321169"/>
              <a:gd name="connsiteY4831" fmla="*/ 268296 h 4327526"/>
              <a:gd name="connsiteX4832" fmla="*/ 1838319 w 4321169"/>
              <a:gd name="connsiteY4832" fmla="*/ 254960 h 4327526"/>
              <a:gd name="connsiteX4833" fmla="*/ 1851813 w 4321169"/>
              <a:gd name="connsiteY4833" fmla="*/ 241308 h 4327526"/>
              <a:gd name="connsiteX4834" fmla="*/ 2334501 w 4321169"/>
              <a:gd name="connsiteY4834" fmla="*/ 234959 h 4327526"/>
              <a:gd name="connsiteX4835" fmla="*/ 2338382 w 4321169"/>
              <a:gd name="connsiteY4835" fmla="*/ 238063 h 4327526"/>
              <a:gd name="connsiteX4836" fmla="*/ 2334501 w 4321169"/>
              <a:gd name="connsiteY4836" fmla="*/ 241308 h 4327526"/>
              <a:gd name="connsiteX4837" fmla="*/ 2334325 w 4321169"/>
              <a:gd name="connsiteY4837" fmla="*/ 241308 h 4327526"/>
              <a:gd name="connsiteX4838" fmla="*/ 2330444 w 4321169"/>
              <a:gd name="connsiteY4838" fmla="*/ 238205 h 4327526"/>
              <a:gd name="connsiteX4839" fmla="*/ 2334501 w 4321169"/>
              <a:gd name="connsiteY4839" fmla="*/ 234959 h 4327526"/>
              <a:gd name="connsiteX4840" fmla="*/ 1971669 w 4321169"/>
              <a:gd name="connsiteY4840" fmla="*/ 228608 h 4327526"/>
              <a:gd name="connsiteX4841" fmla="*/ 1982782 w 4321169"/>
              <a:gd name="connsiteY4841" fmla="*/ 239722 h 4327526"/>
              <a:gd name="connsiteX4842" fmla="*/ 1971669 w 4321169"/>
              <a:gd name="connsiteY4842" fmla="*/ 250833 h 4327526"/>
              <a:gd name="connsiteX4843" fmla="*/ 1960557 w 4321169"/>
              <a:gd name="connsiteY4843" fmla="*/ 239722 h 4327526"/>
              <a:gd name="connsiteX4844" fmla="*/ 1971669 w 4321169"/>
              <a:gd name="connsiteY4844" fmla="*/ 228608 h 4327526"/>
              <a:gd name="connsiteX4845" fmla="*/ 2213763 w 4321169"/>
              <a:gd name="connsiteY4845" fmla="*/ 223847 h 4327526"/>
              <a:gd name="connsiteX4846" fmla="*/ 2220907 w 4321169"/>
              <a:gd name="connsiteY4846" fmla="*/ 230989 h 4327526"/>
              <a:gd name="connsiteX4847" fmla="*/ 2213763 w 4321169"/>
              <a:gd name="connsiteY4847" fmla="*/ 238133 h 4327526"/>
              <a:gd name="connsiteX4848" fmla="*/ 2206619 w 4321169"/>
              <a:gd name="connsiteY4848" fmla="*/ 230989 h 4327526"/>
              <a:gd name="connsiteX4849" fmla="*/ 2213763 w 4321169"/>
              <a:gd name="connsiteY4849" fmla="*/ 223847 h 4327526"/>
              <a:gd name="connsiteX4850" fmla="*/ 2092319 w 4321169"/>
              <a:gd name="connsiteY4850" fmla="*/ 220670 h 4327526"/>
              <a:gd name="connsiteX4851" fmla="*/ 2103432 w 4321169"/>
              <a:gd name="connsiteY4851" fmla="*/ 231783 h 4327526"/>
              <a:gd name="connsiteX4852" fmla="*/ 2092319 w 4321169"/>
              <a:gd name="connsiteY4852" fmla="*/ 242897 h 4327526"/>
              <a:gd name="connsiteX4853" fmla="*/ 2081207 w 4321169"/>
              <a:gd name="connsiteY4853" fmla="*/ 231783 h 4327526"/>
              <a:gd name="connsiteX4854" fmla="*/ 2092319 w 4321169"/>
              <a:gd name="connsiteY4854" fmla="*/ 220670 h 4327526"/>
              <a:gd name="connsiteX4855" fmla="*/ 1440650 w 4321169"/>
              <a:gd name="connsiteY4855" fmla="*/ 214318 h 4327526"/>
              <a:gd name="connsiteX4856" fmla="*/ 1446207 w 4321169"/>
              <a:gd name="connsiteY4856" fmla="*/ 219080 h 4327526"/>
              <a:gd name="connsiteX4857" fmla="*/ 1440650 w 4321169"/>
              <a:gd name="connsiteY4857" fmla="*/ 223843 h 4327526"/>
              <a:gd name="connsiteX4858" fmla="*/ 1435094 w 4321169"/>
              <a:gd name="connsiteY4858" fmla="*/ 219080 h 4327526"/>
              <a:gd name="connsiteX4859" fmla="*/ 1440650 w 4321169"/>
              <a:gd name="connsiteY4859" fmla="*/ 214318 h 4327526"/>
              <a:gd name="connsiteX4860" fmla="*/ 1555744 w 4321169"/>
              <a:gd name="connsiteY4860" fmla="*/ 177805 h 4327526"/>
              <a:gd name="connsiteX4861" fmla="*/ 1560507 w 4321169"/>
              <a:gd name="connsiteY4861" fmla="*/ 182494 h 4327526"/>
              <a:gd name="connsiteX4862" fmla="*/ 1555889 w 4321169"/>
              <a:gd name="connsiteY4862" fmla="*/ 187330 h 4327526"/>
              <a:gd name="connsiteX4863" fmla="*/ 1555744 w 4321169"/>
              <a:gd name="connsiteY4863" fmla="*/ 187330 h 4327526"/>
              <a:gd name="connsiteX4864" fmla="*/ 1551126 w 4321169"/>
              <a:gd name="connsiteY4864" fmla="*/ 182640 h 4327526"/>
              <a:gd name="connsiteX4865" fmla="*/ 1555744 w 4321169"/>
              <a:gd name="connsiteY4865" fmla="*/ 177805 h 4327526"/>
              <a:gd name="connsiteX4866" fmla="*/ 2632863 w 4321169"/>
              <a:gd name="connsiteY4866" fmla="*/ 147642 h 4327526"/>
              <a:gd name="connsiteX4867" fmla="*/ 2633657 w 4321169"/>
              <a:gd name="connsiteY4867" fmla="*/ 148436 h 4327526"/>
              <a:gd name="connsiteX4868" fmla="*/ 2632863 w 4321169"/>
              <a:gd name="connsiteY4868" fmla="*/ 149230 h 4327526"/>
              <a:gd name="connsiteX4869" fmla="*/ 2632069 w 4321169"/>
              <a:gd name="connsiteY4869" fmla="*/ 148436 h 4327526"/>
              <a:gd name="connsiteX4870" fmla="*/ 2632863 w 4321169"/>
              <a:gd name="connsiteY4870" fmla="*/ 147642 h 4327526"/>
              <a:gd name="connsiteX4871" fmla="*/ 1673141 w 4321169"/>
              <a:gd name="connsiteY4871" fmla="*/ 142880 h 4327526"/>
              <a:gd name="connsiteX4872" fmla="*/ 1673296 w 4321169"/>
              <a:gd name="connsiteY4872" fmla="*/ 142880 h 4327526"/>
              <a:gd name="connsiteX4873" fmla="*/ 1682744 w 4321169"/>
              <a:gd name="connsiteY4873" fmla="*/ 151540 h 4327526"/>
              <a:gd name="connsiteX4874" fmla="*/ 1673296 w 4321169"/>
              <a:gd name="connsiteY4874" fmla="*/ 160343 h 4327526"/>
              <a:gd name="connsiteX4875" fmla="*/ 1673141 w 4321169"/>
              <a:gd name="connsiteY4875" fmla="*/ 160343 h 4327526"/>
              <a:gd name="connsiteX4876" fmla="*/ 1663694 w 4321169"/>
              <a:gd name="connsiteY4876" fmla="*/ 151540 h 4327526"/>
              <a:gd name="connsiteX4877" fmla="*/ 1673141 w 4321169"/>
              <a:gd name="connsiteY4877" fmla="*/ 142880 h 4327526"/>
              <a:gd name="connsiteX4878" fmla="*/ 1268407 w 4321169"/>
              <a:gd name="connsiteY4878" fmla="*/ 141289 h 4327526"/>
              <a:gd name="connsiteX4879" fmla="*/ 1269995 w 4321169"/>
              <a:gd name="connsiteY4879" fmla="*/ 142083 h 4327526"/>
              <a:gd name="connsiteX4880" fmla="*/ 1268407 w 4321169"/>
              <a:gd name="connsiteY4880" fmla="*/ 142877 h 4327526"/>
              <a:gd name="connsiteX4881" fmla="*/ 1266820 w 4321169"/>
              <a:gd name="connsiteY4881" fmla="*/ 142083 h 4327526"/>
              <a:gd name="connsiteX4882" fmla="*/ 1268407 w 4321169"/>
              <a:gd name="connsiteY4882" fmla="*/ 141289 h 4327526"/>
              <a:gd name="connsiteX4883" fmla="*/ 1791418 w 4321169"/>
              <a:gd name="connsiteY4883" fmla="*/ 123830 h 4327526"/>
              <a:gd name="connsiteX4884" fmla="*/ 1795457 w 4321169"/>
              <a:gd name="connsiteY4884" fmla="*/ 127798 h 4327526"/>
              <a:gd name="connsiteX4885" fmla="*/ 1791558 w 4321169"/>
              <a:gd name="connsiteY4885" fmla="*/ 131767 h 4327526"/>
              <a:gd name="connsiteX4886" fmla="*/ 1791418 w 4321169"/>
              <a:gd name="connsiteY4886" fmla="*/ 131767 h 4327526"/>
              <a:gd name="connsiteX4887" fmla="*/ 1787519 w 4321169"/>
              <a:gd name="connsiteY4887" fmla="*/ 127798 h 4327526"/>
              <a:gd name="connsiteX4888" fmla="*/ 1791418 w 4321169"/>
              <a:gd name="connsiteY4888" fmla="*/ 123830 h 4327526"/>
              <a:gd name="connsiteX4889" fmla="*/ 2513801 w 4321169"/>
              <a:gd name="connsiteY4889" fmla="*/ 123829 h 4327526"/>
              <a:gd name="connsiteX4890" fmla="*/ 2514595 w 4321169"/>
              <a:gd name="connsiteY4890" fmla="*/ 124623 h 4327526"/>
              <a:gd name="connsiteX4891" fmla="*/ 2513801 w 4321169"/>
              <a:gd name="connsiteY4891" fmla="*/ 125417 h 4327526"/>
              <a:gd name="connsiteX4892" fmla="*/ 2513007 w 4321169"/>
              <a:gd name="connsiteY4892" fmla="*/ 124623 h 4327526"/>
              <a:gd name="connsiteX4893" fmla="*/ 2513801 w 4321169"/>
              <a:gd name="connsiteY4893" fmla="*/ 123829 h 4327526"/>
              <a:gd name="connsiteX4894" fmla="*/ 2394738 w 4321169"/>
              <a:gd name="connsiteY4894" fmla="*/ 107954 h 4327526"/>
              <a:gd name="connsiteX4895" fmla="*/ 2395532 w 4321169"/>
              <a:gd name="connsiteY4895" fmla="*/ 108748 h 4327526"/>
              <a:gd name="connsiteX4896" fmla="*/ 2394738 w 4321169"/>
              <a:gd name="connsiteY4896" fmla="*/ 109542 h 4327526"/>
              <a:gd name="connsiteX4897" fmla="*/ 2393944 w 4321169"/>
              <a:gd name="connsiteY4897" fmla="*/ 108748 h 4327526"/>
              <a:gd name="connsiteX4898" fmla="*/ 2394738 w 4321169"/>
              <a:gd name="connsiteY4898" fmla="*/ 107954 h 4327526"/>
              <a:gd name="connsiteX4899" fmla="*/ 1910550 w 4321169"/>
              <a:gd name="connsiteY4899" fmla="*/ 104779 h 4327526"/>
              <a:gd name="connsiteX4900" fmla="*/ 1916107 w 4321169"/>
              <a:gd name="connsiteY4900" fmla="*/ 110255 h 4327526"/>
              <a:gd name="connsiteX4901" fmla="*/ 1910709 w 4321169"/>
              <a:gd name="connsiteY4901" fmla="*/ 115892 h 4327526"/>
              <a:gd name="connsiteX4902" fmla="*/ 1910550 w 4321169"/>
              <a:gd name="connsiteY4902" fmla="*/ 115892 h 4327526"/>
              <a:gd name="connsiteX4903" fmla="*/ 1904994 w 4321169"/>
              <a:gd name="connsiteY4903" fmla="*/ 110416 h 4327526"/>
              <a:gd name="connsiteX4904" fmla="*/ 1910550 w 4321169"/>
              <a:gd name="connsiteY4904" fmla="*/ 104779 h 4327526"/>
              <a:gd name="connsiteX4905" fmla="*/ 2273358 w 4321169"/>
              <a:gd name="connsiteY4905" fmla="*/ 96842 h 4327526"/>
              <a:gd name="connsiteX4906" fmla="*/ 2274882 w 4321169"/>
              <a:gd name="connsiteY4906" fmla="*/ 98493 h 4327526"/>
              <a:gd name="connsiteX4907" fmla="*/ 2273358 w 4321169"/>
              <a:gd name="connsiteY4907" fmla="*/ 100017 h 4327526"/>
              <a:gd name="connsiteX4908" fmla="*/ 2271707 w 4321169"/>
              <a:gd name="connsiteY4908" fmla="*/ 98493 h 4327526"/>
              <a:gd name="connsiteX4909" fmla="*/ 2273358 w 4321169"/>
              <a:gd name="connsiteY4909" fmla="*/ 96842 h 4327526"/>
              <a:gd name="connsiteX4910" fmla="*/ 1381026 w 4321169"/>
              <a:gd name="connsiteY4910" fmla="*/ 96839 h 4327526"/>
              <a:gd name="connsiteX4911" fmla="*/ 1382707 w 4321169"/>
              <a:gd name="connsiteY4911" fmla="*/ 97633 h 4327526"/>
              <a:gd name="connsiteX4912" fmla="*/ 1381213 w 4321169"/>
              <a:gd name="connsiteY4912" fmla="*/ 98427 h 4327526"/>
              <a:gd name="connsiteX4913" fmla="*/ 1381026 w 4321169"/>
              <a:gd name="connsiteY4913" fmla="*/ 98427 h 4327526"/>
              <a:gd name="connsiteX4914" fmla="*/ 1379532 w 4321169"/>
              <a:gd name="connsiteY4914" fmla="*/ 97633 h 4327526"/>
              <a:gd name="connsiteX4915" fmla="*/ 1381026 w 4321169"/>
              <a:gd name="connsiteY4915" fmla="*/ 96839 h 4327526"/>
              <a:gd name="connsiteX4916" fmla="*/ 2031994 w 4321169"/>
              <a:gd name="connsiteY4916" fmla="*/ 95254 h 4327526"/>
              <a:gd name="connsiteX4917" fmla="*/ 2036757 w 4321169"/>
              <a:gd name="connsiteY4917" fmla="*/ 99944 h 4327526"/>
              <a:gd name="connsiteX4918" fmla="*/ 2031994 w 4321169"/>
              <a:gd name="connsiteY4918" fmla="*/ 104779 h 4327526"/>
              <a:gd name="connsiteX4919" fmla="*/ 2027232 w 4321169"/>
              <a:gd name="connsiteY4919" fmla="*/ 100090 h 4327526"/>
              <a:gd name="connsiteX4920" fmla="*/ 2031994 w 4321169"/>
              <a:gd name="connsiteY4920" fmla="*/ 95254 h 4327526"/>
              <a:gd name="connsiteX4921" fmla="*/ 2152644 w 4321169"/>
              <a:gd name="connsiteY4921" fmla="*/ 92079 h 4327526"/>
              <a:gd name="connsiteX4922" fmla="*/ 2155819 w 4321169"/>
              <a:gd name="connsiteY4922" fmla="*/ 96048 h 4327526"/>
              <a:gd name="connsiteX4923" fmla="*/ 2152644 w 4321169"/>
              <a:gd name="connsiteY4923" fmla="*/ 100017 h 4327526"/>
              <a:gd name="connsiteX4924" fmla="*/ 2149469 w 4321169"/>
              <a:gd name="connsiteY4924" fmla="*/ 96048 h 4327526"/>
              <a:gd name="connsiteX4925" fmla="*/ 2152644 w 4321169"/>
              <a:gd name="connsiteY4925" fmla="*/ 92079 h 4327526"/>
              <a:gd name="connsiteX4926" fmla="*/ 1496118 w 4321169"/>
              <a:gd name="connsiteY4926" fmla="*/ 57151 h 4327526"/>
              <a:gd name="connsiteX4927" fmla="*/ 1498404 w 4321169"/>
              <a:gd name="connsiteY4927" fmla="*/ 59532 h 4327526"/>
              <a:gd name="connsiteX4928" fmla="*/ 1496118 w 4321169"/>
              <a:gd name="connsiteY4928" fmla="*/ 61913 h 4327526"/>
              <a:gd name="connsiteX4929" fmla="*/ 1493832 w 4321169"/>
              <a:gd name="connsiteY4929" fmla="*/ 59532 h 4327526"/>
              <a:gd name="connsiteX4930" fmla="*/ 1496118 w 4321169"/>
              <a:gd name="connsiteY4930" fmla="*/ 57151 h 4327526"/>
              <a:gd name="connsiteX4931" fmla="*/ 1612894 w 4321169"/>
              <a:gd name="connsiteY4931" fmla="*/ 23813 h 4327526"/>
              <a:gd name="connsiteX4932" fmla="*/ 1615918 w 4321169"/>
              <a:gd name="connsiteY4932" fmla="*/ 27066 h 4327526"/>
              <a:gd name="connsiteX4933" fmla="*/ 1612894 w 4321169"/>
              <a:gd name="connsiteY4933" fmla="*/ 30163 h 4327526"/>
              <a:gd name="connsiteX4934" fmla="*/ 1609719 w 4321169"/>
              <a:gd name="connsiteY4934" fmla="*/ 27066 h 4327526"/>
              <a:gd name="connsiteX4935" fmla="*/ 1612894 w 4321169"/>
              <a:gd name="connsiteY4935" fmla="*/ 23813 h 4327526"/>
              <a:gd name="connsiteX4936" fmla="*/ 1730294 w 4321169"/>
              <a:gd name="connsiteY4936" fmla="*/ 0 h 4327526"/>
              <a:gd name="connsiteX4937" fmla="*/ 1731957 w 4321169"/>
              <a:gd name="connsiteY4937" fmla="*/ 1588 h 4327526"/>
              <a:gd name="connsiteX4938" fmla="*/ 1730445 w 4321169"/>
              <a:gd name="connsiteY4938" fmla="*/ 3175 h 4327526"/>
              <a:gd name="connsiteX4939" fmla="*/ 1730294 w 4321169"/>
              <a:gd name="connsiteY4939" fmla="*/ 3175 h 4327526"/>
              <a:gd name="connsiteX4940" fmla="*/ 1728782 w 4321169"/>
              <a:gd name="connsiteY4940" fmla="*/ 1588 h 4327526"/>
              <a:gd name="connsiteX4941" fmla="*/ 1730294 w 4321169"/>
              <a:gd name="connsiteY4941" fmla="*/ 0 h 43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Lst>
            <a:rect l="l" t="t" r="r" b="b"/>
            <a:pathLst>
              <a:path w="4321169" h="4327526">
                <a:moveTo>
                  <a:pt x="2765297" y="4325938"/>
                </a:moveTo>
                <a:cubicBezTo>
                  <a:pt x="2766274" y="4325938"/>
                  <a:pt x="2767007" y="4326305"/>
                  <a:pt x="2767007" y="4326671"/>
                </a:cubicBezTo>
                <a:cubicBezTo>
                  <a:pt x="2767007" y="4327160"/>
                  <a:pt x="2766274" y="4327404"/>
                  <a:pt x="2765297" y="4327526"/>
                </a:cubicBezTo>
                <a:cubicBezTo>
                  <a:pt x="2764565" y="4327404"/>
                  <a:pt x="2763832" y="4327160"/>
                  <a:pt x="2763832" y="4326671"/>
                </a:cubicBezTo>
                <a:cubicBezTo>
                  <a:pt x="2763832" y="4326305"/>
                  <a:pt x="2764565" y="4325938"/>
                  <a:pt x="2765297" y="4325938"/>
                </a:cubicBezTo>
                <a:close/>
                <a:moveTo>
                  <a:pt x="3217063" y="4289425"/>
                </a:moveTo>
                <a:cubicBezTo>
                  <a:pt x="3217592" y="4289425"/>
                  <a:pt x="3217857" y="4289822"/>
                  <a:pt x="3217857" y="4290219"/>
                </a:cubicBezTo>
                <a:cubicBezTo>
                  <a:pt x="3217857" y="4290616"/>
                  <a:pt x="3217460" y="4291013"/>
                  <a:pt x="3217063" y="4291013"/>
                </a:cubicBezTo>
                <a:cubicBezTo>
                  <a:pt x="3216666" y="4291013"/>
                  <a:pt x="3216269" y="4290616"/>
                  <a:pt x="3216269" y="4290219"/>
                </a:cubicBezTo>
                <a:cubicBezTo>
                  <a:pt x="3216269" y="4289822"/>
                  <a:pt x="3216666" y="4289425"/>
                  <a:pt x="3217063" y="4289425"/>
                </a:cubicBezTo>
                <a:close/>
                <a:moveTo>
                  <a:pt x="2880513" y="4287838"/>
                </a:moveTo>
                <a:cubicBezTo>
                  <a:pt x="2880910" y="4287838"/>
                  <a:pt x="2881307" y="4288585"/>
                  <a:pt x="2881307" y="4289332"/>
                </a:cubicBezTo>
                <a:cubicBezTo>
                  <a:pt x="2881307" y="4290266"/>
                  <a:pt x="2881009" y="4291013"/>
                  <a:pt x="2880513" y="4291013"/>
                </a:cubicBezTo>
                <a:cubicBezTo>
                  <a:pt x="2880116" y="4291013"/>
                  <a:pt x="2879719" y="4290266"/>
                  <a:pt x="2879719" y="4289519"/>
                </a:cubicBezTo>
                <a:cubicBezTo>
                  <a:pt x="2879719" y="4288585"/>
                  <a:pt x="2880017" y="4287838"/>
                  <a:pt x="2880513" y="4287838"/>
                </a:cubicBezTo>
                <a:close/>
                <a:moveTo>
                  <a:pt x="2167645" y="4275138"/>
                </a:moveTo>
                <a:cubicBezTo>
                  <a:pt x="2167645" y="4275138"/>
                  <a:pt x="2167807" y="4275138"/>
                  <a:pt x="2167807" y="4275138"/>
                </a:cubicBezTo>
                <a:cubicBezTo>
                  <a:pt x="2169913" y="4275138"/>
                  <a:pt x="2171695" y="4276563"/>
                  <a:pt x="2171695" y="4278248"/>
                </a:cubicBezTo>
                <a:cubicBezTo>
                  <a:pt x="2171695" y="4280062"/>
                  <a:pt x="2169913" y="4281488"/>
                  <a:pt x="2167645" y="4281488"/>
                </a:cubicBezTo>
                <a:cubicBezTo>
                  <a:pt x="2165377" y="4281488"/>
                  <a:pt x="2163757" y="4280062"/>
                  <a:pt x="2163757" y="4278248"/>
                </a:cubicBezTo>
                <a:cubicBezTo>
                  <a:pt x="2163757" y="4276563"/>
                  <a:pt x="2165539" y="4275138"/>
                  <a:pt x="2167645" y="4275138"/>
                </a:cubicBezTo>
                <a:close/>
                <a:moveTo>
                  <a:pt x="2288311" y="4271963"/>
                </a:moveTo>
                <a:cubicBezTo>
                  <a:pt x="2289727" y="4271963"/>
                  <a:pt x="2290757" y="4273121"/>
                  <a:pt x="2290757" y="4274409"/>
                </a:cubicBezTo>
                <a:cubicBezTo>
                  <a:pt x="2290757" y="4275696"/>
                  <a:pt x="2289727" y="4276726"/>
                  <a:pt x="2288440" y="4276726"/>
                </a:cubicBezTo>
                <a:cubicBezTo>
                  <a:pt x="2287024" y="4276726"/>
                  <a:pt x="2285994" y="4275696"/>
                  <a:pt x="2285994" y="4274409"/>
                </a:cubicBezTo>
                <a:cubicBezTo>
                  <a:pt x="2285994" y="4273121"/>
                  <a:pt x="2287024" y="4271963"/>
                  <a:pt x="2288311" y="4271963"/>
                </a:cubicBezTo>
                <a:close/>
                <a:moveTo>
                  <a:pt x="2046198" y="4270375"/>
                </a:moveTo>
                <a:cubicBezTo>
                  <a:pt x="2046365" y="4270375"/>
                  <a:pt x="2046365" y="4270375"/>
                  <a:pt x="2046365" y="4270375"/>
                </a:cubicBezTo>
                <a:cubicBezTo>
                  <a:pt x="2049039" y="4270375"/>
                  <a:pt x="2051044" y="4272510"/>
                  <a:pt x="2051044" y="4274974"/>
                </a:cubicBezTo>
                <a:cubicBezTo>
                  <a:pt x="2051044" y="4274974"/>
                  <a:pt x="2051044" y="4274974"/>
                  <a:pt x="2041519" y="4275138"/>
                </a:cubicBezTo>
                <a:cubicBezTo>
                  <a:pt x="2041519" y="4272510"/>
                  <a:pt x="2043691" y="4270375"/>
                  <a:pt x="2046198" y="4270375"/>
                </a:cubicBezTo>
                <a:close/>
                <a:moveTo>
                  <a:pt x="2408943" y="4260850"/>
                </a:moveTo>
                <a:cubicBezTo>
                  <a:pt x="2410257" y="4260850"/>
                  <a:pt x="2411243" y="4261870"/>
                  <a:pt x="2411407" y="4263231"/>
                </a:cubicBezTo>
                <a:cubicBezTo>
                  <a:pt x="2411243" y="4264592"/>
                  <a:pt x="2410257" y="4265613"/>
                  <a:pt x="2408943" y="4265613"/>
                </a:cubicBezTo>
                <a:cubicBezTo>
                  <a:pt x="2407629" y="4265613"/>
                  <a:pt x="2406644" y="4264592"/>
                  <a:pt x="2406644" y="4263231"/>
                </a:cubicBezTo>
                <a:cubicBezTo>
                  <a:pt x="2406644" y="4261870"/>
                  <a:pt x="2407629" y="4260850"/>
                  <a:pt x="2408943" y="4260850"/>
                </a:cubicBezTo>
                <a:close/>
                <a:moveTo>
                  <a:pt x="2993226" y="4244975"/>
                </a:moveTo>
                <a:cubicBezTo>
                  <a:pt x="2993664" y="4244975"/>
                  <a:pt x="2994020" y="4245330"/>
                  <a:pt x="2994020" y="4245769"/>
                </a:cubicBezTo>
                <a:cubicBezTo>
                  <a:pt x="2994020" y="4246207"/>
                  <a:pt x="2993664" y="4246563"/>
                  <a:pt x="2993226" y="4246563"/>
                </a:cubicBezTo>
                <a:cubicBezTo>
                  <a:pt x="2992787" y="4246563"/>
                  <a:pt x="2992432" y="4246207"/>
                  <a:pt x="2992432" y="4245769"/>
                </a:cubicBezTo>
                <a:cubicBezTo>
                  <a:pt x="2992432" y="4245330"/>
                  <a:pt x="2992787" y="4244975"/>
                  <a:pt x="2993226" y="4244975"/>
                </a:cubicBezTo>
                <a:close/>
                <a:moveTo>
                  <a:pt x="2528818" y="4241800"/>
                </a:moveTo>
                <a:cubicBezTo>
                  <a:pt x="2528818" y="4241800"/>
                  <a:pt x="2528818" y="4241800"/>
                  <a:pt x="2528945" y="4241800"/>
                </a:cubicBezTo>
                <a:cubicBezTo>
                  <a:pt x="2529707" y="4241800"/>
                  <a:pt x="2530469" y="4242943"/>
                  <a:pt x="2530469" y="4244086"/>
                </a:cubicBezTo>
                <a:cubicBezTo>
                  <a:pt x="2530469" y="4245420"/>
                  <a:pt x="2529707" y="4246563"/>
                  <a:pt x="2528945" y="4246563"/>
                </a:cubicBezTo>
                <a:cubicBezTo>
                  <a:pt x="2528056" y="4246563"/>
                  <a:pt x="2527294" y="4245420"/>
                  <a:pt x="2527294" y="4244086"/>
                </a:cubicBezTo>
                <a:cubicBezTo>
                  <a:pt x="2527294" y="4242943"/>
                  <a:pt x="2528056" y="4241800"/>
                  <a:pt x="2528818" y="4241800"/>
                </a:cubicBezTo>
                <a:close/>
                <a:moveTo>
                  <a:pt x="3322510" y="4230688"/>
                </a:moveTo>
                <a:cubicBezTo>
                  <a:pt x="3323242" y="4230688"/>
                  <a:pt x="3323975" y="4231085"/>
                  <a:pt x="3324219" y="4231482"/>
                </a:cubicBezTo>
                <a:cubicBezTo>
                  <a:pt x="3323975" y="4232011"/>
                  <a:pt x="3323242" y="4232276"/>
                  <a:pt x="3322510" y="4232276"/>
                </a:cubicBezTo>
                <a:cubicBezTo>
                  <a:pt x="3321777" y="4232276"/>
                  <a:pt x="3321044" y="4232011"/>
                  <a:pt x="3321044" y="4231482"/>
                </a:cubicBezTo>
                <a:cubicBezTo>
                  <a:pt x="3321044" y="4231085"/>
                  <a:pt x="3321777" y="4230688"/>
                  <a:pt x="3322510" y="4230688"/>
                </a:cubicBezTo>
                <a:close/>
                <a:moveTo>
                  <a:pt x="2647055" y="4216400"/>
                </a:moveTo>
                <a:cubicBezTo>
                  <a:pt x="2647055" y="4216400"/>
                  <a:pt x="2647055" y="4216400"/>
                  <a:pt x="2647246" y="4216400"/>
                </a:cubicBezTo>
                <a:cubicBezTo>
                  <a:pt x="2648389" y="4216400"/>
                  <a:pt x="2649532" y="4217392"/>
                  <a:pt x="2649532" y="4218781"/>
                </a:cubicBezTo>
                <a:cubicBezTo>
                  <a:pt x="2649532" y="4220170"/>
                  <a:pt x="2648389" y="4221163"/>
                  <a:pt x="2647055" y="4221163"/>
                </a:cubicBezTo>
                <a:cubicBezTo>
                  <a:pt x="2645912" y="4221163"/>
                  <a:pt x="2644769" y="4220170"/>
                  <a:pt x="2644769" y="4218781"/>
                </a:cubicBezTo>
                <a:cubicBezTo>
                  <a:pt x="2644769" y="4217392"/>
                  <a:pt x="2645912" y="4216400"/>
                  <a:pt x="2647055" y="4216400"/>
                </a:cubicBezTo>
                <a:close/>
                <a:moveTo>
                  <a:pt x="3103678" y="4195763"/>
                </a:moveTo>
                <a:cubicBezTo>
                  <a:pt x="3104411" y="4195763"/>
                  <a:pt x="3105144" y="4196160"/>
                  <a:pt x="3105144" y="4196557"/>
                </a:cubicBezTo>
                <a:cubicBezTo>
                  <a:pt x="3104900" y="4196954"/>
                  <a:pt x="3104411" y="4197351"/>
                  <a:pt x="3103678" y="4197351"/>
                </a:cubicBezTo>
                <a:cubicBezTo>
                  <a:pt x="3102702" y="4197351"/>
                  <a:pt x="3101969" y="4197086"/>
                  <a:pt x="3101969" y="4196557"/>
                </a:cubicBezTo>
                <a:cubicBezTo>
                  <a:pt x="3101969" y="4196160"/>
                  <a:pt x="3102702" y="4195763"/>
                  <a:pt x="3103678" y="4195763"/>
                </a:cubicBezTo>
                <a:close/>
                <a:moveTo>
                  <a:pt x="2763831" y="4184650"/>
                </a:moveTo>
                <a:cubicBezTo>
                  <a:pt x="2764784" y="4184650"/>
                  <a:pt x="2765419" y="4185285"/>
                  <a:pt x="2765419" y="4186237"/>
                </a:cubicBezTo>
                <a:cubicBezTo>
                  <a:pt x="2765419" y="4187031"/>
                  <a:pt x="2764784" y="4187825"/>
                  <a:pt x="2763831" y="4187825"/>
                </a:cubicBezTo>
                <a:cubicBezTo>
                  <a:pt x="2762879" y="4187825"/>
                  <a:pt x="2762244" y="4187190"/>
                  <a:pt x="2762244" y="4186237"/>
                </a:cubicBezTo>
                <a:cubicBezTo>
                  <a:pt x="2762244" y="4185285"/>
                  <a:pt x="2762879" y="4184650"/>
                  <a:pt x="2763831" y="4184650"/>
                </a:cubicBezTo>
                <a:close/>
                <a:moveTo>
                  <a:pt x="3425026" y="4167188"/>
                </a:moveTo>
                <a:cubicBezTo>
                  <a:pt x="3425555" y="4167188"/>
                  <a:pt x="3425820" y="4167554"/>
                  <a:pt x="3425820" y="4167921"/>
                </a:cubicBezTo>
                <a:cubicBezTo>
                  <a:pt x="3425820" y="4168409"/>
                  <a:pt x="3425555" y="4168776"/>
                  <a:pt x="3425026" y="4168776"/>
                </a:cubicBezTo>
                <a:cubicBezTo>
                  <a:pt x="3424629" y="4168776"/>
                  <a:pt x="3424232" y="4168409"/>
                  <a:pt x="3424232" y="4167921"/>
                </a:cubicBezTo>
                <a:cubicBezTo>
                  <a:pt x="3424232" y="4167554"/>
                  <a:pt x="3424629" y="4167188"/>
                  <a:pt x="3425026" y="4167188"/>
                </a:cubicBezTo>
                <a:close/>
                <a:moveTo>
                  <a:pt x="2878061" y="4143375"/>
                </a:moveTo>
                <a:cubicBezTo>
                  <a:pt x="2879896" y="4143375"/>
                  <a:pt x="2881307" y="4144786"/>
                  <a:pt x="2881307" y="4146620"/>
                </a:cubicBezTo>
                <a:cubicBezTo>
                  <a:pt x="2881307" y="4148314"/>
                  <a:pt x="2879896" y="4149725"/>
                  <a:pt x="2878202" y="4149725"/>
                </a:cubicBezTo>
                <a:cubicBezTo>
                  <a:pt x="2876368" y="4149725"/>
                  <a:pt x="2874957" y="4148314"/>
                  <a:pt x="2874957" y="4146620"/>
                </a:cubicBezTo>
                <a:cubicBezTo>
                  <a:pt x="2874957" y="4144786"/>
                  <a:pt x="2876368" y="4143375"/>
                  <a:pt x="2878061" y="4143375"/>
                </a:cubicBezTo>
                <a:close/>
                <a:moveTo>
                  <a:pt x="3210774" y="4138613"/>
                </a:moveTo>
                <a:cubicBezTo>
                  <a:pt x="3211140" y="4138613"/>
                  <a:pt x="3211507" y="4139142"/>
                  <a:pt x="3211507" y="4140200"/>
                </a:cubicBezTo>
                <a:cubicBezTo>
                  <a:pt x="3211507" y="4140994"/>
                  <a:pt x="3211140" y="4141788"/>
                  <a:pt x="3210774" y="4141788"/>
                </a:cubicBezTo>
                <a:cubicBezTo>
                  <a:pt x="3210285" y="4141788"/>
                  <a:pt x="3210041" y="4140994"/>
                  <a:pt x="3209919" y="4140200"/>
                </a:cubicBezTo>
                <a:cubicBezTo>
                  <a:pt x="3209919" y="4139142"/>
                  <a:pt x="3210285" y="4138613"/>
                  <a:pt x="3210774" y="4138613"/>
                </a:cubicBezTo>
                <a:close/>
                <a:moveTo>
                  <a:pt x="2167726" y="4135438"/>
                </a:moveTo>
                <a:cubicBezTo>
                  <a:pt x="2172404" y="4135438"/>
                  <a:pt x="2176302" y="4138870"/>
                  <a:pt x="2176458" y="4143304"/>
                </a:cubicBezTo>
                <a:cubicBezTo>
                  <a:pt x="2176458" y="4147737"/>
                  <a:pt x="2172560" y="4151170"/>
                  <a:pt x="2167726" y="4151313"/>
                </a:cubicBezTo>
                <a:cubicBezTo>
                  <a:pt x="2163049" y="4151313"/>
                  <a:pt x="2159151" y="4147737"/>
                  <a:pt x="2159151" y="4143304"/>
                </a:cubicBezTo>
                <a:cubicBezTo>
                  <a:pt x="2158995" y="4139013"/>
                  <a:pt x="2162893" y="4135438"/>
                  <a:pt x="2167726" y="4135438"/>
                </a:cubicBezTo>
                <a:close/>
                <a:moveTo>
                  <a:pt x="2288301" y="4132263"/>
                </a:moveTo>
                <a:cubicBezTo>
                  <a:pt x="2292211" y="4132263"/>
                  <a:pt x="2295369" y="4135455"/>
                  <a:pt x="2295520" y="4139407"/>
                </a:cubicBezTo>
                <a:cubicBezTo>
                  <a:pt x="2295520" y="4143359"/>
                  <a:pt x="2292361" y="4146551"/>
                  <a:pt x="2288301" y="4146551"/>
                </a:cubicBezTo>
                <a:cubicBezTo>
                  <a:pt x="2284390" y="4146551"/>
                  <a:pt x="2281232" y="4143359"/>
                  <a:pt x="2281232" y="4139407"/>
                </a:cubicBezTo>
                <a:cubicBezTo>
                  <a:pt x="2281232" y="4135455"/>
                  <a:pt x="2284390" y="4132263"/>
                  <a:pt x="2288301" y="4132263"/>
                </a:cubicBezTo>
                <a:close/>
                <a:moveTo>
                  <a:pt x="2046207" y="4130676"/>
                </a:moveTo>
                <a:cubicBezTo>
                  <a:pt x="2051457" y="4130676"/>
                  <a:pt x="2055807" y="4134876"/>
                  <a:pt x="2055807" y="4140126"/>
                </a:cubicBezTo>
                <a:cubicBezTo>
                  <a:pt x="2055807" y="4145376"/>
                  <a:pt x="2051607" y="4149726"/>
                  <a:pt x="2046357" y="4149726"/>
                </a:cubicBezTo>
                <a:cubicBezTo>
                  <a:pt x="2046357" y="4149726"/>
                  <a:pt x="2046357" y="4149726"/>
                  <a:pt x="2046207" y="4149726"/>
                </a:cubicBezTo>
                <a:cubicBezTo>
                  <a:pt x="2041107" y="4149726"/>
                  <a:pt x="2036757" y="4145526"/>
                  <a:pt x="2036757" y="4140276"/>
                </a:cubicBezTo>
                <a:cubicBezTo>
                  <a:pt x="2036757" y="4135026"/>
                  <a:pt x="2040957" y="4130676"/>
                  <a:pt x="2046207" y="4130676"/>
                </a:cubicBezTo>
                <a:close/>
                <a:moveTo>
                  <a:pt x="2408232" y="4121150"/>
                </a:moveTo>
                <a:cubicBezTo>
                  <a:pt x="2411814" y="4121150"/>
                  <a:pt x="2414582" y="4123714"/>
                  <a:pt x="2414582" y="4126706"/>
                </a:cubicBezTo>
                <a:cubicBezTo>
                  <a:pt x="2414582" y="4129698"/>
                  <a:pt x="2411814" y="4132263"/>
                  <a:pt x="2408232" y="4132263"/>
                </a:cubicBezTo>
                <a:cubicBezTo>
                  <a:pt x="2404650" y="4132263"/>
                  <a:pt x="2401882" y="4129841"/>
                  <a:pt x="2401882" y="4126706"/>
                </a:cubicBezTo>
                <a:cubicBezTo>
                  <a:pt x="2401882" y="4123714"/>
                  <a:pt x="2404813" y="4121150"/>
                  <a:pt x="2408232" y="4121150"/>
                </a:cubicBezTo>
                <a:close/>
                <a:moveTo>
                  <a:pt x="1925632" y="4117976"/>
                </a:moveTo>
                <a:cubicBezTo>
                  <a:pt x="1930827" y="4117976"/>
                  <a:pt x="1935157" y="4122544"/>
                  <a:pt x="1935157" y="4128216"/>
                </a:cubicBezTo>
                <a:cubicBezTo>
                  <a:pt x="1935157" y="4134045"/>
                  <a:pt x="1930972" y="4138614"/>
                  <a:pt x="1925632" y="4138614"/>
                </a:cubicBezTo>
                <a:cubicBezTo>
                  <a:pt x="1920436" y="4138614"/>
                  <a:pt x="1916251" y="4134045"/>
                  <a:pt x="1916251" y="4128374"/>
                </a:cubicBezTo>
                <a:cubicBezTo>
                  <a:pt x="1916107" y="4122702"/>
                  <a:pt x="1920436" y="4117976"/>
                  <a:pt x="1925632" y="4117976"/>
                </a:cubicBezTo>
                <a:close/>
                <a:moveTo>
                  <a:pt x="2528167" y="4102100"/>
                </a:moveTo>
                <a:cubicBezTo>
                  <a:pt x="2531141" y="4102100"/>
                  <a:pt x="2533488" y="4104640"/>
                  <a:pt x="2533488" y="4107656"/>
                </a:cubicBezTo>
                <a:cubicBezTo>
                  <a:pt x="2533645" y="4110673"/>
                  <a:pt x="2531141" y="4113213"/>
                  <a:pt x="2528167" y="4113213"/>
                </a:cubicBezTo>
                <a:cubicBezTo>
                  <a:pt x="2528010" y="4113213"/>
                  <a:pt x="2528010" y="4113213"/>
                  <a:pt x="2528010" y="4113213"/>
                </a:cubicBezTo>
                <a:cubicBezTo>
                  <a:pt x="2525036" y="4113213"/>
                  <a:pt x="2522688" y="4110673"/>
                  <a:pt x="2522688" y="4107656"/>
                </a:cubicBezTo>
                <a:cubicBezTo>
                  <a:pt x="2522532" y="4104640"/>
                  <a:pt x="2525036" y="4102100"/>
                  <a:pt x="2528167" y="4102100"/>
                </a:cubicBezTo>
                <a:close/>
                <a:moveTo>
                  <a:pt x="1806570" y="4100513"/>
                </a:moveTo>
                <a:cubicBezTo>
                  <a:pt x="1811779" y="4100513"/>
                  <a:pt x="1816095" y="4104829"/>
                  <a:pt x="1816095" y="4110038"/>
                </a:cubicBezTo>
                <a:cubicBezTo>
                  <a:pt x="1816095" y="4115247"/>
                  <a:pt x="1811779" y="4119563"/>
                  <a:pt x="1806570" y="4119563"/>
                </a:cubicBezTo>
                <a:cubicBezTo>
                  <a:pt x="1801361" y="4119563"/>
                  <a:pt x="1797194" y="4115247"/>
                  <a:pt x="1797045" y="4110187"/>
                </a:cubicBezTo>
                <a:cubicBezTo>
                  <a:pt x="1797045" y="4104829"/>
                  <a:pt x="1801361" y="4100662"/>
                  <a:pt x="1806570" y="4100513"/>
                </a:cubicBezTo>
                <a:close/>
                <a:moveTo>
                  <a:pt x="2989968" y="4098925"/>
                </a:moveTo>
                <a:cubicBezTo>
                  <a:pt x="2991282" y="4098925"/>
                  <a:pt x="2992268" y="4099605"/>
                  <a:pt x="2992432" y="4100512"/>
                </a:cubicBezTo>
                <a:cubicBezTo>
                  <a:pt x="2992432" y="4101419"/>
                  <a:pt x="2991282" y="4102100"/>
                  <a:pt x="2989968" y="4102100"/>
                </a:cubicBezTo>
                <a:cubicBezTo>
                  <a:pt x="2988654" y="4102100"/>
                  <a:pt x="2987669" y="4101419"/>
                  <a:pt x="2987669" y="4100512"/>
                </a:cubicBezTo>
                <a:cubicBezTo>
                  <a:pt x="2987669" y="4099605"/>
                  <a:pt x="2988654" y="4098925"/>
                  <a:pt x="2989968" y="4098925"/>
                </a:cubicBezTo>
                <a:close/>
                <a:moveTo>
                  <a:pt x="3525038" y="4097338"/>
                </a:moveTo>
                <a:cubicBezTo>
                  <a:pt x="3525477" y="4097338"/>
                  <a:pt x="3525832" y="4097693"/>
                  <a:pt x="3525832" y="4098132"/>
                </a:cubicBezTo>
                <a:cubicBezTo>
                  <a:pt x="3525832" y="4098570"/>
                  <a:pt x="3525477" y="4098926"/>
                  <a:pt x="3525038" y="4098926"/>
                </a:cubicBezTo>
                <a:cubicBezTo>
                  <a:pt x="3524600" y="4098926"/>
                  <a:pt x="3524244" y="4098570"/>
                  <a:pt x="3524244" y="4098132"/>
                </a:cubicBezTo>
                <a:cubicBezTo>
                  <a:pt x="3524244" y="4097693"/>
                  <a:pt x="3524600" y="4097338"/>
                  <a:pt x="3525038" y="4097338"/>
                </a:cubicBezTo>
                <a:close/>
                <a:moveTo>
                  <a:pt x="3315427" y="4076700"/>
                </a:moveTo>
                <a:cubicBezTo>
                  <a:pt x="3315916" y="4076700"/>
                  <a:pt x="3316160" y="4077097"/>
                  <a:pt x="3316282" y="4077494"/>
                </a:cubicBezTo>
                <a:cubicBezTo>
                  <a:pt x="3316282" y="4078023"/>
                  <a:pt x="3315916" y="4078288"/>
                  <a:pt x="3315427" y="4078288"/>
                </a:cubicBezTo>
                <a:cubicBezTo>
                  <a:pt x="3315061" y="4078288"/>
                  <a:pt x="3314694" y="4078023"/>
                  <a:pt x="3314694" y="4077494"/>
                </a:cubicBezTo>
                <a:cubicBezTo>
                  <a:pt x="3314694" y="4077097"/>
                  <a:pt x="3315061" y="4076700"/>
                  <a:pt x="3315427" y="4076700"/>
                </a:cubicBezTo>
                <a:close/>
                <a:moveTo>
                  <a:pt x="2645405" y="4075113"/>
                </a:moveTo>
                <a:cubicBezTo>
                  <a:pt x="2645563" y="4075113"/>
                  <a:pt x="2645563" y="4075113"/>
                  <a:pt x="2645563" y="4075113"/>
                </a:cubicBezTo>
                <a:cubicBezTo>
                  <a:pt x="2648580" y="4075113"/>
                  <a:pt x="2651120" y="4077290"/>
                  <a:pt x="2651120" y="4079875"/>
                </a:cubicBezTo>
                <a:cubicBezTo>
                  <a:pt x="2651120" y="4082461"/>
                  <a:pt x="2648580" y="4084638"/>
                  <a:pt x="2645563" y="4084638"/>
                </a:cubicBezTo>
                <a:cubicBezTo>
                  <a:pt x="2642547" y="4084638"/>
                  <a:pt x="2640007" y="4082597"/>
                  <a:pt x="2640007" y="4079875"/>
                </a:cubicBezTo>
                <a:cubicBezTo>
                  <a:pt x="2640007" y="4077290"/>
                  <a:pt x="2642388" y="4075113"/>
                  <a:pt x="2645405" y="4075113"/>
                </a:cubicBezTo>
                <a:close/>
                <a:moveTo>
                  <a:pt x="1688225" y="4075113"/>
                </a:moveTo>
                <a:cubicBezTo>
                  <a:pt x="1693085" y="4075113"/>
                  <a:pt x="1697033" y="4079061"/>
                  <a:pt x="1697033" y="4083920"/>
                </a:cubicBezTo>
                <a:cubicBezTo>
                  <a:pt x="1697033" y="4088779"/>
                  <a:pt x="1693085" y="4092576"/>
                  <a:pt x="1688377" y="4092576"/>
                </a:cubicBezTo>
                <a:cubicBezTo>
                  <a:pt x="1683518" y="4092576"/>
                  <a:pt x="1679570" y="4088779"/>
                  <a:pt x="1679570" y="4083920"/>
                </a:cubicBezTo>
                <a:cubicBezTo>
                  <a:pt x="1679570" y="4079213"/>
                  <a:pt x="1683366" y="4075265"/>
                  <a:pt x="1688225" y="4075113"/>
                </a:cubicBezTo>
                <a:close/>
                <a:moveTo>
                  <a:pt x="3098723" y="4043363"/>
                </a:moveTo>
                <a:cubicBezTo>
                  <a:pt x="3098723" y="4043363"/>
                  <a:pt x="3098723" y="4043363"/>
                  <a:pt x="3098864" y="4043363"/>
                </a:cubicBezTo>
                <a:cubicBezTo>
                  <a:pt x="3100558" y="4043363"/>
                  <a:pt x="3101969" y="4045127"/>
                  <a:pt x="3101969" y="4047244"/>
                </a:cubicBezTo>
                <a:cubicBezTo>
                  <a:pt x="3101969" y="4049537"/>
                  <a:pt x="3100558" y="4051301"/>
                  <a:pt x="3098723" y="4051301"/>
                </a:cubicBezTo>
                <a:cubicBezTo>
                  <a:pt x="3097030" y="4051301"/>
                  <a:pt x="3095619" y="4049537"/>
                  <a:pt x="3095619" y="4047420"/>
                </a:cubicBezTo>
                <a:cubicBezTo>
                  <a:pt x="3095619" y="4045127"/>
                  <a:pt x="3097030" y="4043363"/>
                  <a:pt x="3098723" y="4043363"/>
                </a:cubicBezTo>
                <a:close/>
                <a:moveTo>
                  <a:pt x="1571619" y="4038601"/>
                </a:moveTo>
                <a:cubicBezTo>
                  <a:pt x="1571774" y="4038601"/>
                  <a:pt x="1571774" y="4038601"/>
                  <a:pt x="1571774" y="4038601"/>
                </a:cubicBezTo>
                <a:cubicBezTo>
                  <a:pt x="1577793" y="4038601"/>
                  <a:pt x="1582732" y="4043540"/>
                  <a:pt x="1582732" y="4049713"/>
                </a:cubicBezTo>
                <a:cubicBezTo>
                  <a:pt x="1582732" y="4055733"/>
                  <a:pt x="1577947" y="4060671"/>
                  <a:pt x="1571774" y="4060826"/>
                </a:cubicBezTo>
                <a:cubicBezTo>
                  <a:pt x="1571774" y="4060826"/>
                  <a:pt x="1571619" y="4060826"/>
                  <a:pt x="1571619" y="4060826"/>
                </a:cubicBezTo>
                <a:cubicBezTo>
                  <a:pt x="1565600" y="4060826"/>
                  <a:pt x="1560661" y="4055887"/>
                  <a:pt x="1560661" y="4049713"/>
                </a:cubicBezTo>
                <a:cubicBezTo>
                  <a:pt x="1560507" y="4043540"/>
                  <a:pt x="1565600" y="4038601"/>
                  <a:pt x="1571619" y="4038601"/>
                </a:cubicBezTo>
                <a:close/>
                <a:moveTo>
                  <a:pt x="2762244" y="4035425"/>
                </a:moveTo>
                <a:cubicBezTo>
                  <a:pt x="2767483" y="4035425"/>
                  <a:pt x="2771769" y="4039747"/>
                  <a:pt x="2771769" y="4044870"/>
                </a:cubicBezTo>
                <a:cubicBezTo>
                  <a:pt x="2771769" y="4050152"/>
                  <a:pt x="2767483" y="4054475"/>
                  <a:pt x="2762244" y="4054475"/>
                </a:cubicBezTo>
                <a:cubicBezTo>
                  <a:pt x="2757005" y="4054475"/>
                  <a:pt x="2752878" y="4050313"/>
                  <a:pt x="2752878" y="4045030"/>
                </a:cubicBezTo>
                <a:cubicBezTo>
                  <a:pt x="2752719" y="4039747"/>
                  <a:pt x="2757005" y="4035425"/>
                  <a:pt x="2762244" y="4035425"/>
                </a:cubicBezTo>
                <a:close/>
                <a:moveTo>
                  <a:pt x="3620288" y="4022725"/>
                </a:moveTo>
                <a:cubicBezTo>
                  <a:pt x="3620685" y="4022725"/>
                  <a:pt x="3621082" y="4022989"/>
                  <a:pt x="3621082" y="4023519"/>
                </a:cubicBezTo>
                <a:cubicBezTo>
                  <a:pt x="3621082" y="4023916"/>
                  <a:pt x="3620685" y="4024313"/>
                  <a:pt x="3620288" y="4024313"/>
                </a:cubicBezTo>
                <a:cubicBezTo>
                  <a:pt x="3619891" y="4024313"/>
                  <a:pt x="3619494" y="4023916"/>
                  <a:pt x="3619494" y="4023519"/>
                </a:cubicBezTo>
                <a:cubicBezTo>
                  <a:pt x="3619494" y="4022989"/>
                  <a:pt x="3619759" y="4022725"/>
                  <a:pt x="3620288" y="4022725"/>
                </a:cubicBezTo>
                <a:close/>
                <a:moveTo>
                  <a:pt x="3415454" y="4008438"/>
                </a:moveTo>
                <a:cubicBezTo>
                  <a:pt x="3415921" y="4008438"/>
                  <a:pt x="3416295" y="4009185"/>
                  <a:pt x="3416295" y="4010119"/>
                </a:cubicBezTo>
                <a:cubicBezTo>
                  <a:pt x="3416295" y="4010866"/>
                  <a:pt x="3415921" y="4011613"/>
                  <a:pt x="3415548" y="4011613"/>
                </a:cubicBezTo>
                <a:cubicBezTo>
                  <a:pt x="3415081" y="4011613"/>
                  <a:pt x="3414707" y="4010866"/>
                  <a:pt x="3414707" y="4010119"/>
                </a:cubicBezTo>
                <a:cubicBezTo>
                  <a:pt x="3414707" y="4009185"/>
                  <a:pt x="3415081" y="4008438"/>
                  <a:pt x="3415454" y="4008438"/>
                </a:cubicBezTo>
                <a:close/>
                <a:moveTo>
                  <a:pt x="1458907" y="3997326"/>
                </a:moveTo>
                <a:cubicBezTo>
                  <a:pt x="1465081" y="3997326"/>
                  <a:pt x="1470020" y="4002299"/>
                  <a:pt x="1470020" y="4008361"/>
                </a:cubicBezTo>
                <a:cubicBezTo>
                  <a:pt x="1470020" y="4014577"/>
                  <a:pt x="1465081" y="4019551"/>
                  <a:pt x="1459062" y="4019551"/>
                </a:cubicBezTo>
                <a:cubicBezTo>
                  <a:pt x="1459062" y="4019551"/>
                  <a:pt x="1458907" y="4019551"/>
                  <a:pt x="1458907" y="4019551"/>
                </a:cubicBezTo>
                <a:cubicBezTo>
                  <a:pt x="1452888" y="4019551"/>
                  <a:pt x="1447949" y="4014577"/>
                  <a:pt x="1447795" y="4008516"/>
                </a:cubicBezTo>
                <a:cubicBezTo>
                  <a:pt x="1447795" y="4002299"/>
                  <a:pt x="1452734" y="3997326"/>
                  <a:pt x="1458907" y="3997326"/>
                </a:cubicBezTo>
                <a:close/>
                <a:moveTo>
                  <a:pt x="2874956" y="3995738"/>
                </a:moveTo>
                <a:cubicBezTo>
                  <a:pt x="2879330" y="3995738"/>
                  <a:pt x="2882894" y="3998913"/>
                  <a:pt x="2882894" y="4002954"/>
                </a:cubicBezTo>
                <a:cubicBezTo>
                  <a:pt x="2882894" y="4006851"/>
                  <a:pt x="2879492" y="4010026"/>
                  <a:pt x="2874956" y="4010026"/>
                </a:cubicBezTo>
                <a:cubicBezTo>
                  <a:pt x="2870583" y="4010026"/>
                  <a:pt x="2867019" y="4006851"/>
                  <a:pt x="2867019" y="4002954"/>
                </a:cubicBezTo>
                <a:cubicBezTo>
                  <a:pt x="2867019" y="3999057"/>
                  <a:pt x="2870583" y="3995882"/>
                  <a:pt x="2874956" y="3995738"/>
                </a:cubicBezTo>
                <a:close/>
                <a:moveTo>
                  <a:pt x="2166932" y="3995738"/>
                </a:moveTo>
                <a:cubicBezTo>
                  <a:pt x="2173901" y="3995738"/>
                  <a:pt x="2179632" y="4001468"/>
                  <a:pt x="2179632" y="4008438"/>
                </a:cubicBezTo>
                <a:cubicBezTo>
                  <a:pt x="2179632" y="4015407"/>
                  <a:pt x="2174056" y="4021138"/>
                  <a:pt x="2166932" y="4021138"/>
                </a:cubicBezTo>
                <a:cubicBezTo>
                  <a:pt x="2159962" y="4021138"/>
                  <a:pt x="2154232" y="4015562"/>
                  <a:pt x="2154232" y="4008438"/>
                </a:cubicBezTo>
                <a:cubicBezTo>
                  <a:pt x="2154232" y="4001468"/>
                  <a:pt x="2159807" y="3995738"/>
                  <a:pt x="2166932" y="3995738"/>
                </a:cubicBezTo>
                <a:close/>
                <a:moveTo>
                  <a:pt x="2287582" y="3992563"/>
                </a:moveTo>
                <a:cubicBezTo>
                  <a:pt x="2293723" y="3992563"/>
                  <a:pt x="2298695" y="3997534"/>
                  <a:pt x="2298695" y="4003675"/>
                </a:cubicBezTo>
                <a:cubicBezTo>
                  <a:pt x="2298695" y="4009816"/>
                  <a:pt x="2293723" y="4014788"/>
                  <a:pt x="2287582" y="4014788"/>
                </a:cubicBezTo>
                <a:cubicBezTo>
                  <a:pt x="2281441" y="4014788"/>
                  <a:pt x="2276470" y="4009816"/>
                  <a:pt x="2276470" y="4003675"/>
                </a:cubicBezTo>
                <a:cubicBezTo>
                  <a:pt x="2276470" y="3997534"/>
                  <a:pt x="2281441" y="3992563"/>
                  <a:pt x="2287582" y="3992563"/>
                </a:cubicBezTo>
                <a:close/>
                <a:moveTo>
                  <a:pt x="2045413" y="3990976"/>
                </a:moveTo>
                <a:cubicBezTo>
                  <a:pt x="2052884" y="3990976"/>
                  <a:pt x="2058983" y="3997075"/>
                  <a:pt x="2058983" y="4004394"/>
                </a:cubicBezTo>
                <a:cubicBezTo>
                  <a:pt x="2058983" y="4011865"/>
                  <a:pt x="2053036" y="4017964"/>
                  <a:pt x="2045565" y="4017964"/>
                </a:cubicBezTo>
                <a:cubicBezTo>
                  <a:pt x="2045565" y="4017964"/>
                  <a:pt x="2045413" y="4017964"/>
                  <a:pt x="2045413" y="4017964"/>
                </a:cubicBezTo>
                <a:cubicBezTo>
                  <a:pt x="2038094" y="4017964"/>
                  <a:pt x="2031995" y="4011865"/>
                  <a:pt x="2031995" y="4004546"/>
                </a:cubicBezTo>
                <a:cubicBezTo>
                  <a:pt x="2031995" y="3997075"/>
                  <a:pt x="2037941" y="3990976"/>
                  <a:pt x="2045413" y="3990976"/>
                </a:cubicBezTo>
                <a:close/>
                <a:moveTo>
                  <a:pt x="3203645" y="3986213"/>
                </a:moveTo>
                <a:cubicBezTo>
                  <a:pt x="3204401" y="3986213"/>
                  <a:pt x="3205157" y="3986848"/>
                  <a:pt x="3205157" y="3987800"/>
                </a:cubicBezTo>
                <a:cubicBezTo>
                  <a:pt x="3205157" y="3988594"/>
                  <a:pt x="3204401" y="3989388"/>
                  <a:pt x="3203645" y="3989388"/>
                </a:cubicBezTo>
                <a:cubicBezTo>
                  <a:pt x="3202738" y="3989388"/>
                  <a:pt x="3201982" y="3988753"/>
                  <a:pt x="3201982" y="3987800"/>
                </a:cubicBezTo>
                <a:cubicBezTo>
                  <a:pt x="3201982" y="3986848"/>
                  <a:pt x="3202738" y="3986213"/>
                  <a:pt x="3203645" y="3986213"/>
                </a:cubicBezTo>
                <a:close/>
                <a:moveTo>
                  <a:pt x="2408232" y="3979863"/>
                </a:moveTo>
                <a:cubicBezTo>
                  <a:pt x="2414406" y="3979863"/>
                  <a:pt x="2419345" y="3984802"/>
                  <a:pt x="2419345" y="3990975"/>
                </a:cubicBezTo>
                <a:cubicBezTo>
                  <a:pt x="2419345" y="3997149"/>
                  <a:pt x="2414406" y="4002088"/>
                  <a:pt x="2408232" y="4002088"/>
                </a:cubicBezTo>
                <a:cubicBezTo>
                  <a:pt x="2402213" y="4002088"/>
                  <a:pt x="2397120" y="3997149"/>
                  <a:pt x="2397120" y="3990975"/>
                </a:cubicBezTo>
                <a:cubicBezTo>
                  <a:pt x="2397120" y="3984956"/>
                  <a:pt x="2402059" y="3980017"/>
                  <a:pt x="2408232" y="3979863"/>
                </a:cubicBezTo>
                <a:close/>
                <a:moveTo>
                  <a:pt x="1925553" y="3978276"/>
                </a:moveTo>
                <a:cubicBezTo>
                  <a:pt x="1933447" y="3978276"/>
                  <a:pt x="1939920" y="3984591"/>
                  <a:pt x="1939920" y="3992484"/>
                </a:cubicBezTo>
                <a:cubicBezTo>
                  <a:pt x="1939920" y="4000378"/>
                  <a:pt x="1933605" y="4006851"/>
                  <a:pt x="1925711" y="4006851"/>
                </a:cubicBezTo>
                <a:cubicBezTo>
                  <a:pt x="1917818" y="4006851"/>
                  <a:pt x="1911345" y="4000536"/>
                  <a:pt x="1911345" y="3992642"/>
                </a:cubicBezTo>
                <a:cubicBezTo>
                  <a:pt x="1911345" y="3984749"/>
                  <a:pt x="1917660" y="3978434"/>
                  <a:pt x="1925553" y="3978276"/>
                </a:cubicBezTo>
                <a:close/>
                <a:moveTo>
                  <a:pt x="2527294" y="3959226"/>
                </a:moveTo>
                <a:cubicBezTo>
                  <a:pt x="2533327" y="3959226"/>
                  <a:pt x="2538248" y="3963828"/>
                  <a:pt x="2538248" y="3969471"/>
                </a:cubicBezTo>
                <a:cubicBezTo>
                  <a:pt x="2538407" y="3975261"/>
                  <a:pt x="2533486" y="3979864"/>
                  <a:pt x="2527294" y="3979864"/>
                </a:cubicBezTo>
                <a:cubicBezTo>
                  <a:pt x="2521103" y="3979864"/>
                  <a:pt x="2516182" y="3975261"/>
                  <a:pt x="2516182" y="3969619"/>
                </a:cubicBezTo>
                <a:cubicBezTo>
                  <a:pt x="2516182" y="3963828"/>
                  <a:pt x="2521103" y="3959226"/>
                  <a:pt x="2527294" y="3959226"/>
                </a:cubicBezTo>
                <a:close/>
                <a:moveTo>
                  <a:pt x="1806492" y="3957638"/>
                </a:moveTo>
                <a:cubicBezTo>
                  <a:pt x="1814370" y="3957638"/>
                  <a:pt x="1820702" y="3964125"/>
                  <a:pt x="1820702" y="3971848"/>
                </a:cubicBezTo>
                <a:cubicBezTo>
                  <a:pt x="1820857" y="3979725"/>
                  <a:pt x="1814370" y="3986213"/>
                  <a:pt x="1806647" y="3986213"/>
                </a:cubicBezTo>
                <a:cubicBezTo>
                  <a:pt x="1806492" y="3986213"/>
                  <a:pt x="1806492" y="3986213"/>
                  <a:pt x="1806492" y="3986213"/>
                </a:cubicBezTo>
                <a:cubicBezTo>
                  <a:pt x="1798615" y="3986213"/>
                  <a:pt x="1792282" y="3979880"/>
                  <a:pt x="1792282" y="3972002"/>
                </a:cubicBezTo>
                <a:cubicBezTo>
                  <a:pt x="1792282" y="3964125"/>
                  <a:pt x="1798615" y="3957792"/>
                  <a:pt x="1806492" y="3957638"/>
                </a:cubicBezTo>
                <a:close/>
                <a:moveTo>
                  <a:pt x="1347716" y="3951288"/>
                </a:moveTo>
                <a:cubicBezTo>
                  <a:pt x="1352032" y="3951288"/>
                  <a:pt x="1355577" y="3954833"/>
                  <a:pt x="1355731" y="3959302"/>
                </a:cubicBezTo>
                <a:cubicBezTo>
                  <a:pt x="1355577" y="3963618"/>
                  <a:pt x="1352186" y="3967163"/>
                  <a:pt x="1347716" y="3967163"/>
                </a:cubicBezTo>
                <a:cubicBezTo>
                  <a:pt x="1343401" y="3967163"/>
                  <a:pt x="1339856" y="3963618"/>
                  <a:pt x="1339856" y="3959302"/>
                </a:cubicBezTo>
                <a:cubicBezTo>
                  <a:pt x="1339856" y="3954987"/>
                  <a:pt x="1343401" y="3951442"/>
                  <a:pt x="1347716" y="3951288"/>
                </a:cubicBezTo>
                <a:close/>
                <a:moveTo>
                  <a:pt x="2985288" y="3948113"/>
                </a:moveTo>
                <a:cubicBezTo>
                  <a:pt x="2988305" y="3948113"/>
                  <a:pt x="2990845" y="3950653"/>
                  <a:pt x="2990845" y="3953669"/>
                </a:cubicBezTo>
                <a:cubicBezTo>
                  <a:pt x="2990845" y="3956686"/>
                  <a:pt x="2988305" y="3959226"/>
                  <a:pt x="2985288" y="3959226"/>
                </a:cubicBezTo>
                <a:cubicBezTo>
                  <a:pt x="2982272" y="3959226"/>
                  <a:pt x="2979732" y="3956686"/>
                  <a:pt x="2979732" y="3953669"/>
                </a:cubicBezTo>
                <a:cubicBezTo>
                  <a:pt x="2979732" y="3950653"/>
                  <a:pt x="2982272" y="3948113"/>
                  <a:pt x="2985288" y="3948113"/>
                </a:cubicBezTo>
                <a:close/>
                <a:moveTo>
                  <a:pt x="3512399" y="3937000"/>
                </a:moveTo>
                <a:cubicBezTo>
                  <a:pt x="3512766" y="3937000"/>
                  <a:pt x="3513132" y="3937264"/>
                  <a:pt x="3513132" y="3937794"/>
                </a:cubicBezTo>
                <a:cubicBezTo>
                  <a:pt x="3513132" y="3938191"/>
                  <a:pt x="3512766" y="3938588"/>
                  <a:pt x="3512399" y="3938588"/>
                </a:cubicBezTo>
                <a:cubicBezTo>
                  <a:pt x="3512399" y="3938588"/>
                  <a:pt x="3512277" y="3938588"/>
                  <a:pt x="3512277" y="3938588"/>
                </a:cubicBezTo>
                <a:cubicBezTo>
                  <a:pt x="3511911" y="3938588"/>
                  <a:pt x="3511544" y="3938191"/>
                  <a:pt x="3511544" y="3937794"/>
                </a:cubicBezTo>
                <a:cubicBezTo>
                  <a:pt x="3511544" y="3937264"/>
                  <a:pt x="3511911" y="3937000"/>
                  <a:pt x="3512399" y="3937000"/>
                </a:cubicBezTo>
                <a:close/>
                <a:moveTo>
                  <a:pt x="1688221" y="3930651"/>
                </a:moveTo>
                <a:cubicBezTo>
                  <a:pt x="1695727" y="3930651"/>
                  <a:pt x="1701795" y="3936396"/>
                  <a:pt x="1701795" y="3943351"/>
                </a:cubicBezTo>
                <a:cubicBezTo>
                  <a:pt x="1701795" y="3950306"/>
                  <a:pt x="1695727" y="3956051"/>
                  <a:pt x="1688381" y="3956051"/>
                </a:cubicBezTo>
                <a:cubicBezTo>
                  <a:pt x="1680875" y="3956051"/>
                  <a:pt x="1674967" y="3950457"/>
                  <a:pt x="1674807" y="3943351"/>
                </a:cubicBezTo>
                <a:cubicBezTo>
                  <a:pt x="1674807" y="3936396"/>
                  <a:pt x="1680875" y="3930651"/>
                  <a:pt x="1688221" y="3930651"/>
                </a:cubicBezTo>
                <a:close/>
                <a:moveTo>
                  <a:pt x="2644769" y="3929063"/>
                </a:moveTo>
                <a:cubicBezTo>
                  <a:pt x="2650961" y="3929063"/>
                  <a:pt x="2655882" y="3934019"/>
                  <a:pt x="2655882" y="3940095"/>
                </a:cubicBezTo>
                <a:cubicBezTo>
                  <a:pt x="2655882" y="3946331"/>
                  <a:pt x="2650961" y="3951288"/>
                  <a:pt x="2644769" y="3951288"/>
                </a:cubicBezTo>
                <a:cubicBezTo>
                  <a:pt x="2638578" y="3951288"/>
                  <a:pt x="2633657" y="3946331"/>
                  <a:pt x="2633657" y="3940255"/>
                </a:cubicBezTo>
                <a:cubicBezTo>
                  <a:pt x="2633657" y="3934019"/>
                  <a:pt x="2638578" y="3929063"/>
                  <a:pt x="2644769" y="3929063"/>
                </a:cubicBezTo>
                <a:close/>
                <a:moveTo>
                  <a:pt x="3306757" y="3921125"/>
                </a:moveTo>
                <a:cubicBezTo>
                  <a:pt x="3307635" y="3921125"/>
                  <a:pt x="3308345" y="3921836"/>
                  <a:pt x="3308345" y="3922713"/>
                </a:cubicBezTo>
                <a:cubicBezTo>
                  <a:pt x="3308345" y="3923590"/>
                  <a:pt x="3307635" y="3924301"/>
                  <a:pt x="3306757" y="3924301"/>
                </a:cubicBezTo>
                <a:cubicBezTo>
                  <a:pt x="3305880" y="3924301"/>
                  <a:pt x="3305169" y="3923590"/>
                  <a:pt x="3305169" y="3922713"/>
                </a:cubicBezTo>
                <a:cubicBezTo>
                  <a:pt x="3305169" y="3921836"/>
                  <a:pt x="3305880" y="3921125"/>
                  <a:pt x="3306757" y="3921125"/>
                </a:cubicBezTo>
                <a:close/>
                <a:moveTo>
                  <a:pt x="1239774" y="3897313"/>
                </a:moveTo>
                <a:cubicBezTo>
                  <a:pt x="1239774" y="3897313"/>
                  <a:pt x="1239774" y="3897313"/>
                  <a:pt x="1239913" y="3897313"/>
                </a:cubicBezTo>
                <a:cubicBezTo>
                  <a:pt x="1243400" y="3897313"/>
                  <a:pt x="1246193" y="3900104"/>
                  <a:pt x="1246193" y="3903593"/>
                </a:cubicBezTo>
                <a:cubicBezTo>
                  <a:pt x="1246193" y="3907082"/>
                  <a:pt x="1243400" y="3910013"/>
                  <a:pt x="1239913" y="3910013"/>
                </a:cubicBezTo>
                <a:cubicBezTo>
                  <a:pt x="1236424" y="3910013"/>
                  <a:pt x="1233633" y="3907222"/>
                  <a:pt x="1233494" y="3903733"/>
                </a:cubicBezTo>
                <a:cubicBezTo>
                  <a:pt x="1233633" y="3900244"/>
                  <a:pt x="1236424" y="3897313"/>
                  <a:pt x="1239774" y="3897313"/>
                </a:cubicBezTo>
                <a:close/>
                <a:moveTo>
                  <a:pt x="1573286" y="3894138"/>
                </a:moveTo>
                <a:cubicBezTo>
                  <a:pt x="1580227" y="3894138"/>
                  <a:pt x="1585907" y="3899853"/>
                  <a:pt x="1585907" y="3906838"/>
                </a:cubicBezTo>
                <a:cubicBezTo>
                  <a:pt x="1585907" y="3913823"/>
                  <a:pt x="1580227" y="3919538"/>
                  <a:pt x="1573286" y="3919538"/>
                </a:cubicBezTo>
                <a:cubicBezTo>
                  <a:pt x="1566344" y="3919538"/>
                  <a:pt x="1560665" y="3913982"/>
                  <a:pt x="1560665" y="3906838"/>
                </a:cubicBezTo>
                <a:cubicBezTo>
                  <a:pt x="1560507" y="3899853"/>
                  <a:pt x="1566186" y="3894138"/>
                  <a:pt x="1573286" y="3894138"/>
                </a:cubicBezTo>
                <a:close/>
                <a:moveTo>
                  <a:pt x="3092444" y="3889375"/>
                </a:moveTo>
                <a:cubicBezTo>
                  <a:pt x="3096802" y="3889375"/>
                  <a:pt x="3100382" y="3892920"/>
                  <a:pt x="3100382" y="3897235"/>
                </a:cubicBezTo>
                <a:cubicBezTo>
                  <a:pt x="3100382" y="3901705"/>
                  <a:pt x="3096802" y="3905250"/>
                  <a:pt x="3092444" y="3905250"/>
                </a:cubicBezTo>
                <a:cubicBezTo>
                  <a:pt x="3088087" y="3905250"/>
                  <a:pt x="3084507" y="3901705"/>
                  <a:pt x="3084507" y="3897389"/>
                </a:cubicBezTo>
                <a:cubicBezTo>
                  <a:pt x="3084507" y="3893074"/>
                  <a:pt x="3087931" y="3889529"/>
                  <a:pt x="3092444" y="3889375"/>
                </a:cubicBezTo>
                <a:close/>
                <a:moveTo>
                  <a:pt x="2759942" y="3887788"/>
                </a:moveTo>
                <a:cubicBezTo>
                  <a:pt x="2768225" y="3887788"/>
                  <a:pt x="2774945" y="3894508"/>
                  <a:pt x="2774945" y="3902791"/>
                </a:cubicBezTo>
                <a:cubicBezTo>
                  <a:pt x="2774945" y="3911074"/>
                  <a:pt x="2768225" y="3917794"/>
                  <a:pt x="2759942" y="3917951"/>
                </a:cubicBezTo>
                <a:cubicBezTo>
                  <a:pt x="2751658" y="3917951"/>
                  <a:pt x="2744938" y="3911230"/>
                  <a:pt x="2744782" y="3902947"/>
                </a:cubicBezTo>
                <a:cubicBezTo>
                  <a:pt x="2744782" y="3894508"/>
                  <a:pt x="2751502" y="3887788"/>
                  <a:pt x="2759942" y="3887788"/>
                </a:cubicBezTo>
                <a:close/>
                <a:moveTo>
                  <a:pt x="2165983" y="3857626"/>
                </a:moveTo>
                <a:cubicBezTo>
                  <a:pt x="2165983" y="3857626"/>
                  <a:pt x="2165983" y="3857626"/>
                  <a:pt x="2166139" y="3857626"/>
                </a:cubicBezTo>
                <a:cubicBezTo>
                  <a:pt x="2175174" y="3857626"/>
                  <a:pt x="2182652" y="3864747"/>
                  <a:pt x="2182652" y="3873501"/>
                </a:cubicBezTo>
                <a:cubicBezTo>
                  <a:pt x="2182808" y="3882106"/>
                  <a:pt x="2175330" y="3889227"/>
                  <a:pt x="2166139" y="3889376"/>
                </a:cubicBezTo>
                <a:cubicBezTo>
                  <a:pt x="2156948" y="3889376"/>
                  <a:pt x="2149470" y="3882254"/>
                  <a:pt x="2149470" y="3873501"/>
                </a:cubicBezTo>
                <a:cubicBezTo>
                  <a:pt x="2149470" y="3864747"/>
                  <a:pt x="2156792" y="3857626"/>
                  <a:pt x="2165983" y="3857626"/>
                </a:cubicBezTo>
                <a:close/>
                <a:moveTo>
                  <a:pt x="3604413" y="3857625"/>
                </a:moveTo>
                <a:cubicBezTo>
                  <a:pt x="3604852" y="3857625"/>
                  <a:pt x="3605207" y="3857980"/>
                  <a:pt x="3605207" y="3858419"/>
                </a:cubicBezTo>
                <a:cubicBezTo>
                  <a:pt x="3605207" y="3858857"/>
                  <a:pt x="3604852" y="3859213"/>
                  <a:pt x="3604413" y="3859213"/>
                </a:cubicBezTo>
                <a:cubicBezTo>
                  <a:pt x="3603975" y="3859213"/>
                  <a:pt x="3603619" y="3858857"/>
                  <a:pt x="3603619" y="3858419"/>
                </a:cubicBezTo>
                <a:cubicBezTo>
                  <a:pt x="3603619" y="3857980"/>
                  <a:pt x="3603975" y="3857625"/>
                  <a:pt x="3604413" y="3857625"/>
                </a:cubicBezTo>
                <a:close/>
                <a:moveTo>
                  <a:pt x="2287431" y="3852863"/>
                </a:moveTo>
                <a:cubicBezTo>
                  <a:pt x="2287431" y="3852863"/>
                  <a:pt x="2287582" y="3852863"/>
                  <a:pt x="2287582" y="3852863"/>
                </a:cubicBezTo>
                <a:cubicBezTo>
                  <a:pt x="2296200" y="3852863"/>
                  <a:pt x="2303306" y="3859851"/>
                  <a:pt x="2303306" y="3868662"/>
                </a:cubicBezTo>
                <a:cubicBezTo>
                  <a:pt x="2303457" y="3877473"/>
                  <a:pt x="2296351" y="3884613"/>
                  <a:pt x="2287582" y="3884613"/>
                </a:cubicBezTo>
                <a:cubicBezTo>
                  <a:pt x="2278813" y="3884613"/>
                  <a:pt x="2271707" y="3877625"/>
                  <a:pt x="2271707" y="3868814"/>
                </a:cubicBezTo>
                <a:cubicBezTo>
                  <a:pt x="2271707" y="3860003"/>
                  <a:pt x="2278662" y="3852863"/>
                  <a:pt x="2287431" y="3852863"/>
                </a:cubicBezTo>
                <a:close/>
                <a:moveTo>
                  <a:pt x="2045412" y="3852863"/>
                </a:moveTo>
                <a:cubicBezTo>
                  <a:pt x="2054630" y="3852863"/>
                  <a:pt x="2062158" y="3860356"/>
                  <a:pt x="2062158" y="3869532"/>
                </a:cubicBezTo>
                <a:cubicBezTo>
                  <a:pt x="2062158" y="3878707"/>
                  <a:pt x="2054784" y="3886201"/>
                  <a:pt x="2045566" y="3886201"/>
                </a:cubicBezTo>
                <a:cubicBezTo>
                  <a:pt x="2036194" y="3886201"/>
                  <a:pt x="2028820" y="3878860"/>
                  <a:pt x="2028820" y="3869532"/>
                </a:cubicBezTo>
                <a:cubicBezTo>
                  <a:pt x="2028820" y="3860356"/>
                  <a:pt x="2036194" y="3853016"/>
                  <a:pt x="2045412" y="3852863"/>
                </a:cubicBezTo>
                <a:close/>
                <a:moveTo>
                  <a:pt x="1460495" y="3849688"/>
                </a:moveTo>
                <a:cubicBezTo>
                  <a:pt x="1460495" y="3849688"/>
                  <a:pt x="1460495" y="3849688"/>
                  <a:pt x="1460654" y="3849688"/>
                </a:cubicBezTo>
                <a:cubicBezTo>
                  <a:pt x="1467639" y="3849688"/>
                  <a:pt x="1473195" y="3855244"/>
                  <a:pt x="1473195" y="3862229"/>
                </a:cubicBezTo>
                <a:cubicBezTo>
                  <a:pt x="1473195" y="3869214"/>
                  <a:pt x="1467639" y="3875088"/>
                  <a:pt x="1460654" y="3875088"/>
                </a:cubicBezTo>
                <a:cubicBezTo>
                  <a:pt x="1460654" y="3875088"/>
                  <a:pt x="1460495" y="3875088"/>
                  <a:pt x="1460495" y="3875088"/>
                </a:cubicBezTo>
                <a:cubicBezTo>
                  <a:pt x="1453510" y="3875088"/>
                  <a:pt x="1447954" y="3869373"/>
                  <a:pt x="1447795" y="3862388"/>
                </a:cubicBezTo>
                <a:cubicBezTo>
                  <a:pt x="1447795" y="3855403"/>
                  <a:pt x="1453510" y="3849688"/>
                  <a:pt x="1460495" y="3849688"/>
                </a:cubicBezTo>
                <a:close/>
                <a:moveTo>
                  <a:pt x="3403690" y="3848100"/>
                </a:moveTo>
                <a:cubicBezTo>
                  <a:pt x="3405422" y="3848100"/>
                  <a:pt x="3406769" y="3849110"/>
                  <a:pt x="3406769" y="3850553"/>
                </a:cubicBezTo>
                <a:cubicBezTo>
                  <a:pt x="3406769" y="3851852"/>
                  <a:pt x="3405422" y="3852863"/>
                  <a:pt x="3403690" y="3852863"/>
                </a:cubicBezTo>
                <a:cubicBezTo>
                  <a:pt x="3401959" y="3852863"/>
                  <a:pt x="3400419" y="3851852"/>
                  <a:pt x="3400419" y="3850553"/>
                </a:cubicBezTo>
                <a:cubicBezTo>
                  <a:pt x="3400419" y="3849254"/>
                  <a:pt x="3401766" y="3848100"/>
                  <a:pt x="3403690" y="3848100"/>
                </a:cubicBezTo>
                <a:close/>
                <a:moveTo>
                  <a:pt x="2871708" y="3844926"/>
                </a:moveTo>
                <a:cubicBezTo>
                  <a:pt x="2878756" y="3844926"/>
                  <a:pt x="2884335" y="3850537"/>
                  <a:pt x="2884335" y="3857626"/>
                </a:cubicBezTo>
                <a:cubicBezTo>
                  <a:pt x="2884482" y="3864714"/>
                  <a:pt x="2878756" y="3870326"/>
                  <a:pt x="2871855" y="3870326"/>
                </a:cubicBezTo>
                <a:cubicBezTo>
                  <a:pt x="2871708" y="3870326"/>
                  <a:pt x="2871708" y="3870326"/>
                  <a:pt x="2871708" y="3870326"/>
                </a:cubicBezTo>
                <a:cubicBezTo>
                  <a:pt x="2864808" y="3870326"/>
                  <a:pt x="2859082" y="3864714"/>
                  <a:pt x="2859082" y="3857773"/>
                </a:cubicBezTo>
                <a:cubicBezTo>
                  <a:pt x="2859082" y="3850685"/>
                  <a:pt x="2864661" y="3844926"/>
                  <a:pt x="2871708" y="3844926"/>
                </a:cubicBezTo>
                <a:close/>
                <a:moveTo>
                  <a:pt x="1924839" y="3840163"/>
                </a:moveTo>
                <a:cubicBezTo>
                  <a:pt x="1924839" y="3840163"/>
                  <a:pt x="1924839" y="3840163"/>
                  <a:pt x="1924989" y="3840163"/>
                </a:cubicBezTo>
                <a:cubicBezTo>
                  <a:pt x="1933999" y="3840163"/>
                  <a:pt x="1941508" y="3847554"/>
                  <a:pt x="1941508" y="3856756"/>
                </a:cubicBezTo>
                <a:cubicBezTo>
                  <a:pt x="1941508" y="3865958"/>
                  <a:pt x="1934149" y="3873501"/>
                  <a:pt x="1924989" y="3873501"/>
                </a:cubicBezTo>
                <a:cubicBezTo>
                  <a:pt x="1924989" y="3873501"/>
                  <a:pt x="1924989" y="3873501"/>
                  <a:pt x="1924839" y="3873501"/>
                </a:cubicBezTo>
                <a:cubicBezTo>
                  <a:pt x="1915678" y="3873501"/>
                  <a:pt x="1908320" y="3866109"/>
                  <a:pt x="1908320" y="3856907"/>
                </a:cubicBezTo>
                <a:cubicBezTo>
                  <a:pt x="1908170" y="3847705"/>
                  <a:pt x="1915678" y="3840163"/>
                  <a:pt x="1924839" y="3840163"/>
                </a:cubicBezTo>
                <a:close/>
                <a:moveTo>
                  <a:pt x="2407439" y="3838576"/>
                </a:moveTo>
                <a:cubicBezTo>
                  <a:pt x="2416647" y="3838576"/>
                  <a:pt x="2424108" y="3845682"/>
                  <a:pt x="2424108" y="3854451"/>
                </a:cubicBezTo>
                <a:cubicBezTo>
                  <a:pt x="2424108" y="3863220"/>
                  <a:pt x="2416647" y="3870326"/>
                  <a:pt x="2407598" y="3870326"/>
                </a:cubicBezTo>
                <a:cubicBezTo>
                  <a:pt x="2407439" y="3870326"/>
                  <a:pt x="2407439" y="3870326"/>
                  <a:pt x="2407439" y="3870326"/>
                </a:cubicBezTo>
                <a:cubicBezTo>
                  <a:pt x="2398231" y="3870326"/>
                  <a:pt x="2390929" y="3863220"/>
                  <a:pt x="2390770" y="3854451"/>
                </a:cubicBezTo>
                <a:cubicBezTo>
                  <a:pt x="2390770" y="3845682"/>
                  <a:pt x="2398231" y="3838727"/>
                  <a:pt x="2407439" y="3838576"/>
                </a:cubicBezTo>
                <a:close/>
                <a:moveTo>
                  <a:pt x="1136656" y="3835401"/>
                </a:moveTo>
                <a:cubicBezTo>
                  <a:pt x="1139287" y="3835401"/>
                  <a:pt x="1141420" y="3837889"/>
                  <a:pt x="1141420" y="3840957"/>
                </a:cubicBezTo>
                <a:cubicBezTo>
                  <a:pt x="1141420" y="3844026"/>
                  <a:pt x="1139287" y="3846514"/>
                  <a:pt x="1136656" y="3846514"/>
                </a:cubicBezTo>
                <a:cubicBezTo>
                  <a:pt x="1134026" y="3846514"/>
                  <a:pt x="1131893" y="3844026"/>
                  <a:pt x="1131893" y="3840957"/>
                </a:cubicBezTo>
                <a:cubicBezTo>
                  <a:pt x="1131893" y="3837889"/>
                  <a:pt x="1134026" y="3835401"/>
                  <a:pt x="1136656" y="3835401"/>
                </a:cubicBezTo>
                <a:close/>
                <a:moveTo>
                  <a:pt x="3196425" y="3829050"/>
                </a:moveTo>
                <a:cubicBezTo>
                  <a:pt x="3199456" y="3829050"/>
                  <a:pt x="3201813" y="3831101"/>
                  <a:pt x="3201982" y="3833739"/>
                </a:cubicBezTo>
                <a:cubicBezTo>
                  <a:pt x="3201982" y="3836377"/>
                  <a:pt x="3199456" y="3838575"/>
                  <a:pt x="3196425" y="3838575"/>
                </a:cubicBezTo>
                <a:cubicBezTo>
                  <a:pt x="3193395" y="3838575"/>
                  <a:pt x="3190869" y="3836523"/>
                  <a:pt x="3190869" y="3833886"/>
                </a:cubicBezTo>
                <a:cubicBezTo>
                  <a:pt x="3190869" y="3831101"/>
                  <a:pt x="3193226" y="3829050"/>
                  <a:pt x="3196425" y="3829050"/>
                </a:cubicBezTo>
                <a:close/>
                <a:moveTo>
                  <a:pt x="1805623" y="3817938"/>
                </a:moveTo>
                <a:cubicBezTo>
                  <a:pt x="1805623" y="3817938"/>
                  <a:pt x="1805623" y="3817938"/>
                  <a:pt x="1805776" y="3817938"/>
                </a:cubicBezTo>
                <a:cubicBezTo>
                  <a:pt x="1814951" y="3817938"/>
                  <a:pt x="1822292" y="3825431"/>
                  <a:pt x="1822445" y="3834607"/>
                </a:cubicBezTo>
                <a:cubicBezTo>
                  <a:pt x="1822445" y="3843782"/>
                  <a:pt x="1814951" y="3851276"/>
                  <a:pt x="1805776" y="3851276"/>
                </a:cubicBezTo>
                <a:cubicBezTo>
                  <a:pt x="1796600" y="3851276"/>
                  <a:pt x="1789107" y="3843935"/>
                  <a:pt x="1789107" y="3834760"/>
                </a:cubicBezTo>
                <a:cubicBezTo>
                  <a:pt x="1789107" y="3825584"/>
                  <a:pt x="1796447" y="3818091"/>
                  <a:pt x="1805623" y="3817938"/>
                </a:cubicBezTo>
                <a:close/>
                <a:moveTo>
                  <a:pt x="2525629" y="3816351"/>
                </a:moveTo>
                <a:cubicBezTo>
                  <a:pt x="2534457" y="3816351"/>
                  <a:pt x="2541582" y="3823320"/>
                  <a:pt x="2541582" y="3832148"/>
                </a:cubicBezTo>
                <a:cubicBezTo>
                  <a:pt x="2541582" y="3840976"/>
                  <a:pt x="2534612" y="3848101"/>
                  <a:pt x="2525784" y="3848101"/>
                </a:cubicBezTo>
                <a:cubicBezTo>
                  <a:pt x="2525784" y="3848101"/>
                  <a:pt x="2525784" y="3848101"/>
                  <a:pt x="2525629" y="3848101"/>
                </a:cubicBezTo>
                <a:cubicBezTo>
                  <a:pt x="2516956" y="3848101"/>
                  <a:pt x="2509832" y="3840976"/>
                  <a:pt x="2509832" y="3832148"/>
                </a:cubicBezTo>
                <a:cubicBezTo>
                  <a:pt x="2509832" y="3823475"/>
                  <a:pt x="2516801" y="3816351"/>
                  <a:pt x="2525629" y="3816351"/>
                </a:cubicBezTo>
                <a:close/>
                <a:moveTo>
                  <a:pt x="1350894" y="3800476"/>
                </a:moveTo>
                <a:cubicBezTo>
                  <a:pt x="1351044" y="3800476"/>
                  <a:pt x="1351044" y="3800476"/>
                  <a:pt x="1351044" y="3800476"/>
                </a:cubicBezTo>
                <a:cubicBezTo>
                  <a:pt x="1356294" y="3800476"/>
                  <a:pt x="1360494" y="3804676"/>
                  <a:pt x="1360494" y="3809926"/>
                </a:cubicBezTo>
                <a:cubicBezTo>
                  <a:pt x="1360494" y="3815176"/>
                  <a:pt x="1356294" y="3819526"/>
                  <a:pt x="1351044" y="3819526"/>
                </a:cubicBezTo>
                <a:cubicBezTo>
                  <a:pt x="1345795" y="3819526"/>
                  <a:pt x="1341444" y="3815176"/>
                  <a:pt x="1341444" y="3809926"/>
                </a:cubicBezTo>
                <a:cubicBezTo>
                  <a:pt x="1341444" y="3804676"/>
                  <a:pt x="1345645" y="3800476"/>
                  <a:pt x="1350894" y="3800476"/>
                </a:cubicBezTo>
                <a:close/>
                <a:moveTo>
                  <a:pt x="2981319" y="3794126"/>
                </a:moveTo>
                <a:cubicBezTo>
                  <a:pt x="2981319" y="3794126"/>
                  <a:pt x="2981474" y="3794126"/>
                  <a:pt x="2981474" y="3794126"/>
                </a:cubicBezTo>
                <a:cubicBezTo>
                  <a:pt x="2987493" y="3794126"/>
                  <a:pt x="2992432" y="3799065"/>
                  <a:pt x="2992432" y="3805084"/>
                </a:cubicBezTo>
                <a:cubicBezTo>
                  <a:pt x="2992432" y="3811258"/>
                  <a:pt x="2987493" y="3816196"/>
                  <a:pt x="2981474" y="3816351"/>
                </a:cubicBezTo>
                <a:cubicBezTo>
                  <a:pt x="2975300" y="3816351"/>
                  <a:pt x="2970361" y="3811412"/>
                  <a:pt x="2970361" y="3805238"/>
                </a:cubicBezTo>
                <a:cubicBezTo>
                  <a:pt x="2970207" y="3799065"/>
                  <a:pt x="2975300" y="3794126"/>
                  <a:pt x="2981319" y="3794126"/>
                </a:cubicBezTo>
                <a:close/>
                <a:moveTo>
                  <a:pt x="1689020" y="3787776"/>
                </a:moveTo>
                <a:cubicBezTo>
                  <a:pt x="1697015" y="3787776"/>
                  <a:pt x="1703234" y="3794496"/>
                  <a:pt x="1703382" y="3802779"/>
                </a:cubicBezTo>
                <a:cubicBezTo>
                  <a:pt x="1703382" y="3811062"/>
                  <a:pt x="1697015" y="3817939"/>
                  <a:pt x="1689168" y="3817939"/>
                </a:cubicBezTo>
                <a:cubicBezTo>
                  <a:pt x="1681173" y="3817939"/>
                  <a:pt x="1674807" y="3811218"/>
                  <a:pt x="1674807" y="3802935"/>
                </a:cubicBezTo>
                <a:cubicBezTo>
                  <a:pt x="1674807" y="3794496"/>
                  <a:pt x="1681173" y="3787776"/>
                  <a:pt x="1689020" y="3787776"/>
                </a:cubicBezTo>
                <a:close/>
                <a:moveTo>
                  <a:pt x="2643104" y="3784601"/>
                </a:moveTo>
                <a:cubicBezTo>
                  <a:pt x="2643104" y="3784601"/>
                  <a:pt x="2643104" y="3784601"/>
                  <a:pt x="2643259" y="3784601"/>
                </a:cubicBezTo>
                <a:cubicBezTo>
                  <a:pt x="2651932" y="3784601"/>
                  <a:pt x="2659057" y="3791369"/>
                  <a:pt x="2659057" y="3799756"/>
                </a:cubicBezTo>
                <a:cubicBezTo>
                  <a:pt x="2659057" y="3807995"/>
                  <a:pt x="2652087" y="3814764"/>
                  <a:pt x="2643259" y="3814764"/>
                </a:cubicBezTo>
                <a:cubicBezTo>
                  <a:pt x="2634431" y="3814764"/>
                  <a:pt x="2627307" y="3808143"/>
                  <a:pt x="2627307" y="3799756"/>
                </a:cubicBezTo>
                <a:cubicBezTo>
                  <a:pt x="2627307" y="3791369"/>
                  <a:pt x="2634276" y="3784601"/>
                  <a:pt x="2643104" y="3784601"/>
                </a:cubicBezTo>
                <a:close/>
                <a:moveTo>
                  <a:pt x="834957" y="3779838"/>
                </a:moveTo>
                <a:cubicBezTo>
                  <a:pt x="836791" y="3779838"/>
                  <a:pt x="838202" y="3781218"/>
                  <a:pt x="838202" y="3783013"/>
                </a:cubicBezTo>
                <a:cubicBezTo>
                  <a:pt x="838202" y="3784669"/>
                  <a:pt x="836791" y="3786188"/>
                  <a:pt x="834957" y="3786188"/>
                </a:cubicBezTo>
                <a:cubicBezTo>
                  <a:pt x="833263" y="3786188"/>
                  <a:pt x="831852" y="3784807"/>
                  <a:pt x="831852" y="3783013"/>
                </a:cubicBezTo>
                <a:cubicBezTo>
                  <a:pt x="831852" y="3781356"/>
                  <a:pt x="833263" y="3779838"/>
                  <a:pt x="834957" y="3779838"/>
                </a:cubicBezTo>
                <a:close/>
                <a:moveTo>
                  <a:pt x="3691726" y="3773488"/>
                </a:moveTo>
                <a:cubicBezTo>
                  <a:pt x="3693042" y="3773488"/>
                  <a:pt x="3694108" y="3774199"/>
                  <a:pt x="3694108" y="3775076"/>
                </a:cubicBezTo>
                <a:cubicBezTo>
                  <a:pt x="3694108" y="3775953"/>
                  <a:pt x="3693042" y="3776664"/>
                  <a:pt x="3691726" y="3776664"/>
                </a:cubicBezTo>
                <a:cubicBezTo>
                  <a:pt x="3690411" y="3776664"/>
                  <a:pt x="3689344" y="3775953"/>
                  <a:pt x="3689344" y="3775076"/>
                </a:cubicBezTo>
                <a:cubicBezTo>
                  <a:pt x="3689344" y="3774199"/>
                  <a:pt x="3690411" y="3773488"/>
                  <a:pt x="3691726" y="3773488"/>
                </a:cubicBezTo>
                <a:close/>
                <a:moveTo>
                  <a:pt x="3497335" y="3770313"/>
                </a:moveTo>
                <a:cubicBezTo>
                  <a:pt x="3499038" y="3770313"/>
                  <a:pt x="3500432" y="3771707"/>
                  <a:pt x="3500432" y="3773410"/>
                </a:cubicBezTo>
                <a:cubicBezTo>
                  <a:pt x="3500432" y="3775114"/>
                  <a:pt x="3499038" y="3776508"/>
                  <a:pt x="3497335" y="3776663"/>
                </a:cubicBezTo>
                <a:cubicBezTo>
                  <a:pt x="3495476" y="3776663"/>
                  <a:pt x="3494082" y="3775114"/>
                  <a:pt x="3494082" y="3773410"/>
                </a:cubicBezTo>
                <a:cubicBezTo>
                  <a:pt x="3494082" y="3771707"/>
                  <a:pt x="3495476" y="3770313"/>
                  <a:pt x="3497335" y="3770313"/>
                </a:cubicBezTo>
                <a:close/>
                <a:moveTo>
                  <a:pt x="1036488" y="3765551"/>
                </a:moveTo>
                <a:cubicBezTo>
                  <a:pt x="1036642" y="3765551"/>
                  <a:pt x="1036642" y="3765551"/>
                  <a:pt x="1036642" y="3765551"/>
                </a:cubicBezTo>
                <a:cubicBezTo>
                  <a:pt x="1040050" y="3765551"/>
                  <a:pt x="1042994" y="3768339"/>
                  <a:pt x="1042994" y="3771901"/>
                </a:cubicBezTo>
                <a:cubicBezTo>
                  <a:pt x="1042994" y="3775463"/>
                  <a:pt x="1040205" y="3778251"/>
                  <a:pt x="1036642" y="3778251"/>
                </a:cubicBezTo>
                <a:cubicBezTo>
                  <a:pt x="1033080" y="3778251"/>
                  <a:pt x="1030293" y="3775463"/>
                  <a:pt x="1030293" y="3771901"/>
                </a:cubicBezTo>
                <a:cubicBezTo>
                  <a:pt x="1030293" y="3768339"/>
                  <a:pt x="1033080" y="3765551"/>
                  <a:pt x="1036488" y="3765551"/>
                </a:cubicBezTo>
                <a:close/>
                <a:moveTo>
                  <a:pt x="3294772" y="3754438"/>
                </a:moveTo>
                <a:cubicBezTo>
                  <a:pt x="3294930" y="3754438"/>
                  <a:pt x="3294930" y="3754438"/>
                  <a:pt x="3294930" y="3754438"/>
                </a:cubicBezTo>
                <a:cubicBezTo>
                  <a:pt x="3300601" y="3754438"/>
                  <a:pt x="3305170" y="3758655"/>
                  <a:pt x="3305170" y="3763890"/>
                </a:cubicBezTo>
                <a:cubicBezTo>
                  <a:pt x="3305170" y="3769271"/>
                  <a:pt x="3300601" y="3773488"/>
                  <a:pt x="3294930" y="3773488"/>
                </a:cubicBezTo>
                <a:cubicBezTo>
                  <a:pt x="3289101" y="3773488"/>
                  <a:pt x="3284532" y="3769271"/>
                  <a:pt x="3284532" y="3764035"/>
                </a:cubicBezTo>
                <a:cubicBezTo>
                  <a:pt x="3284532" y="3758800"/>
                  <a:pt x="3289101" y="3754438"/>
                  <a:pt x="3294772" y="3754438"/>
                </a:cubicBezTo>
                <a:close/>
                <a:moveTo>
                  <a:pt x="1574795" y="3748088"/>
                </a:moveTo>
                <a:cubicBezTo>
                  <a:pt x="1583413" y="3748088"/>
                  <a:pt x="1590519" y="3755194"/>
                  <a:pt x="1590670" y="3763963"/>
                </a:cubicBezTo>
                <a:cubicBezTo>
                  <a:pt x="1590670" y="3772581"/>
                  <a:pt x="1583564" y="3779687"/>
                  <a:pt x="1574795" y="3779838"/>
                </a:cubicBezTo>
                <a:cubicBezTo>
                  <a:pt x="1566026" y="3779838"/>
                  <a:pt x="1559071" y="3772732"/>
                  <a:pt x="1559071" y="3763963"/>
                </a:cubicBezTo>
                <a:cubicBezTo>
                  <a:pt x="1558920" y="3755194"/>
                  <a:pt x="1566026" y="3748088"/>
                  <a:pt x="1574795" y="3748088"/>
                </a:cubicBezTo>
                <a:close/>
                <a:moveTo>
                  <a:pt x="1246122" y="3741738"/>
                </a:moveTo>
                <a:cubicBezTo>
                  <a:pt x="1250556" y="3741738"/>
                  <a:pt x="1253988" y="3745514"/>
                  <a:pt x="1254131" y="3750391"/>
                </a:cubicBezTo>
                <a:cubicBezTo>
                  <a:pt x="1254131" y="3755268"/>
                  <a:pt x="1250556" y="3759201"/>
                  <a:pt x="1246122" y="3759201"/>
                </a:cubicBezTo>
                <a:cubicBezTo>
                  <a:pt x="1241688" y="3759201"/>
                  <a:pt x="1238257" y="3755268"/>
                  <a:pt x="1238257" y="3750391"/>
                </a:cubicBezTo>
                <a:cubicBezTo>
                  <a:pt x="1238257" y="3745671"/>
                  <a:pt x="1241688" y="3741738"/>
                  <a:pt x="1246122" y="3741738"/>
                </a:cubicBezTo>
                <a:close/>
                <a:moveTo>
                  <a:pt x="2757482" y="3740151"/>
                </a:moveTo>
                <a:cubicBezTo>
                  <a:pt x="2767997" y="3740151"/>
                  <a:pt x="2776532" y="3748533"/>
                  <a:pt x="2776532" y="3759048"/>
                </a:cubicBezTo>
                <a:cubicBezTo>
                  <a:pt x="2776532" y="3769716"/>
                  <a:pt x="2768150" y="3778251"/>
                  <a:pt x="2757482" y="3778251"/>
                </a:cubicBezTo>
                <a:cubicBezTo>
                  <a:pt x="2746966" y="3778251"/>
                  <a:pt x="2738432" y="3769716"/>
                  <a:pt x="2738432" y="3759201"/>
                </a:cubicBezTo>
                <a:cubicBezTo>
                  <a:pt x="2738432" y="3748685"/>
                  <a:pt x="2746814" y="3740151"/>
                  <a:pt x="2757482" y="3740151"/>
                </a:cubicBezTo>
                <a:close/>
                <a:moveTo>
                  <a:pt x="3086015" y="3730626"/>
                </a:moveTo>
                <a:cubicBezTo>
                  <a:pt x="3093909" y="3730626"/>
                  <a:pt x="3100224" y="3736739"/>
                  <a:pt x="3100382" y="3744045"/>
                </a:cubicBezTo>
                <a:cubicBezTo>
                  <a:pt x="3100382" y="3751500"/>
                  <a:pt x="3093909" y="3757614"/>
                  <a:pt x="3086173" y="3757614"/>
                </a:cubicBezTo>
                <a:cubicBezTo>
                  <a:pt x="3086015" y="3757614"/>
                  <a:pt x="3086015" y="3757614"/>
                  <a:pt x="3086015" y="3757614"/>
                </a:cubicBezTo>
                <a:cubicBezTo>
                  <a:pt x="3078122" y="3757614"/>
                  <a:pt x="3071807" y="3751650"/>
                  <a:pt x="3071807" y="3744194"/>
                </a:cubicBezTo>
                <a:cubicBezTo>
                  <a:pt x="3071807" y="3736739"/>
                  <a:pt x="3078122" y="3730775"/>
                  <a:pt x="3086015" y="3730626"/>
                </a:cubicBezTo>
                <a:close/>
                <a:moveTo>
                  <a:pt x="2166063" y="3717926"/>
                </a:moveTo>
                <a:cubicBezTo>
                  <a:pt x="2177079" y="3717926"/>
                  <a:pt x="2185832" y="3727185"/>
                  <a:pt x="2185983" y="3738485"/>
                </a:cubicBezTo>
                <a:cubicBezTo>
                  <a:pt x="2185983" y="3749941"/>
                  <a:pt x="2177079" y="3759201"/>
                  <a:pt x="2166214" y="3759201"/>
                </a:cubicBezTo>
                <a:cubicBezTo>
                  <a:pt x="2166214" y="3759201"/>
                  <a:pt x="2166214" y="3759201"/>
                  <a:pt x="2166063" y="3759201"/>
                </a:cubicBezTo>
                <a:cubicBezTo>
                  <a:pt x="2155198" y="3759201"/>
                  <a:pt x="2146295" y="3750098"/>
                  <a:pt x="2146295" y="3738642"/>
                </a:cubicBezTo>
                <a:cubicBezTo>
                  <a:pt x="2146295" y="3727342"/>
                  <a:pt x="2155047" y="3717926"/>
                  <a:pt x="2166063" y="3717926"/>
                </a:cubicBezTo>
                <a:close/>
                <a:moveTo>
                  <a:pt x="2044616" y="3714751"/>
                </a:moveTo>
                <a:cubicBezTo>
                  <a:pt x="2056072" y="3714751"/>
                  <a:pt x="2065175" y="3723654"/>
                  <a:pt x="2065332" y="3734519"/>
                </a:cubicBezTo>
                <a:cubicBezTo>
                  <a:pt x="2065332" y="3745384"/>
                  <a:pt x="2056072" y="3754288"/>
                  <a:pt x="2044773" y="3754439"/>
                </a:cubicBezTo>
                <a:cubicBezTo>
                  <a:pt x="2044773" y="3754439"/>
                  <a:pt x="2044773" y="3754439"/>
                  <a:pt x="2044616" y="3754439"/>
                </a:cubicBezTo>
                <a:cubicBezTo>
                  <a:pt x="2033316" y="3754439"/>
                  <a:pt x="2024057" y="3745535"/>
                  <a:pt x="2024057" y="3734670"/>
                </a:cubicBezTo>
                <a:cubicBezTo>
                  <a:pt x="2024057" y="3723654"/>
                  <a:pt x="2033159" y="3714751"/>
                  <a:pt x="2044616" y="3714751"/>
                </a:cubicBezTo>
                <a:close/>
                <a:moveTo>
                  <a:pt x="2286713" y="3713163"/>
                </a:moveTo>
                <a:cubicBezTo>
                  <a:pt x="2297729" y="3713163"/>
                  <a:pt x="2306482" y="3722066"/>
                  <a:pt x="2306633" y="3732931"/>
                </a:cubicBezTo>
                <a:cubicBezTo>
                  <a:pt x="2306633" y="3743947"/>
                  <a:pt x="2297880" y="3752851"/>
                  <a:pt x="2286864" y="3752851"/>
                </a:cubicBezTo>
                <a:cubicBezTo>
                  <a:pt x="2286713" y="3752851"/>
                  <a:pt x="2286713" y="3752851"/>
                  <a:pt x="2286713" y="3752851"/>
                </a:cubicBezTo>
                <a:cubicBezTo>
                  <a:pt x="2275848" y="3752851"/>
                  <a:pt x="2266945" y="3743947"/>
                  <a:pt x="2266945" y="3733082"/>
                </a:cubicBezTo>
                <a:cubicBezTo>
                  <a:pt x="2266945" y="3722066"/>
                  <a:pt x="2275697" y="3713314"/>
                  <a:pt x="2286713" y="3713163"/>
                </a:cubicBezTo>
                <a:close/>
                <a:moveTo>
                  <a:pt x="1462876" y="3702051"/>
                </a:moveTo>
                <a:cubicBezTo>
                  <a:pt x="1470236" y="3702051"/>
                  <a:pt x="1476370" y="3707997"/>
                  <a:pt x="1476370" y="3715469"/>
                </a:cubicBezTo>
                <a:cubicBezTo>
                  <a:pt x="1476370" y="3722940"/>
                  <a:pt x="1470390" y="3728886"/>
                  <a:pt x="1462876" y="3729039"/>
                </a:cubicBezTo>
                <a:cubicBezTo>
                  <a:pt x="1455516" y="3729039"/>
                  <a:pt x="1449382" y="3722940"/>
                  <a:pt x="1449382" y="3715621"/>
                </a:cubicBezTo>
                <a:cubicBezTo>
                  <a:pt x="1449382" y="3708150"/>
                  <a:pt x="1455362" y="3702051"/>
                  <a:pt x="1462876" y="3702051"/>
                </a:cubicBezTo>
                <a:close/>
                <a:moveTo>
                  <a:pt x="1924760" y="3700463"/>
                </a:moveTo>
                <a:cubicBezTo>
                  <a:pt x="1935670" y="3700463"/>
                  <a:pt x="1944525" y="3708963"/>
                  <a:pt x="1944525" y="3719437"/>
                </a:cubicBezTo>
                <a:cubicBezTo>
                  <a:pt x="1944683" y="3729911"/>
                  <a:pt x="1935828" y="3738563"/>
                  <a:pt x="1924918" y="3738563"/>
                </a:cubicBezTo>
                <a:cubicBezTo>
                  <a:pt x="1924760" y="3738563"/>
                  <a:pt x="1924760" y="3738563"/>
                  <a:pt x="1924760" y="3738563"/>
                </a:cubicBezTo>
                <a:cubicBezTo>
                  <a:pt x="1913850" y="3738563"/>
                  <a:pt x="1904995" y="3730062"/>
                  <a:pt x="1904995" y="3719589"/>
                </a:cubicBezTo>
                <a:cubicBezTo>
                  <a:pt x="1904995" y="3709115"/>
                  <a:pt x="1913850" y="3700615"/>
                  <a:pt x="1924760" y="3700463"/>
                </a:cubicBezTo>
                <a:close/>
                <a:moveTo>
                  <a:pt x="746128" y="3698875"/>
                </a:moveTo>
                <a:cubicBezTo>
                  <a:pt x="747881" y="3698875"/>
                  <a:pt x="749303" y="3699941"/>
                  <a:pt x="749303" y="3701257"/>
                </a:cubicBezTo>
                <a:cubicBezTo>
                  <a:pt x="749303" y="3702572"/>
                  <a:pt x="747881" y="3703639"/>
                  <a:pt x="746128" y="3703639"/>
                </a:cubicBezTo>
                <a:cubicBezTo>
                  <a:pt x="744375" y="3703639"/>
                  <a:pt x="742953" y="3702572"/>
                  <a:pt x="742953" y="3701257"/>
                </a:cubicBezTo>
                <a:cubicBezTo>
                  <a:pt x="742953" y="3699941"/>
                  <a:pt x="744375" y="3698875"/>
                  <a:pt x="746128" y="3698875"/>
                </a:cubicBezTo>
                <a:close/>
                <a:moveTo>
                  <a:pt x="2406488" y="3697288"/>
                </a:moveTo>
                <a:cubicBezTo>
                  <a:pt x="2406644" y="3697288"/>
                  <a:pt x="2406644" y="3697288"/>
                  <a:pt x="2406644" y="3697288"/>
                </a:cubicBezTo>
                <a:cubicBezTo>
                  <a:pt x="2417901" y="3697288"/>
                  <a:pt x="2427126" y="3706390"/>
                  <a:pt x="2427126" y="3717847"/>
                </a:cubicBezTo>
                <a:cubicBezTo>
                  <a:pt x="2427282" y="3729146"/>
                  <a:pt x="2418058" y="3738406"/>
                  <a:pt x="2406644" y="3738563"/>
                </a:cubicBezTo>
                <a:cubicBezTo>
                  <a:pt x="2395388" y="3738563"/>
                  <a:pt x="2386163" y="3729303"/>
                  <a:pt x="2386007" y="3718004"/>
                </a:cubicBezTo>
                <a:cubicBezTo>
                  <a:pt x="2386007" y="3706547"/>
                  <a:pt x="2395231" y="3697288"/>
                  <a:pt x="2406488" y="3697288"/>
                </a:cubicBezTo>
                <a:close/>
                <a:moveTo>
                  <a:pt x="2867738" y="3692526"/>
                </a:moveTo>
                <a:cubicBezTo>
                  <a:pt x="2877806" y="3692526"/>
                  <a:pt x="2886070" y="3700673"/>
                  <a:pt x="2886070" y="3710782"/>
                </a:cubicBezTo>
                <a:cubicBezTo>
                  <a:pt x="2886070" y="3720740"/>
                  <a:pt x="2877956" y="3729039"/>
                  <a:pt x="2867889" y="3729039"/>
                </a:cubicBezTo>
                <a:cubicBezTo>
                  <a:pt x="2857821" y="3729039"/>
                  <a:pt x="2849707" y="3720891"/>
                  <a:pt x="2849707" y="3710782"/>
                </a:cubicBezTo>
                <a:cubicBezTo>
                  <a:pt x="2849557" y="3700824"/>
                  <a:pt x="2857671" y="3692526"/>
                  <a:pt x="2867738" y="3692526"/>
                </a:cubicBezTo>
                <a:close/>
                <a:moveTo>
                  <a:pt x="941322" y="3692526"/>
                </a:moveTo>
                <a:cubicBezTo>
                  <a:pt x="944106" y="3692526"/>
                  <a:pt x="946157" y="3694691"/>
                  <a:pt x="946157" y="3697288"/>
                </a:cubicBezTo>
                <a:cubicBezTo>
                  <a:pt x="946157" y="3699886"/>
                  <a:pt x="944106" y="3702051"/>
                  <a:pt x="941468" y="3702051"/>
                </a:cubicBezTo>
                <a:cubicBezTo>
                  <a:pt x="938831" y="3702051"/>
                  <a:pt x="936632" y="3700030"/>
                  <a:pt x="936632" y="3697288"/>
                </a:cubicBezTo>
                <a:cubicBezTo>
                  <a:pt x="936632" y="3694691"/>
                  <a:pt x="938684" y="3692526"/>
                  <a:pt x="941322" y="3692526"/>
                </a:cubicBezTo>
                <a:close/>
                <a:moveTo>
                  <a:pt x="3585306" y="3687763"/>
                </a:moveTo>
                <a:cubicBezTo>
                  <a:pt x="3586584" y="3687763"/>
                  <a:pt x="3587745" y="3689157"/>
                  <a:pt x="3587745" y="3690860"/>
                </a:cubicBezTo>
                <a:cubicBezTo>
                  <a:pt x="3587745" y="3692564"/>
                  <a:pt x="3586700" y="3694113"/>
                  <a:pt x="3585422" y="3694113"/>
                </a:cubicBezTo>
                <a:cubicBezTo>
                  <a:pt x="3584028" y="3694113"/>
                  <a:pt x="3582982" y="3692719"/>
                  <a:pt x="3582982" y="3690860"/>
                </a:cubicBezTo>
                <a:cubicBezTo>
                  <a:pt x="3582982" y="3689157"/>
                  <a:pt x="3584028" y="3687763"/>
                  <a:pt x="3585306" y="3687763"/>
                </a:cubicBezTo>
                <a:close/>
                <a:moveTo>
                  <a:pt x="3774276" y="3686175"/>
                </a:moveTo>
                <a:cubicBezTo>
                  <a:pt x="3774673" y="3686175"/>
                  <a:pt x="3775070" y="3686541"/>
                  <a:pt x="3775070" y="3686908"/>
                </a:cubicBezTo>
                <a:cubicBezTo>
                  <a:pt x="3775070" y="3687396"/>
                  <a:pt x="3774673" y="3687641"/>
                  <a:pt x="3774276" y="3687763"/>
                </a:cubicBezTo>
                <a:cubicBezTo>
                  <a:pt x="3773879" y="3687763"/>
                  <a:pt x="3773482" y="3687396"/>
                  <a:pt x="3773482" y="3686908"/>
                </a:cubicBezTo>
                <a:cubicBezTo>
                  <a:pt x="3773482" y="3686541"/>
                  <a:pt x="3773747" y="3686175"/>
                  <a:pt x="3774276" y="3686175"/>
                </a:cubicBezTo>
                <a:close/>
                <a:moveTo>
                  <a:pt x="3390101" y="3683000"/>
                </a:moveTo>
                <a:cubicBezTo>
                  <a:pt x="3393254" y="3683000"/>
                  <a:pt x="3395657" y="3685553"/>
                  <a:pt x="3395657" y="3688556"/>
                </a:cubicBezTo>
                <a:cubicBezTo>
                  <a:pt x="3395657" y="3691710"/>
                  <a:pt x="3393254" y="3694113"/>
                  <a:pt x="3390101" y="3694113"/>
                </a:cubicBezTo>
                <a:cubicBezTo>
                  <a:pt x="3387097" y="3694113"/>
                  <a:pt x="3384544" y="3691710"/>
                  <a:pt x="3384544" y="3688556"/>
                </a:cubicBezTo>
                <a:cubicBezTo>
                  <a:pt x="3384544" y="3685553"/>
                  <a:pt x="3387097" y="3683150"/>
                  <a:pt x="3390101" y="3683000"/>
                </a:cubicBezTo>
                <a:close/>
                <a:moveTo>
                  <a:pt x="1806569" y="3678238"/>
                </a:moveTo>
                <a:cubicBezTo>
                  <a:pt x="1816288" y="3678238"/>
                  <a:pt x="1824032" y="3685982"/>
                  <a:pt x="1824032" y="3695700"/>
                </a:cubicBezTo>
                <a:cubicBezTo>
                  <a:pt x="1824032" y="3705267"/>
                  <a:pt x="1816288" y="3713163"/>
                  <a:pt x="1806721" y="3713163"/>
                </a:cubicBezTo>
                <a:cubicBezTo>
                  <a:pt x="1806721" y="3713163"/>
                  <a:pt x="1806569" y="3713163"/>
                  <a:pt x="1806569" y="3713163"/>
                </a:cubicBezTo>
                <a:cubicBezTo>
                  <a:pt x="1797003" y="3713163"/>
                  <a:pt x="1789259" y="3705419"/>
                  <a:pt x="1789107" y="3695852"/>
                </a:cubicBezTo>
                <a:cubicBezTo>
                  <a:pt x="1789107" y="3686134"/>
                  <a:pt x="1796851" y="3678390"/>
                  <a:pt x="1806569" y="3678238"/>
                </a:cubicBezTo>
                <a:close/>
                <a:moveTo>
                  <a:pt x="1144593" y="3678238"/>
                </a:moveTo>
                <a:cubicBezTo>
                  <a:pt x="1148155" y="3678238"/>
                  <a:pt x="1150944" y="3681026"/>
                  <a:pt x="1150944" y="3684588"/>
                </a:cubicBezTo>
                <a:cubicBezTo>
                  <a:pt x="1150944" y="3687995"/>
                  <a:pt x="1148155" y="3690938"/>
                  <a:pt x="1144593" y="3690938"/>
                </a:cubicBezTo>
                <a:cubicBezTo>
                  <a:pt x="1141186" y="3690938"/>
                  <a:pt x="1138244" y="3688150"/>
                  <a:pt x="1138244" y="3684588"/>
                </a:cubicBezTo>
                <a:cubicBezTo>
                  <a:pt x="1138244" y="3681026"/>
                  <a:pt x="1141032" y="3678238"/>
                  <a:pt x="1144593" y="3678238"/>
                </a:cubicBezTo>
                <a:close/>
                <a:moveTo>
                  <a:pt x="2524837" y="3673476"/>
                </a:moveTo>
                <a:cubicBezTo>
                  <a:pt x="2524837" y="3673476"/>
                  <a:pt x="2524990" y="3673476"/>
                  <a:pt x="2524990" y="3673476"/>
                </a:cubicBezTo>
                <a:cubicBezTo>
                  <a:pt x="2535870" y="3673476"/>
                  <a:pt x="2544758" y="3682244"/>
                  <a:pt x="2544758" y="3693320"/>
                </a:cubicBezTo>
                <a:cubicBezTo>
                  <a:pt x="2544758" y="3704242"/>
                  <a:pt x="2536023" y="3713164"/>
                  <a:pt x="2524990" y="3713164"/>
                </a:cubicBezTo>
                <a:cubicBezTo>
                  <a:pt x="2524990" y="3713164"/>
                  <a:pt x="2524990" y="3713164"/>
                  <a:pt x="2524837" y="3713164"/>
                </a:cubicBezTo>
                <a:cubicBezTo>
                  <a:pt x="2513958" y="3713164"/>
                  <a:pt x="2505223" y="3704395"/>
                  <a:pt x="2505070" y="3693474"/>
                </a:cubicBezTo>
                <a:cubicBezTo>
                  <a:pt x="2505070" y="3682398"/>
                  <a:pt x="2513804" y="3673476"/>
                  <a:pt x="2524837" y="3673476"/>
                </a:cubicBezTo>
                <a:close/>
                <a:moveTo>
                  <a:pt x="3186107" y="3662363"/>
                </a:moveTo>
                <a:cubicBezTo>
                  <a:pt x="3193958" y="3662363"/>
                  <a:pt x="3200238" y="3668678"/>
                  <a:pt x="3200238" y="3676571"/>
                </a:cubicBezTo>
                <a:cubicBezTo>
                  <a:pt x="3200395" y="3684465"/>
                  <a:pt x="3193958" y="3690938"/>
                  <a:pt x="3186107" y="3690938"/>
                </a:cubicBezTo>
                <a:cubicBezTo>
                  <a:pt x="3178257" y="3690938"/>
                  <a:pt x="3171977" y="3684623"/>
                  <a:pt x="3171977" y="3676729"/>
                </a:cubicBezTo>
                <a:cubicBezTo>
                  <a:pt x="3171820" y="3668836"/>
                  <a:pt x="3178257" y="3662363"/>
                  <a:pt x="3186107" y="3662363"/>
                </a:cubicBezTo>
                <a:close/>
                <a:moveTo>
                  <a:pt x="1356454" y="3648076"/>
                </a:moveTo>
                <a:cubicBezTo>
                  <a:pt x="1356598" y="3648076"/>
                  <a:pt x="1356598" y="3648076"/>
                  <a:pt x="1356598" y="3648076"/>
                </a:cubicBezTo>
                <a:cubicBezTo>
                  <a:pt x="1362226" y="3648076"/>
                  <a:pt x="1366845" y="3653049"/>
                  <a:pt x="1366845" y="3659111"/>
                </a:cubicBezTo>
                <a:cubicBezTo>
                  <a:pt x="1366845" y="3665327"/>
                  <a:pt x="1362226" y="3670301"/>
                  <a:pt x="1356598" y="3670301"/>
                </a:cubicBezTo>
                <a:cubicBezTo>
                  <a:pt x="1350825" y="3670301"/>
                  <a:pt x="1346206" y="3665327"/>
                  <a:pt x="1346206" y="3659266"/>
                </a:cubicBezTo>
                <a:cubicBezTo>
                  <a:pt x="1346206" y="3653049"/>
                  <a:pt x="1350825" y="3648076"/>
                  <a:pt x="1356454" y="3648076"/>
                </a:cubicBezTo>
                <a:close/>
                <a:moveTo>
                  <a:pt x="1689730" y="3646488"/>
                </a:moveTo>
                <a:cubicBezTo>
                  <a:pt x="1689889" y="3646488"/>
                  <a:pt x="1689889" y="3646488"/>
                  <a:pt x="1689889" y="3646488"/>
                </a:cubicBezTo>
                <a:cubicBezTo>
                  <a:pt x="1698938" y="3646488"/>
                  <a:pt x="1706399" y="3653476"/>
                  <a:pt x="1706558" y="3662287"/>
                </a:cubicBezTo>
                <a:cubicBezTo>
                  <a:pt x="1706558" y="3671098"/>
                  <a:pt x="1699097" y="3678238"/>
                  <a:pt x="1689889" y="3678238"/>
                </a:cubicBezTo>
                <a:cubicBezTo>
                  <a:pt x="1680681" y="3678238"/>
                  <a:pt x="1673220" y="3671098"/>
                  <a:pt x="1673220" y="3662287"/>
                </a:cubicBezTo>
                <a:cubicBezTo>
                  <a:pt x="1673220" y="3653628"/>
                  <a:pt x="1680522" y="3646488"/>
                  <a:pt x="1689730" y="3646488"/>
                </a:cubicBezTo>
                <a:close/>
                <a:moveTo>
                  <a:pt x="2640724" y="3638551"/>
                </a:moveTo>
                <a:cubicBezTo>
                  <a:pt x="2651757" y="3638551"/>
                  <a:pt x="2660492" y="3647438"/>
                  <a:pt x="2660645" y="3658318"/>
                </a:cubicBezTo>
                <a:cubicBezTo>
                  <a:pt x="2660645" y="3669198"/>
                  <a:pt x="2651757" y="3678239"/>
                  <a:pt x="2640877" y="3678239"/>
                </a:cubicBezTo>
                <a:cubicBezTo>
                  <a:pt x="2629845" y="3678239"/>
                  <a:pt x="2621110" y="3669351"/>
                  <a:pt x="2620957" y="3658471"/>
                </a:cubicBezTo>
                <a:cubicBezTo>
                  <a:pt x="2620957" y="3647592"/>
                  <a:pt x="2629845" y="3638551"/>
                  <a:pt x="2640724" y="3638551"/>
                </a:cubicBezTo>
                <a:close/>
                <a:moveTo>
                  <a:pt x="2974176" y="3636963"/>
                </a:moveTo>
                <a:cubicBezTo>
                  <a:pt x="2974176" y="3636963"/>
                  <a:pt x="2974176" y="3636963"/>
                  <a:pt x="2974332" y="3636963"/>
                </a:cubicBezTo>
                <a:cubicBezTo>
                  <a:pt x="2983367" y="3636963"/>
                  <a:pt x="2990845" y="3644440"/>
                  <a:pt x="2990845" y="3653632"/>
                </a:cubicBezTo>
                <a:cubicBezTo>
                  <a:pt x="2990845" y="3662823"/>
                  <a:pt x="2983523" y="3670145"/>
                  <a:pt x="2974332" y="3670301"/>
                </a:cubicBezTo>
                <a:cubicBezTo>
                  <a:pt x="2974332" y="3670301"/>
                  <a:pt x="2974176" y="3670301"/>
                  <a:pt x="2974176" y="3670301"/>
                </a:cubicBezTo>
                <a:cubicBezTo>
                  <a:pt x="2965140" y="3670301"/>
                  <a:pt x="2957663" y="3662823"/>
                  <a:pt x="2957663" y="3653788"/>
                </a:cubicBezTo>
                <a:cubicBezTo>
                  <a:pt x="2957507" y="3644596"/>
                  <a:pt x="2964985" y="3637119"/>
                  <a:pt x="2974176" y="3636963"/>
                </a:cubicBezTo>
                <a:close/>
                <a:moveTo>
                  <a:pt x="851698" y="3611563"/>
                </a:moveTo>
                <a:cubicBezTo>
                  <a:pt x="854716" y="3611563"/>
                  <a:pt x="857256" y="3613604"/>
                  <a:pt x="857256" y="3616325"/>
                </a:cubicBezTo>
                <a:cubicBezTo>
                  <a:pt x="857256" y="3618911"/>
                  <a:pt x="854874" y="3621088"/>
                  <a:pt x="851698" y="3621088"/>
                </a:cubicBezTo>
                <a:cubicBezTo>
                  <a:pt x="848682" y="3621088"/>
                  <a:pt x="846143" y="3618911"/>
                  <a:pt x="846143" y="3616325"/>
                </a:cubicBezTo>
                <a:cubicBezTo>
                  <a:pt x="846143" y="3613740"/>
                  <a:pt x="848682" y="3611563"/>
                  <a:pt x="851698" y="3611563"/>
                </a:cubicBezTo>
                <a:close/>
                <a:moveTo>
                  <a:pt x="661991" y="3609975"/>
                </a:moveTo>
                <a:cubicBezTo>
                  <a:pt x="664619" y="3609975"/>
                  <a:pt x="666753" y="3611785"/>
                  <a:pt x="666753" y="3614013"/>
                </a:cubicBezTo>
                <a:cubicBezTo>
                  <a:pt x="666753" y="3616102"/>
                  <a:pt x="664619" y="3617913"/>
                  <a:pt x="661991" y="3617913"/>
                </a:cubicBezTo>
                <a:cubicBezTo>
                  <a:pt x="659363" y="3617913"/>
                  <a:pt x="657229" y="3616102"/>
                  <a:pt x="657229" y="3614013"/>
                </a:cubicBezTo>
                <a:cubicBezTo>
                  <a:pt x="657229" y="3611785"/>
                  <a:pt x="659363" y="3609975"/>
                  <a:pt x="661991" y="3609975"/>
                </a:cubicBezTo>
                <a:close/>
                <a:moveTo>
                  <a:pt x="1048474" y="3602038"/>
                </a:moveTo>
                <a:cubicBezTo>
                  <a:pt x="1053333" y="3602038"/>
                  <a:pt x="1057281" y="3605986"/>
                  <a:pt x="1057281" y="3610693"/>
                </a:cubicBezTo>
                <a:cubicBezTo>
                  <a:pt x="1057281" y="3615553"/>
                  <a:pt x="1053484" y="3619501"/>
                  <a:pt x="1048625" y="3619501"/>
                </a:cubicBezTo>
                <a:cubicBezTo>
                  <a:pt x="1043766" y="3619501"/>
                  <a:pt x="1039818" y="3615553"/>
                  <a:pt x="1039818" y="3610845"/>
                </a:cubicBezTo>
                <a:cubicBezTo>
                  <a:pt x="1039818" y="3605986"/>
                  <a:pt x="1043766" y="3602038"/>
                  <a:pt x="1048474" y="3602038"/>
                </a:cubicBezTo>
                <a:close/>
                <a:moveTo>
                  <a:pt x="3668707" y="3598863"/>
                </a:moveTo>
                <a:cubicBezTo>
                  <a:pt x="3670358" y="3598863"/>
                  <a:pt x="3671755" y="3600645"/>
                  <a:pt x="3671882" y="3602751"/>
                </a:cubicBezTo>
                <a:cubicBezTo>
                  <a:pt x="3671882" y="3605019"/>
                  <a:pt x="3670485" y="3606801"/>
                  <a:pt x="3668707" y="3606801"/>
                </a:cubicBezTo>
                <a:cubicBezTo>
                  <a:pt x="3666929" y="3606801"/>
                  <a:pt x="3665532" y="3605019"/>
                  <a:pt x="3665532" y="3602913"/>
                </a:cubicBezTo>
                <a:cubicBezTo>
                  <a:pt x="3665532" y="3600645"/>
                  <a:pt x="3666929" y="3598863"/>
                  <a:pt x="3668707" y="3598863"/>
                </a:cubicBezTo>
                <a:close/>
                <a:moveTo>
                  <a:pt x="3478926" y="3598863"/>
                </a:moveTo>
                <a:cubicBezTo>
                  <a:pt x="3482987" y="3598863"/>
                  <a:pt x="3486145" y="3602021"/>
                  <a:pt x="3486145" y="3605932"/>
                </a:cubicBezTo>
                <a:cubicBezTo>
                  <a:pt x="3486145" y="3609842"/>
                  <a:pt x="3482987" y="3613151"/>
                  <a:pt x="3479076" y="3613151"/>
                </a:cubicBezTo>
                <a:cubicBezTo>
                  <a:pt x="3475166" y="3613151"/>
                  <a:pt x="3471857" y="3609992"/>
                  <a:pt x="3471857" y="3606082"/>
                </a:cubicBezTo>
                <a:cubicBezTo>
                  <a:pt x="3471857" y="3602172"/>
                  <a:pt x="3475016" y="3599013"/>
                  <a:pt x="3478926" y="3598863"/>
                </a:cubicBezTo>
                <a:close/>
                <a:moveTo>
                  <a:pt x="1577100" y="3598863"/>
                </a:moveTo>
                <a:cubicBezTo>
                  <a:pt x="1577100" y="3598863"/>
                  <a:pt x="1577100" y="3598863"/>
                  <a:pt x="1577251" y="3598863"/>
                </a:cubicBezTo>
                <a:cubicBezTo>
                  <a:pt x="1588116" y="3598863"/>
                  <a:pt x="1597020" y="3607649"/>
                  <a:pt x="1597020" y="3618707"/>
                </a:cubicBezTo>
                <a:cubicBezTo>
                  <a:pt x="1597020" y="3629613"/>
                  <a:pt x="1588267" y="3638551"/>
                  <a:pt x="1577251" y="3638551"/>
                </a:cubicBezTo>
                <a:cubicBezTo>
                  <a:pt x="1566386" y="3638551"/>
                  <a:pt x="1557483" y="3629765"/>
                  <a:pt x="1557332" y="3618707"/>
                </a:cubicBezTo>
                <a:cubicBezTo>
                  <a:pt x="1557332" y="3607800"/>
                  <a:pt x="1566235" y="3598863"/>
                  <a:pt x="1577100" y="3598863"/>
                </a:cubicBezTo>
                <a:close/>
                <a:moveTo>
                  <a:pt x="3852159" y="3592513"/>
                </a:moveTo>
                <a:cubicBezTo>
                  <a:pt x="3853493" y="3592513"/>
                  <a:pt x="3854445" y="3593275"/>
                  <a:pt x="3854445" y="3594037"/>
                </a:cubicBezTo>
                <a:cubicBezTo>
                  <a:pt x="3854445" y="3594926"/>
                  <a:pt x="3853493" y="3595688"/>
                  <a:pt x="3852159" y="3595688"/>
                </a:cubicBezTo>
                <a:cubicBezTo>
                  <a:pt x="3850825" y="3595688"/>
                  <a:pt x="3849873" y="3594926"/>
                  <a:pt x="3849682" y="3594037"/>
                </a:cubicBezTo>
                <a:cubicBezTo>
                  <a:pt x="3849873" y="3593148"/>
                  <a:pt x="3850825" y="3592513"/>
                  <a:pt x="3852159" y="3592513"/>
                </a:cubicBezTo>
                <a:close/>
                <a:moveTo>
                  <a:pt x="2754230" y="3589338"/>
                </a:moveTo>
                <a:cubicBezTo>
                  <a:pt x="2768281" y="3589338"/>
                  <a:pt x="2779552" y="3600644"/>
                  <a:pt x="2779707" y="3614583"/>
                </a:cubicBezTo>
                <a:cubicBezTo>
                  <a:pt x="2779707" y="3628677"/>
                  <a:pt x="2768435" y="3640138"/>
                  <a:pt x="2754384" y="3640138"/>
                </a:cubicBezTo>
                <a:cubicBezTo>
                  <a:pt x="2754384" y="3640138"/>
                  <a:pt x="2754230" y="3640138"/>
                  <a:pt x="2754230" y="3640138"/>
                </a:cubicBezTo>
                <a:cubicBezTo>
                  <a:pt x="2740333" y="3640138"/>
                  <a:pt x="2729061" y="3628832"/>
                  <a:pt x="2728907" y="3614893"/>
                </a:cubicBezTo>
                <a:cubicBezTo>
                  <a:pt x="2728907" y="3600799"/>
                  <a:pt x="2740179" y="3589338"/>
                  <a:pt x="2754230" y="3589338"/>
                </a:cubicBezTo>
                <a:close/>
                <a:moveTo>
                  <a:pt x="3282151" y="3586163"/>
                </a:moveTo>
                <a:cubicBezTo>
                  <a:pt x="3291327" y="3586163"/>
                  <a:pt x="3298667" y="3593503"/>
                  <a:pt x="3298820" y="3602679"/>
                </a:cubicBezTo>
                <a:cubicBezTo>
                  <a:pt x="3298820" y="3612007"/>
                  <a:pt x="3291480" y="3619348"/>
                  <a:pt x="3282151" y="3619501"/>
                </a:cubicBezTo>
                <a:cubicBezTo>
                  <a:pt x="3272976" y="3619501"/>
                  <a:pt x="3265482" y="3612007"/>
                  <a:pt x="3265482" y="3602832"/>
                </a:cubicBezTo>
                <a:cubicBezTo>
                  <a:pt x="3265482" y="3593656"/>
                  <a:pt x="3272976" y="3586163"/>
                  <a:pt x="3282151" y="3586163"/>
                </a:cubicBezTo>
                <a:close/>
                <a:moveTo>
                  <a:pt x="1253180" y="3584576"/>
                </a:moveTo>
                <a:cubicBezTo>
                  <a:pt x="1253180" y="3584576"/>
                  <a:pt x="1253338" y="3584576"/>
                  <a:pt x="1253338" y="3584576"/>
                </a:cubicBezTo>
                <a:cubicBezTo>
                  <a:pt x="1259763" y="3584576"/>
                  <a:pt x="1265089" y="3589547"/>
                  <a:pt x="1265089" y="3595688"/>
                </a:cubicBezTo>
                <a:cubicBezTo>
                  <a:pt x="1265245" y="3601829"/>
                  <a:pt x="1259918" y="3606801"/>
                  <a:pt x="1253338" y="3606801"/>
                </a:cubicBezTo>
                <a:cubicBezTo>
                  <a:pt x="1253338" y="3606801"/>
                  <a:pt x="1253338" y="3606801"/>
                  <a:pt x="1253180" y="3606801"/>
                </a:cubicBezTo>
                <a:cubicBezTo>
                  <a:pt x="1246757" y="3606801"/>
                  <a:pt x="1241432" y="3601829"/>
                  <a:pt x="1241432" y="3595688"/>
                </a:cubicBezTo>
                <a:cubicBezTo>
                  <a:pt x="1241432" y="3589547"/>
                  <a:pt x="1246601" y="3584576"/>
                  <a:pt x="1253180" y="3584576"/>
                </a:cubicBezTo>
                <a:close/>
                <a:moveTo>
                  <a:pt x="2165110" y="3576638"/>
                </a:moveTo>
                <a:cubicBezTo>
                  <a:pt x="2165266" y="3576638"/>
                  <a:pt x="2165266" y="3576638"/>
                  <a:pt x="2165266" y="3576638"/>
                </a:cubicBezTo>
                <a:cubicBezTo>
                  <a:pt x="2180129" y="3576638"/>
                  <a:pt x="2192175" y="3588684"/>
                  <a:pt x="2192332" y="3603547"/>
                </a:cubicBezTo>
                <a:cubicBezTo>
                  <a:pt x="2192332" y="3618410"/>
                  <a:pt x="2180285" y="3630613"/>
                  <a:pt x="2165423" y="3630613"/>
                </a:cubicBezTo>
                <a:cubicBezTo>
                  <a:pt x="2165423" y="3630613"/>
                  <a:pt x="2165266" y="3630613"/>
                  <a:pt x="2165266" y="3630613"/>
                </a:cubicBezTo>
                <a:cubicBezTo>
                  <a:pt x="2150403" y="3630613"/>
                  <a:pt x="2138357" y="3618566"/>
                  <a:pt x="2138357" y="3603703"/>
                </a:cubicBezTo>
                <a:cubicBezTo>
                  <a:pt x="2138357" y="3588841"/>
                  <a:pt x="2150403" y="3576638"/>
                  <a:pt x="2165110" y="3576638"/>
                </a:cubicBezTo>
                <a:close/>
                <a:moveTo>
                  <a:pt x="2044619" y="3573463"/>
                </a:moveTo>
                <a:cubicBezTo>
                  <a:pt x="2058653" y="3573463"/>
                  <a:pt x="2069942" y="3584786"/>
                  <a:pt x="2070095" y="3598710"/>
                </a:cubicBezTo>
                <a:cubicBezTo>
                  <a:pt x="2070095" y="3612787"/>
                  <a:pt x="2058806" y="3624263"/>
                  <a:pt x="2044771" y="3624263"/>
                </a:cubicBezTo>
                <a:cubicBezTo>
                  <a:pt x="2044771" y="3624263"/>
                  <a:pt x="2044771" y="3624263"/>
                  <a:pt x="2044619" y="3624263"/>
                </a:cubicBezTo>
                <a:cubicBezTo>
                  <a:pt x="2030736" y="3624263"/>
                  <a:pt x="2019295" y="3612940"/>
                  <a:pt x="2019295" y="3599016"/>
                </a:cubicBezTo>
                <a:cubicBezTo>
                  <a:pt x="2019295" y="3584939"/>
                  <a:pt x="2030584" y="3573463"/>
                  <a:pt x="2044619" y="3573463"/>
                </a:cubicBezTo>
                <a:close/>
                <a:moveTo>
                  <a:pt x="2286636" y="3571876"/>
                </a:moveTo>
                <a:cubicBezTo>
                  <a:pt x="2286636" y="3571876"/>
                  <a:pt x="2286789" y="3571876"/>
                  <a:pt x="2286789" y="3571876"/>
                </a:cubicBezTo>
                <a:cubicBezTo>
                  <a:pt x="2301188" y="3571876"/>
                  <a:pt x="2312830" y="3583586"/>
                  <a:pt x="2312830" y="3598070"/>
                </a:cubicBezTo>
                <a:cubicBezTo>
                  <a:pt x="2312983" y="3612553"/>
                  <a:pt x="2301341" y="3624264"/>
                  <a:pt x="2286942" y="3624264"/>
                </a:cubicBezTo>
                <a:cubicBezTo>
                  <a:pt x="2286789" y="3624264"/>
                  <a:pt x="2286789" y="3624264"/>
                  <a:pt x="2286789" y="3624264"/>
                </a:cubicBezTo>
                <a:cubicBezTo>
                  <a:pt x="2272390" y="3624264"/>
                  <a:pt x="2260748" y="3612708"/>
                  <a:pt x="2260748" y="3598224"/>
                </a:cubicBezTo>
                <a:cubicBezTo>
                  <a:pt x="2260595" y="3583740"/>
                  <a:pt x="2272237" y="3571876"/>
                  <a:pt x="2286636" y="3571876"/>
                </a:cubicBezTo>
                <a:close/>
                <a:moveTo>
                  <a:pt x="3077288" y="3568701"/>
                </a:moveTo>
                <a:cubicBezTo>
                  <a:pt x="3088304" y="3568701"/>
                  <a:pt x="3097057" y="3577487"/>
                  <a:pt x="3097208" y="3588393"/>
                </a:cubicBezTo>
                <a:cubicBezTo>
                  <a:pt x="3097208" y="3599451"/>
                  <a:pt x="3088304" y="3608389"/>
                  <a:pt x="3077439" y="3608389"/>
                </a:cubicBezTo>
                <a:cubicBezTo>
                  <a:pt x="3077439" y="3608389"/>
                  <a:pt x="3077288" y="3608389"/>
                  <a:pt x="3077288" y="3608389"/>
                </a:cubicBezTo>
                <a:cubicBezTo>
                  <a:pt x="3066423" y="3608389"/>
                  <a:pt x="3057520" y="3599603"/>
                  <a:pt x="3057520" y="3588696"/>
                </a:cubicBezTo>
                <a:cubicBezTo>
                  <a:pt x="3057520" y="3577638"/>
                  <a:pt x="3066423" y="3568701"/>
                  <a:pt x="3077288" y="3568701"/>
                </a:cubicBezTo>
                <a:close/>
                <a:moveTo>
                  <a:pt x="1924761" y="3559176"/>
                </a:moveTo>
                <a:cubicBezTo>
                  <a:pt x="1924761" y="3559176"/>
                  <a:pt x="1924761" y="3559176"/>
                  <a:pt x="1924916" y="3559176"/>
                </a:cubicBezTo>
                <a:cubicBezTo>
                  <a:pt x="1938267" y="3559176"/>
                  <a:pt x="1949290" y="3569726"/>
                  <a:pt x="1949290" y="3582838"/>
                </a:cubicBezTo>
                <a:cubicBezTo>
                  <a:pt x="1949445" y="3595949"/>
                  <a:pt x="1938422" y="3606650"/>
                  <a:pt x="1924916" y="3606801"/>
                </a:cubicBezTo>
                <a:cubicBezTo>
                  <a:pt x="1924916" y="3606801"/>
                  <a:pt x="1924916" y="3606801"/>
                  <a:pt x="1924761" y="3606801"/>
                </a:cubicBezTo>
                <a:cubicBezTo>
                  <a:pt x="1911254" y="3606801"/>
                  <a:pt x="1900387" y="3596100"/>
                  <a:pt x="1900387" y="3582988"/>
                </a:cubicBezTo>
                <a:cubicBezTo>
                  <a:pt x="1900232" y="3569876"/>
                  <a:pt x="1911099" y="3559176"/>
                  <a:pt x="1924761" y="3559176"/>
                </a:cubicBezTo>
                <a:close/>
                <a:moveTo>
                  <a:pt x="2405696" y="3556001"/>
                </a:moveTo>
                <a:cubicBezTo>
                  <a:pt x="2405851" y="3556001"/>
                  <a:pt x="2405851" y="3556001"/>
                  <a:pt x="2405851" y="3556001"/>
                </a:cubicBezTo>
                <a:cubicBezTo>
                  <a:pt x="2420265" y="3556001"/>
                  <a:pt x="2431890" y="3567340"/>
                  <a:pt x="2431890" y="3581401"/>
                </a:cubicBezTo>
                <a:cubicBezTo>
                  <a:pt x="2432045" y="3595310"/>
                  <a:pt x="2420420" y="3606801"/>
                  <a:pt x="2406006" y="3606801"/>
                </a:cubicBezTo>
                <a:cubicBezTo>
                  <a:pt x="2406006" y="3606801"/>
                  <a:pt x="2405851" y="3606801"/>
                  <a:pt x="2405851" y="3606801"/>
                </a:cubicBezTo>
                <a:cubicBezTo>
                  <a:pt x="2391436" y="3606801"/>
                  <a:pt x="2379812" y="3595613"/>
                  <a:pt x="2379812" y="3581552"/>
                </a:cubicBezTo>
                <a:cubicBezTo>
                  <a:pt x="2379657" y="3567491"/>
                  <a:pt x="2391436" y="3556001"/>
                  <a:pt x="2405696" y="3556001"/>
                </a:cubicBezTo>
                <a:close/>
                <a:moveTo>
                  <a:pt x="1467639" y="3549651"/>
                </a:moveTo>
                <a:cubicBezTo>
                  <a:pt x="1467639" y="3549651"/>
                  <a:pt x="1467639" y="3549651"/>
                  <a:pt x="1467789" y="3549651"/>
                </a:cubicBezTo>
                <a:cubicBezTo>
                  <a:pt x="1476949" y="3549651"/>
                  <a:pt x="1484308" y="3557042"/>
                  <a:pt x="1484308" y="3566244"/>
                </a:cubicBezTo>
                <a:cubicBezTo>
                  <a:pt x="1484308" y="3575446"/>
                  <a:pt x="1476949" y="3582989"/>
                  <a:pt x="1467639" y="3582989"/>
                </a:cubicBezTo>
                <a:cubicBezTo>
                  <a:pt x="1458478" y="3582989"/>
                  <a:pt x="1450970" y="3575597"/>
                  <a:pt x="1450970" y="3566395"/>
                </a:cubicBezTo>
                <a:cubicBezTo>
                  <a:pt x="1450970" y="3557193"/>
                  <a:pt x="1458478" y="3549651"/>
                  <a:pt x="1467639" y="3549651"/>
                </a:cubicBezTo>
                <a:close/>
                <a:moveTo>
                  <a:pt x="2862181" y="3538538"/>
                </a:moveTo>
                <a:cubicBezTo>
                  <a:pt x="2862181" y="3538538"/>
                  <a:pt x="2862333" y="3538538"/>
                  <a:pt x="2862333" y="3538538"/>
                </a:cubicBezTo>
                <a:cubicBezTo>
                  <a:pt x="2875419" y="3538538"/>
                  <a:pt x="2885918" y="3549104"/>
                  <a:pt x="2886070" y="3562274"/>
                </a:cubicBezTo>
                <a:cubicBezTo>
                  <a:pt x="2886070" y="3575443"/>
                  <a:pt x="2875419" y="3586163"/>
                  <a:pt x="2862333" y="3586163"/>
                </a:cubicBezTo>
                <a:cubicBezTo>
                  <a:pt x="2862333" y="3586163"/>
                  <a:pt x="2862333" y="3586163"/>
                  <a:pt x="2862181" y="3586163"/>
                </a:cubicBezTo>
                <a:cubicBezTo>
                  <a:pt x="2849248" y="3586163"/>
                  <a:pt x="2838597" y="3575596"/>
                  <a:pt x="2838597" y="3562427"/>
                </a:cubicBezTo>
                <a:cubicBezTo>
                  <a:pt x="2838445" y="3549257"/>
                  <a:pt x="2849096" y="3538538"/>
                  <a:pt x="2862181" y="3538538"/>
                </a:cubicBezTo>
                <a:close/>
                <a:moveTo>
                  <a:pt x="1806418" y="3533776"/>
                </a:moveTo>
                <a:cubicBezTo>
                  <a:pt x="1806418" y="3533776"/>
                  <a:pt x="1806570" y="3533776"/>
                  <a:pt x="1806570" y="3533776"/>
                </a:cubicBezTo>
                <a:cubicBezTo>
                  <a:pt x="1818748" y="3533776"/>
                  <a:pt x="1828643" y="3543704"/>
                  <a:pt x="1828795" y="3555924"/>
                </a:cubicBezTo>
                <a:cubicBezTo>
                  <a:pt x="1828795" y="3568144"/>
                  <a:pt x="1818900" y="3578226"/>
                  <a:pt x="1806570" y="3578226"/>
                </a:cubicBezTo>
                <a:cubicBezTo>
                  <a:pt x="1794392" y="3578226"/>
                  <a:pt x="1784497" y="3568297"/>
                  <a:pt x="1784345" y="3556077"/>
                </a:cubicBezTo>
                <a:cubicBezTo>
                  <a:pt x="1784345" y="3543857"/>
                  <a:pt x="1794240" y="3533776"/>
                  <a:pt x="1806418" y="3533776"/>
                </a:cubicBezTo>
                <a:close/>
                <a:moveTo>
                  <a:pt x="2524044" y="3529013"/>
                </a:moveTo>
                <a:cubicBezTo>
                  <a:pt x="2538078" y="3529013"/>
                  <a:pt x="2549367" y="3540302"/>
                  <a:pt x="2549520" y="3554336"/>
                </a:cubicBezTo>
                <a:cubicBezTo>
                  <a:pt x="2549520" y="3568371"/>
                  <a:pt x="2538231" y="3579813"/>
                  <a:pt x="2524196" y="3579813"/>
                </a:cubicBezTo>
                <a:cubicBezTo>
                  <a:pt x="2524196" y="3579813"/>
                  <a:pt x="2524044" y="3579813"/>
                  <a:pt x="2524044" y="3579813"/>
                </a:cubicBezTo>
                <a:cubicBezTo>
                  <a:pt x="2510161" y="3579813"/>
                  <a:pt x="2498720" y="3568524"/>
                  <a:pt x="2498720" y="3554489"/>
                </a:cubicBezTo>
                <a:cubicBezTo>
                  <a:pt x="2498720" y="3540454"/>
                  <a:pt x="2510009" y="3529165"/>
                  <a:pt x="2524044" y="3529013"/>
                </a:cubicBezTo>
                <a:close/>
                <a:moveTo>
                  <a:pt x="958064" y="3524251"/>
                </a:moveTo>
                <a:cubicBezTo>
                  <a:pt x="961884" y="3524251"/>
                  <a:pt x="965207" y="3527057"/>
                  <a:pt x="965207" y="3530601"/>
                </a:cubicBezTo>
                <a:cubicBezTo>
                  <a:pt x="965207" y="3534145"/>
                  <a:pt x="962051" y="3536951"/>
                  <a:pt x="958064" y="3536951"/>
                </a:cubicBezTo>
                <a:cubicBezTo>
                  <a:pt x="954075" y="3536951"/>
                  <a:pt x="950919" y="3534145"/>
                  <a:pt x="950919" y="3530748"/>
                </a:cubicBezTo>
                <a:cubicBezTo>
                  <a:pt x="950919" y="3527204"/>
                  <a:pt x="954075" y="3524251"/>
                  <a:pt x="958064" y="3524251"/>
                </a:cubicBezTo>
                <a:close/>
                <a:moveTo>
                  <a:pt x="767563" y="3524251"/>
                </a:moveTo>
                <a:cubicBezTo>
                  <a:pt x="770579" y="3524251"/>
                  <a:pt x="773120" y="3526632"/>
                  <a:pt x="773120" y="3529648"/>
                </a:cubicBezTo>
                <a:cubicBezTo>
                  <a:pt x="773120" y="3532824"/>
                  <a:pt x="770738" y="3535205"/>
                  <a:pt x="767563" y="3535364"/>
                </a:cubicBezTo>
                <a:cubicBezTo>
                  <a:pt x="764546" y="3535364"/>
                  <a:pt x="762007" y="3532824"/>
                  <a:pt x="762007" y="3529807"/>
                </a:cubicBezTo>
                <a:cubicBezTo>
                  <a:pt x="762007" y="3526632"/>
                  <a:pt x="764546" y="3524251"/>
                  <a:pt x="767563" y="3524251"/>
                </a:cubicBezTo>
                <a:close/>
                <a:moveTo>
                  <a:pt x="583322" y="3517900"/>
                </a:moveTo>
                <a:cubicBezTo>
                  <a:pt x="585615" y="3517900"/>
                  <a:pt x="587379" y="3519664"/>
                  <a:pt x="587379" y="3521781"/>
                </a:cubicBezTo>
                <a:cubicBezTo>
                  <a:pt x="587379" y="3524074"/>
                  <a:pt x="585615" y="3525838"/>
                  <a:pt x="583499" y="3525838"/>
                </a:cubicBezTo>
                <a:cubicBezTo>
                  <a:pt x="581206" y="3525838"/>
                  <a:pt x="579441" y="3524074"/>
                  <a:pt x="579441" y="3521781"/>
                </a:cubicBezTo>
                <a:cubicBezTo>
                  <a:pt x="579441" y="3519664"/>
                  <a:pt x="581206" y="3517900"/>
                  <a:pt x="583322" y="3517900"/>
                </a:cubicBezTo>
                <a:close/>
                <a:moveTo>
                  <a:pt x="1156426" y="3514726"/>
                </a:moveTo>
                <a:cubicBezTo>
                  <a:pt x="1156426" y="3514726"/>
                  <a:pt x="1156577" y="3514726"/>
                  <a:pt x="1156577" y="3514726"/>
                </a:cubicBezTo>
                <a:cubicBezTo>
                  <a:pt x="1161436" y="3514726"/>
                  <a:pt x="1165231" y="3518674"/>
                  <a:pt x="1165231" y="3523533"/>
                </a:cubicBezTo>
                <a:cubicBezTo>
                  <a:pt x="1165231" y="3528241"/>
                  <a:pt x="1161436" y="3532189"/>
                  <a:pt x="1156577" y="3532189"/>
                </a:cubicBezTo>
                <a:cubicBezTo>
                  <a:pt x="1151717" y="3532189"/>
                  <a:pt x="1147770" y="3528392"/>
                  <a:pt x="1147770" y="3523533"/>
                </a:cubicBezTo>
                <a:cubicBezTo>
                  <a:pt x="1147770" y="3518674"/>
                  <a:pt x="1151717" y="3514726"/>
                  <a:pt x="1156426" y="3514726"/>
                </a:cubicBezTo>
                <a:close/>
                <a:moveTo>
                  <a:pt x="3563063" y="3511550"/>
                </a:moveTo>
                <a:cubicBezTo>
                  <a:pt x="3563063" y="3511550"/>
                  <a:pt x="3563213" y="3511550"/>
                  <a:pt x="3563213" y="3511550"/>
                </a:cubicBezTo>
                <a:cubicBezTo>
                  <a:pt x="3566973" y="3511550"/>
                  <a:pt x="3570282" y="3514708"/>
                  <a:pt x="3570282" y="3518619"/>
                </a:cubicBezTo>
                <a:cubicBezTo>
                  <a:pt x="3570282" y="3522529"/>
                  <a:pt x="3567124" y="3525838"/>
                  <a:pt x="3563213" y="3525838"/>
                </a:cubicBezTo>
                <a:cubicBezTo>
                  <a:pt x="3559303" y="3525838"/>
                  <a:pt x="3555994" y="3522679"/>
                  <a:pt x="3555994" y="3518769"/>
                </a:cubicBezTo>
                <a:cubicBezTo>
                  <a:pt x="3555994" y="3514859"/>
                  <a:pt x="3559153" y="3511550"/>
                  <a:pt x="3563063" y="3511550"/>
                </a:cubicBezTo>
                <a:close/>
                <a:moveTo>
                  <a:pt x="3371845" y="3509963"/>
                </a:moveTo>
                <a:cubicBezTo>
                  <a:pt x="3378002" y="3509963"/>
                  <a:pt x="3382957" y="3515272"/>
                  <a:pt x="3382957" y="3521869"/>
                </a:cubicBezTo>
                <a:cubicBezTo>
                  <a:pt x="3382957" y="3528466"/>
                  <a:pt x="3378002" y="3533776"/>
                  <a:pt x="3371845" y="3533776"/>
                </a:cubicBezTo>
                <a:cubicBezTo>
                  <a:pt x="3365688" y="3533776"/>
                  <a:pt x="3360732" y="3528466"/>
                  <a:pt x="3360732" y="3522030"/>
                </a:cubicBezTo>
                <a:cubicBezTo>
                  <a:pt x="3360732" y="3515433"/>
                  <a:pt x="3365688" y="3509963"/>
                  <a:pt x="3371845" y="3509963"/>
                </a:cubicBezTo>
                <a:close/>
                <a:moveTo>
                  <a:pt x="3746495" y="3508375"/>
                </a:moveTo>
                <a:cubicBezTo>
                  <a:pt x="3747421" y="3508375"/>
                  <a:pt x="3748082" y="3509518"/>
                  <a:pt x="3748082" y="3510661"/>
                </a:cubicBezTo>
                <a:cubicBezTo>
                  <a:pt x="3748082" y="3511995"/>
                  <a:pt x="3747421" y="3513138"/>
                  <a:pt x="3746495" y="3513138"/>
                </a:cubicBezTo>
                <a:cubicBezTo>
                  <a:pt x="3745569" y="3513138"/>
                  <a:pt x="3744907" y="3511995"/>
                  <a:pt x="3744907" y="3510661"/>
                </a:cubicBezTo>
                <a:cubicBezTo>
                  <a:pt x="3744907" y="3509518"/>
                  <a:pt x="3745569" y="3508375"/>
                  <a:pt x="3746495" y="3508375"/>
                </a:cubicBezTo>
                <a:close/>
                <a:moveTo>
                  <a:pt x="1691400" y="3498851"/>
                </a:moveTo>
                <a:cubicBezTo>
                  <a:pt x="1702266" y="3498851"/>
                  <a:pt x="1711169" y="3508110"/>
                  <a:pt x="1711169" y="3519410"/>
                </a:cubicBezTo>
                <a:cubicBezTo>
                  <a:pt x="1711320" y="3530866"/>
                  <a:pt x="1702416" y="3540126"/>
                  <a:pt x="1691551" y="3540126"/>
                </a:cubicBezTo>
                <a:cubicBezTo>
                  <a:pt x="1691400" y="3540126"/>
                  <a:pt x="1691400" y="3540126"/>
                  <a:pt x="1691400" y="3540126"/>
                </a:cubicBezTo>
                <a:cubicBezTo>
                  <a:pt x="1680535" y="3540126"/>
                  <a:pt x="1671632" y="3531023"/>
                  <a:pt x="1671632" y="3519567"/>
                </a:cubicBezTo>
                <a:cubicBezTo>
                  <a:pt x="1671632" y="3508267"/>
                  <a:pt x="1680384" y="3499008"/>
                  <a:pt x="1691400" y="3498851"/>
                </a:cubicBezTo>
                <a:close/>
                <a:moveTo>
                  <a:pt x="3174051" y="3497263"/>
                </a:moveTo>
                <a:cubicBezTo>
                  <a:pt x="3174201" y="3497263"/>
                  <a:pt x="3174201" y="3497263"/>
                  <a:pt x="3174201" y="3497263"/>
                </a:cubicBezTo>
                <a:cubicBezTo>
                  <a:pt x="3185025" y="3497263"/>
                  <a:pt x="3193895" y="3506049"/>
                  <a:pt x="3193895" y="3516955"/>
                </a:cubicBezTo>
                <a:cubicBezTo>
                  <a:pt x="3194045" y="3528013"/>
                  <a:pt x="3185175" y="3536951"/>
                  <a:pt x="3174201" y="3536951"/>
                </a:cubicBezTo>
                <a:cubicBezTo>
                  <a:pt x="3163377" y="3536951"/>
                  <a:pt x="3154507" y="3528165"/>
                  <a:pt x="3154507" y="3517258"/>
                </a:cubicBezTo>
                <a:cubicBezTo>
                  <a:pt x="3154357" y="3506200"/>
                  <a:pt x="3163227" y="3497263"/>
                  <a:pt x="3174051" y="3497263"/>
                </a:cubicBezTo>
                <a:close/>
                <a:moveTo>
                  <a:pt x="3924295" y="3495675"/>
                </a:moveTo>
                <a:cubicBezTo>
                  <a:pt x="3925247" y="3495826"/>
                  <a:pt x="3925882" y="3496431"/>
                  <a:pt x="3925882" y="3497338"/>
                </a:cubicBezTo>
                <a:cubicBezTo>
                  <a:pt x="3925882" y="3498094"/>
                  <a:pt x="3925247" y="3498850"/>
                  <a:pt x="3924295" y="3498850"/>
                </a:cubicBezTo>
                <a:cubicBezTo>
                  <a:pt x="3923501" y="3498850"/>
                  <a:pt x="3922707" y="3498245"/>
                  <a:pt x="3922707" y="3497338"/>
                </a:cubicBezTo>
                <a:cubicBezTo>
                  <a:pt x="3922707" y="3496431"/>
                  <a:pt x="3923501" y="3495675"/>
                  <a:pt x="3924295" y="3495675"/>
                </a:cubicBezTo>
                <a:close/>
                <a:moveTo>
                  <a:pt x="2638344" y="3490913"/>
                </a:moveTo>
                <a:cubicBezTo>
                  <a:pt x="2652378" y="3490913"/>
                  <a:pt x="2663667" y="3502202"/>
                  <a:pt x="2663820" y="3516236"/>
                </a:cubicBezTo>
                <a:cubicBezTo>
                  <a:pt x="2663820" y="3530271"/>
                  <a:pt x="2652531" y="3541560"/>
                  <a:pt x="2638496" y="3541713"/>
                </a:cubicBezTo>
                <a:cubicBezTo>
                  <a:pt x="2624461" y="3541713"/>
                  <a:pt x="2613020" y="3530424"/>
                  <a:pt x="2613020" y="3516389"/>
                </a:cubicBezTo>
                <a:cubicBezTo>
                  <a:pt x="2613020" y="3502354"/>
                  <a:pt x="2624309" y="3491065"/>
                  <a:pt x="2638344" y="3490913"/>
                </a:cubicBezTo>
                <a:close/>
                <a:moveTo>
                  <a:pt x="1362801" y="3486151"/>
                </a:moveTo>
                <a:cubicBezTo>
                  <a:pt x="1362801" y="3486151"/>
                  <a:pt x="1362801" y="3486151"/>
                  <a:pt x="1362952" y="3486151"/>
                </a:cubicBezTo>
                <a:cubicBezTo>
                  <a:pt x="1373817" y="3486151"/>
                  <a:pt x="1382708" y="3494937"/>
                  <a:pt x="1382708" y="3505995"/>
                </a:cubicBezTo>
                <a:cubicBezTo>
                  <a:pt x="1382708" y="3516901"/>
                  <a:pt x="1373968" y="3525839"/>
                  <a:pt x="1362952" y="3525839"/>
                </a:cubicBezTo>
                <a:cubicBezTo>
                  <a:pt x="1351936" y="3525839"/>
                  <a:pt x="1343184" y="3517053"/>
                  <a:pt x="1343032" y="3505995"/>
                </a:cubicBezTo>
                <a:cubicBezTo>
                  <a:pt x="1343032" y="3495088"/>
                  <a:pt x="1351784" y="3486151"/>
                  <a:pt x="1362801" y="3486151"/>
                </a:cubicBezTo>
                <a:close/>
                <a:moveTo>
                  <a:pt x="2966880" y="3473451"/>
                </a:moveTo>
                <a:cubicBezTo>
                  <a:pt x="2967032" y="3473451"/>
                  <a:pt x="2967032" y="3473451"/>
                  <a:pt x="2967032" y="3473451"/>
                </a:cubicBezTo>
                <a:cubicBezTo>
                  <a:pt x="2981822" y="3473451"/>
                  <a:pt x="2993867" y="3485530"/>
                  <a:pt x="2994020" y="3500362"/>
                </a:cubicBezTo>
                <a:cubicBezTo>
                  <a:pt x="2994020" y="3515346"/>
                  <a:pt x="2981975" y="3527426"/>
                  <a:pt x="2967185" y="3527426"/>
                </a:cubicBezTo>
                <a:cubicBezTo>
                  <a:pt x="2967032" y="3527426"/>
                  <a:pt x="2967032" y="3527426"/>
                  <a:pt x="2967032" y="3527426"/>
                </a:cubicBezTo>
                <a:cubicBezTo>
                  <a:pt x="2952243" y="3527426"/>
                  <a:pt x="2940197" y="3515499"/>
                  <a:pt x="2940045" y="3500668"/>
                </a:cubicBezTo>
                <a:cubicBezTo>
                  <a:pt x="2940045" y="3485683"/>
                  <a:pt x="2952090" y="3473604"/>
                  <a:pt x="2966880" y="3473451"/>
                </a:cubicBezTo>
                <a:close/>
                <a:moveTo>
                  <a:pt x="1579401" y="3446463"/>
                </a:moveTo>
                <a:cubicBezTo>
                  <a:pt x="1579401" y="3446463"/>
                  <a:pt x="1579557" y="3446463"/>
                  <a:pt x="1579557" y="3446463"/>
                </a:cubicBezTo>
                <a:cubicBezTo>
                  <a:pt x="1594377" y="3446463"/>
                  <a:pt x="1606389" y="3458155"/>
                  <a:pt x="1606389" y="3472581"/>
                </a:cubicBezTo>
                <a:cubicBezTo>
                  <a:pt x="1606545" y="3487007"/>
                  <a:pt x="1594533" y="3498851"/>
                  <a:pt x="1579557" y="3498851"/>
                </a:cubicBezTo>
                <a:cubicBezTo>
                  <a:pt x="1564738" y="3498851"/>
                  <a:pt x="1552726" y="3487158"/>
                  <a:pt x="1552570" y="3472733"/>
                </a:cubicBezTo>
                <a:cubicBezTo>
                  <a:pt x="1552570" y="3458307"/>
                  <a:pt x="1564582" y="3446615"/>
                  <a:pt x="1579401" y="3446463"/>
                </a:cubicBezTo>
                <a:close/>
                <a:moveTo>
                  <a:pt x="2750261" y="3436938"/>
                </a:moveTo>
                <a:cubicBezTo>
                  <a:pt x="2767330" y="3436938"/>
                  <a:pt x="2781140" y="3450627"/>
                  <a:pt x="2781140" y="3467739"/>
                </a:cubicBezTo>
                <a:cubicBezTo>
                  <a:pt x="2781295" y="3484850"/>
                  <a:pt x="2767485" y="3498851"/>
                  <a:pt x="2750416" y="3498851"/>
                </a:cubicBezTo>
                <a:cubicBezTo>
                  <a:pt x="2750416" y="3498851"/>
                  <a:pt x="2750261" y="3498851"/>
                  <a:pt x="2750261" y="3498851"/>
                </a:cubicBezTo>
                <a:cubicBezTo>
                  <a:pt x="2733192" y="3498851"/>
                  <a:pt x="2719537" y="3485006"/>
                  <a:pt x="2719382" y="3468050"/>
                </a:cubicBezTo>
                <a:cubicBezTo>
                  <a:pt x="2719382" y="3450938"/>
                  <a:pt x="2733192" y="3436938"/>
                  <a:pt x="2750261" y="3436938"/>
                </a:cubicBezTo>
                <a:close/>
                <a:moveTo>
                  <a:pt x="2164322" y="3436938"/>
                </a:moveTo>
                <a:cubicBezTo>
                  <a:pt x="2164322" y="3436938"/>
                  <a:pt x="2164474" y="3436938"/>
                  <a:pt x="2164474" y="3436938"/>
                </a:cubicBezTo>
                <a:cubicBezTo>
                  <a:pt x="2181512" y="3436938"/>
                  <a:pt x="2195355" y="3450980"/>
                  <a:pt x="2195355" y="3468454"/>
                </a:cubicBezTo>
                <a:cubicBezTo>
                  <a:pt x="2195507" y="3486084"/>
                  <a:pt x="2181664" y="3500282"/>
                  <a:pt x="2164626" y="3500438"/>
                </a:cubicBezTo>
                <a:cubicBezTo>
                  <a:pt x="2164626" y="3500438"/>
                  <a:pt x="2164474" y="3500438"/>
                  <a:pt x="2164474" y="3500438"/>
                </a:cubicBezTo>
                <a:cubicBezTo>
                  <a:pt x="2147437" y="3500438"/>
                  <a:pt x="2133594" y="3486240"/>
                  <a:pt x="2133594" y="3468766"/>
                </a:cubicBezTo>
                <a:cubicBezTo>
                  <a:pt x="2133594" y="3451292"/>
                  <a:pt x="2147285" y="3437094"/>
                  <a:pt x="2164322" y="3436938"/>
                </a:cubicBezTo>
                <a:close/>
                <a:moveTo>
                  <a:pt x="873051" y="3436938"/>
                </a:moveTo>
                <a:cubicBezTo>
                  <a:pt x="873051" y="3436938"/>
                  <a:pt x="873211" y="3436938"/>
                  <a:pt x="873211" y="3436938"/>
                </a:cubicBezTo>
                <a:cubicBezTo>
                  <a:pt x="877541" y="3436938"/>
                  <a:pt x="881067" y="3440466"/>
                  <a:pt x="881067" y="3444795"/>
                </a:cubicBezTo>
                <a:cubicBezTo>
                  <a:pt x="881067" y="3449125"/>
                  <a:pt x="877541" y="3452813"/>
                  <a:pt x="873211" y="3452813"/>
                </a:cubicBezTo>
                <a:cubicBezTo>
                  <a:pt x="868881" y="3452813"/>
                  <a:pt x="865193" y="3449285"/>
                  <a:pt x="865193" y="3444956"/>
                </a:cubicBezTo>
                <a:cubicBezTo>
                  <a:pt x="865193" y="3440466"/>
                  <a:pt x="868721" y="3436938"/>
                  <a:pt x="873051" y="3436938"/>
                </a:cubicBezTo>
                <a:close/>
                <a:moveTo>
                  <a:pt x="2043823" y="3432176"/>
                </a:moveTo>
                <a:cubicBezTo>
                  <a:pt x="2043823" y="3432176"/>
                  <a:pt x="2043823" y="3432176"/>
                  <a:pt x="2043978" y="3432176"/>
                </a:cubicBezTo>
                <a:cubicBezTo>
                  <a:pt x="2060892" y="3432176"/>
                  <a:pt x="2074702" y="3445865"/>
                  <a:pt x="2074702" y="3462977"/>
                </a:cubicBezTo>
                <a:cubicBezTo>
                  <a:pt x="2074857" y="3480088"/>
                  <a:pt x="2061047" y="3494089"/>
                  <a:pt x="2043978" y="3494089"/>
                </a:cubicBezTo>
                <a:cubicBezTo>
                  <a:pt x="2043978" y="3494089"/>
                  <a:pt x="2043978" y="3494089"/>
                  <a:pt x="2043823" y="3494089"/>
                </a:cubicBezTo>
                <a:cubicBezTo>
                  <a:pt x="2026909" y="3494089"/>
                  <a:pt x="2013099" y="3480244"/>
                  <a:pt x="2012944" y="3463132"/>
                </a:cubicBezTo>
                <a:cubicBezTo>
                  <a:pt x="2012944" y="3446176"/>
                  <a:pt x="2026754" y="3432176"/>
                  <a:pt x="2043823" y="3432176"/>
                </a:cubicBezTo>
                <a:close/>
                <a:moveTo>
                  <a:pt x="1063632" y="3432176"/>
                </a:moveTo>
                <a:cubicBezTo>
                  <a:pt x="1070756" y="3432176"/>
                  <a:pt x="1076333" y="3437906"/>
                  <a:pt x="1076333" y="3444876"/>
                </a:cubicBezTo>
                <a:cubicBezTo>
                  <a:pt x="1076333" y="3451845"/>
                  <a:pt x="1070756" y="3457576"/>
                  <a:pt x="1063786" y="3457576"/>
                </a:cubicBezTo>
                <a:cubicBezTo>
                  <a:pt x="1063632" y="3457576"/>
                  <a:pt x="1063632" y="3457576"/>
                  <a:pt x="1063632" y="3457576"/>
                </a:cubicBezTo>
                <a:cubicBezTo>
                  <a:pt x="1056662" y="3457576"/>
                  <a:pt x="1050932" y="3452000"/>
                  <a:pt x="1050932" y="3444876"/>
                </a:cubicBezTo>
                <a:cubicBezTo>
                  <a:pt x="1050932" y="3437906"/>
                  <a:pt x="1056662" y="3432176"/>
                  <a:pt x="1063632" y="3432176"/>
                </a:cubicBezTo>
                <a:close/>
                <a:moveTo>
                  <a:pt x="2285125" y="3430588"/>
                </a:moveTo>
                <a:cubicBezTo>
                  <a:pt x="2285125" y="3430588"/>
                  <a:pt x="2285125" y="3430588"/>
                  <a:pt x="2285277" y="3430588"/>
                </a:cubicBezTo>
                <a:cubicBezTo>
                  <a:pt x="2302163" y="3430588"/>
                  <a:pt x="2316006" y="3444664"/>
                  <a:pt x="2316158" y="3462181"/>
                </a:cubicBezTo>
                <a:cubicBezTo>
                  <a:pt x="2316158" y="3479699"/>
                  <a:pt x="2302467" y="3494088"/>
                  <a:pt x="2285277" y="3494088"/>
                </a:cubicBezTo>
                <a:cubicBezTo>
                  <a:pt x="2268240" y="3494088"/>
                  <a:pt x="2254397" y="3480011"/>
                  <a:pt x="2254245" y="3462494"/>
                </a:cubicBezTo>
                <a:cubicBezTo>
                  <a:pt x="2254245" y="3444977"/>
                  <a:pt x="2268088" y="3430588"/>
                  <a:pt x="2285125" y="3430588"/>
                </a:cubicBezTo>
                <a:close/>
                <a:moveTo>
                  <a:pt x="688906" y="3430588"/>
                </a:moveTo>
                <a:cubicBezTo>
                  <a:pt x="692424" y="3430588"/>
                  <a:pt x="695177" y="3433376"/>
                  <a:pt x="695332" y="3436938"/>
                </a:cubicBezTo>
                <a:cubicBezTo>
                  <a:pt x="695332" y="3440500"/>
                  <a:pt x="692424" y="3443288"/>
                  <a:pt x="689057" y="3443288"/>
                </a:cubicBezTo>
                <a:cubicBezTo>
                  <a:pt x="685540" y="3443288"/>
                  <a:pt x="682632" y="3440500"/>
                  <a:pt x="682632" y="3436938"/>
                </a:cubicBezTo>
                <a:cubicBezTo>
                  <a:pt x="682632" y="3433531"/>
                  <a:pt x="685387" y="3430588"/>
                  <a:pt x="688906" y="3430588"/>
                </a:cubicBezTo>
                <a:close/>
                <a:moveTo>
                  <a:pt x="3456776" y="3419476"/>
                </a:moveTo>
                <a:cubicBezTo>
                  <a:pt x="3465952" y="3419476"/>
                  <a:pt x="3473445" y="3426499"/>
                  <a:pt x="3473445" y="3435278"/>
                </a:cubicBezTo>
                <a:cubicBezTo>
                  <a:pt x="3473445" y="3444057"/>
                  <a:pt x="3466105" y="3451226"/>
                  <a:pt x="3456929" y="3451226"/>
                </a:cubicBezTo>
                <a:cubicBezTo>
                  <a:pt x="3456929" y="3451226"/>
                  <a:pt x="3456929" y="3451226"/>
                  <a:pt x="3456776" y="3451226"/>
                </a:cubicBezTo>
                <a:cubicBezTo>
                  <a:pt x="3447753" y="3451226"/>
                  <a:pt x="3440260" y="3444203"/>
                  <a:pt x="3440107" y="3435424"/>
                </a:cubicBezTo>
                <a:cubicBezTo>
                  <a:pt x="3440107" y="3426645"/>
                  <a:pt x="3447601" y="3419476"/>
                  <a:pt x="3456776" y="3419476"/>
                </a:cubicBezTo>
                <a:close/>
                <a:moveTo>
                  <a:pt x="1264299" y="3419476"/>
                </a:moveTo>
                <a:cubicBezTo>
                  <a:pt x="1264299" y="3419476"/>
                  <a:pt x="1264452" y="3419476"/>
                  <a:pt x="1264452" y="3419476"/>
                </a:cubicBezTo>
                <a:cubicBezTo>
                  <a:pt x="1273626" y="3419476"/>
                  <a:pt x="1280968" y="3426969"/>
                  <a:pt x="1281120" y="3436145"/>
                </a:cubicBezTo>
                <a:cubicBezTo>
                  <a:pt x="1281120" y="3445320"/>
                  <a:pt x="1273626" y="3452814"/>
                  <a:pt x="1264452" y="3452814"/>
                </a:cubicBezTo>
                <a:cubicBezTo>
                  <a:pt x="1255276" y="3452814"/>
                  <a:pt x="1247781" y="3445320"/>
                  <a:pt x="1247781" y="3436145"/>
                </a:cubicBezTo>
                <a:cubicBezTo>
                  <a:pt x="1247781" y="3426969"/>
                  <a:pt x="1255123" y="3419476"/>
                  <a:pt x="1264299" y="3419476"/>
                </a:cubicBezTo>
                <a:close/>
                <a:moveTo>
                  <a:pt x="3640926" y="3419475"/>
                </a:moveTo>
                <a:cubicBezTo>
                  <a:pt x="3644878" y="3419475"/>
                  <a:pt x="3648070" y="3422633"/>
                  <a:pt x="3648070" y="3426544"/>
                </a:cubicBezTo>
                <a:cubicBezTo>
                  <a:pt x="3648070" y="3430454"/>
                  <a:pt x="3644878" y="3433612"/>
                  <a:pt x="3640926" y="3433763"/>
                </a:cubicBezTo>
                <a:cubicBezTo>
                  <a:pt x="3636974" y="3433763"/>
                  <a:pt x="3633782" y="3430604"/>
                  <a:pt x="3633782" y="3426694"/>
                </a:cubicBezTo>
                <a:cubicBezTo>
                  <a:pt x="3633782" y="3422784"/>
                  <a:pt x="3636974" y="3419475"/>
                  <a:pt x="3640926" y="3419475"/>
                </a:cubicBezTo>
                <a:close/>
                <a:moveTo>
                  <a:pt x="510234" y="3419475"/>
                </a:moveTo>
                <a:cubicBezTo>
                  <a:pt x="510234" y="3419475"/>
                  <a:pt x="510234" y="3419475"/>
                  <a:pt x="510384" y="3419475"/>
                </a:cubicBezTo>
                <a:cubicBezTo>
                  <a:pt x="513388" y="3419475"/>
                  <a:pt x="515940" y="3422028"/>
                  <a:pt x="515940" y="3425031"/>
                </a:cubicBezTo>
                <a:cubicBezTo>
                  <a:pt x="515940" y="3428185"/>
                  <a:pt x="513388" y="3430588"/>
                  <a:pt x="510384" y="3430588"/>
                </a:cubicBezTo>
                <a:cubicBezTo>
                  <a:pt x="507230" y="3430588"/>
                  <a:pt x="504828" y="3428185"/>
                  <a:pt x="504828" y="3425031"/>
                </a:cubicBezTo>
                <a:cubicBezTo>
                  <a:pt x="504828" y="3422028"/>
                  <a:pt x="507230" y="3419475"/>
                  <a:pt x="510234" y="3419475"/>
                </a:cubicBezTo>
                <a:close/>
                <a:moveTo>
                  <a:pt x="3264689" y="3416301"/>
                </a:moveTo>
                <a:cubicBezTo>
                  <a:pt x="3276476" y="3416301"/>
                  <a:pt x="3286120" y="3425826"/>
                  <a:pt x="3286120" y="3437656"/>
                </a:cubicBezTo>
                <a:cubicBezTo>
                  <a:pt x="3286120" y="3449485"/>
                  <a:pt x="3276629" y="3459010"/>
                  <a:pt x="3264842" y="3459164"/>
                </a:cubicBezTo>
                <a:cubicBezTo>
                  <a:pt x="3253054" y="3459164"/>
                  <a:pt x="3243410" y="3449639"/>
                  <a:pt x="3243410" y="3437809"/>
                </a:cubicBezTo>
                <a:cubicBezTo>
                  <a:pt x="3243257" y="3425826"/>
                  <a:pt x="3252901" y="3416301"/>
                  <a:pt x="3264689" y="3416301"/>
                </a:cubicBezTo>
                <a:close/>
                <a:moveTo>
                  <a:pt x="1923888" y="3416301"/>
                </a:moveTo>
                <a:cubicBezTo>
                  <a:pt x="1924044" y="3416301"/>
                  <a:pt x="1924044" y="3416301"/>
                  <a:pt x="1924044" y="3416301"/>
                </a:cubicBezTo>
                <a:cubicBezTo>
                  <a:pt x="1940610" y="3416301"/>
                  <a:pt x="1954207" y="3429388"/>
                  <a:pt x="1954207" y="3445518"/>
                </a:cubicBezTo>
                <a:cubicBezTo>
                  <a:pt x="1954207" y="3461800"/>
                  <a:pt x="1940767" y="3474887"/>
                  <a:pt x="1924201" y="3475039"/>
                </a:cubicBezTo>
                <a:cubicBezTo>
                  <a:pt x="1924201" y="3475039"/>
                  <a:pt x="1924044" y="3475039"/>
                  <a:pt x="1924044" y="3475039"/>
                </a:cubicBezTo>
                <a:cubicBezTo>
                  <a:pt x="1907478" y="3475039"/>
                  <a:pt x="1894038" y="3461952"/>
                  <a:pt x="1893882" y="3445670"/>
                </a:cubicBezTo>
                <a:cubicBezTo>
                  <a:pt x="1893882" y="3429540"/>
                  <a:pt x="1907322" y="3416301"/>
                  <a:pt x="1923888" y="3416301"/>
                </a:cubicBezTo>
                <a:close/>
                <a:moveTo>
                  <a:pt x="2404979" y="3413126"/>
                </a:moveTo>
                <a:cubicBezTo>
                  <a:pt x="2405135" y="3413126"/>
                  <a:pt x="2405135" y="3413126"/>
                  <a:pt x="2405135" y="3413126"/>
                </a:cubicBezTo>
                <a:cubicBezTo>
                  <a:pt x="2422609" y="3413126"/>
                  <a:pt x="2436807" y="3426969"/>
                  <a:pt x="2436807" y="3444006"/>
                </a:cubicBezTo>
                <a:cubicBezTo>
                  <a:pt x="2436807" y="3461044"/>
                  <a:pt x="2422765" y="3474887"/>
                  <a:pt x="2405291" y="3475039"/>
                </a:cubicBezTo>
                <a:cubicBezTo>
                  <a:pt x="2405135" y="3475039"/>
                  <a:pt x="2405135" y="3475039"/>
                  <a:pt x="2405135" y="3475039"/>
                </a:cubicBezTo>
                <a:cubicBezTo>
                  <a:pt x="2387661" y="3475039"/>
                  <a:pt x="2373463" y="3461196"/>
                  <a:pt x="2373463" y="3444158"/>
                </a:cubicBezTo>
                <a:cubicBezTo>
                  <a:pt x="2373307" y="3427121"/>
                  <a:pt x="2387505" y="3413126"/>
                  <a:pt x="2404979" y="3413126"/>
                </a:cubicBezTo>
                <a:close/>
                <a:moveTo>
                  <a:pt x="3818726" y="3408363"/>
                </a:moveTo>
                <a:cubicBezTo>
                  <a:pt x="3820916" y="3408363"/>
                  <a:pt x="3822695" y="3410498"/>
                  <a:pt x="3822695" y="3413125"/>
                </a:cubicBezTo>
                <a:cubicBezTo>
                  <a:pt x="3822695" y="3415753"/>
                  <a:pt x="3820916" y="3417888"/>
                  <a:pt x="3818726" y="3417888"/>
                </a:cubicBezTo>
                <a:cubicBezTo>
                  <a:pt x="3816536" y="3417888"/>
                  <a:pt x="3814757" y="3415753"/>
                  <a:pt x="3814757" y="3413125"/>
                </a:cubicBezTo>
                <a:cubicBezTo>
                  <a:pt x="3814757" y="3410498"/>
                  <a:pt x="3816536" y="3408363"/>
                  <a:pt x="3818726" y="3408363"/>
                </a:cubicBezTo>
                <a:close/>
                <a:moveTo>
                  <a:pt x="3066175" y="3405188"/>
                </a:moveTo>
                <a:cubicBezTo>
                  <a:pt x="3066175" y="3405188"/>
                  <a:pt x="3066175" y="3405188"/>
                  <a:pt x="3066328" y="3405188"/>
                </a:cubicBezTo>
                <a:cubicBezTo>
                  <a:pt x="3079819" y="3405188"/>
                  <a:pt x="3090705" y="3416261"/>
                  <a:pt x="3090858" y="3429794"/>
                </a:cubicBezTo>
                <a:cubicBezTo>
                  <a:pt x="3090858" y="3443328"/>
                  <a:pt x="3079973" y="3454401"/>
                  <a:pt x="3066328" y="3454401"/>
                </a:cubicBezTo>
                <a:cubicBezTo>
                  <a:pt x="3052837" y="3454401"/>
                  <a:pt x="3041798" y="3443482"/>
                  <a:pt x="3041798" y="3429948"/>
                </a:cubicBezTo>
                <a:cubicBezTo>
                  <a:pt x="3041645" y="3416261"/>
                  <a:pt x="3052683" y="3405342"/>
                  <a:pt x="3066175" y="3405188"/>
                </a:cubicBezTo>
                <a:close/>
                <a:moveTo>
                  <a:pt x="3990970" y="3394075"/>
                </a:moveTo>
                <a:cubicBezTo>
                  <a:pt x="3991848" y="3394075"/>
                  <a:pt x="3992559" y="3394786"/>
                  <a:pt x="3992559" y="3395663"/>
                </a:cubicBezTo>
                <a:cubicBezTo>
                  <a:pt x="3992559" y="3396540"/>
                  <a:pt x="3991848" y="3397251"/>
                  <a:pt x="3990970" y="3397251"/>
                </a:cubicBezTo>
                <a:cubicBezTo>
                  <a:pt x="3990093" y="3397251"/>
                  <a:pt x="3989382" y="3396540"/>
                  <a:pt x="3989382" y="3395663"/>
                </a:cubicBezTo>
                <a:cubicBezTo>
                  <a:pt x="3989382" y="3394786"/>
                  <a:pt x="3990093" y="3394075"/>
                  <a:pt x="3990970" y="3394075"/>
                </a:cubicBezTo>
                <a:close/>
                <a:moveTo>
                  <a:pt x="1472401" y="3392488"/>
                </a:moveTo>
                <a:cubicBezTo>
                  <a:pt x="1485138" y="3392488"/>
                  <a:pt x="1495420" y="3402650"/>
                  <a:pt x="1495420" y="3415430"/>
                </a:cubicBezTo>
                <a:cubicBezTo>
                  <a:pt x="1495420" y="3428210"/>
                  <a:pt x="1485292" y="3438526"/>
                  <a:pt x="1472554" y="3438526"/>
                </a:cubicBezTo>
                <a:cubicBezTo>
                  <a:pt x="1472554" y="3438526"/>
                  <a:pt x="1472401" y="3438526"/>
                  <a:pt x="1472401" y="3438526"/>
                </a:cubicBezTo>
                <a:cubicBezTo>
                  <a:pt x="1459817" y="3438526"/>
                  <a:pt x="1449535" y="3428364"/>
                  <a:pt x="1449382" y="3415584"/>
                </a:cubicBezTo>
                <a:cubicBezTo>
                  <a:pt x="1449382" y="3402804"/>
                  <a:pt x="1459664" y="3392488"/>
                  <a:pt x="1472401" y="3392488"/>
                </a:cubicBezTo>
                <a:close/>
                <a:moveTo>
                  <a:pt x="1806414" y="3387726"/>
                </a:moveTo>
                <a:cubicBezTo>
                  <a:pt x="1806569" y="3387726"/>
                  <a:pt x="1806569" y="3387726"/>
                  <a:pt x="1806569" y="3387726"/>
                </a:cubicBezTo>
                <a:cubicBezTo>
                  <a:pt x="1822324" y="3387726"/>
                  <a:pt x="1835144" y="3400426"/>
                  <a:pt x="1835144" y="3416223"/>
                </a:cubicBezTo>
                <a:cubicBezTo>
                  <a:pt x="1835144" y="3432021"/>
                  <a:pt x="1822478" y="3444876"/>
                  <a:pt x="1806723" y="3444876"/>
                </a:cubicBezTo>
                <a:cubicBezTo>
                  <a:pt x="1806723" y="3444876"/>
                  <a:pt x="1806723" y="3444876"/>
                  <a:pt x="1806569" y="3444876"/>
                </a:cubicBezTo>
                <a:cubicBezTo>
                  <a:pt x="1790968" y="3444876"/>
                  <a:pt x="1778148" y="3432176"/>
                  <a:pt x="1778148" y="3416378"/>
                </a:cubicBezTo>
                <a:cubicBezTo>
                  <a:pt x="1777994" y="3400581"/>
                  <a:pt x="1790814" y="3387726"/>
                  <a:pt x="1806414" y="3387726"/>
                </a:cubicBezTo>
                <a:close/>
                <a:moveTo>
                  <a:pt x="2522454" y="3382963"/>
                </a:moveTo>
                <a:cubicBezTo>
                  <a:pt x="2522454" y="3382963"/>
                  <a:pt x="2522454" y="3382963"/>
                  <a:pt x="2522610" y="3382963"/>
                </a:cubicBezTo>
                <a:cubicBezTo>
                  <a:pt x="2539928" y="3382963"/>
                  <a:pt x="2554126" y="3396806"/>
                  <a:pt x="2554126" y="3413843"/>
                </a:cubicBezTo>
                <a:cubicBezTo>
                  <a:pt x="2554282" y="3430881"/>
                  <a:pt x="2540084" y="3444724"/>
                  <a:pt x="2522610" y="3444876"/>
                </a:cubicBezTo>
                <a:cubicBezTo>
                  <a:pt x="2505136" y="3444876"/>
                  <a:pt x="2490938" y="3431033"/>
                  <a:pt x="2490782" y="3413995"/>
                </a:cubicBezTo>
                <a:cubicBezTo>
                  <a:pt x="2490782" y="3396958"/>
                  <a:pt x="2504980" y="3383115"/>
                  <a:pt x="2522454" y="3382963"/>
                </a:cubicBezTo>
                <a:close/>
                <a:moveTo>
                  <a:pt x="2856624" y="3381376"/>
                </a:moveTo>
                <a:cubicBezTo>
                  <a:pt x="2872727" y="3381376"/>
                  <a:pt x="2885917" y="3394446"/>
                  <a:pt x="2885917" y="3410591"/>
                </a:cubicBezTo>
                <a:cubicBezTo>
                  <a:pt x="2886070" y="3426736"/>
                  <a:pt x="2872881" y="3439960"/>
                  <a:pt x="2856778" y="3440114"/>
                </a:cubicBezTo>
                <a:cubicBezTo>
                  <a:pt x="2856778" y="3440114"/>
                  <a:pt x="2856624" y="3440114"/>
                  <a:pt x="2856624" y="3440114"/>
                </a:cubicBezTo>
                <a:cubicBezTo>
                  <a:pt x="2840521" y="3440114"/>
                  <a:pt x="2827485" y="3427044"/>
                  <a:pt x="2827332" y="3410899"/>
                </a:cubicBezTo>
                <a:cubicBezTo>
                  <a:pt x="2827332" y="3394600"/>
                  <a:pt x="2840368" y="3381376"/>
                  <a:pt x="2856624" y="3381376"/>
                </a:cubicBezTo>
                <a:close/>
                <a:moveTo>
                  <a:pt x="977832" y="3344863"/>
                </a:moveTo>
                <a:cubicBezTo>
                  <a:pt x="985679" y="3344863"/>
                  <a:pt x="992047" y="3351583"/>
                  <a:pt x="992193" y="3359866"/>
                </a:cubicBezTo>
                <a:cubicBezTo>
                  <a:pt x="992193" y="3368149"/>
                  <a:pt x="985828" y="3374870"/>
                  <a:pt x="977832" y="3375026"/>
                </a:cubicBezTo>
                <a:cubicBezTo>
                  <a:pt x="969986" y="3375026"/>
                  <a:pt x="963621" y="3368306"/>
                  <a:pt x="963621" y="3359866"/>
                </a:cubicBezTo>
                <a:cubicBezTo>
                  <a:pt x="963621" y="3351583"/>
                  <a:pt x="969986" y="3344863"/>
                  <a:pt x="977832" y="3344863"/>
                </a:cubicBezTo>
                <a:close/>
                <a:moveTo>
                  <a:pt x="1692988" y="3343276"/>
                </a:moveTo>
                <a:cubicBezTo>
                  <a:pt x="1710010" y="3343276"/>
                  <a:pt x="1723869" y="3357490"/>
                  <a:pt x="1724020" y="3374949"/>
                </a:cubicBezTo>
                <a:cubicBezTo>
                  <a:pt x="1724020" y="3392407"/>
                  <a:pt x="1710161" y="3406776"/>
                  <a:pt x="1693139" y="3406776"/>
                </a:cubicBezTo>
                <a:cubicBezTo>
                  <a:pt x="1693139" y="3406776"/>
                  <a:pt x="1693139" y="3406776"/>
                  <a:pt x="1692988" y="3406776"/>
                </a:cubicBezTo>
                <a:cubicBezTo>
                  <a:pt x="1675966" y="3406776"/>
                  <a:pt x="1662258" y="3392716"/>
                  <a:pt x="1662107" y="3375258"/>
                </a:cubicBezTo>
                <a:cubicBezTo>
                  <a:pt x="1662107" y="3357644"/>
                  <a:pt x="1675815" y="3343430"/>
                  <a:pt x="1692988" y="3343276"/>
                </a:cubicBezTo>
                <a:close/>
                <a:moveTo>
                  <a:pt x="793756" y="3341688"/>
                </a:moveTo>
                <a:cubicBezTo>
                  <a:pt x="799898" y="3341688"/>
                  <a:pt x="804869" y="3346659"/>
                  <a:pt x="804869" y="3352800"/>
                </a:cubicBezTo>
                <a:cubicBezTo>
                  <a:pt x="804869" y="3358941"/>
                  <a:pt x="799898" y="3363913"/>
                  <a:pt x="793756" y="3363913"/>
                </a:cubicBezTo>
                <a:cubicBezTo>
                  <a:pt x="787761" y="3363913"/>
                  <a:pt x="782643" y="3359088"/>
                  <a:pt x="782643" y="3352947"/>
                </a:cubicBezTo>
                <a:cubicBezTo>
                  <a:pt x="782643" y="3346805"/>
                  <a:pt x="787616" y="3341834"/>
                  <a:pt x="793756" y="3341688"/>
                </a:cubicBezTo>
                <a:close/>
                <a:moveTo>
                  <a:pt x="2635961" y="3340101"/>
                </a:moveTo>
                <a:cubicBezTo>
                  <a:pt x="2653825" y="3340101"/>
                  <a:pt x="2668428" y="3354195"/>
                  <a:pt x="2668583" y="3371775"/>
                </a:cubicBezTo>
                <a:cubicBezTo>
                  <a:pt x="2668583" y="3389203"/>
                  <a:pt x="2654136" y="3403449"/>
                  <a:pt x="2636117" y="3403601"/>
                </a:cubicBezTo>
                <a:cubicBezTo>
                  <a:pt x="2636117" y="3403601"/>
                  <a:pt x="2636117" y="3403601"/>
                  <a:pt x="2635961" y="3403601"/>
                </a:cubicBezTo>
                <a:cubicBezTo>
                  <a:pt x="2618097" y="3403601"/>
                  <a:pt x="2603495" y="3389507"/>
                  <a:pt x="2603495" y="3371927"/>
                </a:cubicBezTo>
                <a:cubicBezTo>
                  <a:pt x="2603495" y="3354498"/>
                  <a:pt x="2617942" y="3340252"/>
                  <a:pt x="2635961" y="3340101"/>
                </a:cubicBezTo>
                <a:close/>
                <a:moveTo>
                  <a:pt x="1169994" y="3336926"/>
                </a:moveTo>
                <a:cubicBezTo>
                  <a:pt x="1182172" y="3336926"/>
                  <a:pt x="1192068" y="3346855"/>
                  <a:pt x="1192220" y="3359074"/>
                </a:cubicBezTo>
                <a:cubicBezTo>
                  <a:pt x="1192220" y="3371447"/>
                  <a:pt x="1182324" y="3381376"/>
                  <a:pt x="1169994" y="3381376"/>
                </a:cubicBezTo>
                <a:cubicBezTo>
                  <a:pt x="1169994" y="3381376"/>
                  <a:pt x="1169994" y="3381376"/>
                  <a:pt x="1169841" y="3381376"/>
                </a:cubicBezTo>
                <a:cubicBezTo>
                  <a:pt x="1157665" y="3381376"/>
                  <a:pt x="1147770" y="3371447"/>
                  <a:pt x="1147770" y="3359227"/>
                </a:cubicBezTo>
                <a:cubicBezTo>
                  <a:pt x="1147770" y="3347007"/>
                  <a:pt x="1157665" y="3336926"/>
                  <a:pt x="1169994" y="3336926"/>
                </a:cubicBezTo>
                <a:close/>
                <a:moveTo>
                  <a:pt x="615884" y="3332163"/>
                </a:moveTo>
                <a:cubicBezTo>
                  <a:pt x="620318" y="3332163"/>
                  <a:pt x="623893" y="3336096"/>
                  <a:pt x="623893" y="3340816"/>
                </a:cubicBezTo>
                <a:cubicBezTo>
                  <a:pt x="623893" y="3345693"/>
                  <a:pt x="620318" y="3349626"/>
                  <a:pt x="615884" y="3349626"/>
                </a:cubicBezTo>
                <a:cubicBezTo>
                  <a:pt x="611594" y="3349626"/>
                  <a:pt x="608018" y="3345693"/>
                  <a:pt x="608018" y="3340816"/>
                </a:cubicBezTo>
                <a:cubicBezTo>
                  <a:pt x="608018" y="3336096"/>
                  <a:pt x="611451" y="3332163"/>
                  <a:pt x="615884" y="3332163"/>
                </a:cubicBezTo>
                <a:close/>
                <a:moveTo>
                  <a:pt x="3350337" y="3330576"/>
                </a:moveTo>
                <a:cubicBezTo>
                  <a:pt x="3362166" y="3330576"/>
                  <a:pt x="3371845" y="3340067"/>
                  <a:pt x="3371845" y="3351854"/>
                </a:cubicBezTo>
                <a:cubicBezTo>
                  <a:pt x="3371845" y="3363642"/>
                  <a:pt x="3362320" y="3373286"/>
                  <a:pt x="3350490" y="3373439"/>
                </a:cubicBezTo>
                <a:cubicBezTo>
                  <a:pt x="3338661" y="3373439"/>
                  <a:pt x="3328982" y="3363795"/>
                  <a:pt x="3328982" y="3352007"/>
                </a:cubicBezTo>
                <a:cubicBezTo>
                  <a:pt x="3328982" y="3340220"/>
                  <a:pt x="3338507" y="3330729"/>
                  <a:pt x="3350337" y="3330576"/>
                </a:cubicBezTo>
                <a:close/>
                <a:moveTo>
                  <a:pt x="3535358" y="3325813"/>
                </a:moveTo>
                <a:cubicBezTo>
                  <a:pt x="3544939" y="3325813"/>
                  <a:pt x="3552820" y="3333574"/>
                  <a:pt x="3552820" y="3343198"/>
                </a:cubicBezTo>
                <a:cubicBezTo>
                  <a:pt x="3552820" y="3352977"/>
                  <a:pt x="3545093" y="3360738"/>
                  <a:pt x="3535512" y="3360738"/>
                </a:cubicBezTo>
                <a:cubicBezTo>
                  <a:pt x="3535358" y="3360738"/>
                  <a:pt x="3535358" y="3360738"/>
                  <a:pt x="3535358" y="3360738"/>
                </a:cubicBezTo>
                <a:cubicBezTo>
                  <a:pt x="3525777" y="3360738"/>
                  <a:pt x="3517895" y="3352977"/>
                  <a:pt x="3517895" y="3343353"/>
                </a:cubicBezTo>
                <a:cubicBezTo>
                  <a:pt x="3517895" y="3333729"/>
                  <a:pt x="3525622" y="3325813"/>
                  <a:pt x="3535358" y="3325813"/>
                </a:cubicBezTo>
                <a:close/>
                <a:moveTo>
                  <a:pt x="3158251" y="3322638"/>
                </a:moveTo>
                <a:cubicBezTo>
                  <a:pt x="3158251" y="3322638"/>
                  <a:pt x="3158401" y="3322638"/>
                  <a:pt x="3158401" y="3322638"/>
                </a:cubicBezTo>
                <a:cubicBezTo>
                  <a:pt x="3174475" y="3322638"/>
                  <a:pt x="3187695" y="3336095"/>
                  <a:pt x="3187695" y="3352646"/>
                </a:cubicBezTo>
                <a:cubicBezTo>
                  <a:pt x="3187695" y="3369351"/>
                  <a:pt x="3174625" y="3382808"/>
                  <a:pt x="3158551" y="3382963"/>
                </a:cubicBezTo>
                <a:cubicBezTo>
                  <a:pt x="3158401" y="3382963"/>
                  <a:pt x="3158401" y="3382963"/>
                  <a:pt x="3158401" y="3382963"/>
                </a:cubicBezTo>
                <a:cubicBezTo>
                  <a:pt x="3142177" y="3382963"/>
                  <a:pt x="3129107" y="3369506"/>
                  <a:pt x="3129107" y="3352800"/>
                </a:cubicBezTo>
                <a:cubicBezTo>
                  <a:pt x="3128957" y="3336250"/>
                  <a:pt x="3142026" y="3322638"/>
                  <a:pt x="3158251" y="3322638"/>
                </a:cubicBezTo>
                <a:close/>
                <a:moveTo>
                  <a:pt x="1372324" y="3322638"/>
                </a:moveTo>
                <a:cubicBezTo>
                  <a:pt x="1372478" y="3322638"/>
                  <a:pt x="1372478" y="3322638"/>
                  <a:pt x="1372478" y="3322638"/>
                </a:cubicBezTo>
                <a:cubicBezTo>
                  <a:pt x="1386907" y="3322638"/>
                  <a:pt x="1398583" y="3334314"/>
                  <a:pt x="1398583" y="3348755"/>
                </a:cubicBezTo>
                <a:cubicBezTo>
                  <a:pt x="1398583" y="3363196"/>
                  <a:pt x="1386907" y="3375026"/>
                  <a:pt x="1372478" y="3375026"/>
                </a:cubicBezTo>
                <a:cubicBezTo>
                  <a:pt x="1358037" y="3375026"/>
                  <a:pt x="1346361" y="3363350"/>
                  <a:pt x="1346361" y="3348909"/>
                </a:cubicBezTo>
                <a:cubicBezTo>
                  <a:pt x="1346208" y="3334467"/>
                  <a:pt x="1357883" y="3322638"/>
                  <a:pt x="1372324" y="3322638"/>
                </a:cubicBezTo>
                <a:close/>
                <a:moveTo>
                  <a:pt x="442916" y="3317875"/>
                </a:moveTo>
                <a:cubicBezTo>
                  <a:pt x="446324" y="3317875"/>
                  <a:pt x="449111" y="3320663"/>
                  <a:pt x="449266" y="3324225"/>
                </a:cubicBezTo>
                <a:cubicBezTo>
                  <a:pt x="449266" y="3327632"/>
                  <a:pt x="446324" y="3330575"/>
                  <a:pt x="442916" y="3330575"/>
                </a:cubicBezTo>
                <a:cubicBezTo>
                  <a:pt x="439353" y="3330575"/>
                  <a:pt x="436565" y="3327632"/>
                  <a:pt x="436565" y="3324225"/>
                </a:cubicBezTo>
                <a:cubicBezTo>
                  <a:pt x="436565" y="3320663"/>
                  <a:pt x="439353" y="3317875"/>
                  <a:pt x="442916" y="3317875"/>
                </a:cubicBezTo>
                <a:close/>
                <a:moveTo>
                  <a:pt x="3712285" y="3316288"/>
                </a:moveTo>
                <a:cubicBezTo>
                  <a:pt x="3712441" y="3316288"/>
                  <a:pt x="3712441" y="3316288"/>
                  <a:pt x="3712441" y="3316288"/>
                </a:cubicBezTo>
                <a:cubicBezTo>
                  <a:pt x="3719773" y="3316288"/>
                  <a:pt x="3725857" y="3322250"/>
                  <a:pt x="3725857" y="3329782"/>
                </a:cubicBezTo>
                <a:cubicBezTo>
                  <a:pt x="3725857" y="3337157"/>
                  <a:pt x="3719929" y="3343276"/>
                  <a:pt x="3712441" y="3343276"/>
                </a:cubicBezTo>
                <a:cubicBezTo>
                  <a:pt x="3712441" y="3343276"/>
                  <a:pt x="3712441" y="3343276"/>
                  <a:pt x="3712285" y="3343276"/>
                </a:cubicBezTo>
                <a:cubicBezTo>
                  <a:pt x="3704953" y="3343276"/>
                  <a:pt x="3699025" y="3337313"/>
                  <a:pt x="3699025" y="3329782"/>
                </a:cubicBezTo>
                <a:cubicBezTo>
                  <a:pt x="3698869" y="3322407"/>
                  <a:pt x="3704953" y="3316288"/>
                  <a:pt x="3712285" y="3316288"/>
                </a:cubicBezTo>
                <a:close/>
                <a:moveTo>
                  <a:pt x="2956637" y="3309938"/>
                </a:moveTo>
                <a:cubicBezTo>
                  <a:pt x="2956637" y="3309938"/>
                  <a:pt x="2956637" y="3309938"/>
                  <a:pt x="2956791" y="3309938"/>
                </a:cubicBezTo>
                <a:cubicBezTo>
                  <a:pt x="2974640" y="3309938"/>
                  <a:pt x="2989104" y="3324556"/>
                  <a:pt x="2989258" y="3342405"/>
                </a:cubicBezTo>
                <a:cubicBezTo>
                  <a:pt x="2989258" y="3360408"/>
                  <a:pt x="2974794" y="3375026"/>
                  <a:pt x="2956791" y="3375026"/>
                </a:cubicBezTo>
                <a:cubicBezTo>
                  <a:pt x="2956791" y="3375026"/>
                  <a:pt x="2956791" y="3375026"/>
                  <a:pt x="2956637" y="3375026"/>
                </a:cubicBezTo>
                <a:cubicBezTo>
                  <a:pt x="2938788" y="3375026"/>
                  <a:pt x="2924324" y="3360562"/>
                  <a:pt x="2924170" y="3342713"/>
                </a:cubicBezTo>
                <a:cubicBezTo>
                  <a:pt x="2924170" y="3324710"/>
                  <a:pt x="2938634" y="3310092"/>
                  <a:pt x="2956637" y="3309938"/>
                </a:cubicBezTo>
                <a:close/>
                <a:moveTo>
                  <a:pt x="3885332" y="3308350"/>
                </a:moveTo>
                <a:cubicBezTo>
                  <a:pt x="3887560" y="3308350"/>
                  <a:pt x="3889370" y="3310021"/>
                  <a:pt x="3889370" y="3312249"/>
                </a:cubicBezTo>
                <a:cubicBezTo>
                  <a:pt x="3889370" y="3314477"/>
                  <a:pt x="3887560" y="3316288"/>
                  <a:pt x="3885471" y="3316288"/>
                </a:cubicBezTo>
                <a:cubicBezTo>
                  <a:pt x="3883243" y="3316288"/>
                  <a:pt x="3881432" y="3314477"/>
                  <a:pt x="3881432" y="3312249"/>
                </a:cubicBezTo>
                <a:cubicBezTo>
                  <a:pt x="3881432" y="3310160"/>
                  <a:pt x="3883103" y="3308350"/>
                  <a:pt x="3885332" y="3308350"/>
                </a:cubicBezTo>
                <a:close/>
                <a:moveTo>
                  <a:pt x="2164397" y="3306763"/>
                </a:moveTo>
                <a:cubicBezTo>
                  <a:pt x="2164550" y="3306763"/>
                  <a:pt x="2164550" y="3306763"/>
                  <a:pt x="2164550" y="3306763"/>
                </a:cubicBezTo>
                <a:cubicBezTo>
                  <a:pt x="2179746" y="3306763"/>
                  <a:pt x="2192178" y="3318724"/>
                  <a:pt x="2192332" y="3333676"/>
                </a:cubicBezTo>
                <a:cubicBezTo>
                  <a:pt x="2192332" y="3348478"/>
                  <a:pt x="2179899" y="3360588"/>
                  <a:pt x="2164550" y="3360738"/>
                </a:cubicBezTo>
                <a:cubicBezTo>
                  <a:pt x="2149201" y="3360738"/>
                  <a:pt x="2136922" y="3348627"/>
                  <a:pt x="2136769" y="3333825"/>
                </a:cubicBezTo>
                <a:cubicBezTo>
                  <a:pt x="2136769" y="3318874"/>
                  <a:pt x="2149048" y="3306763"/>
                  <a:pt x="2164397" y="3306763"/>
                </a:cubicBezTo>
                <a:close/>
                <a:moveTo>
                  <a:pt x="2285050" y="3298826"/>
                </a:moveTo>
                <a:cubicBezTo>
                  <a:pt x="2285050" y="3298826"/>
                  <a:pt x="2285200" y="3298826"/>
                  <a:pt x="2285200" y="3298826"/>
                </a:cubicBezTo>
                <a:cubicBezTo>
                  <a:pt x="2300518" y="3298826"/>
                  <a:pt x="2312832" y="3311290"/>
                  <a:pt x="2312982" y="3326457"/>
                </a:cubicBezTo>
                <a:cubicBezTo>
                  <a:pt x="2312982" y="3341775"/>
                  <a:pt x="2300668" y="3354239"/>
                  <a:pt x="2285351" y="3354389"/>
                </a:cubicBezTo>
                <a:cubicBezTo>
                  <a:pt x="2285200" y="3354389"/>
                  <a:pt x="2285200" y="3354389"/>
                  <a:pt x="2285200" y="3354389"/>
                </a:cubicBezTo>
                <a:cubicBezTo>
                  <a:pt x="2269883" y="3354389"/>
                  <a:pt x="2257569" y="3342075"/>
                  <a:pt x="2257419" y="3326758"/>
                </a:cubicBezTo>
                <a:cubicBezTo>
                  <a:pt x="2257419" y="3311440"/>
                  <a:pt x="2269733" y="3298976"/>
                  <a:pt x="2285050" y="3298826"/>
                </a:cubicBezTo>
                <a:close/>
                <a:moveTo>
                  <a:pt x="2043900" y="3298826"/>
                </a:moveTo>
                <a:cubicBezTo>
                  <a:pt x="2043900" y="3298826"/>
                  <a:pt x="2043900" y="3298826"/>
                  <a:pt x="2044052" y="3298826"/>
                </a:cubicBezTo>
                <a:cubicBezTo>
                  <a:pt x="2059233" y="3298826"/>
                  <a:pt x="2071682" y="3311508"/>
                  <a:pt x="2071682" y="3327323"/>
                </a:cubicBezTo>
                <a:cubicBezTo>
                  <a:pt x="2071682" y="3343137"/>
                  <a:pt x="2059385" y="3355976"/>
                  <a:pt x="2044052" y="3355976"/>
                </a:cubicBezTo>
                <a:cubicBezTo>
                  <a:pt x="2044052" y="3355976"/>
                  <a:pt x="2044052" y="3355976"/>
                  <a:pt x="2043900" y="3355976"/>
                </a:cubicBezTo>
                <a:cubicBezTo>
                  <a:pt x="2028719" y="3355976"/>
                  <a:pt x="2016271" y="3343293"/>
                  <a:pt x="2016271" y="3327479"/>
                </a:cubicBezTo>
                <a:cubicBezTo>
                  <a:pt x="2016119" y="3311665"/>
                  <a:pt x="2028567" y="3298826"/>
                  <a:pt x="2043900" y="3298826"/>
                </a:cubicBezTo>
                <a:close/>
                <a:moveTo>
                  <a:pt x="4052882" y="3290888"/>
                </a:moveTo>
                <a:cubicBezTo>
                  <a:pt x="4053760" y="3290888"/>
                  <a:pt x="4054471" y="3291599"/>
                  <a:pt x="4054471" y="3292476"/>
                </a:cubicBezTo>
                <a:cubicBezTo>
                  <a:pt x="4054471" y="3293353"/>
                  <a:pt x="4053760" y="3294064"/>
                  <a:pt x="4052882" y="3294064"/>
                </a:cubicBezTo>
                <a:cubicBezTo>
                  <a:pt x="4052005" y="3294064"/>
                  <a:pt x="4051294" y="3293353"/>
                  <a:pt x="4051294" y="3292476"/>
                </a:cubicBezTo>
                <a:cubicBezTo>
                  <a:pt x="4051294" y="3291599"/>
                  <a:pt x="4052005" y="3290888"/>
                  <a:pt x="4052882" y="3290888"/>
                </a:cubicBezTo>
                <a:close/>
                <a:moveTo>
                  <a:pt x="1584165" y="3290888"/>
                </a:moveTo>
                <a:cubicBezTo>
                  <a:pt x="1584319" y="3290888"/>
                  <a:pt x="1584319" y="3290888"/>
                  <a:pt x="1584319" y="3290888"/>
                </a:cubicBezTo>
                <a:cubicBezTo>
                  <a:pt x="1601735" y="3290888"/>
                  <a:pt x="1615915" y="3304947"/>
                  <a:pt x="1615915" y="3322561"/>
                </a:cubicBezTo>
                <a:cubicBezTo>
                  <a:pt x="1616069" y="3340019"/>
                  <a:pt x="1601889" y="3354233"/>
                  <a:pt x="1584319" y="3354388"/>
                </a:cubicBezTo>
                <a:cubicBezTo>
                  <a:pt x="1566903" y="3354388"/>
                  <a:pt x="1552723" y="3340174"/>
                  <a:pt x="1552723" y="3322715"/>
                </a:cubicBezTo>
                <a:cubicBezTo>
                  <a:pt x="1552569" y="3305256"/>
                  <a:pt x="1566748" y="3290888"/>
                  <a:pt x="1584165" y="3290888"/>
                </a:cubicBezTo>
                <a:close/>
                <a:moveTo>
                  <a:pt x="2744782" y="3284538"/>
                </a:moveTo>
                <a:cubicBezTo>
                  <a:pt x="2763103" y="3284538"/>
                  <a:pt x="2778120" y="3299759"/>
                  <a:pt x="2778120" y="3318516"/>
                </a:cubicBezTo>
                <a:cubicBezTo>
                  <a:pt x="2778120" y="3337426"/>
                  <a:pt x="2763403" y="3352647"/>
                  <a:pt x="2744933" y="3352801"/>
                </a:cubicBezTo>
                <a:cubicBezTo>
                  <a:pt x="2744933" y="3352801"/>
                  <a:pt x="2744782" y="3352801"/>
                  <a:pt x="2744782" y="3352801"/>
                </a:cubicBezTo>
                <a:cubicBezTo>
                  <a:pt x="2726462" y="3352801"/>
                  <a:pt x="2711595" y="3337580"/>
                  <a:pt x="2711595" y="3318669"/>
                </a:cubicBezTo>
                <a:cubicBezTo>
                  <a:pt x="2711445" y="3299912"/>
                  <a:pt x="2726312" y="3284692"/>
                  <a:pt x="2744782" y="3284538"/>
                </a:cubicBezTo>
                <a:close/>
                <a:moveTo>
                  <a:pt x="1924761" y="3278188"/>
                </a:moveTo>
                <a:cubicBezTo>
                  <a:pt x="1924761" y="3278188"/>
                  <a:pt x="1924761" y="3278188"/>
                  <a:pt x="1924915" y="3278188"/>
                </a:cubicBezTo>
                <a:cubicBezTo>
                  <a:pt x="1941018" y="3278188"/>
                  <a:pt x="1954054" y="3291258"/>
                  <a:pt x="1954207" y="3307403"/>
                </a:cubicBezTo>
                <a:cubicBezTo>
                  <a:pt x="1954207" y="3323702"/>
                  <a:pt x="1941171" y="3336926"/>
                  <a:pt x="1924915" y="3336926"/>
                </a:cubicBezTo>
                <a:cubicBezTo>
                  <a:pt x="1908811" y="3336926"/>
                  <a:pt x="1895622" y="3323856"/>
                  <a:pt x="1895622" y="3307711"/>
                </a:cubicBezTo>
                <a:cubicBezTo>
                  <a:pt x="1895469" y="3291412"/>
                  <a:pt x="1908505" y="3278342"/>
                  <a:pt x="1924761" y="3278188"/>
                </a:cubicBezTo>
                <a:close/>
                <a:moveTo>
                  <a:pt x="2404186" y="3275013"/>
                </a:moveTo>
                <a:cubicBezTo>
                  <a:pt x="2404186" y="3275013"/>
                  <a:pt x="2404341" y="3275013"/>
                  <a:pt x="2404341" y="3275013"/>
                </a:cubicBezTo>
                <a:cubicBezTo>
                  <a:pt x="2421255" y="3275013"/>
                  <a:pt x="2435220" y="3288702"/>
                  <a:pt x="2435220" y="3305814"/>
                </a:cubicBezTo>
                <a:cubicBezTo>
                  <a:pt x="2435220" y="3322925"/>
                  <a:pt x="2421410" y="3336770"/>
                  <a:pt x="2404496" y="3336926"/>
                </a:cubicBezTo>
                <a:cubicBezTo>
                  <a:pt x="2404341" y="3336926"/>
                  <a:pt x="2404341" y="3336926"/>
                  <a:pt x="2404341" y="3336926"/>
                </a:cubicBezTo>
                <a:cubicBezTo>
                  <a:pt x="2387272" y="3336926"/>
                  <a:pt x="2373462" y="3323081"/>
                  <a:pt x="2373462" y="3306125"/>
                </a:cubicBezTo>
                <a:cubicBezTo>
                  <a:pt x="2373307" y="3288858"/>
                  <a:pt x="2387117" y="3275013"/>
                  <a:pt x="2404186" y="3275013"/>
                </a:cubicBezTo>
                <a:close/>
                <a:moveTo>
                  <a:pt x="1083321" y="3257551"/>
                </a:moveTo>
                <a:cubicBezTo>
                  <a:pt x="1083477" y="3257551"/>
                  <a:pt x="1083477" y="3257551"/>
                  <a:pt x="1083477" y="3257551"/>
                </a:cubicBezTo>
                <a:cubicBezTo>
                  <a:pt x="1093601" y="3257551"/>
                  <a:pt x="1101732" y="3265801"/>
                  <a:pt x="1101732" y="3275731"/>
                </a:cubicBezTo>
                <a:cubicBezTo>
                  <a:pt x="1101732" y="3285814"/>
                  <a:pt x="1093601" y="3293911"/>
                  <a:pt x="1083629" y="3294064"/>
                </a:cubicBezTo>
                <a:cubicBezTo>
                  <a:pt x="1083629" y="3294064"/>
                  <a:pt x="1083629" y="3294064"/>
                  <a:pt x="1083477" y="3294064"/>
                </a:cubicBezTo>
                <a:cubicBezTo>
                  <a:pt x="1073503" y="3294064"/>
                  <a:pt x="1065219" y="3285967"/>
                  <a:pt x="1065219" y="3275884"/>
                </a:cubicBezTo>
                <a:cubicBezTo>
                  <a:pt x="1065219" y="3265801"/>
                  <a:pt x="1073350" y="3257551"/>
                  <a:pt x="1083321" y="3257551"/>
                </a:cubicBezTo>
                <a:close/>
                <a:moveTo>
                  <a:pt x="899248" y="3254376"/>
                </a:moveTo>
                <a:cubicBezTo>
                  <a:pt x="907530" y="3254376"/>
                  <a:pt x="914408" y="3260742"/>
                  <a:pt x="914408" y="3268589"/>
                </a:cubicBezTo>
                <a:cubicBezTo>
                  <a:pt x="914408" y="3276584"/>
                  <a:pt x="907687" y="3282951"/>
                  <a:pt x="899248" y="3282951"/>
                </a:cubicBezTo>
                <a:cubicBezTo>
                  <a:pt x="890964" y="3282951"/>
                  <a:pt x="884244" y="3276584"/>
                  <a:pt x="884244" y="3268737"/>
                </a:cubicBezTo>
                <a:cubicBezTo>
                  <a:pt x="884244" y="3260890"/>
                  <a:pt x="890964" y="3254376"/>
                  <a:pt x="899248" y="3254376"/>
                </a:cubicBezTo>
                <a:close/>
                <a:moveTo>
                  <a:pt x="1276204" y="3251201"/>
                </a:moveTo>
                <a:cubicBezTo>
                  <a:pt x="1288535" y="3251201"/>
                  <a:pt x="1298431" y="3261130"/>
                  <a:pt x="1298582" y="3273349"/>
                </a:cubicBezTo>
                <a:cubicBezTo>
                  <a:pt x="1298582" y="3285722"/>
                  <a:pt x="1288688" y="3295651"/>
                  <a:pt x="1276357" y="3295651"/>
                </a:cubicBezTo>
                <a:cubicBezTo>
                  <a:pt x="1264179" y="3295651"/>
                  <a:pt x="1254284" y="3285722"/>
                  <a:pt x="1254131" y="3273502"/>
                </a:cubicBezTo>
                <a:cubicBezTo>
                  <a:pt x="1254131" y="3261282"/>
                  <a:pt x="1264027" y="3251201"/>
                  <a:pt x="1276204" y="3251201"/>
                </a:cubicBezTo>
                <a:close/>
                <a:moveTo>
                  <a:pt x="721447" y="3246438"/>
                </a:moveTo>
                <a:cubicBezTo>
                  <a:pt x="727276" y="3246438"/>
                  <a:pt x="731845" y="3250655"/>
                  <a:pt x="731845" y="3255890"/>
                </a:cubicBezTo>
                <a:cubicBezTo>
                  <a:pt x="731845" y="3261125"/>
                  <a:pt x="727276" y="3265488"/>
                  <a:pt x="721604" y="3265488"/>
                </a:cubicBezTo>
                <a:cubicBezTo>
                  <a:pt x="715933" y="3265488"/>
                  <a:pt x="711206" y="3261271"/>
                  <a:pt x="711206" y="3255890"/>
                </a:cubicBezTo>
                <a:cubicBezTo>
                  <a:pt x="711206" y="3250655"/>
                  <a:pt x="715776" y="3246438"/>
                  <a:pt x="721447" y="3246438"/>
                </a:cubicBezTo>
                <a:close/>
                <a:moveTo>
                  <a:pt x="1807135" y="3243263"/>
                </a:moveTo>
                <a:cubicBezTo>
                  <a:pt x="1807287" y="3243263"/>
                  <a:pt x="1807287" y="3243263"/>
                  <a:pt x="1807287" y="3243263"/>
                </a:cubicBezTo>
                <a:cubicBezTo>
                  <a:pt x="1824325" y="3243263"/>
                  <a:pt x="1838168" y="3256987"/>
                  <a:pt x="1838320" y="3274067"/>
                </a:cubicBezTo>
                <a:cubicBezTo>
                  <a:pt x="1838320" y="3291299"/>
                  <a:pt x="1824477" y="3305176"/>
                  <a:pt x="1807439" y="3305176"/>
                </a:cubicBezTo>
                <a:cubicBezTo>
                  <a:pt x="1807439" y="3305176"/>
                  <a:pt x="1807287" y="3305176"/>
                  <a:pt x="1807287" y="3305176"/>
                </a:cubicBezTo>
                <a:cubicBezTo>
                  <a:pt x="1790250" y="3305176"/>
                  <a:pt x="1776559" y="3291451"/>
                  <a:pt x="1776407" y="3274372"/>
                </a:cubicBezTo>
                <a:cubicBezTo>
                  <a:pt x="1776407" y="3257292"/>
                  <a:pt x="1790098" y="3243263"/>
                  <a:pt x="1807135" y="3243263"/>
                </a:cubicBezTo>
                <a:close/>
                <a:moveTo>
                  <a:pt x="3243974" y="3241676"/>
                </a:moveTo>
                <a:cubicBezTo>
                  <a:pt x="3243974" y="3241676"/>
                  <a:pt x="3243974" y="3241676"/>
                  <a:pt x="3244128" y="3241676"/>
                </a:cubicBezTo>
                <a:cubicBezTo>
                  <a:pt x="3258569" y="3241676"/>
                  <a:pt x="3270245" y="3253352"/>
                  <a:pt x="3270245" y="3267793"/>
                </a:cubicBezTo>
                <a:cubicBezTo>
                  <a:pt x="3270245" y="3282234"/>
                  <a:pt x="3258569" y="3293910"/>
                  <a:pt x="3244128" y="3294064"/>
                </a:cubicBezTo>
                <a:cubicBezTo>
                  <a:pt x="3229687" y="3294064"/>
                  <a:pt x="3218011" y="3282388"/>
                  <a:pt x="3217857" y="3267947"/>
                </a:cubicBezTo>
                <a:cubicBezTo>
                  <a:pt x="3217857" y="3253505"/>
                  <a:pt x="3229533" y="3241676"/>
                  <a:pt x="3243974" y="3241676"/>
                </a:cubicBezTo>
                <a:close/>
                <a:moveTo>
                  <a:pt x="2520073" y="3240088"/>
                </a:moveTo>
                <a:cubicBezTo>
                  <a:pt x="2538093" y="3240088"/>
                  <a:pt x="2552695" y="3254216"/>
                  <a:pt x="2552695" y="3271686"/>
                </a:cubicBezTo>
                <a:cubicBezTo>
                  <a:pt x="2552695" y="3289308"/>
                  <a:pt x="2538248" y="3303588"/>
                  <a:pt x="2520384" y="3303588"/>
                </a:cubicBezTo>
                <a:cubicBezTo>
                  <a:pt x="2520229" y="3303588"/>
                  <a:pt x="2520229" y="3303588"/>
                  <a:pt x="2520229" y="3303588"/>
                </a:cubicBezTo>
                <a:cubicBezTo>
                  <a:pt x="2502209" y="3303588"/>
                  <a:pt x="2487762" y="3289460"/>
                  <a:pt x="2487607" y="3271990"/>
                </a:cubicBezTo>
                <a:cubicBezTo>
                  <a:pt x="2487607" y="3254368"/>
                  <a:pt x="2502054" y="3240088"/>
                  <a:pt x="2520073" y="3240088"/>
                </a:cubicBezTo>
                <a:close/>
                <a:moveTo>
                  <a:pt x="3429789" y="3238501"/>
                </a:moveTo>
                <a:cubicBezTo>
                  <a:pt x="3441576" y="3238501"/>
                  <a:pt x="3451220" y="3248026"/>
                  <a:pt x="3451220" y="3259856"/>
                </a:cubicBezTo>
                <a:cubicBezTo>
                  <a:pt x="3451220" y="3271685"/>
                  <a:pt x="3441729" y="3281364"/>
                  <a:pt x="3429942" y="3281364"/>
                </a:cubicBezTo>
                <a:cubicBezTo>
                  <a:pt x="3418154" y="3281364"/>
                  <a:pt x="3408510" y="3271839"/>
                  <a:pt x="3408357" y="3260009"/>
                </a:cubicBezTo>
                <a:cubicBezTo>
                  <a:pt x="3408357" y="3248180"/>
                  <a:pt x="3418001" y="3238501"/>
                  <a:pt x="3429789" y="3238501"/>
                </a:cubicBezTo>
                <a:close/>
                <a:moveTo>
                  <a:pt x="3051810" y="3235326"/>
                </a:moveTo>
                <a:cubicBezTo>
                  <a:pt x="3051810" y="3235326"/>
                  <a:pt x="3051964" y="3235326"/>
                  <a:pt x="3051964" y="3235326"/>
                </a:cubicBezTo>
                <a:cubicBezTo>
                  <a:pt x="3069924" y="3235326"/>
                  <a:pt x="3084354" y="3249790"/>
                  <a:pt x="3084354" y="3267793"/>
                </a:cubicBezTo>
                <a:cubicBezTo>
                  <a:pt x="3084508" y="3285796"/>
                  <a:pt x="3069924" y="3300414"/>
                  <a:pt x="3052117" y="3300414"/>
                </a:cubicBezTo>
                <a:cubicBezTo>
                  <a:pt x="3051964" y="3300414"/>
                  <a:pt x="3051964" y="3300414"/>
                  <a:pt x="3051964" y="3300414"/>
                </a:cubicBezTo>
                <a:cubicBezTo>
                  <a:pt x="3034003" y="3300414"/>
                  <a:pt x="3019573" y="3285950"/>
                  <a:pt x="3019420" y="3268101"/>
                </a:cubicBezTo>
                <a:cubicBezTo>
                  <a:pt x="3019420" y="3250098"/>
                  <a:pt x="3033850" y="3235480"/>
                  <a:pt x="3051810" y="3235326"/>
                </a:cubicBezTo>
                <a:close/>
                <a:moveTo>
                  <a:pt x="3606795" y="3232151"/>
                </a:moveTo>
                <a:cubicBezTo>
                  <a:pt x="3606795" y="3232151"/>
                  <a:pt x="3606795" y="3232151"/>
                  <a:pt x="3606943" y="3232151"/>
                </a:cubicBezTo>
                <a:cubicBezTo>
                  <a:pt x="3613884" y="3232151"/>
                  <a:pt x="3619495" y="3238113"/>
                  <a:pt x="3619495" y="3245645"/>
                </a:cubicBezTo>
                <a:cubicBezTo>
                  <a:pt x="3619495" y="3253020"/>
                  <a:pt x="3613884" y="3259139"/>
                  <a:pt x="3606943" y="3259139"/>
                </a:cubicBezTo>
                <a:cubicBezTo>
                  <a:pt x="3606795" y="3259139"/>
                  <a:pt x="3606795" y="3259139"/>
                  <a:pt x="3606795" y="3259139"/>
                </a:cubicBezTo>
                <a:cubicBezTo>
                  <a:pt x="3599855" y="3259139"/>
                  <a:pt x="3594095" y="3253176"/>
                  <a:pt x="3594095" y="3245645"/>
                </a:cubicBezTo>
                <a:cubicBezTo>
                  <a:pt x="3594095" y="3238270"/>
                  <a:pt x="3599707" y="3232151"/>
                  <a:pt x="3606795" y="3232151"/>
                </a:cubicBezTo>
                <a:close/>
                <a:moveTo>
                  <a:pt x="1480184" y="3230563"/>
                </a:moveTo>
                <a:cubicBezTo>
                  <a:pt x="1480184" y="3230563"/>
                  <a:pt x="1480184" y="3230563"/>
                  <a:pt x="1480338" y="3230563"/>
                </a:cubicBezTo>
                <a:cubicBezTo>
                  <a:pt x="1496483" y="3230563"/>
                  <a:pt x="1509553" y="3243667"/>
                  <a:pt x="1509707" y="3259855"/>
                </a:cubicBezTo>
                <a:cubicBezTo>
                  <a:pt x="1509707" y="3276042"/>
                  <a:pt x="1496637" y="3289301"/>
                  <a:pt x="1480338" y="3289301"/>
                </a:cubicBezTo>
                <a:cubicBezTo>
                  <a:pt x="1480338" y="3289301"/>
                  <a:pt x="1480338" y="3289301"/>
                  <a:pt x="1480184" y="3289301"/>
                </a:cubicBezTo>
                <a:cubicBezTo>
                  <a:pt x="1464039" y="3289301"/>
                  <a:pt x="1450969" y="3276197"/>
                  <a:pt x="1450969" y="3260009"/>
                </a:cubicBezTo>
                <a:cubicBezTo>
                  <a:pt x="1450969" y="3243821"/>
                  <a:pt x="1464039" y="3230563"/>
                  <a:pt x="1480184" y="3230563"/>
                </a:cubicBezTo>
                <a:close/>
                <a:moveTo>
                  <a:pt x="549204" y="3230563"/>
                </a:moveTo>
                <a:cubicBezTo>
                  <a:pt x="554469" y="3230563"/>
                  <a:pt x="558806" y="3234745"/>
                  <a:pt x="558806" y="3240010"/>
                </a:cubicBezTo>
                <a:cubicBezTo>
                  <a:pt x="558806" y="3245276"/>
                  <a:pt x="554469" y="3249613"/>
                  <a:pt x="549204" y="3249613"/>
                </a:cubicBezTo>
                <a:cubicBezTo>
                  <a:pt x="543938" y="3249613"/>
                  <a:pt x="539756" y="3245276"/>
                  <a:pt x="539756" y="3240010"/>
                </a:cubicBezTo>
                <a:cubicBezTo>
                  <a:pt x="539756" y="3234745"/>
                  <a:pt x="543938" y="3230563"/>
                  <a:pt x="549204" y="3230563"/>
                </a:cubicBezTo>
                <a:close/>
                <a:moveTo>
                  <a:pt x="2847892" y="3221038"/>
                </a:moveTo>
                <a:cubicBezTo>
                  <a:pt x="2867183" y="3221038"/>
                  <a:pt x="2882739" y="3236275"/>
                  <a:pt x="2882739" y="3255017"/>
                </a:cubicBezTo>
                <a:cubicBezTo>
                  <a:pt x="2882895" y="3273911"/>
                  <a:pt x="2867338" y="3289148"/>
                  <a:pt x="2848048" y="3289301"/>
                </a:cubicBezTo>
                <a:cubicBezTo>
                  <a:pt x="2848048" y="3289301"/>
                  <a:pt x="2848048" y="3289301"/>
                  <a:pt x="2847892" y="3289301"/>
                </a:cubicBezTo>
                <a:cubicBezTo>
                  <a:pt x="2828757" y="3289301"/>
                  <a:pt x="2813200" y="3274064"/>
                  <a:pt x="2813200" y="3255322"/>
                </a:cubicBezTo>
                <a:cubicBezTo>
                  <a:pt x="2813045" y="3236428"/>
                  <a:pt x="2828602" y="3221190"/>
                  <a:pt x="2847892" y="3221038"/>
                </a:cubicBezTo>
                <a:close/>
                <a:moveTo>
                  <a:pt x="3778166" y="3214688"/>
                </a:moveTo>
                <a:cubicBezTo>
                  <a:pt x="3778166" y="3214688"/>
                  <a:pt x="3778324" y="3214688"/>
                  <a:pt x="3778324" y="3214688"/>
                </a:cubicBezTo>
                <a:cubicBezTo>
                  <a:pt x="3786217" y="3214688"/>
                  <a:pt x="3792532" y="3220801"/>
                  <a:pt x="3792532" y="3228107"/>
                </a:cubicBezTo>
                <a:cubicBezTo>
                  <a:pt x="3792532" y="3235563"/>
                  <a:pt x="3786217" y="3241676"/>
                  <a:pt x="3778324" y="3241676"/>
                </a:cubicBezTo>
                <a:cubicBezTo>
                  <a:pt x="3770430" y="3241676"/>
                  <a:pt x="3764115" y="3235712"/>
                  <a:pt x="3763957" y="3228256"/>
                </a:cubicBezTo>
                <a:cubicBezTo>
                  <a:pt x="3763957" y="3220801"/>
                  <a:pt x="3770430" y="3214837"/>
                  <a:pt x="3778166" y="3214688"/>
                </a:cubicBezTo>
                <a:close/>
                <a:moveTo>
                  <a:pt x="382591" y="3213100"/>
                </a:moveTo>
                <a:cubicBezTo>
                  <a:pt x="385999" y="3213100"/>
                  <a:pt x="388941" y="3216043"/>
                  <a:pt x="388941" y="3219450"/>
                </a:cubicBezTo>
                <a:cubicBezTo>
                  <a:pt x="388941" y="3223012"/>
                  <a:pt x="386153" y="3225800"/>
                  <a:pt x="382591" y="3225800"/>
                </a:cubicBezTo>
                <a:cubicBezTo>
                  <a:pt x="379029" y="3225800"/>
                  <a:pt x="376241" y="3223012"/>
                  <a:pt x="376241" y="3219605"/>
                </a:cubicBezTo>
                <a:cubicBezTo>
                  <a:pt x="376241" y="3216043"/>
                  <a:pt x="379029" y="3213100"/>
                  <a:pt x="382591" y="3213100"/>
                </a:cubicBezTo>
                <a:close/>
                <a:moveTo>
                  <a:pt x="2631199" y="3200401"/>
                </a:moveTo>
                <a:cubicBezTo>
                  <a:pt x="2631199" y="3200401"/>
                  <a:pt x="2631352" y="3200401"/>
                  <a:pt x="2631352" y="3200401"/>
                </a:cubicBezTo>
                <a:cubicBezTo>
                  <a:pt x="2644843" y="3200401"/>
                  <a:pt x="2655882" y="3211320"/>
                  <a:pt x="2655882" y="3224854"/>
                </a:cubicBezTo>
                <a:cubicBezTo>
                  <a:pt x="2655882" y="3238541"/>
                  <a:pt x="2644997" y="3249614"/>
                  <a:pt x="2631352" y="3249614"/>
                </a:cubicBezTo>
                <a:cubicBezTo>
                  <a:pt x="2617861" y="3249614"/>
                  <a:pt x="2606822" y="3238695"/>
                  <a:pt x="2606822" y="3225161"/>
                </a:cubicBezTo>
                <a:cubicBezTo>
                  <a:pt x="2606669" y="3211474"/>
                  <a:pt x="2617707" y="3200401"/>
                  <a:pt x="2631199" y="3200401"/>
                </a:cubicBezTo>
                <a:close/>
                <a:moveTo>
                  <a:pt x="1695291" y="3200401"/>
                </a:moveTo>
                <a:cubicBezTo>
                  <a:pt x="1695291" y="3200401"/>
                  <a:pt x="1695444" y="3200401"/>
                  <a:pt x="1695444" y="3200401"/>
                </a:cubicBezTo>
                <a:cubicBezTo>
                  <a:pt x="1711183" y="3200401"/>
                  <a:pt x="1723866" y="3213237"/>
                  <a:pt x="1723866" y="3228976"/>
                </a:cubicBezTo>
                <a:cubicBezTo>
                  <a:pt x="1724019" y="3244715"/>
                  <a:pt x="1711336" y="3257551"/>
                  <a:pt x="1695444" y="3257551"/>
                </a:cubicBezTo>
                <a:cubicBezTo>
                  <a:pt x="1679705" y="3257551"/>
                  <a:pt x="1666869" y="3244868"/>
                  <a:pt x="1666869" y="3229129"/>
                </a:cubicBezTo>
                <a:cubicBezTo>
                  <a:pt x="1666869" y="3213390"/>
                  <a:pt x="1679552" y="3200554"/>
                  <a:pt x="1695291" y="3200401"/>
                </a:cubicBezTo>
                <a:close/>
                <a:moveTo>
                  <a:pt x="3945651" y="3200400"/>
                </a:moveTo>
                <a:cubicBezTo>
                  <a:pt x="3949561" y="3200400"/>
                  <a:pt x="3952720" y="3203592"/>
                  <a:pt x="3952720" y="3207544"/>
                </a:cubicBezTo>
                <a:cubicBezTo>
                  <a:pt x="3952870" y="3211496"/>
                  <a:pt x="3949712" y="3214688"/>
                  <a:pt x="3945651" y="3214688"/>
                </a:cubicBezTo>
                <a:cubicBezTo>
                  <a:pt x="3941891" y="3214688"/>
                  <a:pt x="3938582" y="3211496"/>
                  <a:pt x="3938582" y="3207544"/>
                </a:cubicBezTo>
                <a:cubicBezTo>
                  <a:pt x="3938582" y="3203592"/>
                  <a:pt x="3941741" y="3200400"/>
                  <a:pt x="3945651" y="3200400"/>
                </a:cubicBezTo>
                <a:close/>
                <a:moveTo>
                  <a:pt x="2163679" y="3182938"/>
                </a:moveTo>
                <a:cubicBezTo>
                  <a:pt x="2163834" y="3182938"/>
                  <a:pt x="2163834" y="3182938"/>
                  <a:pt x="2163834" y="3182938"/>
                </a:cubicBezTo>
                <a:cubicBezTo>
                  <a:pt x="2172507" y="3182938"/>
                  <a:pt x="2179632" y="3190028"/>
                  <a:pt x="2179632" y="3198813"/>
                </a:cubicBezTo>
                <a:cubicBezTo>
                  <a:pt x="2179632" y="3207444"/>
                  <a:pt x="2172662" y="3214534"/>
                  <a:pt x="2163834" y="3214688"/>
                </a:cubicBezTo>
                <a:cubicBezTo>
                  <a:pt x="2155006" y="3214688"/>
                  <a:pt x="2147882" y="3207598"/>
                  <a:pt x="2147882" y="3198813"/>
                </a:cubicBezTo>
                <a:cubicBezTo>
                  <a:pt x="2147882" y="3190182"/>
                  <a:pt x="2155006" y="3182938"/>
                  <a:pt x="2163679" y="3182938"/>
                </a:cubicBezTo>
                <a:close/>
                <a:moveTo>
                  <a:pt x="4107715" y="3181350"/>
                </a:moveTo>
                <a:cubicBezTo>
                  <a:pt x="4109002" y="3181350"/>
                  <a:pt x="4110032" y="3182723"/>
                  <a:pt x="4110032" y="3184439"/>
                </a:cubicBezTo>
                <a:cubicBezTo>
                  <a:pt x="4110032" y="3186155"/>
                  <a:pt x="4109002" y="3187700"/>
                  <a:pt x="4107715" y="3187700"/>
                </a:cubicBezTo>
                <a:cubicBezTo>
                  <a:pt x="4106428" y="3187700"/>
                  <a:pt x="4105269" y="3186155"/>
                  <a:pt x="4105398" y="3184439"/>
                </a:cubicBezTo>
                <a:cubicBezTo>
                  <a:pt x="4105269" y="3182723"/>
                  <a:pt x="4106428" y="3181350"/>
                  <a:pt x="4107715" y="3181350"/>
                </a:cubicBezTo>
                <a:close/>
                <a:moveTo>
                  <a:pt x="2043748" y="3175001"/>
                </a:moveTo>
                <a:cubicBezTo>
                  <a:pt x="2043901" y="3175001"/>
                  <a:pt x="2043901" y="3175001"/>
                  <a:pt x="2043901" y="3175001"/>
                </a:cubicBezTo>
                <a:cubicBezTo>
                  <a:pt x="2053076" y="3175001"/>
                  <a:pt x="2060417" y="3182494"/>
                  <a:pt x="2060417" y="3191670"/>
                </a:cubicBezTo>
                <a:cubicBezTo>
                  <a:pt x="2060570" y="3200845"/>
                  <a:pt x="2053076" y="3208339"/>
                  <a:pt x="2043901" y="3208339"/>
                </a:cubicBezTo>
                <a:cubicBezTo>
                  <a:pt x="2034725" y="3208339"/>
                  <a:pt x="2027232" y="3200998"/>
                  <a:pt x="2027232" y="3191823"/>
                </a:cubicBezTo>
                <a:cubicBezTo>
                  <a:pt x="2027232" y="3182494"/>
                  <a:pt x="2034572" y="3175154"/>
                  <a:pt x="2043748" y="3175001"/>
                </a:cubicBezTo>
                <a:close/>
                <a:moveTo>
                  <a:pt x="2284406" y="3173413"/>
                </a:moveTo>
                <a:cubicBezTo>
                  <a:pt x="2284406" y="3173413"/>
                  <a:pt x="2284406" y="3173413"/>
                  <a:pt x="2284564" y="3173413"/>
                </a:cubicBezTo>
                <a:cubicBezTo>
                  <a:pt x="2294003" y="3173413"/>
                  <a:pt x="2301869" y="3181156"/>
                  <a:pt x="2301869" y="3190796"/>
                </a:cubicBezTo>
                <a:cubicBezTo>
                  <a:pt x="2301869" y="3200436"/>
                  <a:pt x="2294160" y="3208338"/>
                  <a:pt x="2284564" y="3208338"/>
                </a:cubicBezTo>
                <a:cubicBezTo>
                  <a:pt x="2274810" y="3208338"/>
                  <a:pt x="2267101" y="3200594"/>
                  <a:pt x="2266944" y="3190954"/>
                </a:cubicBezTo>
                <a:cubicBezTo>
                  <a:pt x="2266944" y="3181314"/>
                  <a:pt x="2274810" y="3173413"/>
                  <a:pt x="2284406" y="3173413"/>
                </a:cubicBezTo>
                <a:close/>
                <a:moveTo>
                  <a:pt x="1188966" y="3165476"/>
                </a:moveTo>
                <a:cubicBezTo>
                  <a:pt x="1188966" y="3165476"/>
                  <a:pt x="1188966" y="3165476"/>
                  <a:pt x="1189121" y="3165476"/>
                </a:cubicBezTo>
                <a:cubicBezTo>
                  <a:pt x="1203018" y="3165476"/>
                  <a:pt x="1214290" y="3176748"/>
                  <a:pt x="1214444" y="3190799"/>
                </a:cubicBezTo>
                <a:cubicBezTo>
                  <a:pt x="1214444" y="3204695"/>
                  <a:pt x="1203173" y="3216121"/>
                  <a:pt x="1189121" y="3216276"/>
                </a:cubicBezTo>
                <a:cubicBezTo>
                  <a:pt x="1175072" y="3216276"/>
                  <a:pt x="1163644" y="3204850"/>
                  <a:pt x="1163644" y="3190953"/>
                </a:cubicBezTo>
                <a:cubicBezTo>
                  <a:pt x="1163644" y="3176902"/>
                  <a:pt x="1174917" y="3165630"/>
                  <a:pt x="1188966" y="3165476"/>
                </a:cubicBezTo>
                <a:close/>
                <a:moveTo>
                  <a:pt x="1004025" y="3165476"/>
                </a:moveTo>
                <a:cubicBezTo>
                  <a:pt x="1014092" y="3165476"/>
                  <a:pt x="1022207" y="3173590"/>
                  <a:pt x="1022207" y="3183657"/>
                </a:cubicBezTo>
                <a:cubicBezTo>
                  <a:pt x="1022357" y="3193725"/>
                  <a:pt x="1014242" y="3201839"/>
                  <a:pt x="1004175" y="3201989"/>
                </a:cubicBezTo>
                <a:cubicBezTo>
                  <a:pt x="1004025" y="3201989"/>
                  <a:pt x="1004025" y="3201989"/>
                  <a:pt x="1004025" y="3201989"/>
                </a:cubicBezTo>
                <a:cubicBezTo>
                  <a:pt x="993958" y="3201989"/>
                  <a:pt x="985845" y="3193875"/>
                  <a:pt x="985845" y="3183808"/>
                </a:cubicBezTo>
                <a:cubicBezTo>
                  <a:pt x="985845" y="3173740"/>
                  <a:pt x="993958" y="3165626"/>
                  <a:pt x="1004025" y="3165476"/>
                </a:cubicBezTo>
                <a:close/>
                <a:moveTo>
                  <a:pt x="1384141" y="3159126"/>
                </a:moveTo>
                <a:cubicBezTo>
                  <a:pt x="1384141" y="3159126"/>
                  <a:pt x="1384294" y="3159126"/>
                  <a:pt x="1384294" y="3159126"/>
                </a:cubicBezTo>
                <a:cubicBezTo>
                  <a:pt x="1400033" y="3159126"/>
                  <a:pt x="1412716" y="3171843"/>
                  <a:pt x="1412869" y="3187624"/>
                </a:cubicBezTo>
                <a:cubicBezTo>
                  <a:pt x="1412869" y="3203406"/>
                  <a:pt x="1400186" y="3216276"/>
                  <a:pt x="1384294" y="3216276"/>
                </a:cubicBezTo>
                <a:cubicBezTo>
                  <a:pt x="1368568" y="3216276"/>
                  <a:pt x="1355731" y="3203559"/>
                  <a:pt x="1355731" y="3187777"/>
                </a:cubicBezTo>
                <a:cubicBezTo>
                  <a:pt x="1355731" y="3171996"/>
                  <a:pt x="1368414" y="3159126"/>
                  <a:pt x="1384141" y="3159126"/>
                </a:cubicBezTo>
                <a:close/>
                <a:moveTo>
                  <a:pt x="826223" y="3155951"/>
                </a:moveTo>
                <a:cubicBezTo>
                  <a:pt x="834645" y="3155951"/>
                  <a:pt x="841380" y="3162535"/>
                  <a:pt x="841380" y="3170956"/>
                </a:cubicBezTo>
                <a:cubicBezTo>
                  <a:pt x="841380" y="3179224"/>
                  <a:pt x="834645" y="3185961"/>
                  <a:pt x="826377" y="3186114"/>
                </a:cubicBezTo>
                <a:cubicBezTo>
                  <a:pt x="826377" y="3186114"/>
                  <a:pt x="826223" y="3186114"/>
                  <a:pt x="826223" y="3186114"/>
                </a:cubicBezTo>
                <a:cubicBezTo>
                  <a:pt x="817955" y="3186114"/>
                  <a:pt x="811218" y="3179377"/>
                  <a:pt x="811218" y="3170956"/>
                </a:cubicBezTo>
                <a:cubicBezTo>
                  <a:pt x="811218" y="3162688"/>
                  <a:pt x="817802" y="3155951"/>
                  <a:pt x="826223" y="3155951"/>
                </a:cubicBezTo>
                <a:close/>
                <a:moveTo>
                  <a:pt x="3138482" y="3149601"/>
                </a:moveTo>
                <a:cubicBezTo>
                  <a:pt x="3156803" y="3149601"/>
                  <a:pt x="3171670" y="3164702"/>
                  <a:pt x="3171820" y="3183501"/>
                </a:cubicBezTo>
                <a:cubicBezTo>
                  <a:pt x="3171820" y="3202455"/>
                  <a:pt x="3157103" y="3217864"/>
                  <a:pt x="3138633" y="3217864"/>
                </a:cubicBezTo>
                <a:cubicBezTo>
                  <a:pt x="3138633" y="3217864"/>
                  <a:pt x="3138633" y="3217864"/>
                  <a:pt x="3138482" y="3217864"/>
                </a:cubicBezTo>
                <a:cubicBezTo>
                  <a:pt x="3120162" y="3217864"/>
                  <a:pt x="3105295" y="3202609"/>
                  <a:pt x="3105295" y="3183809"/>
                </a:cubicBezTo>
                <a:cubicBezTo>
                  <a:pt x="3105145" y="3165010"/>
                  <a:pt x="3120012" y="3149601"/>
                  <a:pt x="3138482" y="3149601"/>
                </a:cubicBezTo>
                <a:close/>
                <a:moveTo>
                  <a:pt x="1924761" y="3149601"/>
                </a:moveTo>
                <a:cubicBezTo>
                  <a:pt x="1935794" y="3149601"/>
                  <a:pt x="1944529" y="3158369"/>
                  <a:pt x="1944529" y="3169445"/>
                </a:cubicBezTo>
                <a:cubicBezTo>
                  <a:pt x="1944682" y="3180367"/>
                  <a:pt x="1935794" y="3189289"/>
                  <a:pt x="1924914" y="3189289"/>
                </a:cubicBezTo>
                <a:cubicBezTo>
                  <a:pt x="1924914" y="3189289"/>
                  <a:pt x="1924761" y="3189289"/>
                  <a:pt x="1924761" y="3189289"/>
                </a:cubicBezTo>
                <a:cubicBezTo>
                  <a:pt x="1913882" y="3189289"/>
                  <a:pt x="1904994" y="3180367"/>
                  <a:pt x="1904994" y="3169599"/>
                </a:cubicBezTo>
                <a:cubicBezTo>
                  <a:pt x="1904994" y="3158523"/>
                  <a:pt x="1913882" y="3149601"/>
                  <a:pt x="1924761" y="3149601"/>
                </a:cubicBezTo>
                <a:close/>
                <a:moveTo>
                  <a:pt x="3323351" y="3146426"/>
                </a:moveTo>
                <a:cubicBezTo>
                  <a:pt x="3323351" y="3146426"/>
                  <a:pt x="3323351" y="3146426"/>
                  <a:pt x="3323501" y="3146426"/>
                </a:cubicBezTo>
                <a:cubicBezTo>
                  <a:pt x="3339575" y="3146426"/>
                  <a:pt x="3352645" y="3159529"/>
                  <a:pt x="3352645" y="3175644"/>
                </a:cubicBezTo>
                <a:cubicBezTo>
                  <a:pt x="3352795" y="3191910"/>
                  <a:pt x="3339726" y="3205013"/>
                  <a:pt x="3323501" y="3205164"/>
                </a:cubicBezTo>
                <a:cubicBezTo>
                  <a:pt x="3307277" y="3205164"/>
                  <a:pt x="3294207" y="3192061"/>
                  <a:pt x="3294057" y="3175945"/>
                </a:cubicBezTo>
                <a:cubicBezTo>
                  <a:pt x="3294057" y="3159680"/>
                  <a:pt x="3307127" y="3146426"/>
                  <a:pt x="3323351" y="3146426"/>
                </a:cubicBezTo>
                <a:close/>
                <a:moveTo>
                  <a:pt x="2943861" y="3146426"/>
                </a:moveTo>
                <a:cubicBezTo>
                  <a:pt x="2943861" y="3146426"/>
                  <a:pt x="2944014" y="3146426"/>
                  <a:pt x="2944014" y="3146426"/>
                </a:cubicBezTo>
                <a:cubicBezTo>
                  <a:pt x="2963705" y="3146426"/>
                  <a:pt x="2979733" y="3162419"/>
                  <a:pt x="2979733" y="3181916"/>
                </a:cubicBezTo>
                <a:cubicBezTo>
                  <a:pt x="2979733" y="3201718"/>
                  <a:pt x="2963858" y="3217712"/>
                  <a:pt x="2944167" y="3217864"/>
                </a:cubicBezTo>
                <a:cubicBezTo>
                  <a:pt x="2944167" y="3217864"/>
                  <a:pt x="2944014" y="3217864"/>
                  <a:pt x="2944014" y="3217864"/>
                </a:cubicBezTo>
                <a:cubicBezTo>
                  <a:pt x="2924323" y="3217864"/>
                  <a:pt x="2908295" y="3201870"/>
                  <a:pt x="2908295" y="3182221"/>
                </a:cubicBezTo>
                <a:cubicBezTo>
                  <a:pt x="2908295" y="3162572"/>
                  <a:pt x="2924170" y="3146578"/>
                  <a:pt x="2943861" y="3146426"/>
                </a:cubicBezTo>
                <a:close/>
                <a:moveTo>
                  <a:pt x="2403393" y="3146426"/>
                </a:moveTo>
                <a:cubicBezTo>
                  <a:pt x="2403393" y="3146426"/>
                  <a:pt x="2403546" y="3146426"/>
                  <a:pt x="2403546" y="3146426"/>
                </a:cubicBezTo>
                <a:cubicBezTo>
                  <a:pt x="2414816" y="3146426"/>
                  <a:pt x="2424107" y="3155564"/>
                  <a:pt x="2424107" y="3166987"/>
                </a:cubicBezTo>
                <a:cubicBezTo>
                  <a:pt x="2424107" y="3178410"/>
                  <a:pt x="2414968" y="3187701"/>
                  <a:pt x="2403546" y="3187701"/>
                </a:cubicBezTo>
                <a:cubicBezTo>
                  <a:pt x="2403546" y="3187701"/>
                  <a:pt x="2403546" y="3187701"/>
                  <a:pt x="2403393" y="3187701"/>
                </a:cubicBezTo>
                <a:cubicBezTo>
                  <a:pt x="2392123" y="3187701"/>
                  <a:pt x="2382832" y="3178562"/>
                  <a:pt x="2382832" y="3167140"/>
                </a:cubicBezTo>
                <a:cubicBezTo>
                  <a:pt x="2382832" y="3155717"/>
                  <a:pt x="2391970" y="3146426"/>
                  <a:pt x="2403393" y="3146426"/>
                </a:cubicBezTo>
                <a:close/>
                <a:moveTo>
                  <a:pt x="1588929" y="3141663"/>
                </a:moveTo>
                <a:cubicBezTo>
                  <a:pt x="1604821" y="3141663"/>
                  <a:pt x="1617504" y="3154380"/>
                  <a:pt x="1617504" y="3170161"/>
                </a:cubicBezTo>
                <a:cubicBezTo>
                  <a:pt x="1617657" y="3185943"/>
                  <a:pt x="1604821" y="3198813"/>
                  <a:pt x="1589082" y="3198813"/>
                </a:cubicBezTo>
                <a:cubicBezTo>
                  <a:pt x="1573343" y="3198813"/>
                  <a:pt x="1560507" y="3186096"/>
                  <a:pt x="1560507" y="3170314"/>
                </a:cubicBezTo>
                <a:cubicBezTo>
                  <a:pt x="1560507" y="3154533"/>
                  <a:pt x="1573190" y="3141663"/>
                  <a:pt x="1588929" y="3141663"/>
                </a:cubicBezTo>
                <a:close/>
                <a:moveTo>
                  <a:pt x="655486" y="3141663"/>
                </a:moveTo>
                <a:cubicBezTo>
                  <a:pt x="655643" y="3141663"/>
                  <a:pt x="655643" y="3141663"/>
                  <a:pt x="655643" y="3141663"/>
                </a:cubicBezTo>
                <a:cubicBezTo>
                  <a:pt x="662628" y="3141663"/>
                  <a:pt x="668185" y="3147378"/>
                  <a:pt x="668342" y="3154363"/>
                </a:cubicBezTo>
                <a:cubicBezTo>
                  <a:pt x="668342" y="3161348"/>
                  <a:pt x="662628" y="3167063"/>
                  <a:pt x="655643" y="3167063"/>
                </a:cubicBezTo>
                <a:cubicBezTo>
                  <a:pt x="648659" y="3167063"/>
                  <a:pt x="642944" y="3161348"/>
                  <a:pt x="642944" y="3154363"/>
                </a:cubicBezTo>
                <a:cubicBezTo>
                  <a:pt x="642944" y="3147378"/>
                  <a:pt x="648499" y="3141663"/>
                  <a:pt x="655486" y="3141663"/>
                </a:cubicBezTo>
                <a:close/>
                <a:moveTo>
                  <a:pt x="3501150" y="3140076"/>
                </a:moveTo>
                <a:cubicBezTo>
                  <a:pt x="3512980" y="3140076"/>
                  <a:pt x="3522658" y="3149567"/>
                  <a:pt x="3522658" y="3161354"/>
                </a:cubicBezTo>
                <a:cubicBezTo>
                  <a:pt x="3522658" y="3173142"/>
                  <a:pt x="3513133" y="3182786"/>
                  <a:pt x="3501304" y="3182939"/>
                </a:cubicBezTo>
                <a:cubicBezTo>
                  <a:pt x="3489474" y="3182939"/>
                  <a:pt x="3479795" y="3173295"/>
                  <a:pt x="3479795" y="3161507"/>
                </a:cubicBezTo>
                <a:cubicBezTo>
                  <a:pt x="3479795" y="3149720"/>
                  <a:pt x="3489320" y="3140229"/>
                  <a:pt x="3501150" y="3140076"/>
                </a:cubicBezTo>
                <a:close/>
                <a:moveTo>
                  <a:pt x="2738355" y="3136901"/>
                </a:moveTo>
                <a:cubicBezTo>
                  <a:pt x="2755002" y="3136901"/>
                  <a:pt x="2768441" y="3150374"/>
                  <a:pt x="2768441" y="3166910"/>
                </a:cubicBezTo>
                <a:cubicBezTo>
                  <a:pt x="2768594" y="3183599"/>
                  <a:pt x="2755154" y="3197226"/>
                  <a:pt x="2738508" y="3197226"/>
                </a:cubicBezTo>
                <a:cubicBezTo>
                  <a:pt x="2738508" y="3197226"/>
                  <a:pt x="2738508" y="3197226"/>
                  <a:pt x="2738355" y="3197226"/>
                </a:cubicBezTo>
                <a:cubicBezTo>
                  <a:pt x="2721861" y="3197226"/>
                  <a:pt x="2708422" y="3183752"/>
                  <a:pt x="2708269" y="3167216"/>
                </a:cubicBezTo>
                <a:cubicBezTo>
                  <a:pt x="2708269" y="3150528"/>
                  <a:pt x="2721708" y="3136901"/>
                  <a:pt x="2738355" y="3136901"/>
                </a:cubicBezTo>
                <a:close/>
                <a:moveTo>
                  <a:pt x="489750" y="3127376"/>
                </a:moveTo>
                <a:cubicBezTo>
                  <a:pt x="492731" y="3127376"/>
                  <a:pt x="495306" y="3130283"/>
                  <a:pt x="495306" y="3133649"/>
                </a:cubicBezTo>
                <a:cubicBezTo>
                  <a:pt x="495306" y="3137169"/>
                  <a:pt x="492867" y="3139923"/>
                  <a:pt x="489750" y="3140076"/>
                </a:cubicBezTo>
                <a:cubicBezTo>
                  <a:pt x="486633" y="3140076"/>
                  <a:pt x="484192" y="3137169"/>
                  <a:pt x="484192" y="3133802"/>
                </a:cubicBezTo>
                <a:cubicBezTo>
                  <a:pt x="484192" y="3130283"/>
                  <a:pt x="486633" y="3127376"/>
                  <a:pt x="489750" y="3127376"/>
                </a:cubicBezTo>
                <a:close/>
                <a:moveTo>
                  <a:pt x="3671883" y="3125788"/>
                </a:moveTo>
                <a:cubicBezTo>
                  <a:pt x="3681584" y="3125788"/>
                  <a:pt x="3689345" y="3133549"/>
                  <a:pt x="3689345" y="3143101"/>
                </a:cubicBezTo>
                <a:cubicBezTo>
                  <a:pt x="3689345" y="3152803"/>
                  <a:pt x="3681584" y="3160564"/>
                  <a:pt x="3672032" y="3160713"/>
                </a:cubicBezTo>
                <a:cubicBezTo>
                  <a:pt x="3672032" y="3160713"/>
                  <a:pt x="3671883" y="3160713"/>
                  <a:pt x="3671883" y="3160713"/>
                </a:cubicBezTo>
                <a:cubicBezTo>
                  <a:pt x="3662331" y="3160713"/>
                  <a:pt x="3654420" y="3152803"/>
                  <a:pt x="3654420" y="3143250"/>
                </a:cubicBezTo>
                <a:cubicBezTo>
                  <a:pt x="3654420" y="3133549"/>
                  <a:pt x="3662181" y="3125788"/>
                  <a:pt x="3671883" y="3125788"/>
                </a:cubicBezTo>
                <a:close/>
                <a:moveTo>
                  <a:pt x="327824" y="3109913"/>
                </a:moveTo>
                <a:cubicBezTo>
                  <a:pt x="329140" y="3109913"/>
                  <a:pt x="330206" y="3110624"/>
                  <a:pt x="330206" y="3111501"/>
                </a:cubicBezTo>
                <a:cubicBezTo>
                  <a:pt x="330206" y="3112378"/>
                  <a:pt x="329140" y="3113089"/>
                  <a:pt x="327824" y="3113089"/>
                </a:cubicBezTo>
                <a:cubicBezTo>
                  <a:pt x="326509" y="3113089"/>
                  <a:pt x="325441" y="3112378"/>
                  <a:pt x="325441" y="3111501"/>
                </a:cubicBezTo>
                <a:cubicBezTo>
                  <a:pt x="325441" y="3110624"/>
                  <a:pt x="326509" y="3109913"/>
                  <a:pt x="327824" y="3109913"/>
                </a:cubicBezTo>
                <a:close/>
                <a:moveTo>
                  <a:pt x="3837702" y="3108325"/>
                </a:moveTo>
                <a:cubicBezTo>
                  <a:pt x="3845157" y="3108325"/>
                  <a:pt x="3851121" y="3114289"/>
                  <a:pt x="3851270" y="3121744"/>
                </a:cubicBezTo>
                <a:cubicBezTo>
                  <a:pt x="3851270" y="3129200"/>
                  <a:pt x="3845306" y="3135313"/>
                  <a:pt x="3837851" y="3135313"/>
                </a:cubicBezTo>
                <a:cubicBezTo>
                  <a:pt x="3837851" y="3135313"/>
                  <a:pt x="3837702" y="3135313"/>
                  <a:pt x="3837702" y="3135313"/>
                </a:cubicBezTo>
                <a:cubicBezTo>
                  <a:pt x="3830396" y="3135313"/>
                  <a:pt x="3824282" y="3129200"/>
                  <a:pt x="3824282" y="3121893"/>
                </a:cubicBezTo>
                <a:cubicBezTo>
                  <a:pt x="3824282" y="3114438"/>
                  <a:pt x="3830246" y="3108325"/>
                  <a:pt x="3837702" y="3108325"/>
                </a:cubicBezTo>
                <a:close/>
                <a:moveTo>
                  <a:pt x="1808874" y="3106738"/>
                </a:moveTo>
                <a:cubicBezTo>
                  <a:pt x="1822518" y="3106738"/>
                  <a:pt x="1833404" y="3117657"/>
                  <a:pt x="1833557" y="3131191"/>
                </a:cubicBezTo>
                <a:cubicBezTo>
                  <a:pt x="1833557" y="3144724"/>
                  <a:pt x="1822672" y="3155797"/>
                  <a:pt x="1809027" y="3155951"/>
                </a:cubicBezTo>
                <a:cubicBezTo>
                  <a:pt x="1795382" y="3155951"/>
                  <a:pt x="1784497" y="3145032"/>
                  <a:pt x="1784344" y="3131344"/>
                </a:cubicBezTo>
                <a:cubicBezTo>
                  <a:pt x="1784344" y="3117811"/>
                  <a:pt x="1795229" y="3106738"/>
                  <a:pt x="1808874" y="3106738"/>
                </a:cubicBezTo>
                <a:close/>
                <a:moveTo>
                  <a:pt x="2518487" y="3103563"/>
                </a:moveTo>
                <a:cubicBezTo>
                  <a:pt x="2518487" y="3103563"/>
                  <a:pt x="2518487" y="3103563"/>
                  <a:pt x="2518640" y="3103563"/>
                </a:cubicBezTo>
                <a:cubicBezTo>
                  <a:pt x="2532131" y="3103563"/>
                  <a:pt x="2543170" y="3114482"/>
                  <a:pt x="2543170" y="3128016"/>
                </a:cubicBezTo>
                <a:cubicBezTo>
                  <a:pt x="2543170" y="3141703"/>
                  <a:pt x="2532285" y="3152776"/>
                  <a:pt x="2518793" y="3152776"/>
                </a:cubicBezTo>
                <a:cubicBezTo>
                  <a:pt x="2518640" y="3152776"/>
                  <a:pt x="2518640" y="3152776"/>
                  <a:pt x="2518640" y="3152776"/>
                </a:cubicBezTo>
                <a:cubicBezTo>
                  <a:pt x="2505149" y="3152776"/>
                  <a:pt x="2494110" y="3141857"/>
                  <a:pt x="2494110" y="3128169"/>
                </a:cubicBezTo>
                <a:cubicBezTo>
                  <a:pt x="2493957" y="3114636"/>
                  <a:pt x="2504995" y="3103563"/>
                  <a:pt x="2518487" y="3103563"/>
                </a:cubicBezTo>
                <a:close/>
                <a:moveTo>
                  <a:pt x="3998907" y="3094038"/>
                </a:moveTo>
                <a:cubicBezTo>
                  <a:pt x="4001628" y="3094038"/>
                  <a:pt x="4003669" y="3096109"/>
                  <a:pt x="4003669" y="3098731"/>
                </a:cubicBezTo>
                <a:cubicBezTo>
                  <a:pt x="4003669" y="3101492"/>
                  <a:pt x="4001628" y="3103563"/>
                  <a:pt x="3999043" y="3103563"/>
                </a:cubicBezTo>
                <a:cubicBezTo>
                  <a:pt x="3998907" y="3103563"/>
                  <a:pt x="3998907" y="3103563"/>
                  <a:pt x="3998907" y="3103563"/>
                </a:cubicBezTo>
                <a:cubicBezTo>
                  <a:pt x="3996321" y="3103563"/>
                  <a:pt x="3994144" y="3101492"/>
                  <a:pt x="3994144" y="3098869"/>
                </a:cubicBezTo>
                <a:cubicBezTo>
                  <a:pt x="3994144" y="3096109"/>
                  <a:pt x="3996321" y="3094038"/>
                  <a:pt x="3998907" y="3094038"/>
                </a:cubicBezTo>
                <a:close/>
                <a:moveTo>
                  <a:pt x="1294613" y="3078163"/>
                </a:moveTo>
                <a:cubicBezTo>
                  <a:pt x="1308983" y="3078163"/>
                  <a:pt x="1320807" y="3090226"/>
                  <a:pt x="1320807" y="3105073"/>
                </a:cubicBezTo>
                <a:cubicBezTo>
                  <a:pt x="1320807" y="3119920"/>
                  <a:pt x="1309132" y="3132138"/>
                  <a:pt x="1294763" y="3132138"/>
                </a:cubicBezTo>
                <a:cubicBezTo>
                  <a:pt x="1294763" y="3132138"/>
                  <a:pt x="1294613" y="3132138"/>
                  <a:pt x="1294613" y="3132138"/>
                </a:cubicBezTo>
                <a:cubicBezTo>
                  <a:pt x="1280244" y="3132138"/>
                  <a:pt x="1268568" y="3120229"/>
                  <a:pt x="1268568" y="3105228"/>
                </a:cubicBezTo>
                <a:cubicBezTo>
                  <a:pt x="1268419" y="3090381"/>
                  <a:pt x="1280094" y="3078318"/>
                  <a:pt x="1294613" y="3078163"/>
                </a:cubicBezTo>
                <a:close/>
                <a:moveTo>
                  <a:pt x="1490656" y="3076576"/>
                </a:moveTo>
                <a:cubicBezTo>
                  <a:pt x="1503768" y="3076576"/>
                  <a:pt x="1514469" y="3087276"/>
                  <a:pt x="1514469" y="3100238"/>
                </a:cubicBezTo>
                <a:cubicBezTo>
                  <a:pt x="1514469" y="3113500"/>
                  <a:pt x="1503919" y="3124201"/>
                  <a:pt x="1490807" y="3124201"/>
                </a:cubicBezTo>
                <a:cubicBezTo>
                  <a:pt x="1490807" y="3124201"/>
                  <a:pt x="1490656" y="3124201"/>
                  <a:pt x="1490656" y="3124201"/>
                </a:cubicBezTo>
                <a:cubicBezTo>
                  <a:pt x="1477544" y="3124201"/>
                  <a:pt x="1466844" y="3113651"/>
                  <a:pt x="1466844" y="3100539"/>
                </a:cubicBezTo>
                <a:cubicBezTo>
                  <a:pt x="1466844" y="3087276"/>
                  <a:pt x="1477394" y="3076576"/>
                  <a:pt x="1490656" y="3076576"/>
                </a:cubicBezTo>
                <a:close/>
                <a:moveTo>
                  <a:pt x="1108876" y="3074988"/>
                </a:moveTo>
                <a:cubicBezTo>
                  <a:pt x="1108876" y="3074988"/>
                  <a:pt x="1108876" y="3074988"/>
                  <a:pt x="1109028" y="3074988"/>
                </a:cubicBezTo>
                <a:cubicBezTo>
                  <a:pt x="1122395" y="3074988"/>
                  <a:pt x="1133484" y="3085924"/>
                  <a:pt x="1133484" y="3099442"/>
                </a:cubicBezTo>
                <a:cubicBezTo>
                  <a:pt x="1133484" y="3113113"/>
                  <a:pt x="1122547" y="3124201"/>
                  <a:pt x="1109028" y="3124201"/>
                </a:cubicBezTo>
                <a:cubicBezTo>
                  <a:pt x="1108876" y="3124201"/>
                  <a:pt x="1108876" y="3124201"/>
                  <a:pt x="1108876" y="3124201"/>
                </a:cubicBezTo>
                <a:cubicBezTo>
                  <a:pt x="1095358" y="3124201"/>
                  <a:pt x="1084269" y="3113265"/>
                  <a:pt x="1084269" y="3099594"/>
                </a:cubicBezTo>
                <a:cubicBezTo>
                  <a:pt x="1084269" y="3086076"/>
                  <a:pt x="1095206" y="3074988"/>
                  <a:pt x="1108876" y="3074988"/>
                </a:cubicBezTo>
                <a:close/>
                <a:moveTo>
                  <a:pt x="4157657" y="3071813"/>
                </a:moveTo>
                <a:cubicBezTo>
                  <a:pt x="4158535" y="3071813"/>
                  <a:pt x="4159246" y="3072524"/>
                  <a:pt x="4159246" y="3073401"/>
                </a:cubicBezTo>
                <a:cubicBezTo>
                  <a:pt x="4159246" y="3074278"/>
                  <a:pt x="4158535" y="3074989"/>
                  <a:pt x="4157657" y="3074989"/>
                </a:cubicBezTo>
                <a:cubicBezTo>
                  <a:pt x="4156780" y="3074989"/>
                  <a:pt x="4156069" y="3074278"/>
                  <a:pt x="4156069" y="3073401"/>
                </a:cubicBezTo>
                <a:cubicBezTo>
                  <a:pt x="4156069" y="3072524"/>
                  <a:pt x="4156780" y="3071813"/>
                  <a:pt x="4157657" y="3071813"/>
                </a:cubicBezTo>
                <a:close/>
                <a:moveTo>
                  <a:pt x="2836780" y="3068638"/>
                </a:moveTo>
                <a:cubicBezTo>
                  <a:pt x="2851764" y="3068638"/>
                  <a:pt x="2863844" y="3080564"/>
                  <a:pt x="2863844" y="3095549"/>
                </a:cubicBezTo>
                <a:cubicBezTo>
                  <a:pt x="2863844" y="3110381"/>
                  <a:pt x="2851764" y="3122460"/>
                  <a:pt x="2836933" y="3122613"/>
                </a:cubicBezTo>
                <a:cubicBezTo>
                  <a:pt x="2821948" y="3122613"/>
                  <a:pt x="2809869" y="3110533"/>
                  <a:pt x="2809869" y="3095702"/>
                </a:cubicBezTo>
                <a:cubicBezTo>
                  <a:pt x="2809869" y="3080717"/>
                  <a:pt x="2821795" y="3068638"/>
                  <a:pt x="2836780" y="3068638"/>
                </a:cubicBezTo>
                <a:close/>
                <a:moveTo>
                  <a:pt x="2626439" y="3065463"/>
                </a:moveTo>
                <a:cubicBezTo>
                  <a:pt x="2632229" y="3065463"/>
                  <a:pt x="2636832" y="3070180"/>
                  <a:pt x="2636832" y="3075782"/>
                </a:cubicBezTo>
                <a:cubicBezTo>
                  <a:pt x="2636832" y="3081531"/>
                  <a:pt x="2632378" y="3086101"/>
                  <a:pt x="2626587" y="3086101"/>
                </a:cubicBezTo>
                <a:cubicBezTo>
                  <a:pt x="2620797" y="3086101"/>
                  <a:pt x="2616194" y="3081531"/>
                  <a:pt x="2616194" y="3075929"/>
                </a:cubicBezTo>
                <a:cubicBezTo>
                  <a:pt x="2616194" y="3070180"/>
                  <a:pt x="2620797" y="3065610"/>
                  <a:pt x="2626439" y="3065463"/>
                </a:cubicBezTo>
                <a:close/>
                <a:moveTo>
                  <a:pt x="931869" y="3065463"/>
                </a:moveTo>
                <a:cubicBezTo>
                  <a:pt x="931869" y="3065463"/>
                  <a:pt x="932027" y="3065463"/>
                  <a:pt x="932027" y="3065463"/>
                </a:cubicBezTo>
                <a:cubicBezTo>
                  <a:pt x="944235" y="3065463"/>
                  <a:pt x="954096" y="3075005"/>
                  <a:pt x="954096" y="3086819"/>
                </a:cubicBezTo>
                <a:cubicBezTo>
                  <a:pt x="954096" y="3098632"/>
                  <a:pt x="944235" y="3108326"/>
                  <a:pt x="932027" y="3108326"/>
                </a:cubicBezTo>
                <a:cubicBezTo>
                  <a:pt x="932027" y="3108326"/>
                  <a:pt x="931869" y="3108326"/>
                  <a:pt x="931869" y="3108326"/>
                </a:cubicBezTo>
                <a:cubicBezTo>
                  <a:pt x="919662" y="3108326"/>
                  <a:pt x="909801" y="3098784"/>
                  <a:pt x="909801" y="3086970"/>
                </a:cubicBezTo>
                <a:cubicBezTo>
                  <a:pt x="909646" y="3075156"/>
                  <a:pt x="919662" y="3065463"/>
                  <a:pt x="931869" y="3065463"/>
                </a:cubicBezTo>
                <a:close/>
                <a:moveTo>
                  <a:pt x="3032043" y="3063876"/>
                </a:moveTo>
                <a:cubicBezTo>
                  <a:pt x="3032043" y="3063876"/>
                  <a:pt x="3032043" y="3063876"/>
                  <a:pt x="3032197" y="3063876"/>
                </a:cubicBezTo>
                <a:cubicBezTo>
                  <a:pt x="3051317" y="3063876"/>
                  <a:pt x="3066891" y="3079484"/>
                  <a:pt x="3066891" y="3098646"/>
                </a:cubicBezTo>
                <a:cubicBezTo>
                  <a:pt x="3067045" y="3117809"/>
                  <a:pt x="3051471" y="3133571"/>
                  <a:pt x="3032197" y="3133726"/>
                </a:cubicBezTo>
                <a:cubicBezTo>
                  <a:pt x="3012923" y="3133726"/>
                  <a:pt x="2997349" y="3118118"/>
                  <a:pt x="2997349" y="3098801"/>
                </a:cubicBezTo>
                <a:cubicBezTo>
                  <a:pt x="2997195" y="3079638"/>
                  <a:pt x="3012768" y="3063876"/>
                  <a:pt x="3032043" y="3063876"/>
                </a:cubicBezTo>
                <a:close/>
                <a:moveTo>
                  <a:pt x="1699413" y="3062288"/>
                </a:moveTo>
                <a:cubicBezTo>
                  <a:pt x="1708588" y="3062288"/>
                  <a:pt x="1716082" y="3069662"/>
                  <a:pt x="1716082" y="3078880"/>
                </a:cubicBezTo>
                <a:cubicBezTo>
                  <a:pt x="1716082" y="3088098"/>
                  <a:pt x="1708741" y="3095626"/>
                  <a:pt x="1699413" y="3095626"/>
                </a:cubicBezTo>
                <a:cubicBezTo>
                  <a:pt x="1690237" y="3095626"/>
                  <a:pt x="1682744" y="3088252"/>
                  <a:pt x="1682744" y="3079034"/>
                </a:cubicBezTo>
                <a:cubicBezTo>
                  <a:pt x="1682744" y="3069816"/>
                  <a:pt x="1690237" y="3062288"/>
                  <a:pt x="1699413" y="3062288"/>
                </a:cubicBezTo>
                <a:close/>
                <a:moveTo>
                  <a:pt x="2163686" y="3060701"/>
                </a:moveTo>
                <a:cubicBezTo>
                  <a:pt x="2163827" y="3060701"/>
                  <a:pt x="2163827" y="3060701"/>
                  <a:pt x="2163827" y="3060701"/>
                </a:cubicBezTo>
                <a:cubicBezTo>
                  <a:pt x="2165521" y="3060701"/>
                  <a:pt x="2166932" y="3062253"/>
                  <a:pt x="2166932" y="3063946"/>
                </a:cubicBezTo>
                <a:cubicBezTo>
                  <a:pt x="2166932" y="3065640"/>
                  <a:pt x="2165521" y="3067051"/>
                  <a:pt x="2163827" y="3067051"/>
                </a:cubicBezTo>
                <a:cubicBezTo>
                  <a:pt x="2163827" y="3067051"/>
                  <a:pt x="2163686" y="3067051"/>
                  <a:pt x="2163686" y="3067051"/>
                </a:cubicBezTo>
                <a:cubicBezTo>
                  <a:pt x="2161993" y="3067051"/>
                  <a:pt x="2160582" y="3065640"/>
                  <a:pt x="2160582" y="3063946"/>
                </a:cubicBezTo>
                <a:cubicBezTo>
                  <a:pt x="2160582" y="3062253"/>
                  <a:pt x="2161993" y="3060701"/>
                  <a:pt x="2163686" y="3060701"/>
                </a:cubicBezTo>
                <a:close/>
                <a:moveTo>
                  <a:pt x="3217628" y="3057526"/>
                </a:moveTo>
                <a:cubicBezTo>
                  <a:pt x="3217781" y="3057526"/>
                  <a:pt x="3217781" y="3057526"/>
                  <a:pt x="3217781" y="3057526"/>
                </a:cubicBezTo>
                <a:cubicBezTo>
                  <a:pt x="3237039" y="3057526"/>
                  <a:pt x="3252629" y="3073150"/>
                  <a:pt x="3252629" y="3092298"/>
                </a:cubicBezTo>
                <a:cubicBezTo>
                  <a:pt x="3252782" y="3111598"/>
                  <a:pt x="3237192" y="3127223"/>
                  <a:pt x="3217934" y="3127376"/>
                </a:cubicBezTo>
                <a:cubicBezTo>
                  <a:pt x="3198675" y="3127376"/>
                  <a:pt x="3183085" y="3111752"/>
                  <a:pt x="3183085" y="3092604"/>
                </a:cubicBezTo>
                <a:cubicBezTo>
                  <a:pt x="3182932" y="3073303"/>
                  <a:pt x="3198522" y="3057679"/>
                  <a:pt x="3217628" y="3057526"/>
                </a:cubicBezTo>
                <a:close/>
                <a:moveTo>
                  <a:pt x="762007" y="3055938"/>
                </a:moveTo>
                <a:cubicBezTo>
                  <a:pt x="769113" y="3055938"/>
                  <a:pt x="774707" y="3061532"/>
                  <a:pt x="774707" y="3068638"/>
                </a:cubicBezTo>
                <a:cubicBezTo>
                  <a:pt x="774707" y="3075593"/>
                  <a:pt x="769113" y="3081338"/>
                  <a:pt x="762158" y="3081338"/>
                </a:cubicBezTo>
                <a:cubicBezTo>
                  <a:pt x="762007" y="3081338"/>
                  <a:pt x="762007" y="3081338"/>
                  <a:pt x="762007" y="3081338"/>
                </a:cubicBezTo>
                <a:cubicBezTo>
                  <a:pt x="755052" y="3081338"/>
                  <a:pt x="749307" y="3075744"/>
                  <a:pt x="749307" y="3068638"/>
                </a:cubicBezTo>
                <a:cubicBezTo>
                  <a:pt x="749307" y="3061683"/>
                  <a:pt x="755052" y="3055938"/>
                  <a:pt x="762007" y="3055938"/>
                </a:cubicBezTo>
                <a:close/>
                <a:moveTo>
                  <a:pt x="2283613" y="3051176"/>
                </a:moveTo>
                <a:cubicBezTo>
                  <a:pt x="2285805" y="3051176"/>
                  <a:pt x="2287582" y="3052953"/>
                  <a:pt x="2287582" y="3055145"/>
                </a:cubicBezTo>
                <a:cubicBezTo>
                  <a:pt x="2287582" y="3057337"/>
                  <a:pt x="2285805" y="3059114"/>
                  <a:pt x="2283613" y="3059114"/>
                </a:cubicBezTo>
                <a:cubicBezTo>
                  <a:pt x="2281421" y="3059114"/>
                  <a:pt x="2279644" y="3057337"/>
                  <a:pt x="2279644" y="3055145"/>
                </a:cubicBezTo>
                <a:cubicBezTo>
                  <a:pt x="2279644" y="3052953"/>
                  <a:pt x="2281421" y="3051176"/>
                  <a:pt x="2283613" y="3051176"/>
                </a:cubicBezTo>
                <a:close/>
                <a:moveTo>
                  <a:pt x="2042313" y="3051176"/>
                </a:moveTo>
                <a:cubicBezTo>
                  <a:pt x="2044505" y="3051176"/>
                  <a:pt x="2046282" y="3052953"/>
                  <a:pt x="2046282" y="3055145"/>
                </a:cubicBezTo>
                <a:cubicBezTo>
                  <a:pt x="2046282" y="3057337"/>
                  <a:pt x="2044505" y="3059114"/>
                  <a:pt x="2042313" y="3059114"/>
                </a:cubicBezTo>
                <a:cubicBezTo>
                  <a:pt x="2040121" y="3059114"/>
                  <a:pt x="2038344" y="3057337"/>
                  <a:pt x="2038344" y="3055145"/>
                </a:cubicBezTo>
                <a:cubicBezTo>
                  <a:pt x="2038344" y="3052953"/>
                  <a:pt x="2040121" y="3051176"/>
                  <a:pt x="2042313" y="3051176"/>
                </a:cubicBezTo>
                <a:close/>
                <a:moveTo>
                  <a:pt x="3394789" y="3048001"/>
                </a:moveTo>
                <a:cubicBezTo>
                  <a:pt x="3411013" y="3048001"/>
                  <a:pt x="3424083" y="3061104"/>
                  <a:pt x="3424083" y="3077370"/>
                </a:cubicBezTo>
                <a:cubicBezTo>
                  <a:pt x="3424233" y="3093485"/>
                  <a:pt x="3411164" y="3106739"/>
                  <a:pt x="3394939" y="3106739"/>
                </a:cubicBezTo>
                <a:cubicBezTo>
                  <a:pt x="3394939" y="3106739"/>
                  <a:pt x="3394939" y="3106739"/>
                  <a:pt x="3394789" y="3106739"/>
                </a:cubicBezTo>
                <a:cubicBezTo>
                  <a:pt x="3378715" y="3106739"/>
                  <a:pt x="3365645" y="3093636"/>
                  <a:pt x="3365645" y="3077520"/>
                </a:cubicBezTo>
                <a:cubicBezTo>
                  <a:pt x="3365495" y="3061255"/>
                  <a:pt x="3378565" y="3048151"/>
                  <a:pt x="3394789" y="3048001"/>
                </a:cubicBezTo>
                <a:close/>
                <a:moveTo>
                  <a:pt x="596832" y="3040063"/>
                </a:moveTo>
                <a:cubicBezTo>
                  <a:pt x="601283" y="3040063"/>
                  <a:pt x="604844" y="3043624"/>
                  <a:pt x="604844" y="3047926"/>
                </a:cubicBezTo>
                <a:cubicBezTo>
                  <a:pt x="604844" y="3052377"/>
                  <a:pt x="601283" y="3055938"/>
                  <a:pt x="596981" y="3055938"/>
                </a:cubicBezTo>
                <a:cubicBezTo>
                  <a:pt x="592529" y="3055938"/>
                  <a:pt x="588968" y="3052377"/>
                  <a:pt x="588968" y="3048075"/>
                </a:cubicBezTo>
                <a:cubicBezTo>
                  <a:pt x="588968" y="3043624"/>
                  <a:pt x="592529" y="3040063"/>
                  <a:pt x="596832" y="3040063"/>
                </a:cubicBezTo>
                <a:close/>
                <a:moveTo>
                  <a:pt x="3564649" y="3032126"/>
                </a:moveTo>
                <a:cubicBezTo>
                  <a:pt x="3564649" y="3032126"/>
                  <a:pt x="3564803" y="3032126"/>
                  <a:pt x="3564803" y="3032126"/>
                </a:cubicBezTo>
                <a:cubicBezTo>
                  <a:pt x="3579091" y="3032126"/>
                  <a:pt x="3590920" y="3043802"/>
                  <a:pt x="3590920" y="3058243"/>
                </a:cubicBezTo>
                <a:cubicBezTo>
                  <a:pt x="3590920" y="3072684"/>
                  <a:pt x="3579244" y="3084514"/>
                  <a:pt x="3564803" y="3084514"/>
                </a:cubicBezTo>
                <a:cubicBezTo>
                  <a:pt x="3550362" y="3084514"/>
                  <a:pt x="3538686" y="3072838"/>
                  <a:pt x="3538686" y="3058397"/>
                </a:cubicBezTo>
                <a:cubicBezTo>
                  <a:pt x="3538532" y="3043955"/>
                  <a:pt x="3550208" y="3032280"/>
                  <a:pt x="3564649" y="3032126"/>
                </a:cubicBezTo>
                <a:close/>
                <a:moveTo>
                  <a:pt x="1924838" y="3022601"/>
                </a:moveTo>
                <a:cubicBezTo>
                  <a:pt x="1927992" y="3022601"/>
                  <a:pt x="1930395" y="3025347"/>
                  <a:pt x="1930395" y="3028779"/>
                </a:cubicBezTo>
                <a:cubicBezTo>
                  <a:pt x="1930395" y="3032383"/>
                  <a:pt x="1927992" y="3035301"/>
                  <a:pt x="1924838" y="3035301"/>
                </a:cubicBezTo>
                <a:cubicBezTo>
                  <a:pt x="1921835" y="3035301"/>
                  <a:pt x="1919282" y="3032383"/>
                  <a:pt x="1919282" y="3028951"/>
                </a:cubicBezTo>
                <a:cubicBezTo>
                  <a:pt x="1919282" y="3025518"/>
                  <a:pt x="1921835" y="3022601"/>
                  <a:pt x="1924838" y="3022601"/>
                </a:cubicBezTo>
                <a:close/>
                <a:moveTo>
                  <a:pt x="2401882" y="3021013"/>
                </a:moveTo>
                <a:cubicBezTo>
                  <a:pt x="2405444" y="3021013"/>
                  <a:pt x="2408232" y="3023801"/>
                  <a:pt x="2408232" y="3027363"/>
                </a:cubicBezTo>
                <a:cubicBezTo>
                  <a:pt x="2408232" y="3030925"/>
                  <a:pt x="2405444" y="3033713"/>
                  <a:pt x="2401882" y="3033713"/>
                </a:cubicBezTo>
                <a:cubicBezTo>
                  <a:pt x="2398320" y="3033713"/>
                  <a:pt x="2395532" y="3030925"/>
                  <a:pt x="2395532" y="3027518"/>
                </a:cubicBezTo>
                <a:cubicBezTo>
                  <a:pt x="2395532" y="3023956"/>
                  <a:pt x="2398320" y="3021013"/>
                  <a:pt x="2401882" y="3021013"/>
                </a:cubicBezTo>
                <a:close/>
                <a:moveTo>
                  <a:pt x="436569" y="3021013"/>
                </a:moveTo>
                <a:cubicBezTo>
                  <a:pt x="439167" y="3021013"/>
                  <a:pt x="441331" y="3023178"/>
                  <a:pt x="441331" y="3025775"/>
                </a:cubicBezTo>
                <a:cubicBezTo>
                  <a:pt x="441331" y="3028373"/>
                  <a:pt x="439167" y="3030538"/>
                  <a:pt x="436569" y="3030538"/>
                </a:cubicBezTo>
                <a:cubicBezTo>
                  <a:pt x="433971" y="3030538"/>
                  <a:pt x="431807" y="3028517"/>
                  <a:pt x="431807" y="3025920"/>
                </a:cubicBezTo>
                <a:cubicBezTo>
                  <a:pt x="431807" y="3023178"/>
                  <a:pt x="433971" y="3021013"/>
                  <a:pt x="436569" y="3021013"/>
                </a:cubicBezTo>
                <a:close/>
                <a:moveTo>
                  <a:pt x="3728956" y="3017838"/>
                </a:moveTo>
                <a:cubicBezTo>
                  <a:pt x="3739430" y="3017838"/>
                  <a:pt x="3747930" y="3026338"/>
                  <a:pt x="3747930" y="3036812"/>
                </a:cubicBezTo>
                <a:cubicBezTo>
                  <a:pt x="3748082" y="3047286"/>
                  <a:pt x="3739582" y="3055786"/>
                  <a:pt x="3729108" y="3055938"/>
                </a:cubicBezTo>
                <a:cubicBezTo>
                  <a:pt x="3729108" y="3055938"/>
                  <a:pt x="3729108" y="3055938"/>
                  <a:pt x="3728956" y="3055938"/>
                </a:cubicBezTo>
                <a:cubicBezTo>
                  <a:pt x="3718634" y="3055938"/>
                  <a:pt x="3709982" y="3047437"/>
                  <a:pt x="3709982" y="3036964"/>
                </a:cubicBezTo>
                <a:cubicBezTo>
                  <a:pt x="3709982" y="3026490"/>
                  <a:pt x="3718483" y="3017990"/>
                  <a:pt x="3728956" y="3017838"/>
                </a:cubicBezTo>
                <a:close/>
                <a:moveTo>
                  <a:pt x="3890164" y="3000375"/>
                </a:moveTo>
                <a:cubicBezTo>
                  <a:pt x="3896712" y="3000375"/>
                  <a:pt x="3901921" y="3005617"/>
                  <a:pt x="3902070" y="3012206"/>
                </a:cubicBezTo>
                <a:cubicBezTo>
                  <a:pt x="3902070" y="3018796"/>
                  <a:pt x="3896712" y="3024188"/>
                  <a:pt x="3890164" y="3024188"/>
                </a:cubicBezTo>
                <a:cubicBezTo>
                  <a:pt x="3883615" y="3024188"/>
                  <a:pt x="3878257" y="3018946"/>
                  <a:pt x="3878257" y="3012356"/>
                </a:cubicBezTo>
                <a:cubicBezTo>
                  <a:pt x="3878257" y="3005766"/>
                  <a:pt x="3883466" y="3000375"/>
                  <a:pt x="3890164" y="3000375"/>
                </a:cubicBezTo>
                <a:close/>
                <a:moveTo>
                  <a:pt x="280198" y="2998788"/>
                </a:moveTo>
                <a:cubicBezTo>
                  <a:pt x="281588" y="2998788"/>
                  <a:pt x="282580" y="2999423"/>
                  <a:pt x="282580" y="3000312"/>
                </a:cubicBezTo>
                <a:cubicBezTo>
                  <a:pt x="282580" y="3001201"/>
                  <a:pt x="281588" y="3001963"/>
                  <a:pt x="280198" y="3001963"/>
                </a:cubicBezTo>
                <a:cubicBezTo>
                  <a:pt x="278810" y="3001963"/>
                  <a:pt x="277816" y="3001201"/>
                  <a:pt x="277816" y="3000312"/>
                </a:cubicBezTo>
                <a:cubicBezTo>
                  <a:pt x="277816" y="2999550"/>
                  <a:pt x="278810" y="2998788"/>
                  <a:pt x="280198" y="2998788"/>
                </a:cubicBezTo>
                <a:close/>
                <a:moveTo>
                  <a:pt x="1597813" y="2997201"/>
                </a:moveTo>
                <a:cubicBezTo>
                  <a:pt x="1606988" y="2997201"/>
                  <a:pt x="1614482" y="3004575"/>
                  <a:pt x="1614482" y="3013793"/>
                </a:cubicBezTo>
                <a:cubicBezTo>
                  <a:pt x="1614482" y="3023011"/>
                  <a:pt x="1607141" y="3030539"/>
                  <a:pt x="1597966" y="3030539"/>
                </a:cubicBezTo>
                <a:cubicBezTo>
                  <a:pt x="1597813" y="3030539"/>
                  <a:pt x="1597813" y="3030539"/>
                  <a:pt x="1597813" y="3030539"/>
                </a:cubicBezTo>
                <a:cubicBezTo>
                  <a:pt x="1588637" y="3030539"/>
                  <a:pt x="1581297" y="3023165"/>
                  <a:pt x="1581144" y="3013947"/>
                </a:cubicBezTo>
                <a:cubicBezTo>
                  <a:pt x="1581144" y="3004729"/>
                  <a:pt x="1588637" y="2997201"/>
                  <a:pt x="1597813" y="2997201"/>
                </a:cubicBezTo>
                <a:close/>
                <a:moveTo>
                  <a:pt x="1400017" y="2994026"/>
                </a:moveTo>
                <a:cubicBezTo>
                  <a:pt x="1400017" y="2994026"/>
                  <a:pt x="1400017" y="2994026"/>
                  <a:pt x="1400169" y="2994026"/>
                </a:cubicBezTo>
                <a:cubicBezTo>
                  <a:pt x="1414959" y="2994026"/>
                  <a:pt x="1427004" y="3006105"/>
                  <a:pt x="1427004" y="3020937"/>
                </a:cubicBezTo>
                <a:cubicBezTo>
                  <a:pt x="1427157" y="3035769"/>
                  <a:pt x="1415112" y="3048001"/>
                  <a:pt x="1400169" y="3048001"/>
                </a:cubicBezTo>
                <a:cubicBezTo>
                  <a:pt x="1385380" y="3048001"/>
                  <a:pt x="1373347" y="3035921"/>
                  <a:pt x="1373195" y="3021090"/>
                </a:cubicBezTo>
                <a:cubicBezTo>
                  <a:pt x="1373195" y="3006258"/>
                  <a:pt x="1385075" y="2994026"/>
                  <a:pt x="1400017" y="2994026"/>
                </a:cubicBezTo>
                <a:close/>
                <a:moveTo>
                  <a:pt x="2728038" y="2990851"/>
                </a:moveTo>
                <a:cubicBezTo>
                  <a:pt x="2738106" y="2990851"/>
                  <a:pt x="2746220" y="2998848"/>
                  <a:pt x="2746370" y="3008956"/>
                </a:cubicBezTo>
                <a:cubicBezTo>
                  <a:pt x="2746370" y="3019065"/>
                  <a:pt x="2738256" y="3027213"/>
                  <a:pt x="2728189" y="3027364"/>
                </a:cubicBezTo>
                <a:cubicBezTo>
                  <a:pt x="2728189" y="3027364"/>
                  <a:pt x="2728189" y="3027364"/>
                  <a:pt x="2728038" y="3027364"/>
                </a:cubicBezTo>
                <a:cubicBezTo>
                  <a:pt x="2718121" y="3027364"/>
                  <a:pt x="2710007" y="3019216"/>
                  <a:pt x="2709857" y="3009107"/>
                </a:cubicBezTo>
                <a:cubicBezTo>
                  <a:pt x="2709857" y="2998998"/>
                  <a:pt x="2717971" y="2990851"/>
                  <a:pt x="2728038" y="2990851"/>
                </a:cubicBezTo>
                <a:close/>
                <a:moveTo>
                  <a:pt x="1214290" y="2987676"/>
                </a:moveTo>
                <a:cubicBezTo>
                  <a:pt x="1214290" y="2987676"/>
                  <a:pt x="1214290" y="2987676"/>
                  <a:pt x="1214444" y="2987676"/>
                </a:cubicBezTo>
                <a:cubicBezTo>
                  <a:pt x="1229248" y="2987676"/>
                  <a:pt x="1241277" y="2999739"/>
                  <a:pt x="1241432" y="3014586"/>
                </a:cubicBezTo>
                <a:cubicBezTo>
                  <a:pt x="1241432" y="3029588"/>
                  <a:pt x="1229403" y="3041651"/>
                  <a:pt x="1214598" y="3041651"/>
                </a:cubicBezTo>
                <a:cubicBezTo>
                  <a:pt x="1214444" y="3041651"/>
                  <a:pt x="1214444" y="3041651"/>
                  <a:pt x="1214444" y="3041651"/>
                </a:cubicBezTo>
                <a:cubicBezTo>
                  <a:pt x="1199639" y="3041651"/>
                  <a:pt x="1187610" y="3029742"/>
                  <a:pt x="1187456" y="3014895"/>
                </a:cubicBezTo>
                <a:cubicBezTo>
                  <a:pt x="1187456" y="2999894"/>
                  <a:pt x="1199484" y="2987831"/>
                  <a:pt x="1214290" y="2987676"/>
                </a:cubicBezTo>
                <a:close/>
                <a:moveTo>
                  <a:pt x="4045580" y="2981325"/>
                </a:moveTo>
                <a:cubicBezTo>
                  <a:pt x="4048755" y="2981325"/>
                  <a:pt x="4051136" y="2983865"/>
                  <a:pt x="4051295" y="2986881"/>
                </a:cubicBezTo>
                <a:cubicBezTo>
                  <a:pt x="4051295" y="2989898"/>
                  <a:pt x="4048755" y="2992438"/>
                  <a:pt x="4045739" y="2992438"/>
                </a:cubicBezTo>
                <a:cubicBezTo>
                  <a:pt x="4042564" y="2992438"/>
                  <a:pt x="4040182" y="2990057"/>
                  <a:pt x="4040182" y="2986881"/>
                </a:cubicBezTo>
                <a:cubicBezTo>
                  <a:pt x="4040182" y="2983865"/>
                  <a:pt x="4042564" y="2981325"/>
                  <a:pt x="4045580" y="2981325"/>
                </a:cubicBezTo>
                <a:close/>
                <a:moveTo>
                  <a:pt x="2925602" y="2979738"/>
                </a:moveTo>
                <a:cubicBezTo>
                  <a:pt x="2925602" y="2979738"/>
                  <a:pt x="2925757" y="2979738"/>
                  <a:pt x="2925757" y="2979738"/>
                </a:cubicBezTo>
                <a:cubicBezTo>
                  <a:pt x="2944919" y="2979738"/>
                  <a:pt x="2960527" y="2995226"/>
                  <a:pt x="2960682" y="3014585"/>
                </a:cubicBezTo>
                <a:cubicBezTo>
                  <a:pt x="2960682" y="3033790"/>
                  <a:pt x="2945228" y="3049588"/>
                  <a:pt x="2925911" y="3049588"/>
                </a:cubicBezTo>
                <a:cubicBezTo>
                  <a:pt x="2925757" y="3049588"/>
                  <a:pt x="2925757" y="3049588"/>
                  <a:pt x="2925757" y="3049588"/>
                </a:cubicBezTo>
                <a:cubicBezTo>
                  <a:pt x="2906594" y="3049588"/>
                  <a:pt x="2890986" y="3034100"/>
                  <a:pt x="2890832" y="3014740"/>
                </a:cubicBezTo>
                <a:cubicBezTo>
                  <a:pt x="2890832" y="2995535"/>
                  <a:pt x="2906285" y="2979738"/>
                  <a:pt x="2925602" y="2979738"/>
                </a:cubicBezTo>
                <a:close/>
                <a:moveTo>
                  <a:pt x="2514439" y="2976563"/>
                </a:moveTo>
                <a:cubicBezTo>
                  <a:pt x="2514439" y="2976563"/>
                  <a:pt x="2514594" y="2976563"/>
                  <a:pt x="2514594" y="2976563"/>
                </a:cubicBezTo>
                <a:cubicBezTo>
                  <a:pt x="2518001" y="2976563"/>
                  <a:pt x="2520944" y="2979351"/>
                  <a:pt x="2520944" y="2982913"/>
                </a:cubicBezTo>
                <a:cubicBezTo>
                  <a:pt x="2520944" y="2986320"/>
                  <a:pt x="2518001" y="2989263"/>
                  <a:pt x="2514439" y="2989263"/>
                </a:cubicBezTo>
                <a:cubicBezTo>
                  <a:pt x="2511032" y="2989263"/>
                  <a:pt x="2508244" y="2986475"/>
                  <a:pt x="2508244" y="2982913"/>
                </a:cubicBezTo>
                <a:cubicBezTo>
                  <a:pt x="2508244" y="2979351"/>
                  <a:pt x="2511032" y="2976563"/>
                  <a:pt x="2514439" y="2976563"/>
                </a:cubicBezTo>
                <a:close/>
                <a:moveTo>
                  <a:pt x="1037438" y="2976563"/>
                </a:moveTo>
                <a:cubicBezTo>
                  <a:pt x="1050956" y="2976563"/>
                  <a:pt x="1062044" y="2987852"/>
                  <a:pt x="1062044" y="3001806"/>
                </a:cubicBezTo>
                <a:cubicBezTo>
                  <a:pt x="1062044" y="3015917"/>
                  <a:pt x="1051108" y="3027363"/>
                  <a:pt x="1037438" y="3027363"/>
                </a:cubicBezTo>
                <a:cubicBezTo>
                  <a:pt x="1023920" y="3027363"/>
                  <a:pt x="1012831" y="3016074"/>
                  <a:pt x="1012831" y="3001963"/>
                </a:cubicBezTo>
                <a:cubicBezTo>
                  <a:pt x="1012831" y="2988009"/>
                  <a:pt x="1023768" y="2976563"/>
                  <a:pt x="1037438" y="2976563"/>
                </a:cubicBezTo>
                <a:close/>
                <a:moveTo>
                  <a:pt x="1811978" y="2974976"/>
                </a:moveTo>
                <a:cubicBezTo>
                  <a:pt x="1812126" y="2974976"/>
                  <a:pt x="1812126" y="2974976"/>
                  <a:pt x="1812126" y="2974976"/>
                </a:cubicBezTo>
                <a:cubicBezTo>
                  <a:pt x="1817728" y="2974976"/>
                  <a:pt x="1822297" y="2979579"/>
                  <a:pt x="1822297" y="2985221"/>
                </a:cubicBezTo>
                <a:cubicBezTo>
                  <a:pt x="1822445" y="2991011"/>
                  <a:pt x="1817875" y="2995614"/>
                  <a:pt x="1812126" y="2995614"/>
                </a:cubicBezTo>
                <a:cubicBezTo>
                  <a:pt x="1812126" y="2995614"/>
                  <a:pt x="1812126" y="2995614"/>
                  <a:pt x="1811978" y="2995614"/>
                </a:cubicBezTo>
                <a:cubicBezTo>
                  <a:pt x="1806377" y="2995614"/>
                  <a:pt x="1801807" y="2991011"/>
                  <a:pt x="1801807" y="2985369"/>
                </a:cubicBezTo>
                <a:cubicBezTo>
                  <a:pt x="1801807" y="2979579"/>
                  <a:pt x="1806377" y="2974976"/>
                  <a:pt x="1811978" y="2974976"/>
                </a:cubicBezTo>
                <a:close/>
                <a:moveTo>
                  <a:pt x="3112211" y="2971801"/>
                </a:moveTo>
                <a:cubicBezTo>
                  <a:pt x="3132826" y="2971801"/>
                  <a:pt x="3149441" y="2988096"/>
                  <a:pt x="3149595" y="3008162"/>
                </a:cubicBezTo>
                <a:cubicBezTo>
                  <a:pt x="3149595" y="3028380"/>
                  <a:pt x="3132980" y="3044826"/>
                  <a:pt x="3112519" y="3044826"/>
                </a:cubicBezTo>
                <a:cubicBezTo>
                  <a:pt x="3112365" y="3044826"/>
                  <a:pt x="3112365" y="3044826"/>
                  <a:pt x="3112365" y="3044826"/>
                </a:cubicBezTo>
                <a:cubicBezTo>
                  <a:pt x="3091751" y="3044826"/>
                  <a:pt x="3075136" y="3028531"/>
                  <a:pt x="3074982" y="3008464"/>
                </a:cubicBezTo>
                <a:cubicBezTo>
                  <a:pt x="3074982" y="2988247"/>
                  <a:pt x="3091597" y="2971801"/>
                  <a:pt x="3112211" y="2971801"/>
                </a:cubicBezTo>
                <a:close/>
                <a:moveTo>
                  <a:pt x="868370" y="2967038"/>
                </a:moveTo>
                <a:cubicBezTo>
                  <a:pt x="877967" y="2967038"/>
                  <a:pt x="885832" y="2974546"/>
                  <a:pt x="885832" y="2983707"/>
                </a:cubicBezTo>
                <a:cubicBezTo>
                  <a:pt x="885832" y="2992867"/>
                  <a:pt x="878123" y="3000376"/>
                  <a:pt x="868528" y="3000376"/>
                </a:cubicBezTo>
                <a:cubicBezTo>
                  <a:pt x="868528" y="3000376"/>
                  <a:pt x="868528" y="3000376"/>
                  <a:pt x="868370" y="3000376"/>
                </a:cubicBezTo>
                <a:cubicBezTo>
                  <a:pt x="858773" y="3000376"/>
                  <a:pt x="850905" y="2993017"/>
                  <a:pt x="850905" y="2983857"/>
                </a:cubicBezTo>
                <a:cubicBezTo>
                  <a:pt x="850905" y="2974546"/>
                  <a:pt x="858773" y="2967188"/>
                  <a:pt x="868370" y="2967038"/>
                </a:cubicBezTo>
                <a:close/>
                <a:moveTo>
                  <a:pt x="3289142" y="2959101"/>
                </a:moveTo>
                <a:cubicBezTo>
                  <a:pt x="3289142" y="2959101"/>
                  <a:pt x="3289295" y="2959101"/>
                  <a:pt x="3289295" y="2959101"/>
                </a:cubicBezTo>
                <a:cubicBezTo>
                  <a:pt x="3308443" y="2959101"/>
                  <a:pt x="3324067" y="2974606"/>
                  <a:pt x="3324220" y="2993949"/>
                </a:cubicBezTo>
                <a:cubicBezTo>
                  <a:pt x="3324220" y="3013292"/>
                  <a:pt x="3308596" y="3028951"/>
                  <a:pt x="3289448" y="3028951"/>
                </a:cubicBezTo>
                <a:cubicBezTo>
                  <a:pt x="3289295" y="3028951"/>
                  <a:pt x="3289295" y="3028951"/>
                  <a:pt x="3289295" y="3028951"/>
                </a:cubicBezTo>
                <a:cubicBezTo>
                  <a:pt x="3269994" y="3028951"/>
                  <a:pt x="3254370" y="3013446"/>
                  <a:pt x="3254370" y="2994103"/>
                </a:cubicBezTo>
                <a:cubicBezTo>
                  <a:pt x="3254370" y="2974913"/>
                  <a:pt x="3269841" y="2959101"/>
                  <a:pt x="3289142" y="2959101"/>
                </a:cubicBezTo>
                <a:close/>
                <a:moveTo>
                  <a:pt x="4199726" y="2957513"/>
                </a:moveTo>
                <a:cubicBezTo>
                  <a:pt x="4201042" y="2957513"/>
                  <a:pt x="4202108" y="2958935"/>
                  <a:pt x="4202108" y="2960688"/>
                </a:cubicBezTo>
                <a:cubicBezTo>
                  <a:pt x="4202108" y="2962441"/>
                  <a:pt x="4201042" y="2963863"/>
                  <a:pt x="4199726" y="2963863"/>
                </a:cubicBezTo>
                <a:cubicBezTo>
                  <a:pt x="4198411" y="2963863"/>
                  <a:pt x="4197344" y="2962441"/>
                  <a:pt x="4197344" y="2960688"/>
                </a:cubicBezTo>
                <a:cubicBezTo>
                  <a:pt x="4197344" y="2958935"/>
                  <a:pt x="4198411" y="2957513"/>
                  <a:pt x="4199726" y="2957513"/>
                </a:cubicBezTo>
                <a:close/>
                <a:moveTo>
                  <a:pt x="705575" y="2947988"/>
                </a:moveTo>
                <a:cubicBezTo>
                  <a:pt x="713046" y="2947988"/>
                  <a:pt x="718993" y="2954284"/>
                  <a:pt x="719145" y="2962195"/>
                </a:cubicBezTo>
                <a:cubicBezTo>
                  <a:pt x="719145" y="2970105"/>
                  <a:pt x="713046" y="2976401"/>
                  <a:pt x="705728" y="2976563"/>
                </a:cubicBezTo>
                <a:cubicBezTo>
                  <a:pt x="705575" y="2976563"/>
                  <a:pt x="705575" y="2976563"/>
                  <a:pt x="705575" y="2976563"/>
                </a:cubicBezTo>
                <a:cubicBezTo>
                  <a:pt x="698104" y="2976563"/>
                  <a:pt x="692157" y="2970105"/>
                  <a:pt x="692157" y="2962356"/>
                </a:cubicBezTo>
                <a:cubicBezTo>
                  <a:pt x="692157" y="2954446"/>
                  <a:pt x="698104" y="2947988"/>
                  <a:pt x="705575" y="2947988"/>
                </a:cubicBezTo>
                <a:close/>
                <a:moveTo>
                  <a:pt x="3457492" y="2944813"/>
                </a:moveTo>
                <a:cubicBezTo>
                  <a:pt x="3457492" y="2944813"/>
                  <a:pt x="3457492" y="2944813"/>
                  <a:pt x="3457647" y="2944813"/>
                </a:cubicBezTo>
                <a:cubicBezTo>
                  <a:pt x="3474155" y="2944813"/>
                  <a:pt x="3487578" y="2957916"/>
                  <a:pt x="3487732" y="2974031"/>
                </a:cubicBezTo>
                <a:cubicBezTo>
                  <a:pt x="3487732" y="2990297"/>
                  <a:pt x="3474309" y="3003551"/>
                  <a:pt x="3457801" y="3003551"/>
                </a:cubicBezTo>
                <a:cubicBezTo>
                  <a:pt x="3457647" y="3003551"/>
                  <a:pt x="3457647" y="3003551"/>
                  <a:pt x="3457647" y="3003551"/>
                </a:cubicBezTo>
                <a:cubicBezTo>
                  <a:pt x="3440984" y="3003551"/>
                  <a:pt x="3427561" y="2990448"/>
                  <a:pt x="3427561" y="2974332"/>
                </a:cubicBezTo>
                <a:cubicBezTo>
                  <a:pt x="3427407" y="2958067"/>
                  <a:pt x="3440830" y="2944813"/>
                  <a:pt x="3457492" y="2944813"/>
                </a:cubicBezTo>
                <a:close/>
                <a:moveTo>
                  <a:pt x="546026" y="2930526"/>
                </a:moveTo>
                <a:cubicBezTo>
                  <a:pt x="546026" y="2930526"/>
                  <a:pt x="546026" y="2930526"/>
                  <a:pt x="546186" y="2930526"/>
                </a:cubicBezTo>
                <a:cubicBezTo>
                  <a:pt x="550516" y="2930526"/>
                  <a:pt x="553883" y="2934054"/>
                  <a:pt x="554044" y="2938383"/>
                </a:cubicBezTo>
                <a:cubicBezTo>
                  <a:pt x="554044" y="2942713"/>
                  <a:pt x="550516" y="2946401"/>
                  <a:pt x="546026" y="2946401"/>
                </a:cubicBezTo>
                <a:cubicBezTo>
                  <a:pt x="541695" y="2946401"/>
                  <a:pt x="538168" y="2942873"/>
                  <a:pt x="538168" y="2938544"/>
                </a:cubicBezTo>
                <a:cubicBezTo>
                  <a:pt x="538168" y="2934054"/>
                  <a:pt x="541695" y="2930526"/>
                  <a:pt x="546026" y="2930526"/>
                </a:cubicBezTo>
                <a:close/>
                <a:moveTo>
                  <a:pt x="3620929" y="2925763"/>
                </a:moveTo>
                <a:cubicBezTo>
                  <a:pt x="3635887" y="2925763"/>
                  <a:pt x="3647916" y="2937321"/>
                  <a:pt x="3647916" y="2951882"/>
                </a:cubicBezTo>
                <a:cubicBezTo>
                  <a:pt x="3648070" y="2966292"/>
                  <a:pt x="3636042" y="2978001"/>
                  <a:pt x="3621083" y="2978151"/>
                </a:cubicBezTo>
                <a:cubicBezTo>
                  <a:pt x="3606278" y="2978151"/>
                  <a:pt x="3594095" y="2966442"/>
                  <a:pt x="3594095" y="2952032"/>
                </a:cubicBezTo>
                <a:cubicBezTo>
                  <a:pt x="3594095" y="2937621"/>
                  <a:pt x="3606124" y="2925763"/>
                  <a:pt x="3620929" y="2925763"/>
                </a:cubicBezTo>
                <a:close/>
                <a:moveTo>
                  <a:pt x="1706557" y="2922588"/>
                </a:moveTo>
                <a:cubicBezTo>
                  <a:pt x="1707434" y="2922588"/>
                  <a:pt x="1708145" y="2923654"/>
                  <a:pt x="1708145" y="2924970"/>
                </a:cubicBezTo>
                <a:cubicBezTo>
                  <a:pt x="1708145" y="2926285"/>
                  <a:pt x="1707434" y="2927352"/>
                  <a:pt x="1706557" y="2927352"/>
                </a:cubicBezTo>
                <a:cubicBezTo>
                  <a:pt x="1705680" y="2927352"/>
                  <a:pt x="1704969" y="2926285"/>
                  <a:pt x="1704969" y="2924970"/>
                </a:cubicBezTo>
                <a:cubicBezTo>
                  <a:pt x="1704969" y="2923654"/>
                  <a:pt x="1705680" y="2922588"/>
                  <a:pt x="1706557" y="2922588"/>
                </a:cubicBezTo>
                <a:close/>
                <a:moveTo>
                  <a:pt x="1506452" y="2921001"/>
                </a:moveTo>
                <a:cubicBezTo>
                  <a:pt x="1514346" y="2921001"/>
                  <a:pt x="1520819" y="2927316"/>
                  <a:pt x="1520819" y="2935209"/>
                </a:cubicBezTo>
                <a:cubicBezTo>
                  <a:pt x="1520819" y="2943103"/>
                  <a:pt x="1514504" y="2949418"/>
                  <a:pt x="1506610" y="2949576"/>
                </a:cubicBezTo>
                <a:cubicBezTo>
                  <a:pt x="1506610" y="2949576"/>
                  <a:pt x="1506452" y="2949576"/>
                  <a:pt x="1506452" y="2949576"/>
                </a:cubicBezTo>
                <a:cubicBezTo>
                  <a:pt x="1498717" y="2949576"/>
                  <a:pt x="1492244" y="2943103"/>
                  <a:pt x="1492244" y="2935367"/>
                </a:cubicBezTo>
                <a:cubicBezTo>
                  <a:pt x="1492244" y="2927474"/>
                  <a:pt x="1498559" y="2921001"/>
                  <a:pt x="1506452" y="2921001"/>
                </a:cubicBezTo>
                <a:close/>
                <a:moveTo>
                  <a:pt x="2618493" y="2919413"/>
                </a:moveTo>
                <a:cubicBezTo>
                  <a:pt x="2619807" y="2919413"/>
                  <a:pt x="2620957" y="2920398"/>
                  <a:pt x="2620957" y="2921712"/>
                </a:cubicBezTo>
                <a:cubicBezTo>
                  <a:pt x="2620957" y="2923026"/>
                  <a:pt x="2619807" y="2924176"/>
                  <a:pt x="2618657" y="2924176"/>
                </a:cubicBezTo>
                <a:cubicBezTo>
                  <a:pt x="2618493" y="2924176"/>
                  <a:pt x="2618493" y="2924176"/>
                  <a:pt x="2618493" y="2924176"/>
                </a:cubicBezTo>
                <a:cubicBezTo>
                  <a:pt x="2617179" y="2924176"/>
                  <a:pt x="2616194" y="2923026"/>
                  <a:pt x="2616194" y="2921712"/>
                </a:cubicBezTo>
                <a:cubicBezTo>
                  <a:pt x="2616194" y="2920398"/>
                  <a:pt x="2617179" y="2919413"/>
                  <a:pt x="2618493" y="2919413"/>
                </a:cubicBezTo>
                <a:close/>
                <a:moveTo>
                  <a:pt x="2042313" y="2917826"/>
                </a:moveTo>
                <a:cubicBezTo>
                  <a:pt x="2043107" y="2917826"/>
                  <a:pt x="2043107" y="2918223"/>
                  <a:pt x="2043107" y="2918620"/>
                </a:cubicBezTo>
                <a:cubicBezTo>
                  <a:pt x="2043107" y="2919017"/>
                  <a:pt x="2043107" y="2919414"/>
                  <a:pt x="2042313" y="2919414"/>
                </a:cubicBezTo>
                <a:cubicBezTo>
                  <a:pt x="2041916" y="2919414"/>
                  <a:pt x="2041519" y="2919017"/>
                  <a:pt x="2041519" y="2918620"/>
                </a:cubicBezTo>
                <a:cubicBezTo>
                  <a:pt x="2041519" y="2918223"/>
                  <a:pt x="2041916" y="2917826"/>
                  <a:pt x="2042313" y="2917826"/>
                </a:cubicBezTo>
                <a:close/>
                <a:moveTo>
                  <a:pt x="2819316" y="2914651"/>
                </a:moveTo>
                <a:cubicBezTo>
                  <a:pt x="2819316" y="2914651"/>
                  <a:pt x="2819316" y="2914651"/>
                  <a:pt x="2819471" y="2914651"/>
                </a:cubicBezTo>
                <a:cubicBezTo>
                  <a:pt x="2828144" y="2914651"/>
                  <a:pt x="2835269" y="2921620"/>
                  <a:pt x="2835269" y="2930448"/>
                </a:cubicBezTo>
                <a:cubicBezTo>
                  <a:pt x="2835269" y="2939276"/>
                  <a:pt x="2828144" y="2946401"/>
                  <a:pt x="2819471" y="2946401"/>
                </a:cubicBezTo>
                <a:cubicBezTo>
                  <a:pt x="2819471" y="2946401"/>
                  <a:pt x="2819316" y="2946401"/>
                  <a:pt x="2819316" y="2946401"/>
                </a:cubicBezTo>
                <a:cubicBezTo>
                  <a:pt x="2810643" y="2946401"/>
                  <a:pt x="2803519" y="2939276"/>
                  <a:pt x="2803519" y="2930603"/>
                </a:cubicBezTo>
                <a:cubicBezTo>
                  <a:pt x="2803519" y="2921775"/>
                  <a:pt x="2810488" y="2914651"/>
                  <a:pt x="2819316" y="2914651"/>
                </a:cubicBezTo>
                <a:close/>
                <a:moveTo>
                  <a:pt x="1319219" y="2908301"/>
                </a:moveTo>
                <a:cubicBezTo>
                  <a:pt x="1331398" y="2908301"/>
                  <a:pt x="1341292" y="2918196"/>
                  <a:pt x="1341444" y="2930526"/>
                </a:cubicBezTo>
                <a:cubicBezTo>
                  <a:pt x="1341444" y="2942704"/>
                  <a:pt x="1331550" y="2952599"/>
                  <a:pt x="1319219" y="2952751"/>
                </a:cubicBezTo>
                <a:cubicBezTo>
                  <a:pt x="1307040" y="2952751"/>
                  <a:pt x="1297147" y="2942856"/>
                  <a:pt x="1296993" y="2930678"/>
                </a:cubicBezTo>
                <a:cubicBezTo>
                  <a:pt x="1296993" y="2918348"/>
                  <a:pt x="1306888" y="2908453"/>
                  <a:pt x="1319219" y="2908301"/>
                </a:cubicBezTo>
                <a:close/>
                <a:moveTo>
                  <a:pt x="391395" y="2908301"/>
                </a:moveTo>
                <a:cubicBezTo>
                  <a:pt x="393624" y="2908301"/>
                  <a:pt x="395294" y="2910436"/>
                  <a:pt x="395294" y="2913063"/>
                </a:cubicBezTo>
                <a:cubicBezTo>
                  <a:pt x="395294" y="2915691"/>
                  <a:pt x="393624" y="2917826"/>
                  <a:pt x="391395" y="2917826"/>
                </a:cubicBezTo>
                <a:cubicBezTo>
                  <a:pt x="389166" y="2917826"/>
                  <a:pt x="387356" y="2915691"/>
                  <a:pt x="387356" y="2913063"/>
                </a:cubicBezTo>
                <a:cubicBezTo>
                  <a:pt x="387356" y="2910436"/>
                  <a:pt x="389166" y="2908465"/>
                  <a:pt x="391395" y="2908301"/>
                </a:cubicBezTo>
                <a:close/>
                <a:moveTo>
                  <a:pt x="3778962" y="2901951"/>
                </a:moveTo>
                <a:cubicBezTo>
                  <a:pt x="3792454" y="2901951"/>
                  <a:pt x="3803492" y="2912870"/>
                  <a:pt x="3803492" y="2926404"/>
                </a:cubicBezTo>
                <a:cubicBezTo>
                  <a:pt x="3803645" y="2940091"/>
                  <a:pt x="3792760" y="2951164"/>
                  <a:pt x="3779115" y="2951164"/>
                </a:cubicBezTo>
                <a:cubicBezTo>
                  <a:pt x="3765471" y="2951164"/>
                  <a:pt x="3754586" y="2940245"/>
                  <a:pt x="3754432" y="2926711"/>
                </a:cubicBezTo>
                <a:cubicBezTo>
                  <a:pt x="3754432" y="2913024"/>
                  <a:pt x="3765471" y="2901951"/>
                  <a:pt x="3778962" y="2901951"/>
                </a:cubicBezTo>
                <a:close/>
                <a:moveTo>
                  <a:pt x="3005774" y="2895601"/>
                </a:moveTo>
                <a:cubicBezTo>
                  <a:pt x="3021107" y="2895601"/>
                  <a:pt x="3033555" y="2908405"/>
                  <a:pt x="3033555" y="2924176"/>
                </a:cubicBezTo>
                <a:cubicBezTo>
                  <a:pt x="3033707" y="2939791"/>
                  <a:pt x="3021258" y="2952595"/>
                  <a:pt x="3005925" y="2952751"/>
                </a:cubicBezTo>
                <a:cubicBezTo>
                  <a:pt x="2990592" y="2952751"/>
                  <a:pt x="2978144" y="2940103"/>
                  <a:pt x="2978144" y="2924332"/>
                </a:cubicBezTo>
                <a:cubicBezTo>
                  <a:pt x="2978144" y="2908561"/>
                  <a:pt x="2990441" y="2895757"/>
                  <a:pt x="3005774" y="2895601"/>
                </a:cubicBezTo>
                <a:close/>
                <a:moveTo>
                  <a:pt x="1142854" y="2887663"/>
                </a:moveTo>
                <a:cubicBezTo>
                  <a:pt x="1143007" y="2887663"/>
                  <a:pt x="1143007" y="2887663"/>
                  <a:pt x="1143007" y="2887663"/>
                </a:cubicBezTo>
                <a:cubicBezTo>
                  <a:pt x="1158746" y="2887663"/>
                  <a:pt x="1171581" y="2900698"/>
                  <a:pt x="1171581" y="2916875"/>
                </a:cubicBezTo>
                <a:cubicBezTo>
                  <a:pt x="1171581" y="2933051"/>
                  <a:pt x="1158898" y="2946244"/>
                  <a:pt x="1143159" y="2946401"/>
                </a:cubicBezTo>
                <a:cubicBezTo>
                  <a:pt x="1143159" y="2946401"/>
                  <a:pt x="1143007" y="2946401"/>
                  <a:pt x="1143007" y="2946401"/>
                </a:cubicBezTo>
                <a:cubicBezTo>
                  <a:pt x="1127269" y="2946401"/>
                  <a:pt x="1114585" y="2933208"/>
                  <a:pt x="1114432" y="2917032"/>
                </a:cubicBezTo>
                <a:cubicBezTo>
                  <a:pt x="1114432" y="2900855"/>
                  <a:pt x="1127115" y="2887663"/>
                  <a:pt x="1142854" y="2887663"/>
                </a:cubicBezTo>
                <a:close/>
                <a:moveTo>
                  <a:pt x="1926338" y="2886076"/>
                </a:moveTo>
                <a:cubicBezTo>
                  <a:pt x="1926691" y="2886076"/>
                  <a:pt x="1927043" y="2886429"/>
                  <a:pt x="1927043" y="2886782"/>
                </a:cubicBezTo>
                <a:cubicBezTo>
                  <a:pt x="1927220" y="2887311"/>
                  <a:pt x="1926691" y="2887487"/>
                  <a:pt x="1926338" y="2887664"/>
                </a:cubicBezTo>
                <a:cubicBezTo>
                  <a:pt x="1925985" y="2887664"/>
                  <a:pt x="1925632" y="2887311"/>
                  <a:pt x="1925632" y="2886958"/>
                </a:cubicBezTo>
                <a:cubicBezTo>
                  <a:pt x="1925632" y="2886429"/>
                  <a:pt x="1925985" y="2886076"/>
                  <a:pt x="1926338" y="2886076"/>
                </a:cubicBezTo>
                <a:close/>
                <a:moveTo>
                  <a:pt x="2399501" y="2884488"/>
                </a:moveTo>
                <a:cubicBezTo>
                  <a:pt x="2400096" y="2884488"/>
                  <a:pt x="2400295" y="2884885"/>
                  <a:pt x="2400295" y="2885282"/>
                </a:cubicBezTo>
                <a:cubicBezTo>
                  <a:pt x="2400295" y="2885679"/>
                  <a:pt x="2400096" y="2886076"/>
                  <a:pt x="2399501" y="2886076"/>
                </a:cubicBezTo>
                <a:cubicBezTo>
                  <a:pt x="2399104" y="2886076"/>
                  <a:pt x="2398707" y="2885679"/>
                  <a:pt x="2398707" y="2885282"/>
                </a:cubicBezTo>
                <a:cubicBezTo>
                  <a:pt x="2398707" y="2884885"/>
                  <a:pt x="2399104" y="2884488"/>
                  <a:pt x="2399501" y="2884488"/>
                </a:cubicBezTo>
                <a:close/>
                <a:moveTo>
                  <a:pt x="239020" y="2884488"/>
                </a:moveTo>
                <a:cubicBezTo>
                  <a:pt x="240161" y="2884488"/>
                  <a:pt x="241304" y="2885480"/>
                  <a:pt x="241304" y="2886869"/>
                </a:cubicBezTo>
                <a:cubicBezTo>
                  <a:pt x="241304" y="2888259"/>
                  <a:pt x="240353" y="2889251"/>
                  <a:pt x="239020" y="2889251"/>
                </a:cubicBezTo>
                <a:cubicBezTo>
                  <a:pt x="237685" y="2889251"/>
                  <a:pt x="236542" y="2888060"/>
                  <a:pt x="236542" y="2886869"/>
                </a:cubicBezTo>
                <a:cubicBezTo>
                  <a:pt x="236542" y="2885480"/>
                  <a:pt x="237685" y="2884488"/>
                  <a:pt x="239020" y="2884488"/>
                </a:cubicBezTo>
                <a:close/>
                <a:moveTo>
                  <a:pt x="3934463" y="2881313"/>
                </a:moveTo>
                <a:cubicBezTo>
                  <a:pt x="3934614" y="2881313"/>
                  <a:pt x="3934614" y="2881313"/>
                  <a:pt x="3934614" y="2881313"/>
                </a:cubicBezTo>
                <a:cubicBezTo>
                  <a:pt x="3944723" y="2881313"/>
                  <a:pt x="3952870" y="2889780"/>
                  <a:pt x="3952870" y="2900284"/>
                </a:cubicBezTo>
                <a:cubicBezTo>
                  <a:pt x="3952870" y="2910789"/>
                  <a:pt x="3944723" y="2919256"/>
                  <a:pt x="3934765" y="2919413"/>
                </a:cubicBezTo>
                <a:cubicBezTo>
                  <a:pt x="3934614" y="2919413"/>
                  <a:pt x="3934614" y="2919413"/>
                  <a:pt x="3934614" y="2919413"/>
                </a:cubicBezTo>
                <a:cubicBezTo>
                  <a:pt x="3924505" y="2919413"/>
                  <a:pt x="3916357" y="2910946"/>
                  <a:pt x="3916357" y="2900441"/>
                </a:cubicBezTo>
                <a:cubicBezTo>
                  <a:pt x="3916357" y="2889936"/>
                  <a:pt x="3924505" y="2881470"/>
                  <a:pt x="3934463" y="2881313"/>
                </a:cubicBezTo>
                <a:close/>
                <a:moveTo>
                  <a:pt x="3182062" y="2873376"/>
                </a:moveTo>
                <a:cubicBezTo>
                  <a:pt x="3182062" y="2873376"/>
                  <a:pt x="3182062" y="2873376"/>
                  <a:pt x="3182216" y="2873376"/>
                </a:cubicBezTo>
                <a:cubicBezTo>
                  <a:pt x="3201727" y="2873376"/>
                  <a:pt x="3217704" y="2889388"/>
                  <a:pt x="3217858" y="2909095"/>
                </a:cubicBezTo>
                <a:cubicBezTo>
                  <a:pt x="3217858" y="2928802"/>
                  <a:pt x="3202034" y="2944814"/>
                  <a:pt x="3182216" y="2944814"/>
                </a:cubicBezTo>
                <a:cubicBezTo>
                  <a:pt x="3162551" y="2944814"/>
                  <a:pt x="3146574" y="2928956"/>
                  <a:pt x="3146574" y="2909249"/>
                </a:cubicBezTo>
                <a:cubicBezTo>
                  <a:pt x="3146420" y="2889542"/>
                  <a:pt x="3162397" y="2873530"/>
                  <a:pt x="3182062" y="2873376"/>
                </a:cubicBezTo>
                <a:close/>
                <a:moveTo>
                  <a:pt x="974733" y="2873376"/>
                </a:moveTo>
                <a:cubicBezTo>
                  <a:pt x="974733" y="2873376"/>
                  <a:pt x="974733" y="2873376"/>
                  <a:pt x="974884" y="2873376"/>
                </a:cubicBezTo>
                <a:cubicBezTo>
                  <a:pt x="988724" y="2873376"/>
                  <a:pt x="999980" y="2884817"/>
                  <a:pt x="999980" y="2898700"/>
                </a:cubicBezTo>
                <a:cubicBezTo>
                  <a:pt x="1000132" y="2912734"/>
                  <a:pt x="988724" y="2924023"/>
                  <a:pt x="974884" y="2924176"/>
                </a:cubicBezTo>
                <a:cubicBezTo>
                  <a:pt x="960892" y="2924176"/>
                  <a:pt x="949484" y="2912887"/>
                  <a:pt x="949484" y="2898852"/>
                </a:cubicBezTo>
                <a:cubicBezTo>
                  <a:pt x="949332" y="2884817"/>
                  <a:pt x="960740" y="2873528"/>
                  <a:pt x="974733" y="2873376"/>
                </a:cubicBezTo>
                <a:close/>
                <a:moveTo>
                  <a:pt x="4086861" y="2862263"/>
                </a:moveTo>
                <a:cubicBezTo>
                  <a:pt x="4086861" y="2862263"/>
                  <a:pt x="4087013" y="2862263"/>
                  <a:pt x="4087013" y="2862263"/>
                </a:cubicBezTo>
                <a:cubicBezTo>
                  <a:pt x="4092628" y="2862263"/>
                  <a:pt x="4097180" y="2866849"/>
                  <a:pt x="4097180" y="2872658"/>
                </a:cubicBezTo>
                <a:cubicBezTo>
                  <a:pt x="4097332" y="2878315"/>
                  <a:pt x="4092628" y="2882901"/>
                  <a:pt x="4087013" y="2882901"/>
                </a:cubicBezTo>
                <a:cubicBezTo>
                  <a:pt x="4087013" y="2882901"/>
                  <a:pt x="4086861" y="2882901"/>
                  <a:pt x="4086861" y="2882901"/>
                </a:cubicBezTo>
                <a:cubicBezTo>
                  <a:pt x="4081247" y="2882901"/>
                  <a:pt x="4076694" y="2878315"/>
                  <a:pt x="4076694" y="2872658"/>
                </a:cubicBezTo>
                <a:cubicBezTo>
                  <a:pt x="4076694" y="2867002"/>
                  <a:pt x="4081247" y="2862263"/>
                  <a:pt x="4086861" y="2862263"/>
                </a:cubicBezTo>
                <a:close/>
                <a:moveTo>
                  <a:pt x="813601" y="2855913"/>
                </a:moveTo>
                <a:cubicBezTo>
                  <a:pt x="824453" y="2855913"/>
                  <a:pt x="833289" y="2864784"/>
                  <a:pt x="833289" y="2875679"/>
                </a:cubicBezTo>
                <a:cubicBezTo>
                  <a:pt x="833444" y="2886574"/>
                  <a:pt x="824607" y="2895445"/>
                  <a:pt x="813756" y="2895601"/>
                </a:cubicBezTo>
                <a:cubicBezTo>
                  <a:pt x="813601" y="2895601"/>
                  <a:pt x="813601" y="2895601"/>
                  <a:pt x="813601" y="2895601"/>
                </a:cubicBezTo>
                <a:cubicBezTo>
                  <a:pt x="802748" y="2895601"/>
                  <a:pt x="793912" y="2886729"/>
                  <a:pt x="793912" y="2875835"/>
                </a:cubicBezTo>
                <a:cubicBezTo>
                  <a:pt x="793757" y="2864940"/>
                  <a:pt x="802593" y="2855913"/>
                  <a:pt x="813601" y="2855913"/>
                </a:cubicBezTo>
                <a:close/>
                <a:moveTo>
                  <a:pt x="3350263" y="2854326"/>
                </a:moveTo>
                <a:cubicBezTo>
                  <a:pt x="3350414" y="2854326"/>
                  <a:pt x="3350414" y="2854326"/>
                  <a:pt x="3350414" y="2854326"/>
                </a:cubicBezTo>
                <a:cubicBezTo>
                  <a:pt x="3369141" y="2854326"/>
                  <a:pt x="3384394" y="2869814"/>
                  <a:pt x="3384545" y="2889173"/>
                </a:cubicBezTo>
                <a:cubicBezTo>
                  <a:pt x="3384545" y="2908378"/>
                  <a:pt x="3369292" y="2924176"/>
                  <a:pt x="3350565" y="2924176"/>
                </a:cubicBezTo>
                <a:cubicBezTo>
                  <a:pt x="3350414" y="2924176"/>
                  <a:pt x="3350414" y="2924176"/>
                  <a:pt x="3350263" y="2924176"/>
                </a:cubicBezTo>
                <a:cubicBezTo>
                  <a:pt x="3331536" y="2924176"/>
                  <a:pt x="3316433" y="2908533"/>
                  <a:pt x="3316282" y="2889328"/>
                </a:cubicBezTo>
                <a:cubicBezTo>
                  <a:pt x="3316282" y="2870123"/>
                  <a:pt x="3331536" y="2854326"/>
                  <a:pt x="3350263" y="2854326"/>
                </a:cubicBezTo>
                <a:close/>
                <a:moveTo>
                  <a:pt x="1612100" y="2844801"/>
                </a:moveTo>
                <a:cubicBezTo>
                  <a:pt x="1615117" y="2844801"/>
                  <a:pt x="1617657" y="2847182"/>
                  <a:pt x="1617657" y="2850357"/>
                </a:cubicBezTo>
                <a:cubicBezTo>
                  <a:pt x="1617657" y="2853374"/>
                  <a:pt x="1615276" y="2855755"/>
                  <a:pt x="1612100" y="2855914"/>
                </a:cubicBezTo>
                <a:cubicBezTo>
                  <a:pt x="1609084" y="2855914"/>
                  <a:pt x="1606544" y="2853374"/>
                  <a:pt x="1606544" y="2850357"/>
                </a:cubicBezTo>
                <a:cubicBezTo>
                  <a:pt x="1606544" y="2847182"/>
                  <a:pt x="1609084" y="2844801"/>
                  <a:pt x="1612100" y="2844801"/>
                </a:cubicBezTo>
                <a:close/>
                <a:moveTo>
                  <a:pt x="4235444" y="2841625"/>
                </a:moveTo>
                <a:cubicBezTo>
                  <a:pt x="4237107" y="2841625"/>
                  <a:pt x="4238468" y="2843019"/>
                  <a:pt x="4238619" y="2844877"/>
                </a:cubicBezTo>
                <a:cubicBezTo>
                  <a:pt x="4238619" y="2846581"/>
                  <a:pt x="4237107" y="2847975"/>
                  <a:pt x="4235444" y="2847975"/>
                </a:cubicBezTo>
                <a:cubicBezTo>
                  <a:pt x="4233781" y="2847975"/>
                  <a:pt x="4232420" y="2846581"/>
                  <a:pt x="4232420" y="2844877"/>
                </a:cubicBezTo>
                <a:cubicBezTo>
                  <a:pt x="4232269" y="2843174"/>
                  <a:pt x="4233630" y="2841625"/>
                  <a:pt x="4235444" y="2841625"/>
                </a:cubicBezTo>
                <a:close/>
                <a:moveTo>
                  <a:pt x="2712962" y="2838451"/>
                </a:moveTo>
                <a:cubicBezTo>
                  <a:pt x="2716451" y="2838451"/>
                  <a:pt x="2719382" y="2841591"/>
                  <a:pt x="2719382" y="2845516"/>
                </a:cubicBezTo>
                <a:cubicBezTo>
                  <a:pt x="2719382" y="2849442"/>
                  <a:pt x="2716451" y="2852582"/>
                  <a:pt x="2713102" y="2852739"/>
                </a:cubicBezTo>
                <a:cubicBezTo>
                  <a:pt x="2713102" y="2852739"/>
                  <a:pt x="2712962" y="2852739"/>
                  <a:pt x="2712962" y="2852739"/>
                </a:cubicBezTo>
                <a:cubicBezTo>
                  <a:pt x="2709473" y="2852739"/>
                  <a:pt x="2706682" y="2849442"/>
                  <a:pt x="2706682" y="2845673"/>
                </a:cubicBezTo>
                <a:cubicBezTo>
                  <a:pt x="2706682" y="2841748"/>
                  <a:pt x="2709473" y="2838451"/>
                  <a:pt x="2712962" y="2838451"/>
                </a:cubicBezTo>
                <a:close/>
                <a:moveTo>
                  <a:pt x="656361" y="2838451"/>
                </a:moveTo>
                <a:cubicBezTo>
                  <a:pt x="663832" y="2838451"/>
                  <a:pt x="669932" y="2844550"/>
                  <a:pt x="669932" y="2852021"/>
                </a:cubicBezTo>
                <a:cubicBezTo>
                  <a:pt x="669932" y="2859340"/>
                  <a:pt x="663832" y="2865439"/>
                  <a:pt x="656514" y="2865439"/>
                </a:cubicBezTo>
                <a:cubicBezTo>
                  <a:pt x="649042" y="2865439"/>
                  <a:pt x="642945" y="2859492"/>
                  <a:pt x="642945" y="2852021"/>
                </a:cubicBezTo>
                <a:cubicBezTo>
                  <a:pt x="642945" y="2844550"/>
                  <a:pt x="648890" y="2838603"/>
                  <a:pt x="656361" y="2838451"/>
                </a:cubicBezTo>
                <a:close/>
                <a:moveTo>
                  <a:pt x="3511468" y="2835276"/>
                </a:moveTo>
                <a:cubicBezTo>
                  <a:pt x="3511468" y="2835276"/>
                  <a:pt x="3511468" y="2835276"/>
                  <a:pt x="3511621" y="2835276"/>
                </a:cubicBezTo>
                <a:cubicBezTo>
                  <a:pt x="3528115" y="2835276"/>
                  <a:pt x="3541707" y="2848715"/>
                  <a:pt x="3541707" y="2865362"/>
                </a:cubicBezTo>
                <a:cubicBezTo>
                  <a:pt x="3541707" y="2882009"/>
                  <a:pt x="3528268" y="2895448"/>
                  <a:pt x="3511621" y="2895601"/>
                </a:cubicBezTo>
                <a:cubicBezTo>
                  <a:pt x="3494974" y="2895601"/>
                  <a:pt x="3481535" y="2882161"/>
                  <a:pt x="3481535" y="2865515"/>
                </a:cubicBezTo>
                <a:cubicBezTo>
                  <a:pt x="3481382" y="2848868"/>
                  <a:pt x="3494822" y="2835429"/>
                  <a:pt x="3511468" y="2835276"/>
                </a:cubicBezTo>
                <a:close/>
                <a:moveTo>
                  <a:pt x="1816888" y="2835276"/>
                </a:moveTo>
                <a:cubicBezTo>
                  <a:pt x="1817326" y="2835276"/>
                  <a:pt x="1817682" y="2835631"/>
                  <a:pt x="1817682" y="2836070"/>
                </a:cubicBezTo>
                <a:cubicBezTo>
                  <a:pt x="1817682" y="2836508"/>
                  <a:pt x="1817326" y="2836864"/>
                  <a:pt x="1816888" y="2836864"/>
                </a:cubicBezTo>
                <a:cubicBezTo>
                  <a:pt x="1816449" y="2836864"/>
                  <a:pt x="1816094" y="2836508"/>
                  <a:pt x="1816094" y="2836070"/>
                </a:cubicBezTo>
                <a:cubicBezTo>
                  <a:pt x="1816094" y="2835631"/>
                  <a:pt x="1816449" y="2835276"/>
                  <a:pt x="1816888" y="2835276"/>
                </a:cubicBezTo>
                <a:close/>
                <a:moveTo>
                  <a:pt x="2900203" y="2825751"/>
                </a:moveTo>
                <a:cubicBezTo>
                  <a:pt x="2900357" y="2825751"/>
                  <a:pt x="2900357" y="2825751"/>
                  <a:pt x="2900357" y="2825751"/>
                </a:cubicBezTo>
                <a:cubicBezTo>
                  <a:pt x="2908988" y="2825751"/>
                  <a:pt x="2916078" y="2832372"/>
                  <a:pt x="2916078" y="2840759"/>
                </a:cubicBezTo>
                <a:cubicBezTo>
                  <a:pt x="2916232" y="2849146"/>
                  <a:pt x="2909142" y="2855914"/>
                  <a:pt x="2900357" y="2855914"/>
                </a:cubicBezTo>
                <a:cubicBezTo>
                  <a:pt x="2891572" y="2855914"/>
                  <a:pt x="2884482" y="2849146"/>
                  <a:pt x="2884482" y="2840906"/>
                </a:cubicBezTo>
                <a:cubicBezTo>
                  <a:pt x="2884482" y="2832519"/>
                  <a:pt x="2891572" y="2825751"/>
                  <a:pt x="2900203" y="2825751"/>
                </a:cubicBezTo>
                <a:close/>
                <a:moveTo>
                  <a:pt x="1423830" y="2824163"/>
                </a:moveTo>
                <a:cubicBezTo>
                  <a:pt x="1423830" y="2824163"/>
                  <a:pt x="1423830" y="2824163"/>
                  <a:pt x="1423982" y="2824163"/>
                </a:cubicBezTo>
                <a:cubicBezTo>
                  <a:pt x="1436160" y="2824163"/>
                  <a:pt x="1446055" y="2834058"/>
                  <a:pt x="1446207" y="2846388"/>
                </a:cubicBezTo>
                <a:cubicBezTo>
                  <a:pt x="1446207" y="2858566"/>
                  <a:pt x="1436312" y="2868613"/>
                  <a:pt x="1423982" y="2868613"/>
                </a:cubicBezTo>
                <a:cubicBezTo>
                  <a:pt x="1411804" y="2868613"/>
                  <a:pt x="1401757" y="2858718"/>
                  <a:pt x="1401757" y="2846540"/>
                </a:cubicBezTo>
                <a:cubicBezTo>
                  <a:pt x="1401757" y="2834210"/>
                  <a:pt x="1411652" y="2824315"/>
                  <a:pt x="1423830" y="2824163"/>
                </a:cubicBezTo>
                <a:close/>
                <a:moveTo>
                  <a:pt x="502449" y="2816226"/>
                </a:moveTo>
                <a:cubicBezTo>
                  <a:pt x="507266" y="2816226"/>
                  <a:pt x="511181" y="2820022"/>
                  <a:pt x="511181" y="2824881"/>
                </a:cubicBezTo>
                <a:cubicBezTo>
                  <a:pt x="511181" y="2829741"/>
                  <a:pt x="507266" y="2833537"/>
                  <a:pt x="502449" y="2833689"/>
                </a:cubicBezTo>
                <a:cubicBezTo>
                  <a:pt x="497783" y="2833689"/>
                  <a:pt x="493869" y="2829741"/>
                  <a:pt x="493869" y="2824881"/>
                </a:cubicBezTo>
                <a:cubicBezTo>
                  <a:pt x="493718" y="2820174"/>
                  <a:pt x="497632" y="2816226"/>
                  <a:pt x="502449" y="2816226"/>
                </a:cubicBezTo>
                <a:close/>
                <a:moveTo>
                  <a:pt x="3668708" y="2813051"/>
                </a:moveTo>
                <a:cubicBezTo>
                  <a:pt x="3668708" y="2813051"/>
                  <a:pt x="3668708" y="2813051"/>
                  <a:pt x="3668862" y="2813051"/>
                </a:cubicBezTo>
                <a:cubicBezTo>
                  <a:pt x="3683512" y="2813051"/>
                  <a:pt x="3695695" y="2825114"/>
                  <a:pt x="3695695" y="2839961"/>
                </a:cubicBezTo>
                <a:cubicBezTo>
                  <a:pt x="3695695" y="2854808"/>
                  <a:pt x="3683667" y="2866871"/>
                  <a:pt x="3668862" y="2867026"/>
                </a:cubicBezTo>
                <a:cubicBezTo>
                  <a:pt x="3668862" y="2867026"/>
                  <a:pt x="3668862" y="2867026"/>
                  <a:pt x="3668708" y="2867026"/>
                </a:cubicBezTo>
                <a:cubicBezTo>
                  <a:pt x="3653903" y="2867026"/>
                  <a:pt x="3641874" y="2854963"/>
                  <a:pt x="3641874" y="2840116"/>
                </a:cubicBezTo>
                <a:cubicBezTo>
                  <a:pt x="3641720" y="2825114"/>
                  <a:pt x="3653749" y="2813051"/>
                  <a:pt x="3668708" y="2813051"/>
                </a:cubicBezTo>
                <a:close/>
                <a:moveTo>
                  <a:pt x="1249368" y="2803526"/>
                </a:moveTo>
                <a:cubicBezTo>
                  <a:pt x="1265124" y="2803526"/>
                  <a:pt x="1277790" y="2816346"/>
                  <a:pt x="1277945" y="2831946"/>
                </a:cubicBezTo>
                <a:cubicBezTo>
                  <a:pt x="1277945" y="2847701"/>
                  <a:pt x="1265278" y="2860521"/>
                  <a:pt x="1249522" y="2860676"/>
                </a:cubicBezTo>
                <a:cubicBezTo>
                  <a:pt x="1249368" y="2860676"/>
                  <a:pt x="1249368" y="2860676"/>
                  <a:pt x="1249368" y="2860676"/>
                </a:cubicBezTo>
                <a:cubicBezTo>
                  <a:pt x="1233614" y="2860676"/>
                  <a:pt x="1220948" y="2848010"/>
                  <a:pt x="1220794" y="2832255"/>
                </a:cubicBezTo>
                <a:cubicBezTo>
                  <a:pt x="1220794" y="2816500"/>
                  <a:pt x="1233461" y="2803680"/>
                  <a:pt x="1249368" y="2803526"/>
                </a:cubicBezTo>
                <a:close/>
                <a:moveTo>
                  <a:pt x="352516" y="2795588"/>
                </a:moveTo>
                <a:cubicBezTo>
                  <a:pt x="354233" y="2795588"/>
                  <a:pt x="355606" y="2796961"/>
                  <a:pt x="355606" y="2798849"/>
                </a:cubicBezTo>
                <a:cubicBezTo>
                  <a:pt x="355606" y="2800565"/>
                  <a:pt x="354233" y="2801938"/>
                  <a:pt x="352516" y="2801938"/>
                </a:cubicBezTo>
                <a:cubicBezTo>
                  <a:pt x="350629" y="2801938"/>
                  <a:pt x="349256" y="2800565"/>
                  <a:pt x="349256" y="2798849"/>
                </a:cubicBezTo>
                <a:cubicBezTo>
                  <a:pt x="349256" y="2797132"/>
                  <a:pt x="350801" y="2795588"/>
                  <a:pt x="352516" y="2795588"/>
                </a:cubicBezTo>
                <a:close/>
                <a:moveTo>
                  <a:pt x="3075699" y="2794001"/>
                </a:moveTo>
                <a:cubicBezTo>
                  <a:pt x="3075699" y="2794001"/>
                  <a:pt x="3075852" y="2794001"/>
                  <a:pt x="3075852" y="2794001"/>
                </a:cubicBezTo>
                <a:cubicBezTo>
                  <a:pt x="3092905" y="2794001"/>
                  <a:pt x="3106732" y="2807708"/>
                  <a:pt x="3106732" y="2824803"/>
                </a:cubicBezTo>
                <a:cubicBezTo>
                  <a:pt x="3106732" y="2841899"/>
                  <a:pt x="3092905" y="2855760"/>
                  <a:pt x="3076006" y="2855914"/>
                </a:cubicBezTo>
                <a:cubicBezTo>
                  <a:pt x="3075852" y="2855914"/>
                  <a:pt x="3075852" y="2855914"/>
                  <a:pt x="3075852" y="2855914"/>
                </a:cubicBezTo>
                <a:cubicBezTo>
                  <a:pt x="3058799" y="2855914"/>
                  <a:pt x="3044973" y="2842053"/>
                  <a:pt x="3044973" y="2824957"/>
                </a:cubicBezTo>
                <a:cubicBezTo>
                  <a:pt x="3044819" y="2807862"/>
                  <a:pt x="3058646" y="2794001"/>
                  <a:pt x="3075699" y="2794001"/>
                </a:cubicBezTo>
                <a:close/>
                <a:moveTo>
                  <a:pt x="3821902" y="2786063"/>
                </a:moveTo>
                <a:cubicBezTo>
                  <a:pt x="3837251" y="2786063"/>
                  <a:pt x="3849683" y="2798376"/>
                  <a:pt x="3849683" y="2813767"/>
                </a:cubicBezTo>
                <a:cubicBezTo>
                  <a:pt x="3849683" y="2829159"/>
                  <a:pt x="3837404" y="2841626"/>
                  <a:pt x="3822055" y="2841626"/>
                </a:cubicBezTo>
                <a:cubicBezTo>
                  <a:pt x="3822055" y="2841626"/>
                  <a:pt x="3821902" y="2841626"/>
                  <a:pt x="3821902" y="2841626"/>
                </a:cubicBezTo>
                <a:cubicBezTo>
                  <a:pt x="3806706" y="2841626"/>
                  <a:pt x="3794274" y="2829313"/>
                  <a:pt x="3794120" y="2813921"/>
                </a:cubicBezTo>
                <a:cubicBezTo>
                  <a:pt x="3794120" y="2798684"/>
                  <a:pt x="3806553" y="2786063"/>
                  <a:pt x="3821902" y="2786063"/>
                </a:cubicBezTo>
                <a:close/>
                <a:moveTo>
                  <a:pt x="1081812" y="2779713"/>
                </a:moveTo>
                <a:cubicBezTo>
                  <a:pt x="1099814" y="2779713"/>
                  <a:pt x="1114278" y="2794177"/>
                  <a:pt x="1114433" y="2812180"/>
                </a:cubicBezTo>
                <a:cubicBezTo>
                  <a:pt x="1114433" y="2830029"/>
                  <a:pt x="1099969" y="2844647"/>
                  <a:pt x="1081966" y="2844801"/>
                </a:cubicBezTo>
                <a:cubicBezTo>
                  <a:pt x="1063963" y="2844801"/>
                  <a:pt x="1049344" y="2830337"/>
                  <a:pt x="1049344" y="2812334"/>
                </a:cubicBezTo>
                <a:cubicBezTo>
                  <a:pt x="1049344" y="2794331"/>
                  <a:pt x="1063807" y="2779867"/>
                  <a:pt x="1081812" y="2779713"/>
                </a:cubicBezTo>
                <a:close/>
                <a:moveTo>
                  <a:pt x="204792" y="2768600"/>
                </a:moveTo>
                <a:cubicBezTo>
                  <a:pt x="205744" y="2768600"/>
                  <a:pt x="206379" y="2769356"/>
                  <a:pt x="206379" y="2770263"/>
                </a:cubicBezTo>
                <a:cubicBezTo>
                  <a:pt x="206379" y="2771019"/>
                  <a:pt x="205744" y="2771775"/>
                  <a:pt x="204792" y="2771775"/>
                </a:cubicBezTo>
                <a:cubicBezTo>
                  <a:pt x="203997" y="2771775"/>
                  <a:pt x="203203" y="2771019"/>
                  <a:pt x="203203" y="2770263"/>
                </a:cubicBezTo>
                <a:cubicBezTo>
                  <a:pt x="203203" y="2769356"/>
                  <a:pt x="203838" y="2768600"/>
                  <a:pt x="204792" y="2768600"/>
                </a:cubicBezTo>
                <a:close/>
                <a:moveTo>
                  <a:pt x="3242309" y="2765426"/>
                </a:moveTo>
                <a:cubicBezTo>
                  <a:pt x="3263693" y="2765426"/>
                  <a:pt x="3281203" y="2782660"/>
                  <a:pt x="3281203" y="2804087"/>
                </a:cubicBezTo>
                <a:cubicBezTo>
                  <a:pt x="3281358" y="2825669"/>
                  <a:pt x="3264003" y="2843059"/>
                  <a:pt x="3242619" y="2843214"/>
                </a:cubicBezTo>
                <a:cubicBezTo>
                  <a:pt x="3242464" y="2843214"/>
                  <a:pt x="3242464" y="2843214"/>
                  <a:pt x="3242309" y="2843214"/>
                </a:cubicBezTo>
                <a:cubicBezTo>
                  <a:pt x="3220925" y="2843214"/>
                  <a:pt x="3203725" y="2825824"/>
                  <a:pt x="3203570" y="2804398"/>
                </a:cubicBezTo>
                <a:cubicBezTo>
                  <a:pt x="3203570" y="2782971"/>
                  <a:pt x="3220770" y="2765426"/>
                  <a:pt x="3242309" y="2765426"/>
                </a:cubicBezTo>
                <a:close/>
                <a:moveTo>
                  <a:pt x="3971843" y="2762250"/>
                </a:moveTo>
                <a:cubicBezTo>
                  <a:pt x="3984943" y="2762250"/>
                  <a:pt x="3995578" y="2772564"/>
                  <a:pt x="3995578" y="2785119"/>
                </a:cubicBezTo>
                <a:cubicBezTo>
                  <a:pt x="3995732" y="2797974"/>
                  <a:pt x="3985098" y="2808288"/>
                  <a:pt x="3971997" y="2808288"/>
                </a:cubicBezTo>
                <a:cubicBezTo>
                  <a:pt x="3971997" y="2808288"/>
                  <a:pt x="3971843" y="2808288"/>
                  <a:pt x="3971843" y="2808288"/>
                </a:cubicBezTo>
                <a:cubicBezTo>
                  <a:pt x="3958896" y="2808288"/>
                  <a:pt x="3948261" y="2797974"/>
                  <a:pt x="3948107" y="2785418"/>
                </a:cubicBezTo>
                <a:cubicBezTo>
                  <a:pt x="3948107" y="2772713"/>
                  <a:pt x="3958742" y="2762250"/>
                  <a:pt x="3971843" y="2762250"/>
                </a:cubicBezTo>
                <a:close/>
                <a:moveTo>
                  <a:pt x="922267" y="2759076"/>
                </a:moveTo>
                <a:cubicBezTo>
                  <a:pt x="938931" y="2759076"/>
                  <a:pt x="952355" y="2772413"/>
                  <a:pt x="952355" y="2789161"/>
                </a:cubicBezTo>
                <a:cubicBezTo>
                  <a:pt x="952508" y="2805754"/>
                  <a:pt x="939085" y="2819401"/>
                  <a:pt x="922422" y="2819401"/>
                </a:cubicBezTo>
                <a:cubicBezTo>
                  <a:pt x="922422" y="2819401"/>
                  <a:pt x="922267" y="2819401"/>
                  <a:pt x="922267" y="2819401"/>
                </a:cubicBezTo>
                <a:cubicBezTo>
                  <a:pt x="905760" y="2819401"/>
                  <a:pt x="892336" y="2806064"/>
                  <a:pt x="892182" y="2789316"/>
                </a:cubicBezTo>
                <a:cubicBezTo>
                  <a:pt x="892182" y="2772568"/>
                  <a:pt x="905605" y="2759076"/>
                  <a:pt x="922267" y="2759076"/>
                </a:cubicBezTo>
                <a:close/>
                <a:moveTo>
                  <a:pt x="1529551" y="2754313"/>
                </a:moveTo>
                <a:cubicBezTo>
                  <a:pt x="1533520" y="2754313"/>
                  <a:pt x="1536695" y="2757488"/>
                  <a:pt x="1536695" y="2761457"/>
                </a:cubicBezTo>
                <a:cubicBezTo>
                  <a:pt x="1536695" y="2765426"/>
                  <a:pt x="1533520" y="2768601"/>
                  <a:pt x="1529551" y="2768601"/>
                </a:cubicBezTo>
                <a:cubicBezTo>
                  <a:pt x="1525582" y="2768601"/>
                  <a:pt x="1522407" y="2765426"/>
                  <a:pt x="1522407" y="2761457"/>
                </a:cubicBezTo>
                <a:cubicBezTo>
                  <a:pt x="1522407" y="2757488"/>
                  <a:pt x="1525582" y="2754313"/>
                  <a:pt x="1529551" y="2754313"/>
                </a:cubicBezTo>
                <a:close/>
                <a:moveTo>
                  <a:pt x="2794860" y="2749551"/>
                </a:moveTo>
                <a:cubicBezTo>
                  <a:pt x="2798757" y="2749551"/>
                  <a:pt x="2801932" y="2752726"/>
                  <a:pt x="2801932" y="2756623"/>
                </a:cubicBezTo>
                <a:cubicBezTo>
                  <a:pt x="2801932" y="2760519"/>
                  <a:pt x="2798757" y="2763839"/>
                  <a:pt x="2794860" y="2763839"/>
                </a:cubicBezTo>
                <a:cubicBezTo>
                  <a:pt x="2790963" y="2763839"/>
                  <a:pt x="2787788" y="2760664"/>
                  <a:pt x="2787788" y="2756623"/>
                </a:cubicBezTo>
                <a:cubicBezTo>
                  <a:pt x="2787644" y="2752726"/>
                  <a:pt x="2790963" y="2749551"/>
                  <a:pt x="2794860" y="2749551"/>
                </a:cubicBezTo>
                <a:close/>
                <a:moveTo>
                  <a:pt x="3402726" y="2743201"/>
                </a:moveTo>
                <a:cubicBezTo>
                  <a:pt x="3402726" y="2743201"/>
                  <a:pt x="3402726" y="2743201"/>
                  <a:pt x="3402877" y="2743201"/>
                </a:cubicBezTo>
                <a:cubicBezTo>
                  <a:pt x="3423309" y="2743201"/>
                  <a:pt x="3439957" y="2759849"/>
                  <a:pt x="3440108" y="2780432"/>
                </a:cubicBezTo>
                <a:cubicBezTo>
                  <a:pt x="3440108" y="2801015"/>
                  <a:pt x="3423460" y="2817814"/>
                  <a:pt x="3402877" y="2817814"/>
                </a:cubicBezTo>
                <a:cubicBezTo>
                  <a:pt x="3402877" y="2817814"/>
                  <a:pt x="3402877" y="2817814"/>
                  <a:pt x="3402726" y="2817814"/>
                </a:cubicBezTo>
                <a:cubicBezTo>
                  <a:pt x="3382294" y="2817814"/>
                  <a:pt x="3365646" y="2801166"/>
                  <a:pt x="3365495" y="2780734"/>
                </a:cubicBezTo>
                <a:cubicBezTo>
                  <a:pt x="3365495" y="2760151"/>
                  <a:pt x="3382143" y="2743352"/>
                  <a:pt x="3402726" y="2743201"/>
                </a:cubicBezTo>
                <a:close/>
                <a:moveTo>
                  <a:pt x="4120273" y="2741613"/>
                </a:moveTo>
                <a:cubicBezTo>
                  <a:pt x="4120429" y="2741613"/>
                  <a:pt x="4120429" y="2741613"/>
                  <a:pt x="4120429" y="2741613"/>
                </a:cubicBezTo>
                <a:cubicBezTo>
                  <a:pt x="4128712" y="2741613"/>
                  <a:pt x="4135432" y="2748333"/>
                  <a:pt x="4135432" y="2756773"/>
                </a:cubicBezTo>
                <a:cubicBezTo>
                  <a:pt x="4135432" y="2765056"/>
                  <a:pt x="4128712" y="2771776"/>
                  <a:pt x="4120429" y="2771776"/>
                </a:cubicBezTo>
                <a:cubicBezTo>
                  <a:pt x="4111990" y="2771776"/>
                  <a:pt x="4105269" y="2765056"/>
                  <a:pt x="4105269" y="2756773"/>
                </a:cubicBezTo>
                <a:cubicBezTo>
                  <a:pt x="4105269" y="2748489"/>
                  <a:pt x="4111990" y="2741769"/>
                  <a:pt x="4120273" y="2741613"/>
                </a:cubicBezTo>
                <a:close/>
                <a:moveTo>
                  <a:pt x="767486" y="2741613"/>
                </a:moveTo>
                <a:cubicBezTo>
                  <a:pt x="767486" y="2741613"/>
                  <a:pt x="767640" y="2741613"/>
                  <a:pt x="767640" y="2741613"/>
                </a:cubicBezTo>
                <a:cubicBezTo>
                  <a:pt x="780197" y="2741613"/>
                  <a:pt x="790428" y="2751407"/>
                  <a:pt x="790581" y="2763763"/>
                </a:cubicBezTo>
                <a:cubicBezTo>
                  <a:pt x="790581" y="2775967"/>
                  <a:pt x="780350" y="2786063"/>
                  <a:pt x="767640" y="2786063"/>
                </a:cubicBezTo>
                <a:cubicBezTo>
                  <a:pt x="767640" y="2786063"/>
                  <a:pt x="767640" y="2786063"/>
                  <a:pt x="767486" y="2786063"/>
                </a:cubicBezTo>
                <a:cubicBezTo>
                  <a:pt x="754929" y="2786063"/>
                  <a:pt x="744698" y="2776118"/>
                  <a:pt x="744698" y="2763913"/>
                </a:cubicBezTo>
                <a:cubicBezTo>
                  <a:pt x="744543" y="2751558"/>
                  <a:pt x="754929" y="2741613"/>
                  <a:pt x="767486" y="2741613"/>
                </a:cubicBezTo>
                <a:close/>
                <a:moveTo>
                  <a:pt x="1354939" y="2730501"/>
                </a:moveTo>
                <a:cubicBezTo>
                  <a:pt x="1364084" y="2730501"/>
                  <a:pt x="1371608" y="2737909"/>
                  <a:pt x="1371608" y="2747096"/>
                </a:cubicBezTo>
                <a:cubicBezTo>
                  <a:pt x="1371608" y="2756282"/>
                  <a:pt x="1364232" y="2763839"/>
                  <a:pt x="1355085" y="2763839"/>
                </a:cubicBezTo>
                <a:cubicBezTo>
                  <a:pt x="1355085" y="2763839"/>
                  <a:pt x="1355085" y="2763839"/>
                  <a:pt x="1354939" y="2763839"/>
                </a:cubicBezTo>
                <a:cubicBezTo>
                  <a:pt x="1345793" y="2763839"/>
                  <a:pt x="1338416" y="2756430"/>
                  <a:pt x="1338270" y="2747244"/>
                </a:cubicBezTo>
                <a:cubicBezTo>
                  <a:pt x="1338270" y="2738057"/>
                  <a:pt x="1345793" y="2730501"/>
                  <a:pt x="1354939" y="2730501"/>
                </a:cubicBezTo>
                <a:close/>
                <a:moveTo>
                  <a:pt x="615088" y="2728913"/>
                </a:moveTo>
                <a:cubicBezTo>
                  <a:pt x="615088" y="2728913"/>
                  <a:pt x="615240" y="2728913"/>
                  <a:pt x="615240" y="2728913"/>
                </a:cubicBezTo>
                <a:cubicBezTo>
                  <a:pt x="619948" y="2728913"/>
                  <a:pt x="623895" y="2732709"/>
                  <a:pt x="623895" y="2737568"/>
                </a:cubicBezTo>
                <a:cubicBezTo>
                  <a:pt x="623895" y="2742428"/>
                  <a:pt x="619948" y="2746376"/>
                  <a:pt x="615240" y="2746376"/>
                </a:cubicBezTo>
                <a:cubicBezTo>
                  <a:pt x="615088" y="2746376"/>
                  <a:pt x="615088" y="2746376"/>
                  <a:pt x="615088" y="2746376"/>
                </a:cubicBezTo>
                <a:cubicBezTo>
                  <a:pt x="610380" y="2746376"/>
                  <a:pt x="606432" y="2742428"/>
                  <a:pt x="606432" y="2737720"/>
                </a:cubicBezTo>
                <a:cubicBezTo>
                  <a:pt x="606432" y="2732861"/>
                  <a:pt x="610227" y="2728913"/>
                  <a:pt x="615088" y="2728913"/>
                </a:cubicBezTo>
                <a:close/>
                <a:moveTo>
                  <a:pt x="4265607" y="2722563"/>
                </a:moveTo>
                <a:cubicBezTo>
                  <a:pt x="4268218" y="2722563"/>
                  <a:pt x="4270369" y="2724593"/>
                  <a:pt x="4270369" y="2727247"/>
                </a:cubicBezTo>
                <a:cubicBezTo>
                  <a:pt x="4270369" y="2729902"/>
                  <a:pt x="4268218" y="2732088"/>
                  <a:pt x="4265607" y="2732088"/>
                </a:cubicBezTo>
                <a:cubicBezTo>
                  <a:pt x="4262995" y="2732088"/>
                  <a:pt x="4260844" y="2729902"/>
                  <a:pt x="4260844" y="2727403"/>
                </a:cubicBezTo>
                <a:cubicBezTo>
                  <a:pt x="4260844" y="2724749"/>
                  <a:pt x="4262995" y="2722563"/>
                  <a:pt x="4265607" y="2722563"/>
                </a:cubicBezTo>
                <a:close/>
                <a:moveTo>
                  <a:pt x="3557431" y="2720976"/>
                </a:moveTo>
                <a:cubicBezTo>
                  <a:pt x="3557431" y="2720976"/>
                  <a:pt x="3557583" y="2720976"/>
                  <a:pt x="3557583" y="2720976"/>
                </a:cubicBezTo>
                <a:cubicBezTo>
                  <a:pt x="3575918" y="2720976"/>
                  <a:pt x="3590769" y="2735708"/>
                  <a:pt x="3590920" y="2754237"/>
                </a:cubicBezTo>
                <a:cubicBezTo>
                  <a:pt x="3590920" y="2772615"/>
                  <a:pt x="3576070" y="2787651"/>
                  <a:pt x="3557734" y="2787651"/>
                </a:cubicBezTo>
                <a:cubicBezTo>
                  <a:pt x="3557734" y="2787651"/>
                  <a:pt x="3557583" y="2787651"/>
                  <a:pt x="3557583" y="2787651"/>
                </a:cubicBezTo>
                <a:cubicBezTo>
                  <a:pt x="3539247" y="2787651"/>
                  <a:pt x="3524397" y="2772767"/>
                  <a:pt x="3524245" y="2754389"/>
                </a:cubicBezTo>
                <a:cubicBezTo>
                  <a:pt x="3524245" y="2736012"/>
                  <a:pt x="3539096" y="2720976"/>
                  <a:pt x="3557431" y="2720976"/>
                </a:cubicBezTo>
                <a:close/>
                <a:moveTo>
                  <a:pt x="2969337" y="2720976"/>
                </a:moveTo>
                <a:cubicBezTo>
                  <a:pt x="2969337" y="2720976"/>
                  <a:pt x="2969488" y="2720976"/>
                  <a:pt x="2969488" y="2720976"/>
                </a:cubicBezTo>
                <a:cubicBezTo>
                  <a:pt x="2980353" y="2720976"/>
                  <a:pt x="2989257" y="2729879"/>
                  <a:pt x="2989257" y="2740744"/>
                </a:cubicBezTo>
                <a:cubicBezTo>
                  <a:pt x="2989257" y="2751760"/>
                  <a:pt x="2980504" y="2760513"/>
                  <a:pt x="2969488" y="2760664"/>
                </a:cubicBezTo>
                <a:cubicBezTo>
                  <a:pt x="2969488" y="2760664"/>
                  <a:pt x="2969488" y="2760664"/>
                  <a:pt x="2969337" y="2760664"/>
                </a:cubicBezTo>
                <a:cubicBezTo>
                  <a:pt x="2958472" y="2760664"/>
                  <a:pt x="2949720" y="2751760"/>
                  <a:pt x="2949569" y="2740895"/>
                </a:cubicBezTo>
                <a:cubicBezTo>
                  <a:pt x="2949569" y="2729879"/>
                  <a:pt x="2958472" y="2720976"/>
                  <a:pt x="2969337" y="2720976"/>
                </a:cubicBezTo>
                <a:close/>
                <a:moveTo>
                  <a:pt x="467525" y="2705101"/>
                </a:moveTo>
                <a:cubicBezTo>
                  <a:pt x="470542" y="2705101"/>
                  <a:pt x="473082" y="2707278"/>
                  <a:pt x="472924" y="2709863"/>
                </a:cubicBezTo>
                <a:cubicBezTo>
                  <a:pt x="473082" y="2712449"/>
                  <a:pt x="470542" y="2714626"/>
                  <a:pt x="467525" y="2714626"/>
                </a:cubicBezTo>
                <a:cubicBezTo>
                  <a:pt x="464510" y="2714626"/>
                  <a:pt x="461968" y="2712449"/>
                  <a:pt x="461968" y="2709863"/>
                </a:cubicBezTo>
                <a:cubicBezTo>
                  <a:pt x="461968" y="2707278"/>
                  <a:pt x="464349" y="2705101"/>
                  <a:pt x="467525" y="2705101"/>
                </a:cubicBezTo>
                <a:close/>
                <a:moveTo>
                  <a:pt x="1190630" y="2698751"/>
                </a:moveTo>
                <a:cubicBezTo>
                  <a:pt x="1206387" y="2698751"/>
                  <a:pt x="1219053" y="2711098"/>
                  <a:pt x="1219206" y="2726457"/>
                </a:cubicBezTo>
                <a:cubicBezTo>
                  <a:pt x="1219206" y="2741816"/>
                  <a:pt x="1206541" y="2754314"/>
                  <a:pt x="1190786" y="2754314"/>
                </a:cubicBezTo>
                <a:cubicBezTo>
                  <a:pt x="1190786" y="2754314"/>
                  <a:pt x="1190786" y="2754314"/>
                  <a:pt x="1190630" y="2754314"/>
                </a:cubicBezTo>
                <a:cubicBezTo>
                  <a:pt x="1175030" y="2754314"/>
                  <a:pt x="1162210" y="2741967"/>
                  <a:pt x="1162210" y="2726608"/>
                </a:cubicBezTo>
                <a:cubicBezTo>
                  <a:pt x="1162056" y="2711249"/>
                  <a:pt x="1174876" y="2698751"/>
                  <a:pt x="1190630" y="2698751"/>
                </a:cubicBezTo>
                <a:close/>
                <a:moveTo>
                  <a:pt x="3708317" y="2697163"/>
                </a:moveTo>
                <a:cubicBezTo>
                  <a:pt x="3708317" y="2697163"/>
                  <a:pt x="3708317" y="2697163"/>
                  <a:pt x="3708473" y="2697163"/>
                </a:cubicBezTo>
                <a:cubicBezTo>
                  <a:pt x="3724996" y="2697163"/>
                  <a:pt x="3738401" y="2710250"/>
                  <a:pt x="3738557" y="2726380"/>
                </a:cubicBezTo>
                <a:cubicBezTo>
                  <a:pt x="3738557" y="2742662"/>
                  <a:pt x="3725152" y="2755901"/>
                  <a:pt x="3708473" y="2755901"/>
                </a:cubicBezTo>
                <a:cubicBezTo>
                  <a:pt x="3691794" y="2755901"/>
                  <a:pt x="3678388" y="2742814"/>
                  <a:pt x="3678388" y="2726684"/>
                </a:cubicBezTo>
                <a:cubicBezTo>
                  <a:pt x="3678232" y="2710402"/>
                  <a:pt x="3691794" y="2697163"/>
                  <a:pt x="3708317" y="2697163"/>
                </a:cubicBezTo>
                <a:close/>
                <a:moveTo>
                  <a:pt x="3134437" y="2687638"/>
                </a:moveTo>
                <a:cubicBezTo>
                  <a:pt x="3134437" y="2687638"/>
                  <a:pt x="3134437" y="2687638"/>
                  <a:pt x="3134590" y="2687638"/>
                </a:cubicBezTo>
                <a:cubicBezTo>
                  <a:pt x="3151490" y="2687638"/>
                  <a:pt x="3165316" y="2701465"/>
                  <a:pt x="3165470" y="2718518"/>
                </a:cubicBezTo>
                <a:cubicBezTo>
                  <a:pt x="3165470" y="2735571"/>
                  <a:pt x="3151643" y="2749397"/>
                  <a:pt x="3134590" y="2749551"/>
                </a:cubicBezTo>
                <a:cubicBezTo>
                  <a:pt x="3117537" y="2749551"/>
                  <a:pt x="3103711" y="2735724"/>
                  <a:pt x="3103557" y="2718671"/>
                </a:cubicBezTo>
                <a:cubicBezTo>
                  <a:pt x="3103557" y="2701618"/>
                  <a:pt x="3117384" y="2687792"/>
                  <a:pt x="3134437" y="2687638"/>
                </a:cubicBezTo>
                <a:close/>
                <a:moveTo>
                  <a:pt x="320604" y="2676526"/>
                </a:moveTo>
                <a:cubicBezTo>
                  <a:pt x="320604" y="2676526"/>
                  <a:pt x="320761" y="2676526"/>
                  <a:pt x="320761" y="2676526"/>
                </a:cubicBezTo>
                <a:cubicBezTo>
                  <a:pt x="323259" y="2676526"/>
                  <a:pt x="325446" y="2678556"/>
                  <a:pt x="325446" y="2681210"/>
                </a:cubicBezTo>
                <a:cubicBezTo>
                  <a:pt x="325446" y="2683865"/>
                  <a:pt x="323259" y="2686051"/>
                  <a:pt x="320604" y="2686051"/>
                </a:cubicBezTo>
                <a:cubicBezTo>
                  <a:pt x="317951" y="2686051"/>
                  <a:pt x="315920" y="2684021"/>
                  <a:pt x="315920" y="2681366"/>
                </a:cubicBezTo>
                <a:cubicBezTo>
                  <a:pt x="315920" y="2678712"/>
                  <a:pt x="317951" y="2676526"/>
                  <a:pt x="320604" y="2676526"/>
                </a:cubicBezTo>
                <a:close/>
                <a:moveTo>
                  <a:pt x="3856827" y="2670176"/>
                </a:moveTo>
                <a:cubicBezTo>
                  <a:pt x="3872176" y="2670176"/>
                  <a:pt x="3884608" y="2682643"/>
                  <a:pt x="3884608" y="2697880"/>
                </a:cubicBezTo>
                <a:cubicBezTo>
                  <a:pt x="3884608" y="2713272"/>
                  <a:pt x="3872329" y="2725739"/>
                  <a:pt x="3856980" y="2725739"/>
                </a:cubicBezTo>
                <a:cubicBezTo>
                  <a:pt x="3841631" y="2725739"/>
                  <a:pt x="3829199" y="2713426"/>
                  <a:pt x="3829199" y="2698034"/>
                </a:cubicBezTo>
                <a:cubicBezTo>
                  <a:pt x="3829045" y="2682797"/>
                  <a:pt x="3841478" y="2670176"/>
                  <a:pt x="3856827" y="2670176"/>
                </a:cubicBezTo>
                <a:close/>
                <a:moveTo>
                  <a:pt x="1032598" y="2667001"/>
                </a:moveTo>
                <a:cubicBezTo>
                  <a:pt x="1032598" y="2667001"/>
                  <a:pt x="1032598" y="2667001"/>
                  <a:pt x="1032753" y="2667001"/>
                </a:cubicBezTo>
                <a:cubicBezTo>
                  <a:pt x="1052262" y="2667001"/>
                  <a:pt x="1068241" y="2683013"/>
                  <a:pt x="1068394" y="2702566"/>
                </a:cubicBezTo>
                <a:cubicBezTo>
                  <a:pt x="1068394" y="2722273"/>
                  <a:pt x="1052416" y="2738439"/>
                  <a:pt x="1032753" y="2738439"/>
                </a:cubicBezTo>
                <a:cubicBezTo>
                  <a:pt x="1013086" y="2738439"/>
                  <a:pt x="997110" y="2722581"/>
                  <a:pt x="997110" y="2702874"/>
                </a:cubicBezTo>
                <a:cubicBezTo>
                  <a:pt x="996956" y="2683167"/>
                  <a:pt x="1012932" y="2667155"/>
                  <a:pt x="1032598" y="2667001"/>
                </a:cubicBezTo>
                <a:close/>
                <a:moveTo>
                  <a:pt x="3291523" y="2657476"/>
                </a:moveTo>
                <a:cubicBezTo>
                  <a:pt x="3291523" y="2657476"/>
                  <a:pt x="3291676" y="2657476"/>
                  <a:pt x="3291676" y="2657476"/>
                </a:cubicBezTo>
                <a:cubicBezTo>
                  <a:pt x="3311367" y="2657476"/>
                  <a:pt x="3327395" y="2673860"/>
                  <a:pt x="3327395" y="2693988"/>
                </a:cubicBezTo>
                <a:cubicBezTo>
                  <a:pt x="3327395" y="2714117"/>
                  <a:pt x="3311520" y="2730501"/>
                  <a:pt x="3291829" y="2730501"/>
                </a:cubicBezTo>
                <a:cubicBezTo>
                  <a:pt x="3291829" y="2730501"/>
                  <a:pt x="3291676" y="2730501"/>
                  <a:pt x="3291676" y="2730501"/>
                </a:cubicBezTo>
                <a:cubicBezTo>
                  <a:pt x="3271985" y="2730501"/>
                  <a:pt x="3256110" y="2714273"/>
                  <a:pt x="3255957" y="2694144"/>
                </a:cubicBezTo>
                <a:cubicBezTo>
                  <a:pt x="3255957" y="2674016"/>
                  <a:pt x="3271832" y="2657632"/>
                  <a:pt x="3291523" y="2657476"/>
                </a:cubicBezTo>
                <a:close/>
                <a:moveTo>
                  <a:pt x="1461288" y="2657476"/>
                </a:moveTo>
                <a:cubicBezTo>
                  <a:pt x="1463478" y="2657476"/>
                  <a:pt x="1465257" y="2659611"/>
                  <a:pt x="1465257" y="2662238"/>
                </a:cubicBezTo>
                <a:cubicBezTo>
                  <a:pt x="1465257" y="2664866"/>
                  <a:pt x="1463478" y="2667001"/>
                  <a:pt x="1461288" y="2667001"/>
                </a:cubicBezTo>
                <a:cubicBezTo>
                  <a:pt x="1459098" y="2667001"/>
                  <a:pt x="1457456" y="2664866"/>
                  <a:pt x="1457319" y="2662238"/>
                </a:cubicBezTo>
                <a:cubicBezTo>
                  <a:pt x="1457319" y="2659611"/>
                  <a:pt x="1459098" y="2657476"/>
                  <a:pt x="1461288" y="2657476"/>
                </a:cubicBezTo>
                <a:close/>
                <a:moveTo>
                  <a:pt x="2862978" y="2654301"/>
                </a:moveTo>
                <a:cubicBezTo>
                  <a:pt x="2864422" y="2654301"/>
                  <a:pt x="2865432" y="2655456"/>
                  <a:pt x="2865432" y="2656755"/>
                </a:cubicBezTo>
                <a:cubicBezTo>
                  <a:pt x="2865432" y="2658054"/>
                  <a:pt x="2864422" y="2659064"/>
                  <a:pt x="2863123" y="2659064"/>
                </a:cubicBezTo>
                <a:cubicBezTo>
                  <a:pt x="2861679" y="2659064"/>
                  <a:pt x="2860669" y="2658054"/>
                  <a:pt x="2860669" y="2656755"/>
                </a:cubicBezTo>
                <a:cubicBezTo>
                  <a:pt x="2860669" y="2655456"/>
                  <a:pt x="2861679" y="2654301"/>
                  <a:pt x="2862978" y="2654301"/>
                </a:cubicBezTo>
                <a:close/>
                <a:moveTo>
                  <a:pt x="879330" y="2649538"/>
                </a:moveTo>
                <a:cubicBezTo>
                  <a:pt x="879330" y="2649538"/>
                  <a:pt x="879330" y="2649538"/>
                  <a:pt x="879482" y="2649538"/>
                </a:cubicBezTo>
                <a:cubicBezTo>
                  <a:pt x="894256" y="2649538"/>
                  <a:pt x="906318" y="2661482"/>
                  <a:pt x="906471" y="2676450"/>
                </a:cubicBezTo>
                <a:cubicBezTo>
                  <a:pt x="906471" y="2691266"/>
                  <a:pt x="894408" y="2703362"/>
                  <a:pt x="879632" y="2703513"/>
                </a:cubicBezTo>
                <a:cubicBezTo>
                  <a:pt x="879482" y="2703513"/>
                  <a:pt x="879482" y="2703513"/>
                  <a:pt x="879482" y="2703513"/>
                </a:cubicBezTo>
                <a:cubicBezTo>
                  <a:pt x="864706" y="2703513"/>
                  <a:pt x="852644" y="2691418"/>
                  <a:pt x="852493" y="2676601"/>
                </a:cubicBezTo>
                <a:cubicBezTo>
                  <a:pt x="852493" y="2661633"/>
                  <a:pt x="864556" y="2649538"/>
                  <a:pt x="879330" y="2649538"/>
                </a:cubicBezTo>
                <a:close/>
                <a:moveTo>
                  <a:pt x="177011" y="2649538"/>
                </a:moveTo>
                <a:cubicBezTo>
                  <a:pt x="178325" y="2649538"/>
                  <a:pt x="179393" y="2650960"/>
                  <a:pt x="179393" y="2652713"/>
                </a:cubicBezTo>
                <a:cubicBezTo>
                  <a:pt x="179393" y="2654466"/>
                  <a:pt x="178325" y="2655888"/>
                  <a:pt x="177011" y="2655888"/>
                </a:cubicBezTo>
                <a:cubicBezTo>
                  <a:pt x="175696" y="2655888"/>
                  <a:pt x="174629" y="2654466"/>
                  <a:pt x="174629" y="2652713"/>
                </a:cubicBezTo>
                <a:cubicBezTo>
                  <a:pt x="174629" y="2650960"/>
                  <a:pt x="175696" y="2649538"/>
                  <a:pt x="177011" y="2649538"/>
                </a:cubicBezTo>
                <a:close/>
                <a:moveTo>
                  <a:pt x="4002801" y="2647950"/>
                </a:moveTo>
                <a:cubicBezTo>
                  <a:pt x="4013666" y="2647950"/>
                  <a:pt x="4022569" y="2656853"/>
                  <a:pt x="4022720" y="2667718"/>
                </a:cubicBezTo>
                <a:cubicBezTo>
                  <a:pt x="4022720" y="2678584"/>
                  <a:pt x="4013817" y="2687638"/>
                  <a:pt x="4002952" y="2687638"/>
                </a:cubicBezTo>
                <a:cubicBezTo>
                  <a:pt x="4002952" y="2687638"/>
                  <a:pt x="4002952" y="2687638"/>
                  <a:pt x="4002801" y="2687638"/>
                </a:cubicBezTo>
                <a:cubicBezTo>
                  <a:pt x="3991936" y="2687638"/>
                  <a:pt x="3983032" y="2678734"/>
                  <a:pt x="3983032" y="2667869"/>
                </a:cubicBezTo>
                <a:cubicBezTo>
                  <a:pt x="3983032" y="2656853"/>
                  <a:pt x="3991785" y="2647950"/>
                  <a:pt x="4002801" y="2647950"/>
                </a:cubicBezTo>
                <a:close/>
                <a:moveTo>
                  <a:pt x="4146628" y="2630488"/>
                </a:moveTo>
                <a:cubicBezTo>
                  <a:pt x="4150973" y="2630488"/>
                  <a:pt x="4154482" y="2633997"/>
                  <a:pt x="4154482" y="2638342"/>
                </a:cubicBezTo>
                <a:cubicBezTo>
                  <a:pt x="4154482" y="2642687"/>
                  <a:pt x="4150973" y="2646363"/>
                  <a:pt x="4146628" y="2646363"/>
                </a:cubicBezTo>
                <a:cubicBezTo>
                  <a:pt x="4142284" y="2646363"/>
                  <a:pt x="4138774" y="2642687"/>
                  <a:pt x="4138774" y="2638509"/>
                </a:cubicBezTo>
                <a:cubicBezTo>
                  <a:pt x="4138607" y="2633997"/>
                  <a:pt x="4142116" y="2630488"/>
                  <a:pt x="4146628" y="2630488"/>
                </a:cubicBezTo>
                <a:close/>
                <a:moveTo>
                  <a:pt x="730181" y="2628901"/>
                </a:moveTo>
                <a:cubicBezTo>
                  <a:pt x="730333" y="2628901"/>
                  <a:pt x="730333" y="2628901"/>
                  <a:pt x="730333" y="2628901"/>
                </a:cubicBezTo>
                <a:cubicBezTo>
                  <a:pt x="740807" y="2628901"/>
                  <a:pt x="749307" y="2637435"/>
                  <a:pt x="749307" y="2647951"/>
                </a:cubicBezTo>
                <a:cubicBezTo>
                  <a:pt x="749307" y="2658466"/>
                  <a:pt x="740807" y="2667001"/>
                  <a:pt x="730333" y="2667001"/>
                </a:cubicBezTo>
                <a:cubicBezTo>
                  <a:pt x="730333" y="2667001"/>
                  <a:pt x="730333" y="2667001"/>
                  <a:pt x="730181" y="2667001"/>
                </a:cubicBezTo>
                <a:cubicBezTo>
                  <a:pt x="719860" y="2667001"/>
                  <a:pt x="711359" y="2658619"/>
                  <a:pt x="711206" y="2648103"/>
                </a:cubicBezTo>
                <a:cubicBezTo>
                  <a:pt x="711206" y="2637588"/>
                  <a:pt x="719708" y="2628901"/>
                  <a:pt x="730181" y="2628901"/>
                </a:cubicBezTo>
                <a:close/>
                <a:moveTo>
                  <a:pt x="3444794" y="2627313"/>
                </a:moveTo>
                <a:cubicBezTo>
                  <a:pt x="3466648" y="2627313"/>
                  <a:pt x="3484405" y="2644986"/>
                  <a:pt x="3484405" y="2666772"/>
                </a:cubicBezTo>
                <a:cubicBezTo>
                  <a:pt x="3484557" y="2688863"/>
                  <a:pt x="3466800" y="2706688"/>
                  <a:pt x="3444946" y="2706688"/>
                </a:cubicBezTo>
                <a:cubicBezTo>
                  <a:pt x="3423091" y="2706688"/>
                  <a:pt x="3405334" y="2689015"/>
                  <a:pt x="3405334" y="2667077"/>
                </a:cubicBezTo>
                <a:cubicBezTo>
                  <a:pt x="3405182" y="2645290"/>
                  <a:pt x="3422787" y="2627313"/>
                  <a:pt x="3444794" y="2627313"/>
                </a:cubicBezTo>
                <a:close/>
                <a:moveTo>
                  <a:pt x="3025769" y="2622551"/>
                </a:moveTo>
                <a:cubicBezTo>
                  <a:pt x="3031789" y="2622551"/>
                  <a:pt x="3036728" y="2627490"/>
                  <a:pt x="3036728" y="2633663"/>
                </a:cubicBezTo>
                <a:cubicBezTo>
                  <a:pt x="3036882" y="2639683"/>
                  <a:pt x="3031943" y="2644776"/>
                  <a:pt x="3025769" y="2644776"/>
                </a:cubicBezTo>
                <a:cubicBezTo>
                  <a:pt x="3019596" y="2644776"/>
                  <a:pt x="3014657" y="2639837"/>
                  <a:pt x="3014657" y="2633818"/>
                </a:cubicBezTo>
                <a:cubicBezTo>
                  <a:pt x="3014657" y="2627644"/>
                  <a:pt x="3019596" y="2622705"/>
                  <a:pt x="3025769" y="2622551"/>
                </a:cubicBezTo>
                <a:close/>
                <a:moveTo>
                  <a:pt x="34989" y="2622550"/>
                </a:moveTo>
                <a:cubicBezTo>
                  <a:pt x="35751" y="2622550"/>
                  <a:pt x="36513" y="2623211"/>
                  <a:pt x="36513" y="2624137"/>
                </a:cubicBezTo>
                <a:cubicBezTo>
                  <a:pt x="36513" y="2624931"/>
                  <a:pt x="35751" y="2625725"/>
                  <a:pt x="34989" y="2625725"/>
                </a:cubicBezTo>
                <a:cubicBezTo>
                  <a:pt x="34100" y="2625725"/>
                  <a:pt x="33338" y="2625063"/>
                  <a:pt x="33338" y="2624137"/>
                </a:cubicBezTo>
                <a:cubicBezTo>
                  <a:pt x="33338" y="2623211"/>
                  <a:pt x="34100" y="2622550"/>
                  <a:pt x="34989" y="2622550"/>
                </a:cubicBezTo>
                <a:close/>
                <a:moveTo>
                  <a:pt x="1298427" y="2611438"/>
                </a:moveTo>
                <a:cubicBezTo>
                  <a:pt x="1298582" y="2611438"/>
                  <a:pt x="1298582" y="2611438"/>
                  <a:pt x="1298582" y="2611438"/>
                </a:cubicBezTo>
                <a:cubicBezTo>
                  <a:pt x="1314336" y="2611438"/>
                  <a:pt x="1327156" y="2624258"/>
                  <a:pt x="1327156" y="2640013"/>
                </a:cubicBezTo>
                <a:cubicBezTo>
                  <a:pt x="1327156" y="2655613"/>
                  <a:pt x="1314491" y="2668588"/>
                  <a:pt x="1298736" y="2668588"/>
                </a:cubicBezTo>
                <a:cubicBezTo>
                  <a:pt x="1298736" y="2668588"/>
                  <a:pt x="1298582" y="2668588"/>
                  <a:pt x="1298582" y="2668588"/>
                </a:cubicBezTo>
                <a:cubicBezTo>
                  <a:pt x="1282827" y="2668588"/>
                  <a:pt x="1270161" y="2655922"/>
                  <a:pt x="1270007" y="2640167"/>
                </a:cubicBezTo>
                <a:cubicBezTo>
                  <a:pt x="1270007" y="2624412"/>
                  <a:pt x="1282827" y="2611592"/>
                  <a:pt x="1298427" y="2611438"/>
                </a:cubicBezTo>
                <a:close/>
                <a:moveTo>
                  <a:pt x="584205" y="2608263"/>
                </a:moveTo>
                <a:cubicBezTo>
                  <a:pt x="590347" y="2608263"/>
                  <a:pt x="595318" y="2613589"/>
                  <a:pt x="595318" y="2620169"/>
                </a:cubicBezTo>
                <a:cubicBezTo>
                  <a:pt x="595318" y="2626749"/>
                  <a:pt x="590347" y="2632076"/>
                  <a:pt x="584205" y="2632076"/>
                </a:cubicBezTo>
                <a:cubicBezTo>
                  <a:pt x="578065" y="2632076"/>
                  <a:pt x="573094" y="2626749"/>
                  <a:pt x="573094" y="2620169"/>
                </a:cubicBezTo>
                <a:cubicBezTo>
                  <a:pt x="573094" y="2613589"/>
                  <a:pt x="578065" y="2608263"/>
                  <a:pt x="584205" y="2608263"/>
                </a:cubicBezTo>
                <a:close/>
                <a:moveTo>
                  <a:pt x="3593224" y="2606676"/>
                </a:moveTo>
                <a:cubicBezTo>
                  <a:pt x="3593224" y="2606676"/>
                  <a:pt x="3593224" y="2606676"/>
                  <a:pt x="3593378" y="2606676"/>
                </a:cubicBezTo>
                <a:cubicBezTo>
                  <a:pt x="3611227" y="2606676"/>
                  <a:pt x="3625691" y="2620787"/>
                  <a:pt x="3625845" y="2638351"/>
                </a:cubicBezTo>
                <a:cubicBezTo>
                  <a:pt x="3625845" y="2655915"/>
                  <a:pt x="3611381" y="2670176"/>
                  <a:pt x="3593378" y="2670176"/>
                </a:cubicBezTo>
                <a:cubicBezTo>
                  <a:pt x="3593378" y="2670176"/>
                  <a:pt x="3593378" y="2670176"/>
                  <a:pt x="3593224" y="2670176"/>
                </a:cubicBezTo>
                <a:cubicBezTo>
                  <a:pt x="3575375" y="2670176"/>
                  <a:pt x="3560757" y="2656065"/>
                  <a:pt x="3560757" y="2638501"/>
                </a:cubicBezTo>
                <a:cubicBezTo>
                  <a:pt x="3560757" y="2620937"/>
                  <a:pt x="3575221" y="2606826"/>
                  <a:pt x="3593224" y="2606676"/>
                </a:cubicBezTo>
                <a:close/>
                <a:moveTo>
                  <a:pt x="4289356" y="2606675"/>
                </a:moveTo>
                <a:cubicBezTo>
                  <a:pt x="4290245" y="2606675"/>
                  <a:pt x="4291007" y="2607437"/>
                  <a:pt x="4291007" y="2608199"/>
                </a:cubicBezTo>
                <a:cubicBezTo>
                  <a:pt x="4291007" y="2609088"/>
                  <a:pt x="4290245" y="2609850"/>
                  <a:pt x="4289356" y="2609850"/>
                </a:cubicBezTo>
                <a:cubicBezTo>
                  <a:pt x="4288594" y="2609850"/>
                  <a:pt x="4287832" y="2609088"/>
                  <a:pt x="4287832" y="2608199"/>
                </a:cubicBezTo>
                <a:cubicBezTo>
                  <a:pt x="4287832" y="2607437"/>
                  <a:pt x="4288467" y="2606675"/>
                  <a:pt x="4289356" y="2606675"/>
                </a:cubicBezTo>
                <a:close/>
                <a:moveTo>
                  <a:pt x="439744" y="2584451"/>
                </a:moveTo>
                <a:cubicBezTo>
                  <a:pt x="444102" y="2584451"/>
                  <a:pt x="447681" y="2587996"/>
                  <a:pt x="447681" y="2592465"/>
                </a:cubicBezTo>
                <a:cubicBezTo>
                  <a:pt x="447681" y="2596781"/>
                  <a:pt x="444102" y="2600326"/>
                  <a:pt x="439744" y="2600326"/>
                </a:cubicBezTo>
                <a:cubicBezTo>
                  <a:pt x="435386" y="2600326"/>
                  <a:pt x="431807" y="2596781"/>
                  <a:pt x="431807" y="2592465"/>
                </a:cubicBezTo>
                <a:cubicBezTo>
                  <a:pt x="431807" y="2588150"/>
                  <a:pt x="435231" y="2584605"/>
                  <a:pt x="439744" y="2584451"/>
                </a:cubicBezTo>
                <a:close/>
                <a:moveTo>
                  <a:pt x="3179680" y="2582863"/>
                </a:moveTo>
                <a:cubicBezTo>
                  <a:pt x="3179680" y="2582863"/>
                  <a:pt x="3179680" y="2582863"/>
                  <a:pt x="3179832" y="2582863"/>
                </a:cubicBezTo>
                <a:cubicBezTo>
                  <a:pt x="3192766" y="2582863"/>
                  <a:pt x="3203417" y="2593548"/>
                  <a:pt x="3203417" y="2606675"/>
                </a:cubicBezTo>
                <a:cubicBezTo>
                  <a:pt x="3203569" y="2619803"/>
                  <a:pt x="3192918" y="2630488"/>
                  <a:pt x="3179832" y="2630488"/>
                </a:cubicBezTo>
                <a:cubicBezTo>
                  <a:pt x="3166747" y="2630488"/>
                  <a:pt x="3156096" y="2619955"/>
                  <a:pt x="3155944" y="2606828"/>
                </a:cubicBezTo>
                <a:cubicBezTo>
                  <a:pt x="3155944" y="2593548"/>
                  <a:pt x="3166595" y="2582863"/>
                  <a:pt x="3179680" y="2582863"/>
                </a:cubicBezTo>
                <a:close/>
                <a:moveTo>
                  <a:pt x="1143645" y="2579688"/>
                </a:moveTo>
                <a:cubicBezTo>
                  <a:pt x="1143800" y="2579688"/>
                  <a:pt x="1143800" y="2579688"/>
                  <a:pt x="1143800" y="2579688"/>
                </a:cubicBezTo>
                <a:cubicBezTo>
                  <a:pt x="1163507" y="2579688"/>
                  <a:pt x="1179365" y="2595344"/>
                  <a:pt x="1179518" y="2614462"/>
                </a:cubicBezTo>
                <a:cubicBezTo>
                  <a:pt x="1179518" y="2633882"/>
                  <a:pt x="1163661" y="2649538"/>
                  <a:pt x="1143955" y="2649538"/>
                </a:cubicBezTo>
                <a:cubicBezTo>
                  <a:pt x="1143955" y="2649538"/>
                  <a:pt x="1143800" y="2649538"/>
                  <a:pt x="1143800" y="2649538"/>
                </a:cubicBezTo>
                <a:cubicBezTo>
                  <a:pt x="1124094" y="2649538"/>
                  <a:pt x="1108236" y="2634032"/>
                  <a:pt x="1108082" y="2614763"/>
                </a:cubicBezTo>
                <a:cubicBezTo>
                  <a:pt x="1108082" y="2595494"/>
                  <a:pt x="1123940" y="2579838"/>
                  <a:pt x="1143645" y="2579688"/>
                </a:cubicBezTo>
                <a:close/>
                <a:moveTo>
                  <a:pt x="3739275" y="2578101"/>
                </a:moveTo>
                <a:cubicBezTo>
                  <a:pt x="3739275" y="2578101"/>
                  <a:pt x="3739275" y="2578101"/>
                  <a:pt x="3739429" y="2578101"/>
                </a:cubicBezTo>
                <a:cubicBezTo>
                  <a:pt x="3756328" y="2578101"/>
                  <a:pt x="3770155" y="2591928"/>
                  <a:pt x="3770308" y="2608981"/>
                </a:cubicBezTo>
                <a:cubicBezTo>
                  <a:pt x="3770308" y="2626034"/>
                  <a:pt x="3756482" y="2639860"/>
                  <a:pt x="3739429" y="2640014"/>
                </a:cubicBezTo>
                <a:cubicBezTo>
                  <a:pt x="3722376" y="2640014"/>
                  <a:pt x="3708549" y="2626187"/>
                  <a:pt x="3708549" y="2609134"/>
                </a:cubicBezTo>
                <a:cubicBezTo>
                  <a:pt x="3708395" y="2592081"/>
                  <a:pt x="3722222" y="2578255"/>
                  <a:pt x="3739275" y="2578101"/>
                </a:cubicBezTo>
                <a:close/>
                <a:moveTo>
                  <a:pt x="1567651" y="2571751"/>
                </a:moveTo>
                <a:cubicBezTo>
                  <a:pt x="1569841" y="2571751"/>
                  <a:pt x="1571620" y="2573886"/>
                  <a:pt x="1571620" y="2576513"/>
                </a:cubicBezTo>
                <a:cubicBezTo>
                  <a:pt x="1571620" y="2578977"/>
                  <a:pt x="1569841" y="2581112"/>
                  <a:pt x="1567651" y="2581276"/>
                </a:cubicBezTo>
                <a:cubicBezTo>
                  <a:pt x="1565461" y="2581276"/>
                  <a:pt x="1563819" y="2579141"/>
                  <a:pt x="1563682" y="2576513"/>
                </a:cubicBezTo>
                <a:cubicBezTo>
                  <a:pt x="1563819" y="2573886"/>
                  <a:pt x="1565461" y="2571751"/>
                  <a:pt x="1567651" y="2571751"/>
                </a:cubicBezTo>
                <a:close/>
                <a:moveTo>
                  <a:pt x="297584" y="2555876"/>
                </a:moveTo>
                <a:cubicBezTo>
                  <a:pt x="301511" y="2555876"/>
                  <a:pt x="304652" y="2559051"/>
                  <a:pt x="304809" y="2563020"/>
                </a:cubicBezTo>
                <a:cubicBezTo>
                  <a:pt x="304809" y="2566989"/>
                  <a:pt x="301667" y="2570164"/>
                  <a:pt x="297742" y="2570164"/>
                </a:cubicBezTo>
                <a:cubicBezTo>
                  <a:pt x="293819" y="2570164"/>
                  <a:pt x="290520" y="2566989"/>
                  <a:pt x="290520" y="2563020"/>
                </a:cubicBezTo>
                <a:cubicBezTo>
                  <a:pt x="290520" y="2559051"/>
                  <a:pt x="293662" y="2555876"/>
                  <a:pt x="297584" y="2555876"/>
                </a:cubicBezTo>
                <a:close/>
                <a:moveTo>
                  <a:pt x="992835" y="2552701"/>
                </a:moveTo>
                <a:cubicBezTo>
                  <a:pt x="992987" y="2552701"/>
                  <a:pt x="992987" y="2552701"/>
                  <a:pt x="992987" y="2552701"/>
                </a:cubicBezTo>
                <a:cubicBezTo>
                  <a:pt x="1011729" y="2552701"/>
                  <a:pt x="1026966" y="2568171"/>
                  <a:pt x="1027118" y="2587548"/>
                </a:cubicBezTo>
                <a:cubicBezTo>
                  <a:pt x="1027118" y="2606768"/>
                  <a:pt x="1011881" y="2622551"/>
                  <a:pt x="993140" y="2622551"/>
                </a:cubicBezTo>
                <a:cubicBezTo>
                  <a:pt x="993140" y="2622551"/>
                  <a:pt x="992987" y="2622551"/>
                  <a:pt x="992987" y="2622551"/>
                </a:cubicBezTo>
                <a:cubicBezTo>
                  <a:pt x="974246" y="2622551"/>
                  <a:pt x="959009" y="2606924"/>
                  <a:pt x="959009" y="2587704"/>
                </a:cubicBezTo>
                <a:cubicBezTo>
                  <a:pt x="958857" y="2568484"/>
                  <a:pt x="974093" y="2552701"/>
                  <a:pt x="992835" y="2552701"/>
                </a:cubicBezTo>
                <a:close/>
                <a:moveTo>
                  <a:pt x="3883814" y="2551113"/>
                </a:moveTo>
                <a:cubicBezTo>
                  <a:pt x="3899147" y="2551113"/>
                  <a:pt x="3911443" y="2563561"/>
                  <a:pt x="3911595" y="2578894"/>
                </a:cubicBezTo>
                <a:cubicBezTo>
                  <a:pt x="3911595" y="2594076"/>
                  <a:pt x="3899299" y="2606676"/>
                  <a:pt x="3883966" y="2606676"/>
                </a:cubicBezTo>
                <a:cubicBezTo>
                  <a:pt x="3883966" y="2606676"/>
                  <a:pt x="3883966" y="2606676"/>
                  <a:pt x="3883814" y="2606676"/>
                </a:cubicBezTo>
                <a:cubicBezTo>
                  <a:pt x="3868633" y="2606676"/>
                  <a:pt x="3856184" y="2594227"/>
                  <a:pt x="3856184" y="2579046"/>
                </a:cubicBezTo>
                <a:cubicBezTo>
                  <a:pt x="3856032" y="2563713"/>
                  <a:pt x="3868481" y="2551265"/>
                  <a:pt x="3883814" y="2551113"/>
                </a:cubicBezTo>
                <a:close/>
                <a:moveTo>
                  <a:pt x="2915438" y="2546351"/>
                </a:moveTo>
                <a:cubicBezTo>
                  <a:pt x="2915876" y="2546351"/>
                  <a:pt x="2916232" y="2546706"/>
                  <a:pt x="2916232" y="2547145"/>
                </a:cubicBezTo>
                <a:cubicBezTo>
                  <a:pt x="2916232" y="2547583"/>
                  <a:pt x="2915876" y="2547939"/>
                  <a:pt x="2915438" y="2547939"/>
                </a:cubicBezTo>
                <a:cubicBezTo>
                  <a:pt x="2914999" y="2547939"/>
                  <a:pt x="2914644" y="2547583"/>
                  <a:pt x="2914644" y="2547145"/>
                </a:cubicBezTo>
                <a:cubicBezTo>
                  <a:pt x="2914644" y="2546706"/>
                  <a:pt x="2914999" y="2546351"/>
                  <a:pt x="2915438" y="2546351"/>
                </a:cubicBezTo>
                <a:close/>
                <a:moveTo>
                  <a:pt x="3329622" y="2538413"/>
                </a:moveTo>
                <a:cubicBezTo>
                  <a:pt x="3329622" y="2538413"/>
                  <a:pt x="3329777" y="2538413"/>
                  <a:pt x="3329777" y="2538413"/>
                </a:cubicBezTo>
                <a:cubicBezTo>
                  <a:pt x="3352111" y="2538413"/>
                  <a:pt x="3370103" y="2556405"/>
                  <a:pt x="3370258" y="2578739"/>
                </a:cubicBezTo>
                <a:cubicBezTo>
                  <a:pt x="3370258" y="2601074"/>
                  <a:pt x="3352266" y="2619221"/>
                  <a:pt x="3329932" y="2619376"/>
                </a:cubicBezTo>
                <a:cubicBezTo>
                  <a:pt x="3329932" y="2619376"/>
                  <a:pt x="3329777" y="2619376"/>
                  <a:pt x="3329777" y="2619376"/>
                </a:cubicBezTo>
                <a:cubicBezTo>
                  <a:pt x="3307597" y="2619376"/>
                  <a:pt x="3289450" y="2601384"/>
                  <a:pt x="3289450" y="2579049"/>
                </a:cubicBezTo>
                <a:cubicBezTo>
                  <a:pt x="3289295" y="2556715"/>
                  <a:pt x="3307287" y="2538568"/>
                  <a:pt x="3329622" y="2538413"/>
                </a:cubicBezTo>
                <a:close/>
                <a:moveTo>
                  <a:pt x="1408106" y="2538413"/>
                </a:moveTo>
                <a:cubicBezTo>
                  <a:pt x="1416044" y="2538413"/>
                  <a:pt x="1422394" y="2544728"/>
                  <a:pt x="1422394" y="2552621"/>
                </a:cubicBezTo>
                <a:cubicBezTo>
                  <a:pt x="1422394" y="2560515"/>
                  <a:pt x="1416044" y="2566830"/>
                  <a:pt x="1408106" y="2566988"/>
                </a:cubicBezTo>
                <a:cubicBezTo>
                  <a:pt x="1400169" y="2566988"/>
                  <a:pt x="1393819" y="2560515"/>
                  <a:pt x="1393819" y="2552779"/>
                </a:cubicBezTo>
                <a:cubicBezTo>
                  <a:pt x="1393819" y="2544886"/>
                  <a:pt x="1400169" y="2538413"/>
                  <a:pt x="1408106" y="2538413"/>
                </a:cubicBezTo>
                <a:close/>
                <a:moveTo>
                  <a:pt x="846862" y="2528888"/>
                </a:moveTo>
                <a:cubicBezTo>
                  <a:pt x="846862" y="2528888"/>
                  <a:pt x="847011" y="2528888"/>
                  <a:pt x="847011" y="2528888"/>
                </a:cubicBezTo>
                <a:cubicBezTo>
                  <a:pt x="864036" y="2528888"/>
                  <a:pt x="877895" y="2542630"/>
                  <a:pt x="877895" y="2559693"/>
                </a:cubicBezTo>
                <a:cubicBezTo>
                  <a:pt x="877895" y="2576757"/>
                  <a:pt x="864187" y="2590801"/>
                  <a:pt x="847164" y="2590801"/>
                </a:cubicBezTo>
                <a:cubicBezTo>
                  <a:pt x="847011" y="2590801"/>
                  <a:pt x="847011" y="2590801"/>
                  <a:pt x="847011" y="2590801"/>
                </a:cubicBezTo>
                <a:cubicBezTo>
                  <a:pt x="829991" y="2590801"/>
                  <a:pt x="816133" y="2577059"/>
                  <a:pt x="816133" y="2559995"/>
                </a:cubicBezTo>
                <a:cubicBezTo>
                  <a:pt x="815982" y="2542781"/>
                  <a:pt x="829840" y="2528888"/>
                  <a:pt x="846862" y="2528888"/>
                </a:cubicBezTo>
                <a:close/>
                <a:moveTo>
                  <a:pt x="156373" y="2528888"/>
                </a:moveTo>
                <a:cubicBezTo>
                  <a:pt x="158596" y="2528888"/>
                  <a:pt x="160342" y="2530670"/>
                  <a:pt x="160342" y="2532938"/>
                </a:cubicBezTo>
                <a:cubicBezTo>
                  <a:pt x="160342" y="2535044"/>
                  <a:pt x="158596" y="2536826"/>
                  <a:pt x="156373" y="2536826"/>
                </a:cubicBezTo>
                <a:cubicBezTo>
                  <a:pt x="154151" y="2536826"/>
                  <a:pt x="152403" y="2535044"/>
                  <a:pt x="152403" y="2532938"/>
                </a:cubicBezTo>
                <a:cubicBezTo>
                  <a:pt x="152403" y="2530670"/>
                  <a:pt x="154151" y="2528888"/>
                  <a:pt x="156373" y="2528888"/>
                </a:cubicBezTo>
                <a:close/>
                <a:moveTo>
                  <a:pt x="4025818" y="2525713"/>
                </a:moveTo>
                <a:cubicBezTo>
                  <a:pt x="4025818" y="2525713"/>
                  <a:pt x="4025972" y="2525713"/>
                  <a:pt x="4025972" y="2525713"/>
                </a:cubicBezTo>
                <a:cubicBezTo>
                  <a:pt x="4038918" y="2525713"/>
                  <a:pt x="4049553" y="2536227"/>
                  <a:pt x="4049707" y="2549371"/>
                </a:cubicBezTo>
                <a:cubicBezTo>
                  <a:pt x="4049707" y="2562514"/>
                  <a:pt x="4039073" y="2573183"/>
                  <a:pt x="4025972" y="2573338"/>
                </a:cubicBezTo>
                <a:cubicBezTo>
                  <a:pt x="4012871" y="2573338"/>
                  <a:pt x="4002236" y="2562669"/>
                  <a:pt x="4002236" y="2549525"/>
                </a:cubicBezTo>
                <a:cubicBezTo>
                  <a:pt x="4002082" y="2536382"/>
                  <a:pt x="4012717" y="2525713"/>
                  <a:pt x="4025818" y="2525713"/>
                </a:cubicBezTo>
                <a:close/>
                <a:moveTo>
                  <a:pt x="4165519" y="2509838"/>
                </a:moveTo>
                <a:cubicBezTo>
                  <a:pt x="4170769" y="2509838"/>
                  <a:pt x="4175119" y="2514038"/>
                  <a:pt x="4175119" y="2519438"/>
                </a:cubicBezTo>
                <a:cubicBezTo>
                  <a:pt x="4175119" y="2524688"/>
                  <a:pt x="4170919" y="2528888"/>
                  <a:pt x="4165669" y="2528888"/>
                </a:cubicBezTo>
                <a:cubicBezTo>
                  <a:pt x="4165669" y="2528888"/>
                  <a:pt x="4165519" y="2528888"/>
                  <a:pt x="4165519" y="2528888"/>
                </a:cubicBezTo>
                <a:cubicBezTo>
                  <a:pt x="4160269" y="2528888"/>
                  <a:pt x="4156069" y="2524688"/>
                  <a:pt x="4156069" y="2519438"/>
                </a:cubicBezTo>
                <a:cubicBezTo>
                  <a:pt x="4156069" y="2514188"/>
                  <a:pt x="4160269" y="2509838"/>
                  <a:pt x="4165519" y="2509838"/>
                </a:cubicBezTo>
                <a:close/>
                <a:moveTo>
                  <a:pt x="3476467" y="2509838"/>
                </a:moveTo>
                <a:cubicBezTo>
                  <a:pt x="3476467" y="2509838"/>
                  <a:pt x="3476620" y="2509838"/>
                  <a:pt x="3476620" y="2509838"/>
                </a:cubicBezTo>
                <a:cubicBezTo>
                  <a:pt x="3498379" y="2509838"/>
                  <a:pt x="3516154" y="2527494"/>
                  <a:pt x="3516307" y="2549449"/>
                </a:cubicBezTo>
                <a:cubicBezTo>
                  <a:pt x="3516307" y="2571403"/>
                  <a:pt x="3498685" y="2589213"/>
                  <a:pt x="3476773" y="2589213"/>
                </a:cubicBezTo>
                <a:cubicBezTo>
                  <a:pt x="3476773" y="2589213"/>
                  <a:pt x="3476620" y="2589213"/>
                  <a:pt x="3476620" y="2589213"/>
                </a:cubicBezTo>
                <a:cubicBezTo>
                  <a:pt x="3454707" y="2589213"/>
                  <a:pt x="3437085" y="2571557"/>
                  <a:pt x="3436932" y="2549602"/>
                </a:cubicBezTo>
                <a:cubicBezTo>
                  <a:pt x="3436932" y="2527801"/>
                  <a:pt x="3454554" y="2509991"/>
                  <a:pt x="3476467" y="2509838"/>
                </a:cubicBezTo>
                <a:close/>
                <a:moveTo>
                  <a:pt x="703117" y="2506663"/>
                </a:moveTo>
                <a:cubicBezTo>
                  <a:pt x="703269" y="2506663"/>
                  <a:pt x="703269" y="2506663"/>
                  <a:pt x="703269" y="2506663"/>
                </a:cubicBezTo>
                <a:cubicBezTo>
                  <a:pt x="716396" y="2506663"/>
                  <a:pt x="726929" y="2517195"/>
                  <a:pt x="727082" y="2530323"/>
                </a:cubicBezTo>
                <a:cubicBezTo>
                  <a:pt x="727082" y="2543603"/>
                  <a:pt x="716550" y="2554288"/>
                  <a:pt x="703269" y="2554288"/>
                </a:cubicBezTo>
                <a:cubicBezTo>
                  <a:pt x="690143" y="2554288"/>
                  <a:pt x="679458" y="2543755"/>
                  <a:pt x="679458" y="2530628"/>
                </a:cubicBezTo>
                <a:cubicBezTo>
                  <a:pt x="679458" y="2517501"/>
                  <a:pt x="689990" y="2506663"/>
                  <a:pt x="703117" y="2506663"/>
                </a:cubicBezTo>
                <a:close/>
                <a:moveTo>
                  <a:pt x="3066099" y="2501901"/>
                </a:moveTo>
                <a:cubicBezTo>
                  <a:pt x="3066099" y="2501901"/>
                  <a:pt x="3066250" y="2501901"/>
                  <a:pt x="3066250" y="2501901"/>
                </a:cubicBezTo>
                <a:cubicBezTo>
                  <a:pt x="3076208" y="2501901"/>
                  <a:pt x="3084507" y="2510015"/>
                  <a:pt x="3084507" y="2520082"/>
                </a:cubicBezTo>
                <a:cubicBezTo>
                  <a:pt x="3084507" y="2530150"/>
                  <a:pt x="3076359" y="2538264"/>
                  <a:pt x="3066250" y="2538414"/>
                </a:cubicBezTo>
                <a:cubicBezTo>
                  <a:pt x="3056141" y="2538414"/>
                  <a:pt x="3047994" y="2530300"/>
                  <a:pt x="3047994" y="2520233"/>
                </a:cubicBezTo>
                <a:cubicBezTo>
                  <a:pt x="3047994" y="2510165"/>
                  <a:pt x="3056141" y="2502051"/>
                  <a:pt x="3066099" y="2501901"/>
                </a:cubicBezTo>
                <a:close/>
                <a:moveTo>
                  <a:pt x="17399" y="2501900"/>
                </a:moveTo>
                <a:cubicBezTo>
                  <a:pt x="18288" y="2501900"/>
                  <a:pt x="19050" y="2502561"/>
                  <a:pt x="18923" y="2503487"/>
                </a:cubicBezTo>
                <a:cubicBezTo>
                  <a:pt x="18923" y="2504413"/>
                  <a:pt x="18288" y="2505075"/>
                  <a:pt x="17399" y="2505075"/>
                </a:cubicBezTo>
                <a:cubicBezTo>
                  <a:pt x="16637" y="2505075"/>
                  <a:pt x="15875" y="2504413"/>
                  <a:pt x="15875" y="2503487"/>
                </a:cubicBezTo>
                <a:cubicBezTo>
                  <a:pt x="15875" y="2502561"/>
                  <a:pt x="16510" y="2501900"/>
                  <a:pt x="17399" y="2501900"/>
                </a:cubicBezTo>
                <a:close/>
                <a:moveTo>
                  <a:pt x="1256359" y="2498726"/>
                </a:moveTo>
                <a:cubicBezTo>
                  <a:pt x="1256359" y="2498726"/>
                  <a:pt x="1256512" y="2498726"/>
                  <a:pt x="1256512" y="2498726"/>
                </a:cubicBezTo>
                <a:cubicBezTo>
                  <a:pt x="1271708" y="2498726"/>
                  <a:pt x="1284140" y="2511039"/>
                  <a:pt x="1284140" y="2526430"/>
                </a:cubicBezTo>
                <a:cubicBezTo>
                  <a:pt x="1284294" y="2541668"/>
                  <a:pt x="1271861" y="2554289"/>
                  <a:pt x="1256512" y="2554289"/>
                </a:cubicBezTo>
                <a:cubicBezTo>
                  <a:pt x="1256512" y="2554289"/>
                  <a:pt x="1256512" y="2554289"/>
                  <a:pt x="1256359" y="2554289"/>
                </a:cubicBezTo>
                <a:cubicBezTo>
                  <a:pt x="1241164" y="2554289"/>
                  <a:pt x="1228732" y="2541822"/>
                  <a:pt x="1228732" y="2526584"/>
                </a:cubicBezTo>
                <a:cubicBezTo>
                  <a:pt x="1228732" y="2511193"/>
                  <a:pt x="1241011" y="2498726"/>
                  <a:pt x="1256359" y="2498726"/>
                </a:cubicBezTo>
                <a:close/>
                <a:moveTo>
                  <a:pt x="1675601" y="2490788"/>
                </a:moveTo>
                <a:cubicBezTo>
                  <a:pt x="1676039" y="2490788"/>
                  <a:pt x="1676395" y="2491143"/>
                  <a:pt x="1676395" y="2491582"/>
                </a:cubicBezTo>
                <a:cubicBezTo>
                  <a:pt x="1676395" y="2492020"/>
                  <a:pt x="1676039" y="2492376"/>
                  <a:pt x="1675601" y="2492376"/>
                </a:cubicBezTo>
                <a:cubicBezTo>
                  <a:pt x="1675162" y="2492376"/>
                  <a:pt x="1674807" y="2492020"/>
                  <a:pt x="1674807" y="2491582"/>
                </a:cubicBezTo>
                <a:cubicBezTo>
                  <a:pt x="1674807" y="2491143"/>
                  <a:pt x="1675162" y="2490788"/>
                  <a:pt x="1675601" y="2490788"/>
                </a:cubicBezTo>
                <a:close/>
                <a:moveTo>
                  <a:pt x="3620136" y="2486026"/>
                </a:moveTo>
                <a:cubicBezTo>
                  <a:pt x="3620136" y="2486026"/>
                  <a:pt x="3620289" y="2486026"/>
                  <a:pt x="3620289" y="2486026"/>
                </a:cubicBezTo>
                <a:cubicBezTo>
                  <a:pt x="3639031" y="2486026"/>
                  <a:pt x="3654268" y="2501263"/>
                  <a:pt x="3654268" y="2520005"/>
                </a:cubicBezTo>
                <a:cubicBezTo>
                  <a:pt x="3654420" y="2538899"/>
                  <a:pt x="3639183" y="2554136"/>
                  <a:pt x="3620289" y="2554289"/>
                </a:cubicBezTo>
                <a:cubicBezTo>
                  <a:pt x="3620289" y="2554289"/>
                  <a:pt x="3620289" y="2554289"/>
                  <a:pt x="3620136" y="2554289"/>
                </a:cubicBezTo>
                <a:cubicBezTo>
                  <a:pt x="3601395" y="2554289"/>
                  <a:pt x="3586157" y="2539052"/>
                  <a:pt x="3586157" y="2520310"/>
                </a:cubicBezTo>
                <a:cubicBezTo>
                  <a:pt x="3586157" y="2501416"/>
                  <a:pt x="3601242" y="2486178"/>
                  <a:pt x="3620136" y="2486026"/>
                </a:cubicBezTo>
                <a:close/>
                <a:moveTo>
                  <a:pt x="560393" y="2486026"/>
                </a:moveTo>
                <a:cubicBezTo>
                  <a:pt x="569180" y="2486026"/>
                  <a:pt x="576269" y="2493150"/>
                  <a:pt x="576269" y="2501823"/>
                </a:cubicBezTo>
                <a:cubicBezTo>
                  <a:pt x="576269" y="2510651"/>
                  <a:pt x="569180" y="2517776"/>
                  <a:pt x="560548" y="2517776"/>
                </a:cubicBezTo>
                <a:cubicBezTo>
                  <a:pt x="560393" y="2517776"/>
                  <a:pt x="560393" y="2517776"/>
                  <a:pt x="560393" y="2517776"/>
                </a:cubicBezTo>
                <a:cubicBezTo>
                  <a:pt x="551763" y="2517776"/>
                  <a:pt x="544673" y="2510806"/>
                  <a:pt x="544673" y="2501978"/>
                </a:cubicBezTo>
                <a:cubicBezTo>
                  <a:pt x="544519" y="2493150"/>
                  <a:pt x="551609" y="2486026"/>
                  <a:pt x="560393" y="2486026"/>
                </a:cubicBezTo>
                <a:close/>
                <a:moveTo>
                  <a:pt x="4305294" y="2486025"/>
                </a:moveTo>
                <a:cubicBezTo>
                  <a:pt x="4307047" y="2486025"/>
                  <a:pt x="4308469" y="2487091"/>
                  <a:pt x="4308469" y="2488407"/>
                </a:cubicBezTo>
                <a:cubicBezTo>
                  <a:pt x="4308469" y="2489722"/>
                  <a:pt x="4307047" y="2490789"/>
                  <a:pt x="4305294" y="2490789"/>
                </a:cubicBezTo>
                <a:cubicBezTo>
                  <a:pt x="4303541" y="2490789"/>
                  <a:pt x="4302119" y="2489722"/>
                  <a:pt x="4302119" y="2488407"/>
                </a:cubicBezTo>
                <a:cubicBezTo>
                  <a:pt x="4302119" y="2487091"/>
                  <a:pt x="4303541" y="2486025"/>
                  <a:pt x="4305294" y="2486025"/>
                </a:cubicBezTo>
                <a:close/>
                <a:moveTo>
                  <a:pt x="1109590" y="2462213"/>
                </a:moveTo>
                <a:cubicBezTo>
                  <a:pt x="1109590" y="2462213"/>
                  <a:pt x="1109590" y="2462213"/>
                  <a:pt x="1109748" y="2462213"/>
                </a:cubicBezTo>
                <a:cubicBezTo>
                  <a:pt x="1129676" y="2462213"/>
                  <a:pt x="1146027" y="2478088"/>
                  <a:pt x="1146027" y="2497779"/>
                </a:cubicBezTo>
                <a:cubicBezTo>
                  <a:pt x="1146182" y="2517470"/>
                  <a:pt x="1129988" y="2533498"/>
                  <a:pt x="1109748" y="2533651"/>
                </a:cubicBezTo>
                <a:cubicBezTo>
                  <a:pt x="1089662" y="2533651"/>
                  <a:pt x="1073312" y="2517623"/>
                  <a:pt x="1073312" y="2497932"/>
                </a:cubicBezTo>
                <a:cubicBezTo>
                  <a:pt x="1073156" y="2478241"/>
                  <a:pt x="1089350" y="2462213"/>
                  <a:pt x="1109590" y="2462213"/>
                </a:cubicBezTo>
                <a:close/>
                <a:moveTo>
                  <a:pt x="1520026" y="2460626"/>
                </a:moveTo>
                <a:cubicBezTo>
                  <a:pt x="1522231" y="2460626"/>
                  <a:pt x="1523995" y="2462423"/>
                  <a:pt x="1523995" y="2464520"/>
                </a:cubicBezTo>
                <a:cubicBezTo>
                  <a:pt x="1523995" y="2466767"/>
                  <a:pt x="1522231" y="2468564"/>
                  <a:pt x="1520026" y="2468564"/>
                </a:cubicBezTo>
                <a:cubicBezTo>
                  <a:pt x="1517821" y="2468564"/>
                  <a:pt x="1516057" y="2466767"/>
                  <a:pt x="1516057" y="2464670"/>
                </a:cubicBezTo>
                <a:cubicBezTo>
                  <a:pt x="1516057" y="2462423"/>
                  <a:pt x="1517821" y="2460626"/>
                  <a:pt x="1520026" y="2460626"/>
                </a:cubicBezTo>
                <a:close/>
                <a:moveTo>
                  <a:pt x="420540" y="2460626"/>
                </a:moveTo>
                <a:cubicBezTo>
                  <a:pt x="426713" y="2460626"/>
                  <a:pt x="431807" y="2465565"/>
                  <a:pt x="431807" y="2471738"/>
                </a:cubicBezTo>
                <a:cubicBezTo>
                  <a:pt x="431807" y="2477758"/>
                  <a:pt x="426868" y="2482851"/>
                  <a:pt x="420694" y="2482851"/>
                </a:cubicBezTo>
                <a:cubicBezTo>
                  <a:pt x="414522" y="2482851"/>
                  <a:pt x="409582" y="2477912"/>
                  <a:pt x="409582" y="2471738"/>
                </a:cubicBezTo>
                <a:cubicBezTo>
                  <a:pt x="409582" y="2465565"/>
                  <a:pt x="414522" y="2460626"/>
                  <a:pt x="420540" y="2460626"/>
                </a:cubicBezTo>
                <a:close/>
                <a:moveTo>
                  <a:pt x="3761423" y="2457451"/>
                </a:moveTo>
                <a:cubicBezTo>
                  <a:pt x="3761423" y="2457451"/>
                  <a:pt x="3761576" y="2457451"/>
                  <a:pt x="3761576" y="2457451"/>
                </a:cubicBezTo>
                <a:cubicBezTo>
                  <a:pt x="3779383" y="2457451"/>
                  <a:pt x="3793967" y="2471949"/>
                  <a:pt x="3793967" y="2489841"/>
                </a:cubicBezTo>
                <a:cubicBezTo>
                  <a:pt x="3794120" y="2507886"/>
                  <a:pt x="3779690" y="2522539"/>
                  <a:pt x="3761576" y="2522539"/>
                </a:cubicBezTo>
                <a:cubicBezTo>
                  <a:pt x="3743769" y="2522539"/>
                  <a:pt x="3729186" y="2508041"/>
                  <a:pt x="3729032" y="2490149"/>
                </a:cubicBezTo>
                <a:cubicBezTo>
                  <a:pt x="3729032" y="2472103"/>
                  <a:pt x="3743462" y="2457451"/>
                  <a:pt x="3761423" y="2457451"/>
                </a:cubicBezTo>
                <a:close/>
                <a:moveTo>
                  <a:pt x="3212940" y="2457451"/>
                </a:moveTo>
                <a:cubicBezTo>
                  <a:pt x="3231307" y="2457451"/>
                  <a:pt x="3246278" y="2472302"/>
                  <a:pt x="3246278" y="2490711"/>
                </a:cubicBezTo>
                <a:cubicBezTo>
                  <a:pt x="3246432" y="2509120"/>
                  <a:pt x="3231461" y="2524126"/>
                  <a:pt x="3213094" y="2524126"/>
                </a:cubicBezTo>
                <a:cubicBezTo>
                  <a:pt x="3194728" y="2524126"/>
                  <a:pt x="3179757" y="2509275"/>
                  <a:pt x="3179757" y="2490866"/>
                </a:cubicBezTo>
                <a:cubicBezTo>
                  <a:pt x="3179757" y="2472457"/>
                  <a:pt x="3194574" y="2457606"/>
                  <a:pt x="3212940" y="2457451"/>
                </a:cubicBezTo>
                <a:close/>
                <a:moveTo>
                  <a:pt x="281709" y="2435226"/>
                </a:moveTo>
                <a:cubicBezTo>
                  <a:pt x="285636" y="2435226"/>
                  <a:pt x="288933" y="2438401"/>
                  <a:pt x="288933" y="2442370"/>
                </a:cubicBezTo>
                <a:cubicBezTo>
                  <a:pt x="288933" y="2446339"/>
                  <a:pt x="285792" y="2449514"/>
                  <a:pt x="281866" y="2449514"/>
                </a:cubicBezTo>
                <a:cubicBezTo>
                  <a:pt x="277784" y="2449514"/>
                  <a:pt x="274646" y="2446339"/>
                  <a:pt x="274646" y="2442370"/>
                </a:cubicBezTo>
                <a:cubicBezTo>
                  <a:pt x="274646" y="2438401"/>
                  <a:pt x="277784" y="2435226"/>
                  <a:pt x="281709" y="2435226"/>
                </a:cubicBezTo>
                <a:close/>
                <a:moveTo>
                  <a:pt x="965770" y="2432051"/>
                </a:moveTo>
                <a:cubicBezTo>
                  <a:pt x="965923" y="2432051"/>
                  <a:pt x="965923" y="2432051"/>
                  <a:pt x="966079" y="2432051"/>
                </a:cubicBezTo>
                <a:cubicBezTo>
                  <a:pt x="986539" y="2432051"/>
                  <a:pt x="1003153" y="2448666"/>
                  <a:pt x="1003153" y="2469127"/>
                </a:cubicBezTo>
                <a:cubicBezTo>
                  <a:pt x="1003306" y="2489741"/>
                  <a:pt x="986693" y="2506510"/>
                  <a:pt x="966079" y="2506664"/>
                </a:cubicBezTo>
                <a:cubicBezTo>
                  <a:pt x="966079" y="2506664"/>
                  <a:pt x="966079" y="2506664"/>
                  <a:pt x="965923" y="2506664"/>
                </a:cubicBezTo>
                <a:cubicBezTo>
                  <a:pt x="945464" y="2506664"/>
                  <a:pt x="928849" y="2490049"/>
                  <a:pt x="928695" y="2469434"/>
                </a:cubicBezTo>
                <a:cubicBezTo>
                  <a:pt x="928695" y="2448820"/>
                  <a:pt x="945309" y="2432205"/>
                  <a:pt x="965770" y="2432051"/>
                </a:cubicBezTo>
                <a:close/>
                <a:moveTo>
                  <a:pt x="3901199" y="2428876"/>
                </a:moveTo>
                <a:cubicBezTo>
                  <a:pt x="3901199" y="2428876"/>
                  <a:pt x="3901354" y="2428876"/>
                  <a:pt x="3901354" y="2428876"/>
                </a:cubicBezTo>
                <a:cubicBezTo>
                  <a:pt x="3918423" y="2428876"/>
                  <a:pt x="3932233" y="2442565"/>
                  <a:pt x="3932233" y="2459677"/>
                </a:cubicBezTo>
                <a:cubicBezTo>
                  <a:pt x="3932233" y="2476788"/>
                  <a:pt x="3918423" y="2490633"/>
                  <a:pt x="3901510" y="2490789"/>
                </a:cubicBezTo>
                <a:cubicBezTo>
                  <a:pt x="3901510" y="2490789"/>
                  <a:pt x="3901354" y="2490789"/>
                  <a:pt x="3901354" y="2490789"/>
                </a:cubicBezTo>
                <a:cubicBezTo>
                  <a:pt x="3884286" y="2490789"/>
                  <a:pt x="3870475" y="2476944"/>
                  <a:pt x="3870475" y="2459832"/>
                </a:cubicBezTo>
                <a:cubicBezTo>
                  <a:pt x="3870320" y="2442721"/>
                  <a:pt x="3884130" y="2428876"/>
                  <a:pt x="3901199" y="2428876"/>
                </a:cubicBezTo>
                <a:close/>
                <a:moveTo>
                  <a:pt x="2949569" y="2425701"/>
                </a:moveTo>
                <a:cubicBezTo>
                  <a:pt x="2953151" y="2425701"/>
                  <a:pt x="2955919" y="2428469"/>
                  <a:pt x="2955919" y="2431888"/>
                </a:cubicBezTo>
                <a:cubicBezTo>
                  <a:pt x="2955919" y="2435470"/>
                  <a:pt x="2953151" y="2438401"/>
                  <a:pt x="2949569" y="2438401"/>
                </a:cubicBezTo>
                <a:cubicBezTo>
                  <a:pt x="2946150" y="2438401"/>
                  <a:pt x="2943219" y="2435633"/>
                  <a:pt x="2943219" y="2432051"/>
                </a:cubicBezTo>
                <a:cubicBezTo>
                  <a:pt x="2943219" y="2428469"/>
                  <a:pt x="2945987" y="2425701"/>
                  <a:pt x="2949569" y="2425701"/>
                </a:cubicBezTo>
                <a:close/>
                <a:moveTo>
                  <a:pt x="1372325" y="2424113"/>
                </a:moveTo>
                <a:cubicBezTo>
                  <a:pt x="1379769" y="2424113"/>
                  <a:pt x="1385733" y="2430110"/>
                  <a:pt x="1385733" y="2437607"/>
                </a:cubicBezTo>
                <a:cubicBezTo>
                  <a:pt x="1385882" y="2445104"/>
                  <a:pt x="1379769" y="2451101"/>
                  <a:pt x="1372325" y="2451101"/>
                </a:cubicBezTo>
                <a:cubicBezTo>
                  <a:pt x="1365019" y="2451101"/>
                  <a:pt x="1358906" y="2445104"/>
                  <a:pt x="1358906" y="2437607"/>
                </a:cubicBezTo>
                <a:cubicBezTo>
                  <a:pt x="1358906" y="2430110"/>
                  <a:pt x="1364870" y="2424113"/>
                  <a:pt x="1372325" y="2424113"/>
                </a:cubicBezTo>
                <a:close/>
                <a:moveTo>
                  <a:pt x="3356537" y="2420938"/>
                </a:moveTo>
                <a:cubicBezTo>
                  <a:pt x="3356688" y="2420938"/>
                  <a:pt x="3356688" y="2420938"/>
                  <a:pt x="3356688" y="2420938"/>
                </a:cubicBezTo>
                <a:cubicBezTo>
                  <a:pt x="3378934" y="2420938"/>
                  <a:pt x="3397094" y="2439014"/>
                  <a:pt x="3397094" y="2461343"/>
                </a:cubicBezTo>
                <a:cubicBezTo>
                  <a:pt x="3397245" y="2483673"/>
                  <a:pt x="3379237" y="2501901"/>
                  <a:pt x="3356839" y="2501901"/>
                </a:cubicBezTo>
                <a:cubicBezTo>
                  <a:pt x="3356839" y="2501901"/>
                  <a:pt x="3356839" y="2501901"/>
                  <a:pt x="3356688" y="2501901"/>
                </a:cubicBezTo>
                <a:cubicBezTo>
                  <a:pt x="3334442" y="2501901"/>
                  <a:pt x="3316433" y="2483977"/>
                  <a:pt x="3316282" y="2461647"/>
                </a:cubicBezTo>
                <a:cubicBezTo>
                  <a:pt x="3316282" y="2439166"/>
                  <a:pt x="3334291" y="2421090"/>
                  <a:pt x="3356537" y="2420938"/>
                </a:cubicBezTo>
                <a:close/>
                <a:moveTo>
                  <a:pt x="824638" y="2408238"/>
                </a:moveTo>
                <a:cubicBezTo>
                  <a:pt x="824638" y="2408238"/>
                  <a:pt x="824789" y="2408238"/>
                  <a:pt x="824789" y="2408238"/>
                </a:cubicBezTo>
                <a:cubicBezTo>
                  <a:pt x="841811" y="2408238"/>
                  <a:pt x="855670" y="2422452"/>
                  <a:pt x="855670" y="2439911"/>
                </a:cubicBezTo>
                <a:cubicBezTo>
                  <a:pt x="855670" y="2457369"/>
                  <a:pt x="841961" y="2471583"/>
                  <a:pt x="824789" y="2471738"/>
                </a:cubicBezTo>
                <a:cubicBezTo>
                  <a:pt x="807767" y="2471738"/>
                  <a:pt x="793908" y="2457524"/>
                  <a:pt x="793908" y="2440065"/>
                </a:cubicBezTo>
                <a:cubicBezTo>
                  <a:pt x="793757" y="2422606"/>
                  <a:pt x="807617" y="2408238"/>
                  <a:pt x="824638" y="2408238"/>
                </a:cubicBezTo>
                <a:close/>
                <a:moveTo>
                  <a:pt x="143523" y="2406650"/>
                </a:moveTo>
                <a:cubicBezTo>
                  <a:pt x="146677" y="2406650"/>
                  <a:pt x="149080" y="2409567"/>
                  <a:pt x="149229" y="2413000"/>
                </a:cubicBezTo>
                <a:cubicBezTo>
                  <a:pt x="149229" y="2416604"/>
                  <a:pt x="146677" y="2419350"/>
                  <a:pt x="143675" y="2419350"/>
                </a:cubicBezTo>
                <a:cubicBezTo>
                  <a:pt x="143675" y="2419350"/>
                  <a:pt x="143675" y="2419350"/>
                  <a:pt x="143523" y="2419350"/>
                </a:cubicBezTo>
                <a:cubicBezTo>
                  <a:pt x="140519" y="2419350"/>
                  <a:pt x="138117" y="2416604"/>
                  <a:pt x="138117" y="2413000"/>
                </a:cubicBezTo>
                <a:cubicBezTo>
                  <a:pt x="138117" y="2409567"/>
                  <a:pt x="140519" y="2406650"/>
                  <a:pt x="143523" y="2406650"/>
                </a:cubicBezTo>
                <a:close/>
                <a:moveTo>
                  <a:pt x="4040027" y="2405063"/>
                </a:moveTo>
                <a:cubicBezTo>
                  <a:pt x="4040182" y="2405063"/>
                  <a:pt x="4040182" y="2405063"/>
                  <a:pt x="4040182" y="2405063"/>
                </a:cubicBezTo>
                <a:cubicBezTo>
                  <a:pt x="4053325" y="2405063"/>
                  <a:pt x="4063994" y="2415732"/>
                  <a:pt x="4063994" y="2428721"/>
                </a:cubicBezTo>
                <a:cubicBezTo>
                  <a:pt x="4063994" y="2441864"/>
                  <a:pt x="4053325" y="2452688"/>
                  <a:pt x="4040182" y="2452688"/>
                </a:cubicBezTo>
                <a:cubicBezTo>
                  <a:pt x="4040182" y="2452688"/>
                  <a:pt x="4040182" y="2452688"/>
                  <a:pt x="4040027" y="2452688"/>
                </a:cubicBezTo>
                <a:cubicBezTo>
                  <a:pt x="4027038" y="2452688"/>
                  <a:pt x="4016369" y="2442019"/>
                  <a:pt x="4016369" y="2429030"/>
                </a:cubicBezTo>
                <a:cubicBezTo>
                  <a:pt x="4016369" y="2415887"/>
                  <a:pt x="4026884" y="2405063"/>
                  <a:pt x="4040027" y="2405063"/>
                </a:cubicBezTo>
                <a:close/>
                <a:moveTo>
                  <a:pt x="3497105" y="2390776"/>
                </a:moveTo>
                <a:cubicBezTo>
                  <a:pt x="3497105" y="2390776"/>
                  <a:pt x="3497258" y="2390776"/>
                  <a:pt x="3497258" y="2390776"/>
                </a:cubicBezTo>
                <a:cubicBezTo>
                  <a:pt x="3519017" y="2390776"/>
                  <a:pt x="3536639" y="2408432"/>
                  <a:pt x="3536792" y="2430233"/>
                </a:cubicBezTo>
                <a:cubicBezTo>
                  <a:pt x="3536945" y="2452188"/>
                  <a:pt x="3519170" y="2469997"/>
                  <a:pt x="3497258" y="2470151"/>
                </a:cubicBezTo>
                <a:cubicBezTo>
                  <a:pt x="3497258" y="2470151"/>
                  <a:pt x="3497258" y="2470151"/>
                  <a:pt x="3497105" y="2470151"/>
                </a:cubicBezTo>
                <a:cubicBezTo>
                  <a:pt x="3475345" y="2470151"/>
                  <a:pt x="3457570" y="2452495"/>
                  <a:pt x="3457570" y="2430540"/>
                </a:cubicBezTo>
                <a:cubicBezTo>
                  <a:pt x="3457570" y="2408585"/>
                  <a:pt x="3475192" y="2390776"/>
                  <a:pt x="3497105" y="2390776"/>
                </a:cubicBezTo>
                <a:close/>
                <a:moveTo>
                  <a:pt x="3092520" y="2387601"/>
                </a:moveTo>
                <a:cubicBezTo>
                  <a:pt x="3100382" y="2387601"/>
                  <a:pt x="3106732" y="2393951"/>
                  <a:pt x="3106732" y="2401813"/>
                </a:cubicBezTo>
                <a:cubicBezTo>
                  <a:pt x="3106732" y="2409675"/>
                  <a:pt x="3100533" y="2416176"/>
                  <a:pt x="3092520" y="2416176"/>
                </a:cubicBezTo>
                <a:cubicBezTo>
                  <a:pt x="3084658" y="2416176"/>
                  <a:pt x="3078308" y="2409826"/>
                  <a:pt x="3078157" y="2401964"/>
                </a:cubicBezTo>
                <a:cubicBezTo>
                  <a:pt x="3078157" y="2393951"/>
                  <a:pt x="3084507" y="2387601"/>
                  <a:pt x="3092520" y="2387601"/>
                </a:cubicBezTo>
                <a:close/>
                <a:moveTo>
                  <a:pt x="4178218" y="2387600"/>
                </a:moveTo>
                <a:cubicBezTo>
                  <a:pt x="4184349" y="2387600"/>
                  <a:pt x="4189254" y="2392539"/>
                  <a:pt x="4189254" y="2398712"/>
                </a:cubicBezTo>
                <a:cubicBezTo>
                  <a:pt x="4189407" y="2404732"/>
                  <a:pt x="4184349" y="2409825"/>
                  <a:pt x="4178371" y="2409825"/>
                </a:cubicBezTo>
                <a:cubicBezTo>
                  <a:pt x="4178371" y="2409825"/>
                  <a:pt x="4178218" y="2409825"/>
                  <a:pt x="4178218" y="2409825"/>
                </a:cubicBezTo>
                <a:cubicBezTo>
                  <a:pt x="4172240" y="2409825"/>
                  <a:pt x="4167336" y="2404886"/>
                  <a:pt x="4167182" y="2398712"/>
                </a:cubicBezTo>
                <a:cubicBezTo>
                  <a:pt x="4167182" y="2392693"/>
                  <a:pt x="4172087" y="2387600"/>
                  <a:pt x="4178218" y="2387600"/>
                </a:cubicBezTo>
                <a:close/>
                <a:moveTo>
                  <a:pt x="1229448" y="2382838"/>
                </a:moveTo>
                <a:cubicBezTo>
                  <a:pt x="1229602" y="2382838"/>
                  <a:pt x="1229602" y="2382838"/>
                  <a:pt x="1229602" y="2382838"/>
                </a:cubicBezTo>
                <a:cubicBezTo>
                  <a:pt x="1244043" y="2382838"/>
                  <a:pt x="1255720" y="2394514"/>
                  <a:pt x="1255720" y="2408955"/>
                </a:cubicBezTo>
                <a:cubicBezTo>
                  <a:pt x="1255720" y="2423396"/>
                  <a:pt x="1244196" y="2435072"/>
                  <a:pt x="1229602" y="2435226"/>
                </a:cubicBezTo>
                <a:cubicBezTo>
                  <a:pt x="1215161" y="2435226"/>
                  <a:pt x="1203484" y="2423550"/>
                  <a:pt x="1203332" y="2409109"/>
                </a:cubicBezTo>
                <a:cubicBezTo>
                  <a:pt x="1203332" y="2394667"/>
                  <a:pt x="1215007" y="2382838"/>
                  <a:pt x="1229448" y="2382838"/>
                </a:cubicBezTo>
                <a:close/>
                <a:moveTo>
                  <a:pt x="685730" y="2382838"/>
                </a:moveTo>
                <a:cubicBezTo>
                  <a:pt x="701429" y="2382838"/>
                  <a:pt x="714231" y="2395555"/>
                  <a:pt x="714231" y="2411336"/>
                </a:cubicBezTo>
                <a:cubicBezTo>
                  <a:pt x="714382" y="2427118"/>
                  <a:pt x="701582" y="2439988"/>
                  <a:pt x="685883" y="2439988"/>
                </a:cubicBezTo>
                <a:cubicBezTo>
                  <a:pt x="685883" y="2439988"/>
                  <a:pt x="685883" y="2439988"/>
                  <a:pt x="685730" y="2439988"/>
                </a:cubicBezTo>
                <a:cubicBezTo>
                  <a:pt x="670187" y="2439988"/>
                  <a:pt x="657384" y="2427271"/>
                  <a:pt x="657384" y="2411489"/>
                </a:cubicBezTo>
                <a:cubicBezTo>
                  <a:pt x="657233" y="2395708"/>
                  <a:pt x="670034" y="2382838"/>
                  <a:pt x="685730" y="2382838"/>
                </a:cubicBezTo>
                <a:close/>
                <a:moveTo>
                  <a:pt x="6405" y="2381250"/>
                </a:moveTo>
                <a:cubicBezTo>
                  <a:pt x="7281" y="2381250"/>
                  <a:pt x="7938" y="2382235"/>
                  <a:pt x="7938" y="2383549"/>
                </a:cubicBezTo>
                <a:cubicBezTo>
                  <a:pt x="7938" y="2384863"/>
                  <a:pt x="7281" y="2386013"/>
                  <a:pt x="6405" y="2386013"/>
                </a:cubicBezTo>
                <a:cubicBezTo>
                  <a:pt x="5530" y="2386013"/>
                  <a:pt x="4873" y="2384863"/>
                  <a:pt x="4873" y="2383549"/>
                </a:cubicBezTo>
                <a:cubicBezTo>
                  <a:pt x="4763" y="2382235"/>
                  <a:pt x="5530" y="2381250"/>
                  <a:pt x="6405" y="2381250"/>
                </a:cubicBezTo>
                <a:close/>
                <a:moveTo>
                  <a:pt x="4315549" y="2365375"/>
                </a:moveTo>
                <a:cubicBezTo>
                  <a:pt x="4316965" y="2365375"/>
                  <a:pt x="4317995" y="2366405"/>
                  <a:pt x="4317995" y="2367692"/>
                </a:cubicBezTo>
                <a:cubicBezTo>
                  <a:pt x="4317995" y="2369108"/>
                  <a:pt x="4316965" y="2370138"/>
                  <a:pt x="4315678" y="2370138"/>
                </a:cubicBezTo>
                <a:cubicBezTo>
                  <a:pt x="4314262" y="2370138"/>
                  <a:pt x="4313232" y="2369108"/>
                  <a:pt x="4313232" y="2367821"/>
                </a:cubicBezTo>
                <a:cubicBezTo>
                  <a:pt x="4313232" y="2366405"/>
                  <a:pt x="4314262" y="2365375"/>
                  <a:pt x="4315549" y="2365375"/>
                </a:cubicBezTo>
                <a:close/>
                <a:moveTo>
                  <a:pt x="3636726" y="2363788"/>
                </a:moveTo>
                <a:cubicBezTo>
                  <a:pt x="3636881" y="2363788"/>
                  <a:pt x="3636881" y="2363788"/>
                  <a:pt x="3636881" y="2363788"/>
                </a:cubicBezTo>
                <a:cubicBezTo>
                  <a:pt x="3656951" y="2363788"/>
                  <a:pt x="3673316" y="2380033"/>
                  <a:pt x="3673316" y="2400146"/>
                </a:cubicBezTo>
                <a:cubicBezTo>
                  <a:pt x="3673470" y="2420258"/>
                  <a:pt x="3657105" y="2436813"/>
                  <a:pt x="3637035" y="2436813"/>
                </a:cubicBezTo>
                <a:cubicBezTo>
                  <a:pt x="3637035" y="2436813"/>
                  <a:pt x="3636881" y="2436813"/>
                  <a:pt x="3636881" y="2436813"/>
                </a:cubicBezTo>
                <a:cubicBezTo>
                  <a:pt x="3616810" y="2436813"/>
                  <a:pt x="3600600" y="2420568"/>
                  <a:pt x="3600445" y="2400455"/>
                </a:cubicBezTo>
                <a:cubicBezTo>
                  <a:pt x="3600445" y="2380188"/>
                  <a:pt x="3616656" y="2363788"/>
                  <a:pt x="3636726" y="2363788"/>
                </a:cubicBezTo>
                <a:close/>
                <a:moveTo>
                  <a:pt x="546750" y="2360613"/>
                </a:moveTo>
                <a:cubicBezTo>
                  <a:pt x="546901" y="2360613"/>
                  <a:pt x="546901" y="2360613"/>
                  <a:pt x="546901" y="2360613"/>
                </a:cubicBezTo>
                <a:cubicBezTo>
                  <a:pt x="557725" y="2360613"/>
                  <a:pt x="566594" y="2369872"/>
                  <a:pt x="566594" y="2381172"/>
                </a:cubicBezTo>
                <a:cubicBezTo>
                  <a:pt x="566745" y="2392472"/>
                  <a:pt x="557875" y="2401731"/>
                  <a:pt x="546901" y="2401888"/>
                </a:cubicBezTo>
                <a:cubicBezTo>
                  <a:pt x="536077" y="2401888"/>
                  <a:pt x="527206" y="2392628"/>
                  <a:pt x="527057" y="2381329"/>
                </a:cubicBezTo>
                <a:cubicBezTo>
                  <a:pt x="527057" y="2369872"/>
                  <a:pt x="535926" y="2360613"/>
                  <a:pt x="546750" y="2360613"/>
                </a:cubicBezTo>
                <a:close/>
                <a:moveTo>
                  <a:pt x="1492173" y="2344738"/>
                </a:moveTo>
                <a:cubicBezTo>
                  <a:pt x="1494008" y="2344738"/>
                  <a:pt x="1495419" y="2346149"/>
                  <a:pt x="1495419" y="2347842"/>
                </a:cubicBezTo>
                <a:cubicBezTo>
                  <a:pt x="1495419" y="2349536"/>
                  <a:pt x="1494008" y="2351088"/>
                  <a:pt x="1492314" y="2351088"/>
                </a:cubicBezTo>
                <a:cubicBezTo>
                  <a:pt x="1492314" y="2351088"/>
                  <a:pt x="1492314" y="2351088"/>
                  <a:pt x="1492173" y="2351088"/>
                </a:cubicBezTo>
                <a:cubicBezTo>
                  <a:pt x="1490480" y="2351088"/>
                  <a:pt x="1489069" y="2349677"/>
                  <a:pt x="1489069" y="2347842"/>
                </a:cubicBezTo>
                <a:cubicBezTo>
                  <a:pt x="1489069" y="2346149"/>
                  <a:pt x="1490480" y="2344738"/>
                  <a:pt x="1492173" y="2344738"/>
                </a:cubicBezTo>
                <a:close/>
                <a:moveTo>
                  <a:pt x="1088957" y="2344738"/>
                </a:moveTo>
                <a:cubicBezTo>
                  <a:pt x="1108199" y="2344738"/>
                  <a:pt x="1123805" y="2360260"/>
                  <a:pt x="1123805" y="2379587"/>
                </a:cubicBezTo>
                <a:cubicBezTo>
                  <a:pt x="1123957" y="2398913"/>
                  <a:pt x="1108351" y="2414588"/>
                  <a:pt x="1089107" y="2414588"/>
                </a:cubicBezTo>
                <a:cubicBezTo>
                  <a:pt x="1089107" y="2414588"/>
                  <a:pt x="1089107" y="2414588"/>
                  <a:pt x="1088957" y="2414588"/>
                </a:cubicBezTo>
                <a:cubicBezTo>
                  <a:pt x="1069864" y="2414588"/>
                  <a:pt x="1054256" y="2399066"/>
                  <a:pt x="1054256" y="2379739"/>
                </a:cubicBezTo>
                <a:cubicBezTo>
                  <a:pt x="1054106" y="2360564"/>
                  <a:pt x="1069713" y="2344738"/>
                  <a:pt x="1088957" y="2344738"/>
                </a:cubicBezTo>
                <a:close/>
                <a:moveTo>
                  <a:pt x="3232706" y="2341563"/>
                </a:moveTo>
                <a:cubicBezTo>
                  <a:pt x="3232861" y="2341563"/>
                  <a:pt x="3232861" y="2341563"/>
                  <a:pt x="3232861" y="2341563"/>
                </a:cubicBezTo>
                <a:cubicBezTo>
                  <a:pt x="3249930" y="2341563"/>
                  <a:pt x="3263740" y="2355053"/>
                  <a:pt x="3263740" y="2371574"/>
                </a:cubicBezTo>
                <a:cubicBezTo>
                  <a:pt x="3263895" y="2388247"/>
                  <a:pt x="3250085" y="2401736"/>
                  <a:pt x="3233016" y="2401888"/>
                </a:cubicBezTo>
                <a:cubicBezTo>
                  <a:pt x="3233016" y="2401888"/>
                  <a:pt x="3232861" y="2401888"/>
                  <a:pt x="3232861" y="2401888"/>
                </a:cubicBezTo>
                <a:cubicBezTo>
                  <a:pt x="3215947" y="2401888"/>
                  <a:pt x="3201982" y="2388398"/>
                  <a:pt x="3201982" y="2371877"/>
                </a:cubicBezTo>
                <a:cubicBezTo>
                  <a:pt x="3201982" y="2355204"/>
                  <a:pt x="3215792" y="2341563"/>
                  <a:pt x="3232706" y="2341563"/>
                </a:cubicBezTo>
                <a:close/>
                <a:moveTo>
                  <a:pt x="410297" y="2336801"/>
                </a:moveTo>
                <a:cubicBezTo>
                  <a:pt x="418737" y="2336801"/>
                  <a:pt x="425456" y="2343521"/>
                  <a:pt x="425456" y="2351804"/>
                </a:cubicBezTo>
                <a:cubicBezTo>
                  <a:pt x="425456" y="2360087"/>
                  <a:pt x="418737" y="2366964"/>
                  <a:pt x="410453" y="2366964"/>
                </a:cubicBezTo>
                <a:cubicBezTo>
                  <a:pt x="402170" y="2366964"/>
                  <a:pt x="395449" y="2360244"/>
                  <a:pt x="395294" y="2351961"/>
                </a:cubicBezTo>
                <a:cubicBezTo>
                  <a:pt x="395294" y="2343521"/>
                  <a:pt x="402014" y="2336801"/>
                  <a:pt x="410297" y="2336801"/>
                </a:cubicBezTo>
                <a:close/>
                <a:moveTo>
                  <a:pt x="3774200" y="2335213"/>
                </a:moveTo>
                <a:cubicBezTo>
                  <a:pt x="3774200" y="2335213"/>
                  <a:pt x="3774200" y="2335213"/>
                  <a:pt x="3774353" y="2335213"/>
                </a:cubicBezTo>
                <a:cubicBezTo>
                  <a:pt x="3793068" y="2335213"/>
                  <a:pt x="3808255" y="2350434"/>
                  <a:pt x="3808255" y="2369191"/>
                </a:cubicBezTo>
                <a:cubicBezTo>
                  <a:pt x="3808408" y="2388101"/>
                  <a:pt x="3793222" y="2403322"/>
                  <a:pt x="3774353" y="2403476"/>
                </a:cubicBezTo>
                <a:cubicBezTo>
                  <a:pt x="3774353" y="2403476"/>
                  <a:pt x="3774353" y="2403476"/>
                  <a:pt x="3774200" y="2403476"/>
                </a:cubicBezTo>
                <a:cubicBezTo>
                  <a:pt x="3755639" y="2403476"/>
                  <a:pt x="3740299" y="2388255"/>
                  <a:pt x="3740299" y="2369498"/>
                </a:cubicBezTo>
                <a:cubicBezTo>
                  <a:pt x="3740145" y="2350587"/>
                  <a:pt x="3755332" y="2335367"/>
                  <a:pt x="3774200" y="2335213"/>
                </a:cubicBezTo>
                <a:close/>
                <a:moveTo>
                  <a:pt x="949971" y="2311401"/>
                </a:moveTo>
                <a:cubicBezTo>
                  <a:pt x="950125" y="2311401"/>
                  <a:pt x="950125" y="2311401"/>
                  <a:pt x="950125" y="2311401"/>
                </a:cubicBezTo>
                <a:cubicBezTo>
                  <a:pt x="971509" y="2311401"/>
                  <a:pt x="988863" y="2328284"/>
                  <a:pt x="988863" y="2349273"/>
                </a:cubicBezTo>
                <a:cubicBezTo>
                  <a:pt x="989019" y="2370414"/>
                  <a:pt x="971819" y="2387449"/>
                  <a:pt x="950281" y="2387601"/>
                </a:cubicBezTo>
                <a:cubicBezTo>
                  <a:pt x="950281" y="2387601"/>
                  <a:pt x="950125" y="2387601"/>
                  <a:pt x="950125" y="2387601"/>
                </a:cubicBezTo>
                <a:cubicBezTo>
                  <a:pt x="928741" y="2387601"/>
                  <a:pt x="911386" y="2370566"/>
                  <a:pt x="911386" y="2349577"/>
                </a:cubicBezTo>
                <a:cubicBezTo>
                  <a:pt x="911232" y="2328588"/>
                  <a:pt x="928588" y="2311401"/>
                  <a:pt x="949971" y="2311401"/>
                </a:cubicBezTo>
                <a:close/>
                <a:moveTo>
                  <a:pt x="273851" y="2311401"/>
                </a:moveTo>
                <a:cubicBezTo>
                  <a:pt x="279466" y="2311401"/>
                  <a:pt x="284019" y="2315953"/>
                  <a:pt x="284019" y="2321720"/>
                </a:cubicBezTo>
                <a:cubicBezTo>
                  <a:pt x="284171" y="2327335"/>
                  <a:pt x="279617" y="2332039"/>
                  <a:pt x="273851" y="2332039"/>
                </a:cubicBezTo>
                <a:cubicBezTo>
                  <a:pt x="268087" y="2332039"/>
                  <a:pt x="263532" y="2327486"/>
                  <a:pt x="263532" y="2321720"/>
                </a:cubicBezTo>
                <a:cubicBezTo>
                  <a:pt x="263532" y="2316105"/>
                  <a:pt x="268087" y="2311401"/>
                  <a:pt x="273851" y="2311401"/>
                </a:cubicBezTo>
                <a:close/>
                <a:moveTo>
                  <a:pt x="2967826" y="2308226"/>
                </a:moveTo>
                <a:cubicBezTo>
                  <a:pt x="2969890" y="2308226"/>
                  <a:pt x="2971636" y="2309972"/>
                  <a:pt x="2971636" y="2312195"/>
                </a:cubicBezTo>
                <a:cubicBezTo>
                  <a:pt x="2971795" y="2314259"/>
                  <a:pt x="2970049" y="2316164"/>
                  <a:pt x="2967826" y="2316164"/>
                </a:cubicBezTo>
                <a:cubicBezTo>
                  <a:pt x="2965603" y="2316164"/>
                  <a:pt x="2963857" y="2314418"/>
                  <a:pt x="2963857" y="2312195"/>
                </a:cubicBezTo>
                <a:cubicBezTo>
                  <a:pt x="2963857" y="2310131"/>
                  <a:pt x="2965603" y="2308226"/>
                  <a:pt x="2967826" y="2308226"/>
                </a:cubicBezTo>
                <a:close/>
                <a:moveTo>
                  <a:pt x="3911445" y="2306638"/>
                </a:moveTo>
                <a:cubicBezTo>
                  <a:pt x="3911595" y="2306638"/>
                  <a:pt x="3911595" y="2306638"/>
                  <a:pt x="3911595" y="2306638"/>
                </a:cubicBezTo>
                <a:cubicBezTo>
                  <a:pt x="3929118" y="2306638"/>
                  <a:pt x="3943195" y="2321102"/>
                  <a:pt x="3943345" y="2339105"/>
                </a:cubicBezTo>
                <a:cubicBezTo>
                  <a:pt x="3943345" y="2356954"/>
                  <a:pt x="3929267" y="2371572"/>
                  <a:pt x="3911745" y="2371726"/>
                </a:cubicBezTo>
                <a:cubicBezTo>
                  <a:pt x="3911745" y="2371726"/>
                  <a:pt x="3911595" y="2371726"/>
                  <a:pt x="3911595" y="2371726"/>
                </a:cubicBezTo>
                <a:cubicBezTo>
                  <a:pt x="3894223" y="2371726"/>
                  <a:pt x="3879995" y="2357108"/>
                  <a:pt x="3879995" y="2339259"/>
                </a:cubicBezTo>
                <a:cubicBezTo>
                  <a:pt x="3879845" y="2321256"/>
                  <a:pt x="3894073" y="2306638"/>
                  <a:pt x="3911445" y="2306638"/>
                </a:cubicBezTo>
                <a:close/>
                <a:moveTo>
                  <a:pt x="1354064" y="2305051"/>
                </a:moveTo>
                <a:cubicBezTo>
                  <a:pt x="1354223" y="2305051"/>
                  <a:pt x="1354223" y="2305051"/>
                  <a:pt x="1354223" y="2305051"/>
                </a:cubicBezTo>
                <a:cubicBezTo>
                  <a:pt x="1361165" y="2305051"/>
                  <a:pt x="1366687" y="2310766"/>
                  <a:pt x="1366687" y="2317751"/>
                </a:cubicBezTo>
                <a:cubicBezTo>
                  <a:pt x="1366844" y="2324736"/>
                  <a:pt x="1361165" y="2330451"/>
                  <a:pt x="1354223" y="2330451"/>
                </a:cubicBezTo>
                <a:cubicBezTo>
                  <a:pt x="1354223" y="2330451"/>
                  <a:pt x="1354223" y="2330451"/>
                  <a:pt x="1354064" y="2330451"/>
                </a:cubicBezTo>
                <a:cubicBezTo>
                  <a:pt x="1347282" y="2330451"/>
                  <a:pt x="1341603" y="2324736"/>
                  <a:pt x="1341444" y="2317751"/>
                </a:cubicBezTo>
                <a:cubicBezTo>
                  <a:pt x="1341444" y="2310766"/>
                  <a:pt x="1347123" y="2305051"/>
                  <a:pt x="1354064" y="2305051"/>
                </a:cubicBezTo>
                <a:close/>
                <a:moveTo>
                  <a:pt x="3370974" y="2298701"/>
                </a:moveTo>
                <a:cubicBezTo>
                  <a:pt x="3370974" y="2298701"/>
                  <a:pt x="3370974" y="2298701"/>
                  <a:pt x="3371129" y="2298701"/>
                </a:cubicBezTo>
                <a:cubicBezTo>
                  <a:pt x="3394216" y="2298701"/>
                  <a:pt x="3412965" y="2317484"/>
                  <a:pt x="3413120" y="2340615"/>
                </a:cubicBezTo>
                <a:cubicBezTo>
                  <a:pt x="3413120" y="2363745"/>
                  <a:pt x="3394371" y="2382684"/>
                  <a:pt x="3371284" y="2382839"/>
                </a:cubicBezTo>
                <a:cubicBezTo>
                  <a:pt x="3371129" y="2382839"/>
                  <a:pt x="3371129" y="2382839"/>
                  <a:pt x="3371129" y="2382839"/>
                </a:cubicBezTo>
                <a:cubicBezTo>
                  <a:pt x="3348041" y="2382839"/>
                  <a:pt x="3329137" y="2364055"/>
                  <a:pt x="3329137" y="2340925"/>
                </a:cubicBezTo>
                <a:cubicBezTo>
                  <a:pt x="3328982" y="2317640"/>
                  <a:pt x="3347731" y="2298701"/>
                  <a:pt x="3370974" y="2298701"/>
                </a:cubicBezTo>
                <a:close/>
                <a:moveTo>
                  <a:pt x="138117" y="2286000"/>
                </a:moveTo>
                <a:cubicBezTo>
                  <a:pt x="141661" y="2286000"/>
                  <a:pt x="144467" y="2288806"/>
                  <a:pt x="144467" y="2292202"/>
                </a:cubicBezTo>
                <a:cubicBezTo>
                  <a:pt x="144467" y="2295746"/>
                  <a:pt x="141661" y="2298700"/>
                  <a:pt x="138117" y="2298700"/>
                </a:cubicBezTo>
                <a:cubicBezTo>
                  <a:pt x="134572" y="2298700"/>
                  <a:pt x="131766" y="2295746"/>
                  <a:pt x="131766" y="2292350"/>
                </a:cubicBezTo>
                <a:cubicBezTo>
                  <a:pt x="131766" y="2288806"/>
                  <a:pt x="134572" y="2286000"/>
                  <a:pt x="138117" y="2286000"/>
                </a:cubicBezTo>
                <a:close/>
                <a:moveTo>
                  <a:pt x="813445" y="2284413"/>
                </a:moveTo>
                <a:cubicBezTo>
                  <a:pt x="813601" y="2284413"/>
                  <a:pt x="813601" y="2284413"/>
                  <a:pt x="813601" y="2284413"/>
                </a:cubicBezTo>
                <a:cubicBezTo>
                  <a:pt x="833323" y="2284413"/>
                  <a:pt x="849164" y="2300409"/>
                  <a:pt x="849320" y="2319977"/>
                </a:cubicBezTo>
                <a:cubicBezTo>
                  <a:pt x="849320" y="2339700"/>
                  <a:pt x="833478" y="2355851"/>
                  <a:pt x="813756" y="2355851"/>
                </a:cubicBezTo>
                <a:cubicBezTo>
                  <a:pt x="813756" y="2355851"/>
                  <a:pt x="813601" y="2355851"/>
                  <a:pt x="813601" y="2355851"/>
                </a:cubicBezTo>
                <a:cubicBezTo>
                  <a:pt x="794033" y="2355851"/>
                  <a:pt x="778038" y="2340010"/>
                  <a:pt x="777882" y="2320287"/>
                </a:cubicBezTo>
                <a:cubicBezTo>
                  <a:pt x="777882" y="2300564"/>
                  <a:pt x="793723" y="2284568"/>
                  <a:pt x="813445" y="2284413"/>
                </a:cubicBezTo>
                <a:close/>
                <a:moveTo>
                  <a:pt x="4048044" y="2282825"/>
                </a:moveTo>
                <a:cubicBezTo>
                  <a:pt x="4048044" y="2282825"/>
                  <a:pt x="4048044" y="2282825"/>
                  <a:pt x="4048195" y="2282825"/>
                </a:cubicBezTo>
                <a:cubicBezTo>
                  <a:pt x="4062063" y="2282825"/>
                  <a:pt x="4073519" y="2294131"/>
                  <a:pt x="4073519" y="2308150"/>
                </a:cubicBezTo>
                <a:cubicBezTo>
                  <a:pt x="4073519" y="2322168"/>
                  <a:pt x="4062214" y="2333625"/>
                  <a:pt x="4048195" y="2333625"/>
                </a:cubicBezTo>
                <a:cubicBezTo>
                  <a:pt x="4034176" y="2333625"/>
                  <a:pt x="4022870" y="2322319"/>
                  <a:pt x="4022719" y="2308300"/>
                </a:cubicBezTo>
                <a:cubicBezTo>
                  <a:pt x="4022719" y="2294281"/>
                  <a:pt x="4034025" y="2282976"/>
                  <a:pt x="4048044" y="2282825"/>
                </a:cubicBezTo>
                <a:close/>
                <a:moveTo>
                  <a:pt x="3507346" y="2268538"/>
                </a:moveTo>
                <a:cubicBezTo>
                  <a:pt x="3507499" y="2268538"/>
                  <a:pt x="3507499" y="2268538"/>
                  <a:pt x="3507499" y="2268538"/>
                </a:cubicBezTo>
                <a:cubicBezTo>
                  <a:pt x="3530726" y="2268538"/>
                  <a:pt x="3549491" y="2286983"/>
                  <a:pt x="3549645" y="2309813"/>
                </a:cubicBezTo>
                <a:cubicBezTo>
                  <a:pt x="3549645" y="2332491"/>
                  <a:pt x="3530880" y="2351088"/>
                  <a:pt x="3507653" y="2351088"/>
                </a:cubicBezTo>
                <a:cubicBezTo>
                  <a:pt x="3507653" y="2351088"/>
                  <a:pt x="3507653" y="2351088"/>
                  <a:pt x="3507499" y="2351088"/>
                </a:cubicBezTo>
                <a:cubicBezTo>
                  <a:pt x="3484427" y="2351088"/>
                  <a:pt x="3465661" y="2332794"/>
                  <a:pt x="3465507" y="2309964"/>
                </a:cubicBezTo>
                <a:cubicBezTo>
                  <a:pt x="3465507" y="2287285"/>
                  <a:pt x="3484273" y="2268689"/>
                  <a:pt x="3507346" y="2268538"/>
                </a:cubicBezTo>
                <a:close/>
                <a:moveTo>
                  <a:pt x="3103557" y="2268538"/>
                </a:moveTo>
                <a:cubicBezTo>
                  <a:pt x="3103557" y="2268538"/>
                  <a:pt x="3103557" y="2268538"/>
                  <a:pt x="3103708" y="2268538"/>
                </a:cubicBezTo>
                <a:cubicBezTo>
                  <a:pt x="3110663" y="2268538"/>
                  <a:pt x="3116257" y="2274283"/>
                  <a:pt x="3116257" y="2281238"/>
                </a:cubicBezTo>
                <a:cubicBezTo>
                  <a:pt x="3116257" y="2288193"/>
                  <a:pt x="3110663" y="2293938"/>
                  <a:pt x="3103557" y="2293938"/>
                </a:cubicBezTo>
                <a:cubicBezTo>
                  <a:pt x="3096602" y="2293938"/>
                  <a:pt x="3090857" y="2288344"/>
                  <a:pt x="3090857" y="2281389"/>
                </a:cubicBezTo>
                <a:cubicBezTo>
                  <a:pt x="3090857" y="2274283"/>
                  <a:pt x="3096451" y="2268538"/>
                  <a:pt x="3103557" y="2268538"/>
                </a:cubicBezTo>
                <a:close/>
                <a:moveTo>
                  <a:pt x="4183057" y="2266950"/>
                </a:moveTo>
                <a:cubicBezTo>
                  <a:pt x="4189089" y="2266950"/>
                  <a:pt x="4194169" y="2271520"/>
                  <a:pt x="4194169" y="2277269"/>
                </a:cubicBezTo>
                <a:cubicBezTo>
                  <a:pt x="4194169" y="2282871"/>
                  <a:pt x="4189248" y="2287440"/>
                  <a:pt x="4183057" y="2287588"/>
                </a:cubicBezTo>
                <a:cubicBezTo>
                  <a:pt x="4177024" y="2287588"/>
                  <a:pt x="4171944" y="2283018"/>
                  <a:pt x="4171944" y="2277269"/>
                </a:cubicBezTo>
                <a:cubicBezTo>
                  <a:pt x="4171944" y="2271667"/>
                  <a:pt x="4176865" y="2266950"/>
                  <a:pt x="4183057" y="2266950"/>
                </a:cubicBezTo>
                <a:close/>
                <a:moveTo>
                  <a:pt x="1216748" y="2263776"/>
                </a:moveTo>
                <a:cubicBezTo>
                  <a:pt x="1230255" y="2263776"/>
                  <a:pt x="1241277" y="2274677"/>
                  <a:pt x="1241277" y="2288227"/>
                </a:cubicBezTo>
                <a:cubicBezTo>
                  <a:pt x="1241432" y="2301932"/>
                  <a:pt x="1230410" y="2312989"/>
                  <a:pt x="1216903" y="2312989"/>
                </a:cubicBezTo>
                <a:cubicBezTo>
                  <a:pt x="1216903" y="2312989"/>
                  <a:pt x="1216748" y="2312989"/>
                  <a:pt x="1216748" y="2312989"/>
                </a:cubicBezTo>
                <a:cubicBezTo>
                  <a:pt x="1203242" y="2312989"/>
                  <a:pt x="1192220" y="2301932"/>
                  <a:pt x="1192220" y="2288538"/>
                </a:cubicBezTo>
                <a:cubicBezTo>
                  <a:pt x="1192220" y="2274833"/>
                  <a:pt x="1203086" y="2263776"/>
                  <a:pt x="1216748" y="2263776"/>
                </a:cubicBezTo>
                <a:close/>
                <a:moveTo>
                  <a:pt x="677793" y="2259013"/>
                </a:moveTo>
                <a:cubicBezTo>
                  <a:pt x="694424" y="2259013"/>
                  <a:pt x="707881" y="2272702"/>
                  <a:pt x="707881" y="2289814"/>
                </a:cubicBezTo>
                <a:cubicBezTo>
                  <a:pt x="708033" y="2306925"/>
                  <a:pt x="694575" y="2320770"/>
                  <a:pt x="677946" y="2320926"/>
                </a:cubicBezTo>
                <a:cubicBezTo>
                  <a:pt x="677946" y="2320926"/>
                  <a:pt x="677793" y="2320926"/>
                  <a:pt x="677793" y="2320926"/>
                </a:cubicBezTo>
                <a:cubicBezTo>
                  <a:pt x="661315" y="2320926"/>
                  <a:pt x="647858" y="2307081"/>
                  <a:pt x="647709" y="2289969"/>
                </a:cubicBezTo>
                <a:cubicBezTo>
                  <a:pt x="647709" y="2272858"/>
                  <a:pt x="661163" y="2259013"/>
                  <a:pt x="677793" y="2259013"/>
                </a:cubicBezTo>
                <a:close/>
                <a:moveTo>
                  <a:pt x="2454" y="2259013"/>
                </a:moveTo>
                <a:cubicBezTo>
                  <a:pt x="3753" y="2259013"/>
                  <a:pt x="4763" y="2260552"/>
                  <a:pt x="4763" y="2262284"/>
                </a:cubicBezTo>
                <a:cubicBezTo>
                  <a:pt x="4763" y="2264016"/>
                  <a:pt x="3753" y="2265363"/>
                  <a:pt x="2454" y="2265363"/>
                </a:cubicBezTo>
                <a:cubicBezTo>
                  <a:pt x="1155" y="2265363"/>
                  <a:pt x="0" y="2264016"/>
                  <a:pt x="0" y="2262284"/>
                </a:cubicBezTo>
                <a:cubicBezTo>
                  <a:pt x="0" y="2260552"/>
                  <a:pt x="1155" y="2259205"/>
                  <a:pt x="2454" y="2259013"/>
                </a:cubicBezTo>
                <a:close/>
                <a:moveTo>
                  <a:pt x="4318080" y="2243138"/>
                </a:moveTo>
                <a:cubicBezTo>
                  <a:pt x="4319796" y="2243138"/>
                  <a:pt x="4321169" y="2244549"/>
                  <a:pt x="4321169" y="2246313"/>
                </a:cubicBezTo>
                <a:cubicBezTo>
                  <a:pt x="4321169" y="2248077"/>
                  <a:pt x="4319796" y="2249488"/>
                  <a:pt x="4318080" y="2249488"/>
                </a:cubicBezTo>
                <a:cubicBezTo>
                  <a:pt x="4318080" y="2249488"/>
                  <a:pt x="4318080" y="2249488"/>
                  <a:pt x="4317908" y="2249488"/>
                </a:cubicBezTo>
                <a:cubicBezTo>
                  <a:pt x="4316364" y="2249488"/>
                  <a:pt x="4314819" y="2248077"/>
                  <a:pt x="4314819" y="2246313"/>
                </a:cubicBezTo>
                <a:cubicBezTo>
                  <a:pt x="4314819" y="2244549"/>
                  <a:pt x="4316192" y="2243138"/>
                  <a:pt x="4318080" y="2243138"/>
                </a:cubicBezTo>
                <a:close/>
                <a:moveTo>
                  <a:pt x="3643153" y="2241551"/>
                </a:moveTo>
                <a:cubicBezTo>
                  <a:pt x="3643153" y="2241551"/>
                  <a:pt x="3643153" y="2241551"/>
                  <a:pt x="3643307" y="2241551"/>
                </a:cubicBezTo>
                <a:cubicBezTo>
                  <a:pt x="3664131" y="2241551"/>
                  <a:pt x="3681253" y="2258553"/>
                  <a:pt x="3681253" y="2279574"/>
                </a:cubicBezTo>
                <a:cubicBezTo>
                  <a:pt x="3681407" y="2300594"/>
                  <a:pt x="3664440" y="2317596"/>
                  <a:pt x="3643461" y="2317751"/>
                </a:cubicBezTo>
                <a:cubicBezTo>
                  <a:pt x="3643307" y="2317751"/>
                  <a:pt x="3643307" y="2317751"/>
                  <a:pt x="3643153" y="2317751"/>
                </a:cubicBezTo>
                <a:cubicBezTo>
                  <a:pt x="3622329" y="2317751"/>
                  <a:pt x="3605362" y="2300749"/>
                  <a:pt x="3605207" y="2279728"/>
                </a:cubicBezTo>
                <a:cubicBezTo>
                  <a:pt x="3605207" y="2258707"/>
                  <a:pt x="3622175" y="2241705"/>
                  <a:pt x="3643153" y="2241551"/>
                </a:cubicBezTo>
                <a:close/>
                <a:moveTo>
                  <a:pt x="542060" y="2238376"/>
                </a:moveTo>
                <a:cubicBezTo>
                  <a:pt x="542060" y="2238376"/>
                  <a:pt x="542060" y="2238376"/>
                  <a:pt x="542215" y="2238376"/>
                </a:cubicBezTo>
                <a:cubicBezTo>
                  <a:pt x="554772" y="2238376"/>
                  <a:pt x="565002" y="2248287"/>
                  <a:pt x="565002" y="2260601"/>
                </a:cubicBezTo>
                <a:cubicBezTo>
                  <a:pt x="565157" y="2272765"/>
                  <a:pt x="554772" y="2282826"/>
                  <a:pt x="542215" y="2282826"/>
                </a:cubicBezTo>
                <a:cubicBezTo>
                  <a:pt x="542215" y="2282826"/>
                  <a:pt x="542215" y="2282826"/>
                  <a:pt x="542060" y="2282826"/>
                </a:cubicBezTo>
                <a:cubicBezTo>
                  <a:pt x="529504" y="2282826"/>
                  <a:pt x="519273" y="2272915"/>
                  <a:pt x="519273" y="2260751"/>
                </a:cubicBezTo>
                <a:cubicBezTo>
                  <a:pt x="519117" y="2248437"/>
                  <a:pt x="529348" y="2238526"/>
                  <a:pt x="542060" y="2238376"/>
                </a:cubicBezTo>
                <a:close/>
                <a:moveTo>
                  <a:pt x="1486606" y="2224088"/>
                </a:moveTo>
                <a:cubicBezTo>
                  <a:pt x="1487920" y="2224088"/>
                  <a:pt x="1489070" y="2225073"/>
                  <a:pt x="1489070" y="2226387"/>
                </a:cubicBezTo>
                <a:cubicBezTo>
                  <a:pt x="1489070" y="2227701"/>
                  <a:pt x="1487920" y="2228851"/>
                  <a:pt x="1486606" y="2228851"/>
                </a:cubicBezTo>
                <a:cubicBezTo>
                  <a:pt x="1485457" y="2228851"/>
                  <a:pt x="1484307" y="2227701"/>
                  <a:pt x="1484307" y="2226387"/>
                </a:cubicBezTo>
                <a:cubicBezTo>
                  <a:pt x="1484307" y="2225073"/>
                  <a:pt x="1485292" y="2224088"/>
                  <a:pt x="1486606" y="2224088"/>
                </a:cubicBezTo>
                <a:close/>
                <a:moveTo>
                  <a:pt x="1081735" y="2224088"/>
                </a:moveTo>
                <a:cubicBezTo>
                  <a:pt x="1081887" y="2224088"/>
                  <a:pt x="1081887" y="2224088"/>
                  <a:pt x="1081887" y="2224088"/>
                </a:cubicBezTo>
                <a:cubicBezTo>
                  <a:pt x="1100630" y="2224088"/>
                  <a:pt x="1116019" y="2239207"/>
                  <a:pt x="1116019" y="2258143"/>
                </a:cubicBezTo>
                <a:cubicBezTo>
                  <a:pt x="1116019" y="2276927"/>
                  <a:pt x="1100935" y="2292351"/>
                  <a:pt x="1082041" y="2292351"/>
                </a:cubicBezTo>
                <a:cubicBezTo>
                  <a:pt x="1082041" y="2292351"/>
                  <a:pt x="1081887" y="2292351"/>
                  <a:pt x="1081887" y="2292351"/>
                </a:cubicBezTo>
                <a:cubicBezTo>
                  <a:pt x="1063147" y="2292351"/>
                  <a:pt x="1047907" y="2277080"/>
                  <a:pt x="1047756" y="2258296"/>
                </a:cubicBezTo>
                <a:cubicBezTo>
                  <a:pt x="1047756" y="2239512"/>
                  <a:pt x="1062993" y="2224088"/>
                  <a:pt x="1081735" y="2224088"/>
                </a:cubicBezTo>
                <a:close/>
                <a:moveTo>
                  <a:pt x="3239212" y="2220913"/>
                </a:moveTo>
                <a:cubicBezTo>
                  <a:pt x="3239212" y="2220913"/>
                  <a:pt x="3239212" y="2220913"/>
                  <a:pt x="3239364" y="2220913"/>
                </a:cubicBezTo>
                <a:cubicBezTo>
                  <a:pt x="3255452" y="2220913"/>
                  <a:pt x="3268505" y="2234000"/>
                  <a:pt x="3268505" y="2250282"/>
                </a:cubicBezTo>
                <a:cubicBezTo>
                  <a:pt x="3268657" y="2266412"/>
                  <a:pt x="3255604" y="2279651"/>
                  <a:pt x="3239364" y="2279651"/>
                </a:cubicBezTo>
                <a:cubicBezTo>
                  <a:pt x="3239364" y="2279651"/>
                  <a:pt x="3239364" y="2279651"/>
                  <a:pt x="3239212" y="2279651"/>
                </a:cubicBezTo>
                <a:cubicBezTo>
                  <a:pt x="3223124" y="2279651"/>
                  <a:pt x="3210071" y="2266564"/>
                  <a:pt x="3210071" y="2250434"/>
                </a:cubicBezTo>
                <a:cubicBezTo>
                  <a:pt x="3209919" y="2234304"/>
                  <a:pt x="3222972" y="2221065"/>
                  <a:pt x="3239212" y="2220913"/>
                </a:cubicBezTo>
                <a:close/>
                <a:moveTo>
                  <a:pt x="3778962" y="2212976"/>
                </a:moveTo>
                <a:cubicBezTo>
                  <a:pt x="3778962" y="2212976"/>
                  <a:pt x="3778962" y="2212976"/>
                  <a:pt x="3779117" y="2212976"/>
                </a:cubicBezTo>
                <a:cubicBezTo>
                  <a:pt x="3798642" y="2212976"/>
                  <a:pt x="3814603" y="2228816"/>
                  <a:pt x="3814603" y="2248540"/>
                </a:cubicBezTo>
                <a:cubicBezTo>
                  <a:pt x="3814758" y="2268263"/>
                  <a:pt x="3798797" y="2284259"/>
                  <a:pt x="3779117" y="2284414"/>
                </a:cubicBezTo>
                <a:cubicBezTo>
                  <a:pt x="3779117" y="2284414"/>
                  <a:pt x="3779117" y="2284414"/>
                  <a:pt x="3778962" y="2284414"/>
                </a:cubicBezTo>
                <a:cubicBezTo>
                  <a:pt x="3759436" y="2284414"/>
                  <a:pt x="3743475" y="2268418"/>
                  <a:pt x="3743320" y="2248850"/>
                </a:cubicBezTo>
                <a:cubicBezTo>
                  <a:pt x="3743320" y="2229127"/>
                  <a:pt x="3759126" y="2212976"/>
                  <a:pt x="3778962" y="2212976"/>
                </a:cubicBezTo>
                <a:close/>
                <a:moveTo>
                  <a:pt x="407126" y="2212976"/>
                </a:moveTo>
                <a:cubicBezTo>
                  <a:pt x="416245" y="2212976"/>
                  <a:pt x="423720" y="2220719"/>
                  <a:pt x="423720" y="2230359"/>
                </a:cubicBezTo>
                <a:cubicBezTo>
                  <a:pt x="423870" y="2239999"/>
                  <a:pt x="416394" y="2247901"/>
                  <a:pt x="407275" y="2247901"/>
                </a:cubicBezTo>
                <a:cubicBezTo>
                  <a:pt x="407275" y="2247901"/>
                  <a:pt x="407126" y="2247901"/>
                  <a:pt x="407126" y="2247901"/>
                </a:cubicBezTo>
                <a:cubicBezTo>
                  <a:pt x="398006" y="2247901"/>
                  <a:pt x="390532" y="2240157"/>
                  <a:pt x="390532" y="2230517"/>
                </a:cubicBezTo>
                <a:cubicBezTo>
                  <a:pt x="390532" y="2220877"/>
                  <a:pt x="398006" y="2212976"/>
                  <a:pt x="407126" y="2212976"/>
                </a:cubicBezTo>
                <a:close/>
                <a:moveTo>
                  <a:pt x="946797" y="2189163"/>
                </a:moveTo>
                <a:cubicBezTo>
                  <a:pt x="946797" y="2189163"/>
                  <a:pt x="946797" y="2189163"/>
                  <a:pt x="946950" y="2189163"/>
                </a:cubicBezTo>
                <a:cubicBezTo>
                  <a:pt x="968318" y="2189163"/>
                  <a:pt x="985690" y="2206569"/>
                  <a:pt x="985690" y="2227980"/>
                </a:cubicBezTo>
                <a:cubicBezTo>
                  <a:pt x="985845" y="2249391"/>
                  <a:pt x="968473" y="2266951"/>
                  <a:pt x="947104" y="2266951"/>
                </a:cubicBezTo>
                <a:cubicBezTo>
                  <a:pt x="946950" y="2266951"/>
                  <a:pt x="946950" y="2266951"/>
                  <a:pt x="946797" y="2266951"/>
                </a:cubicBezTo>
                <a:cubicBezTo>
                  <a:pt x="925429" y="2266951"/>
                  <a:pt x="908210" y="2249699"/>
                  <a:pt x="908057" y="2228288"/>
                </a:cubicBezTo>
                <a:cubicBezTo>
                  <a:pt x="908057" y="2206723"/>
                  <a:pt x="925275" y="2189317"/>
                  <a:pt x="946797" y="2189163"/>
                </a:cubicBezTo>
                <a:close/>
                <a:moveTo>
                  <a:pt x="273057" y="2189163"/>
                </a:moveTo>
                <a:cubicBezTo>
                  <a:pt x="279198" y="2189163"/>
                  <a:pt x="284171" y="2194489"/>
                  <a:pt x="284171" y="2201069"/>
                </a:cubicBezTo>
                <a:cubicBezTo>
                  <a:pt x="284171" y="2207649"/>
                  <a:pt x="279198" y="2212976"/>
                  <a:pt x="273057" y="2212976"/>
                </a:cubicBezTo>
                <a:cubicBezTo>
                  <a:pt x="266916" y="2212976"/>
                  <a:pt x="261944" y="2207649"/>
                  <a:pt x="261944" y="2201069"/>
                </a:cubicBezTo>
                <a:cubicBezTo>
                  <a:pt x="261944" y="2194646"/>
                  <a:pt x="266916" y="2189163"/>
                  <a:pt x="273057" y="2189163"/>
                </a:cubicBezTo>
                <a:close/>
                <a:moveTo>
                  <a:pt x="2967032" y="2187576"/>
                </a:moveTo>
                <a:cubicBezTo>
                  <a:pt x="2968695" y="2187576"/>
                  <a:pt x="2970207" y="2188970"/>
                  <a:pt x="2970207" y="2190828"/>
                </a:cubicBezTo>
                <a:cubicBezTo>
                  <a:pt x="2970207" y="2192532"/>
                  <a:pt x="2968695" y="2193926"/>
                  <a:pt x="2967032" y="2193926"/>
                </a:cubicBezTo>
                <a:cubicBezTo>
                  <a:pt x="2965369" y="2193926"/>
                  <a:pt x="2964008" y="2192532"/>
                  <a:pt x="2964008" y="2190828"/>
                </a:cubicBezTo>
                <a:cubicBezTo>
                  <a:pt x="2963857" y="2188970"/>
                  <a:pt x="2965369" y="2187576"/>
                  <a:pt x="2967032" y="2187576"/>
                </a:cubicBezTo>
                <a:close/>
                <a:moveTo>
                  <a:pt x="1353271" y="2187576"/>
                </a:moveTo>
                <a:cubicBezTo>
                  <a:pt x="1353271" y="2187576"/>
                  <a:pt x="1353429" y="2187576"/>
                  <a:pt x="1353429" y="2187576"/>
                </a:cubicBezTo>
                <a:cubicBezTo>
                  <a:pt x="1359100" y="2187576"/>
                  <a:pt x="1363669" y="2191938"/>
                  <a:pt x="1363669" y="2197174"/>
                </a:cubicBezTo>
                <a:cubicBezTo>
                  <a:pt x="1363669" y="2202409"/>
                  <a:pt x="1359100" y="2206626"/>
                  <a:pt x="1353429" y="2206626"/>
                </a:cubicBezTo>
                <a:cubicBezTo>
                  <a:pt x="1347758" y="2206626"/>
                  <a:pt x="1343031" y="2202409"/>
                  <a:pt x="1343031" y="2197174"/>
                </a:cubicBezTo>
                <a:cubicBezTo>
                  <a:pt x="1343031" y="2191938"/>
                  <a:pt x="1347599" y="2187576"/>
                  <a:pt x="1353271" y="2187576"/>
                </a:cubicBezTo>
                <a:close/>
                <a:moveTo>
                  <a:pt x="3913030" y="2184401"/>
                </a:moveTo>
                <a:cubicBezTo>
                  <a:pt x="3913183" y="2184401"/>
                  <a:pt x="3913183" y="2184401"/>
                  <a:pt x="3913183" y="2184401"/>
                </a:cubicBezTo>
                <a:cubicBezTo>
                  <a:pt x="3931534" y="2184401"/>
                  <a:pt x="3946367" y="2199269"/>
                  <a:pt x="3946367" y="2217662"/>
                </a:cubicBezTo>
                <a:cubicBezTo>
                  <a:pt x="3946520" y="2236055"/>
                  <a:pt x="3931687" y="2251076"/>
                  <a:pt x="3913336" y="2251076"/>
                </a:cubicBezTo>
                <a:cubicBezTo>
                  <a:pt x="3913183" y="2251076"/>
                  <a:pt x="3913183" y="2251076"/>
                  <a:pt x="3913183" y="2251076"/>
                </a:cubicBezTo>
                <a:cubicBezTo>
                  <a:pt x="3894832" y="2251076"/>
                  <a:pt x="3879998" y="2236208"/>
                  <a:pt x="3879845" y="2217968"/>
                </a:cubicBezTo>
                <a:cubicBezTo>
                  <a:pt x="3879845" y="2199422"/>
                  <a:pt x="3894679" y="2184554"/>
                  <a:pt x="3913030" y="2184401"/>
                </a:cubicBezTo>
                <a:close/>
                <a:moveTo>
                  <a:pt x="3373356" y="2178051"/>
                </a:moveTo>
                <a:cubicBezTo>
                  <a:pt x="3373356" y="2178051"/>
                  <a:pt x="3373356" y="2178051"/>
                  <a:pt x="3373508" y="2178051"/>
                </a:cubicBezTo>
                <a:cubicBezTo>
                  <a:pt x="3396160" y="2178051"/>
                  <a:pt x="3414555" y="2196361"/>
                  <a:pt x="3414707" y="2219097"/>
                </a:cubicBezTo>
                <a:cubicBezTo>
                  <a:pt x="3414707" y="2241985"/>
                  <a:pt x="3396312" y="2260601"/>
                  <a:pt x="3373660" y="2260601"/>
                </a:cubicBezTo>
                <a:cubicBezTo>
                  <a:pt x="3373508" y="2260601"/>
                  <a:pt x="3373508" y="2260601"/>
                  <a:pt x="3373508" y="2260601"/>
                </a:cubicBezTo>
                <a:cubicBezTo>
                  <a:pt x="3350856" y="2260601"/>
                  <a:pt x="3332309" y="2242290"/>
                  <a:pt x="3332309" y="2219402"/>
                </a:cubicBezTo>
                <a:cubicBezTo>
                  <a:pt x="3332157" y="2196667"/>
                  <a:pt x="3350552" y="2178051"/>
                  <a:pt x="3373356" y="2178051"/>
                </a:cubicBezTo>
                <a:close/>
                <a:moveTo>
                  <a:pt x="139703" y="2163763"/>
                </a:moveTo>
                <a:cubicBezTo>
                  <a:pt x="139703" y="2163763"/>
                  <a:pt x="139703" y="2163763"/>
                  <a:pt x="139851" y="2163763"/>
                </a:cubicBezTo>
                <a:cubicBezTo>
                  <a:pt x="143249" y="2163763"/>
                  <a:pt x="146053" y="2166920"/>
                  <a:pt x="146053" y="2170907"/>
                </a:cubicBezTo>
                <a:cubicBezTo>
                  <a:pt x="146053" y="2174728"/>
                  <a:pt x="143249" y="2178051"/>
                  <a:pt x="139703" y="2178051"/>
                </a:cubicBezTo>
                <a:cubicBezTo>
                  <a:pt x="136307" y="2178051"/>
                  <a:pt x="133355" y="2174894"/>
                  <a:pt x="133355" y="2170907"/>
                </a:cubicBezTo>
                <a:cubicBezTo>
                  <a:pt x="133355" y="2166920"/>
                  <a:pt x="136159" y="2163763"/>
                  <a:pt x="139703" y="2163763"/>
                </a:cubicBezTo>
                <a:close/>
                <a:moveTo>
                  <a:pt x="812576" y="2162176"/>
                </a:moveTo>
                <a:cubicBezTo>
                  <a:pt x="812729" y="2162176"/>
                  <a:pt x="812729" y="2162176"/>
                  <a:pt x="812729" y="2162176"/>
                </a:cubicBezTo>
                <a:cubicBezTo>
                  <a:pt x="832785" y="2162176"/>
                  <a:pt x="849164" y="2178404"/>
                  <a:pt x="849318" y="2198612"/>
                </a:cubicBezTo>
                <a:cubicBezTo>
                  <a:pt x="849318" y="2218667"/>
                  <a:pt x="833090" y="2235048"/>
                  <a:pt x="812883" y="2235201"/>
                </a:cubicBezTo>
                <a:cubicBezTo>
                  <a:pt x="812883" y="2235201"/>
                  <a:pt x="812883" y="2235201"/>
                  <a:pt x="812729" y="2235201"/>
                </a:cubicBezTo>
                <a:cubicBezTo>
                  <a:pt x="792674" y="2235201"/>
                  <a:pt x="776447" y="2218820"/>
                  <a:pt x="776294" y="2198765"/>
                </a:cubicBezTo>
                <a:cubicBezTo>
                  <a:pt x="776294" y="2178710"/>
                  <a:pt x="792521" y="2162329"/>
                  <a:pt x="812576" y="2162176"/>
                </a:cubicBezTo>
                <a:close/>
                <a:moveTo>
                  <a:pt x="4047249" y="2162175"/>
                </a:moveTo>
                <a:cubicBezTo>
                  <a:pt x="4047249" y="2162175"/>
                  <a:pt x="4047404" y="2162175"/>
                  <a:pt x="4047404" y="2162175"/>
                </a:cubicBezTo>
                <a:cubicBezTo>
                  <a:pt x="4061861" y="2162175"/>
                  <a:pt x="4073520" y="2173514"/>
                  <a:pt x="4073520" y="2187424"/>
                </a:cubicBezTo>
                <a:cubicBezTo>
                  <a:pt x="4073520" y="2201484"/>
                  <a:pt x="4062017" y="2212975"/>
                  <a:pt x="4047404" y="2212975"/>
                </a:cubicBezTo>
                <a:cubicBezTo>
                  <a:pt x="4032947" y="2212975"/>
                  <a:pt x="4021288" y="2201636"/>
                  <a:pt x="4021288" y="2187575"/>
                </a:cubicBezTo>
                <a:cubicBezTo>
                  <a:pt x="4021132" y="2173665"/>
                  <a:pt x="4032791" y="2162175"/>
                  <a:pt x="4047249" y="2162175"/>
                </a:cubicBezTo>
                <a:close/>
                <a:moveTo>
                  <a:pt x="3099668" y="2147888"/>
                </a:moveTo>
                <a:cubicBezTo>
                  <a:pt x="3107014" y="2147888"/>
                  <a:pt x="3113082" y="2153599"/>
                  <a:pt x="3113082" y="2160513"/>
                </a:cubicBezTo>
                <a:cubicBezTo>
                  <a:pt x="3113082" y="2167577"/>
                  <a:pt x="3107173" y="2173138"/>
                  <a:pt x="3099668" y="2173288"/>
                </a:cubicBezTo>
                <a:cubicBezTo>
                  <a:pt x="3092322" y="2173288"/>
                  <a:pt x="3086254" y="2167577"/>
                  <a:pt x="3086094" y="2160663"/>
                </a:cubicBezTo>
                <a:cubicBezTo>
                  <a:pt x="3086094" y="2153599"/>
                  <a:pt x="3092162" y="2148038"/>
                  <a:pt x="3099668" y="2147888"/>
                </a:cubicBezTo>
                <a:close/>
                <a:moveTo>
                  <a:pt x="3507499" y="2146301"/>
                </a:moveTo>
                <a:cubicBezTo>
                  <a:pt x="3507499" y="2146301"/>
                  <a:pt x="3507654" y="2146301"/>
                  <a:pt x="3507654" y="2146301"/>
                </a:cubicBezTo>
                <a:cubicBezTo>
                  <a:pt x="3531693" y="2146301"/>
                  <a:pt x="3551078" y="2165368"/>
                  <a:pt x="3551233" y="2189011"/>
                </a:cubicBezTo>
                <a:cubicBezTo>
                  <a:pt x="3551233" y="2212654"/>
                  <a:pt x="3531848" y="2231873"/>
                  <a:pt x="3507809" y="2232026"/>
                </a:cubicBezTo>
                <a:cubicBezTo>
                  <a:pt x="3507654" y="2232026"/>
                  <a:pt x="3507654" y="2232026"/>
                  <a:pt x="3507654" y="2232026"/>
                </a:cubicBezTo>
                <a:cubicBezTo>
                  <a:pt x="3483616" y="2232026"/>
                  <a:pt x="3464075" y="2212959"/>
                  <a:pt x="3464075" y="2189316"/>
                </a:cubicBezTo>
                <a:cubicBezTo>
                  <a:pt x="3463920" y="2165520"/>
                  <a:pt x="3483306" y="2146301"/>
                  <a:pt x="3507499" y="2146301"/>
                </a:cubicBezTo>
                <a:close/>
                <a:moveTo>
                  <a:pt x="4180602" y="2146300"/>
                </a:moveTo>
                <a:cubicBezTo>
                  <a:pt x="4186393" y="2146300"/>
                  <a:pt x="4190995" y="2150870"/>
                  <a:pt x="4190995" y="2156619"/>
                </a:cubicBezTo>
                <a:cubicBezTo>
                  <a:pt x="4190995" y="2162368"/>
                  <a:pt x="4186393" y="2166938"/>
                  <a:pt x="4180750" y="2166938"/>
                </a:cubicBezTo>
                <a:cubicBezTo>
                  <a:pt x="4174960" y="2166938"/>
                  <a:pt x="4170357" y="2162368"/>
                  <a:pt x="4170357" y="2156619"/>
                </a:cubicBezTo>
                <a:cubicBezTo>
                  <a:pt x="4170357" y="2151017"/>
                  <a:pt x="4174811" y="2146300"/>
                  <a:pt x="4180602" y="2146300"/>
                </a:cubicBezTo>
                <a:close/>
                <a:moveTo>
                  <a:pt x="1220718" y="2143126"/>
                </a:moveTo>
                <a:cubicBezTo>
                  <a:pt x="1233939" y="2143126"/>
                  <a:pt x="1244456" y="2153676"/>
                  <a:pt x="1244607" y="2166788"/>
                </a:cubicBezTo>
                <a:cubicBezTo>
                  <a:pt x="1244607" y="2180050"/>
                  <a:pt x="1233939" y="2190751"/>
                  <a:pt x="1220869" y="2190751"/>
                </a:cubicBezTo>
                <a:cubicBezTo>
                  <a:pt x="1220869" y="2190751"/>
                  <a:pt x="1220869" y="2190751"/>
                  <a:pt x="1220718" y="2190751"/>
                </a:cubicBezTo>
                <a:cubicBezTo>
                  <a:pt x="1207799" y="2190751"/>
                  <a:pt x="1197132" y="2180201"/>
                  <a:pt x="1196981" y="2167089"/>
                </a:cubicBezTo>
                <a:cubicBezTo>
                  <a:pt x="1196981" y="2153826"/>
                  <a:pt x="1207648" y="2143126"/>
                  <a:pt x="1220718" y="2143126"/>
                </a:cubicBezTo>
                <a:close/>
                <a:moveTo>
                  <a:pt x="679383" y="2138363"/>
                </a:moveTo>
                <a:cubicBezTo>
                  <a:pt x="679383" y="2138363"/>
                  <a:pt x="679383" y="2138363"/>
                  <a:pt x="679533" y="2138363"/>
                </a:cubicBezTo>
                <a:cubicBezTo>
                  <a:pt x="696012" y="2138363"/>
                  <a:pt x="709468" y="2152208"/>
                  <a:pt x="709618" y="2169164"/>
                </a:cubicBezTo>
                <a:cubicBezTo>
                  <a:pt x="709618" y="2186275"/>
                  <a:pt x="696164" y="2200276"/>
                  <a:pt x="679533" y="2200276"/>
                </a:cubicBezTo>
                <a:cubicBezTo>
                  <a:pt x="679533" y="2200276"/>
                  <a:pt x="679533" y="2200276"/>
                  <a:pt x="679383" y="2200276"/>
                </a:cubicBezTo>
                <a:cubicBezTo>
                  <a:pt x="662900" y="2200276"/>
                  <a:pt x="649445" y="2186431"/>
                  <a:pt x="649294" y="2169475"/>
                </a:cubicBezTo>
                <a:cubicBezTo>
                  <a:pt x="649294" y="2152363"/>
                  <a:pt x="662750" y="2138363"/>
                  <a:pt x="679383" y="2138363"/>
                </a:cubicBezTo>
                <a:close/>
                <a:moveTo>
                  <a:pt x="5484" y="2138363"/>
                </a:moveTo>
                <a:cubicBezTo>
                  <a:pt x="6783" y="2138363"/>
                  <a:pt x="7938" y="2139373"/>
                  <a:pt x="7938" y="2140672"/>
                </a:cubicBezTo>
                <a:cubicBezTo>
                  <a:pt x="7938" y="2141971"/>
                  <a:pt x="6783" y="2143126"/>
                  <a:pt x="5484" y="2143126"/>
                </a:cubicBezTo>
                <a:cubicBezTo>
                  <a:pt x="4185" y="2143126"/>
                  <a:pt x="3175" y="2141971"/>
                  <a:pt x="3175" y="2140672"/>
                </a:cubicBezTo>
                <a:cubicBezTo>
                  <a:pt x="3175" y="2139373"/>
                  <a:pt x="4185" y="2138363"/>
                  <a:pt x="5484" y="2138363"/>
                </a:cubicBezTo>
                <a:close/>
                <a:moveTo>
                  <a:pt x="4314026" y="2122488"/>
                </a:moveTo>
                <a:cubicBezTo>
                  <a:pt x="4315365" y="2122488"/>
                  <a:pt x="4316407" y="2123835"/>
                  <a:pt x="4316407" y="2125567"/>
                </a:cubicBezTo>
                <a:cubicBezTo>
                  <a:pt x="4316407" y="2127298"/>
                  <a:pt x="4315365" y="2128838"/>
                  <a:pt x="4314026" y="2128838"/>
                </a:cubicBezTo>
                <a:cubicBezTo>
                  <a:pt x="4312686" y="2128838"/>
                  <a:pt x="4311644" y="2127491"/>
                  <a:pt x="4311644" y="2125759"/>
                </a:cubicBezTo>
                <a:cubicBezTo>
                  <a:pt x="4311644" y="2123835"/>
                  <a:pt x="4312686" y="2122488"/>
                  <a:pt x="4314026" y="2122488"/>
                </a:cubicBezTo>
                <a:close/>
                <a:moveTo>
                  <a:pt x="3640776" y="2120901"/>
                </a:moveTo>
                <a:cubicBezTo>
                  <a:pt x="3640776" y="2120901"/>
                  <a:pt x="3640927" y="2120901"/>
                  <a:pt x="3640927" y="2120901"/>
                </a:cubicBezTo>
                <a:cubicBezTo>
                  <a:pt x="3661468" y="2120901"/>
                  <a:pt x="3678082" y="2137583"/>
                  <a:pt x="3678082" y="2158056"/>
                </a:cubicBezTo>
                <a:cubicBezTo>
                  <a:pt x="3678233" y="2178680"/>
                  <a:pt x="3661619" y="2195514"/>
                  <a:pt x="3641078" y="2195514"/>
                </a:cubicBezTo>
                <a:cubicBezTo>
                  <a:pt x="3640927" y="2195514"/>
                  <a:pt x="3640927" y="2195514"/>
                  <a:pt x="3640927" y="2195514"/>
                </a:cubicBezTo>
                <a:cubicBezTo>
                  <a:pt x="3620386" y="2195514"/>
                  <a:pt x="3603771" y="2178984"/>
                  <a:pt x="3603771" y="2158359"/>
                </a:cubicBezTo>
                <a:cubicBezTo>
                  <a:pt x="3603620" y="2137734"/>
                  <a:pt x="3620234" y="2120901"/>
                  <a:pt x="3640776" y="2120901"/>
                </a:cubicBezTo>
                <a:close/>
                <a:moveTo>
                  <a:pt x="546901" y="2116138"/>
                </a:moveTo>
                <a:cubicBezTo>
                  <a:pt x="559639" y="2116138"/>
                  <a:pt x="569919" y="2126420"/>
                  <a:pt x="569919" y="2139003"/>
                </a:cubicBezTo>
                <a:cubicBezTo>
                  <a:pt x="569919" y="2151741"/>
                  <a:pt x="559792" y="2162176"/>
                  <a:pt x="547054" y="2162176"/>
                </a:cubicBezTo>
                <a:cubicBezTo>
                  <a:pt x="547054" y="2162176"/>
                  <a:pt x="546901" y="2162176"/>
                  <a:pt x="546901" y="2162176"/>
                </a:cubicBezTo>
                <a:cubicBezTo>
                  <a:pt x="534316" y="2162176"/>
                  <a:pt x="523880" y="2151894"/>
                  <a:pt x="523880" y="2139310"/>
                </a:cubicBezTo>
                <a:cubicBezTo>
                  <a:pt x="523880" y="2126573"/>
                  <a:pt x="534163" y="2116138"/>
                  <a:pt x="546901" y="2116138"/>
                </a:cubicBezTo>
                <a:close/>
                <a:moveTo>
                  <a:pt x="1502564" y="2105026"/>
                </a:moveTo>
                <a:cubicBezTo>
                  <a:pt x="1503879" y="2105026"/>
                  <a:pt x="1504946" y="2105737"/>
                  <a:pt x="1504946" y="2106614"/>
                </a:cubicBezTo>
                <a:cubicBezTo>
                  <a:pt x="1504946" y="2107491"/>
                  <a:pt x="1503879" y="2108202"/>
                  <a:pt x="1502564" y="2108202"/>
                </a:cubicBezTo>
                <a:cubicBezTo>
                  <a:pt x="1501248" y="2108202"/>
                  <a:pt x="1500182" y="2107491"/>
                  <a:pt x="1500182" y="2106614"/>
                </a:cubicBezTo>
                <a:cubicBezTo>
                  <a:pt x="1500182" y="2105737"/>
                  <a:pt x="1501248" y="2105026"/>
                  <a:pt x="1502564" y="2105026"/>
                </a:cubicBezTo>
                <a:close/>
                <a:moveTo>
                  <a:pt x="1087367" y="2103438"/>
                </a:moveTo>
                <a:cubicBezTo>
                  <a:pt x="1087367" y="2103438"/>
                  <a:pt x="1087367" y="2103438"/>
                  <a:pt x="1087522" y="2103438"/>
                </a:cubicBezTo>
                <a:cubicBezTo>
                  <a:pt x="1106642" y="2103438"/>
                  <a:pt x="1122216" y="2118691"/>
                  <a:pt x="1122216" y="2137418"/>
                </a:cubicBezTo>
                <a:cubicBezTo>
                  <a:pt x="1122369" y="2156296"/>
                  <a:pt x="1106797" y="2171550"/>
                  <a:pt x="1087522" y="2171701"/>
                </a:cubicBezTo>
                <a:cubicBezTo>
                  <a:pt x="1087522" y="2171701"/>
                  <a:pt x="1087522" y="2171701"/>
                  <a:pt x="1087367" y="2171701"/>
                </a:cubicBezTo>
                <a:cubicBezTo>
                  <a:pt x="1068248" y="2171701"/>
                  <a:pt x="1052673" y="2156447"/>
                  <a:pt x="1052673" y="2137720"/>
                </a:cubicBezTo>
                <a:cubicBezTo>
                  <a:pt x="1052520" y="2118842"/>
                  <a:pt x="1068092" y="2103589"/>
                  <a:pt x="1087367" y="2103438"/>
                </a:cubicBezTo>
                <a:close/>
                <a:moveTo>
                  <a:pt x="2817013" y="2101851"/>
                </a:moveTo>
                <a:cubicBezTo>
                  <a:pt x="2817451" y="2101851"/>
                  <a:pt x="2817807" y="2102206"/>
                  <a:pt x="2817807" y="2102645"/>
                </a:cubicBezTo>
                <a:cubicBezTo>
                  <a:pt x="2817807" y="2103083"/>
                  <a:pt x="2817451" y="2103439"/>
                  <a:pt x="2817013" y="2103439"/>
                </a:cubicBezTo>
                <a:cubicBezTo>
                  <a:pt x="2816574" y="2103439"/>
                  <a:pt x="2816219" y="2103083"/>
                  <a:pt x="2816219" y="2102645"/>
                </a:cubicBezTo>
                <a:cubicBezTo>
                  <a:pt x="2816219" y="2102206"/>
                  <a:pt x="2816574" y="2101851"/>
                  <a:pt x="2817013" y="2101851"/>
                </a:cubicBezTo>
                <a:close/>
                <a:moveTo>
                  <a:pt x="3232069" y="2098676"/>
                </a:moveTo>
                <a:cubicBezTo>
                  <a:pt x="3248700" y="2098676"/>
                  <a:pt x="3262156" y="2112521"/>
                  <a:pt x="3262307" y="2129632"/>
                </a:cubicBezTo>
                <a:cubicBezTo>
                  <a:pt x="3262307" y="2146588"/>
                  <a:pt x="3248851" y="2160589"/>
                  <a:pt x="3232220" y="2160589"/>
                </a:cubicBezTo>
                <a:cubicBezTo>
                  <a:pt x="3232220" y="2160589"/>
                  <a:pt x="3232220" y="2160589"/>
                  <a:pt x="3232069" y="2160589"/>
                </a:cubicBezTo>
                <a:cubicBezTo>
                  <a:pt x="3215589" y="2160589"/>
                  <a:pt x="3202133" y="2146900"/>
                  <a:pt x="3201982" y="2129788"/>
                </a:cubicBezTo>
                <a:cubicBezTo>
                  <a:pt x="3201982" y="2112676"/>
                  <a:pt x="3215438" y="2098831"/>
                  <a:pt x="3232069" y="2098676"/>
                </a:cubicBezTo>
                <a:close/>
                <a:moveTo>
                  <a:pt x="413473" y="2092326"/>
                </a:moveTo>
                <a:cubicBezTo>
                  <a:pt x="413473" y="2092326"/>
                  <a:pt x="413473" y="2092326"/>
                  <a:pt x="413629" y="2092326"/>
                </a:cubicBezTo>
                <a:cubicBezTo>
                  <a:pt x="423572" y="2092326"/>
                  <a:pt x="431652" y="2100087"/>
                  <a:pt x="431652" y="2109639"/>
                </a:cubicBezTo>
                <a:cubicBezTo>
                  <a:pt x="431807" y="2119341"/>
                  <a:pt x="423572" y="2127102"/>
                  <a:pt x="413629" y="2127251"/>
                </a:cubicBezTo>
                <a:cubicBezTo>
                  <a:pt x="403529" y="2127251"/>
                  <a:pt x="395448" y="2119490"/>
                  <a:pt x="395294" y="2109788"/>
                </a:cubicBezTo>
                <a:cubicBezTo>
                  <a:pt x="395294" y="2100236"/>
                  <a:pt x="403374" y="2092326"/>
                  <a:pt x="413473" y="2092326"/>
                </a:cubicBezTo>
                <a:close/>
                <a:moveTo>
                  <a:pt x="3773407" y="2090738"/>
                </a:moveTo>
                <a:cubicBezTo>
                  <a:pt x="3773407" y="2090738"/>
                  <a:pt x="3773559" y="2090738"/>
                  <a:pt x="3773559" y="2090738"/>
                </a:cubicBezTo>
                <a:cubicBezTo>
                  <a:pt x="3793599" y="2090738"/>
                  <a:pt x="3809843" y="2106864"/>
                  <a:pt x="3809995" y="2127098"/>
                </a:cubicBezTo>
                <a:cubicBezTo>
                  <a:pt x="3809995" y="2147180"/>
                  <a:pt x="3793751" y="2163611"/>
                  <a:pt x="3773710" y="2163763"/>
                </a:cubicBezTo>
                <a:cubicBezTo>
                  <a:pt x="3773710" y="2163763"/>
                  <a:pt x="3773559" y="2163763"/>
                  <a:pt x="3773559" y="2163763"/>
                </a:cubicBezTo>
                <a:cubicBezTo>
                  <a:pt x="3753367" y="2163763"/>
                  <a:pt x="3737122" y="2147484"/>
                  <a:pt x="3737122" y="2127250"/>
                </a:cubicBezTo>
                <a:cubicBezTo>
                  <a:pt x="3736970" y="2107168"/>
                  <a:pt x="3753367" y="2090738"/>
                  <a:pt x="3773407" y="2090738"/>
                </a:cubicBezTo>
                <a:close/>
                <a:moveTo>
                  <a:pt x="2948688" y="2068513"/>
                </a:moveTo>
                <a:cubicBezTo>
                  <a:pt x="2950981" y="2068513"/>
                  <a:pt x="2952745" y="2069924"/>
                  <a:pt x="2952745" y="2071758"/>
                </a:cubicBezTo>
                <a:cubicBezTo>
                  <a:pt x="2952745" y="2073452"/>
                  <a:pt x="2950981" y="2074863"/>
                  <a:pt x="2948864" y="2074863"/>
                </a:cubicBezTo>
                <a:cubicBezTo>
                  <a:pt x="2946571" y="2074863"/>
                  <a:pt x="2944807" y="2073452"/>
                  <a:pt x="2944807" y="2071758"/>
                </a:cubicBezTo>
                <a:cubicBezTo>
                  <a:pt x="2944807" y="2069924"/>
                  <a:pt x="2946571" y="2068513"/>
                  <a:pt x="2948688" y="2068513"/>
                </a:cubicBezTo>
                <a:close/>
                <a:moveTo>
                  <a:pt x="1370736" y="2068513"/>
                </a:moveTo>
                <a:cubicBezTo>
                  <a:pt x="1370736" y="2068513"/>
                  <a:pt x="1370736" y="2068513"/>
                  <a:pt x="1370889" y="2068513"/>
                </a:cubicBezTo>
                <a:cubicBezTo>
                  <a:pt x="1375597" y="2068513"/>
                  <a:pt x="1379532" y="2072342"/>
                  <a:pt x="1379532" y="2077244"/>
                </a:cubicBezTo>
                <a:cubicBezTo>
                  <a:pt x="1379532" y="2082146"/>
                  <a:pt x="1375749" y="2085976"/>
                  <a:pt x="1370889" y="2085976"/>
                </a:cubicBezTo>
                <a:cubicBezTo>
                  <a:pt x="1366030" y="2085976"/>
                  <a:pt x="1362082" y="2082146"/>
                  <a:pt x="1362082" y="2077244"/>
                </a:cubicBezTo>
                <a:cubicBezTo>
                  <a:pt x="1362082" y="2072496"/>
                  <a:pt x="1366030" y="2068513"/>
                  <a:pt x="1370736" y="2068513"/>
                </a:cubicBezTo>
                <a:close/>
                <a:moveTo>
                  <a:pt x="955533" y="2068513"/>
                </a:moveTo>
                <a:cubicBezTo>
                  <a:pt x="955533" y="2068513"/>
                  <a:pt x="955682" y="2068513"/>
                  <a:pt x="955682" y="2068513"/>
                </a:cubicBezTo>
                <a:cubicBezTo>
                  <a:pt x="976613" y="2068513"/>
                  <a:pt x="993630" y="2085765"/>
                  <a:pt x="993630" y="2107176"/>
                </a:cubicBezTo>
                <a:cubicBezTo>
                  <a:pt x="993780" y="2128741"/>
                  <a:pt x="976764" y="2146147"/>
                  <a:pt x="955831" y="2146301"/>
                </a:cubicBezTo>
                <a:cubicBezTo>
                  <a:pt x="955831" y="2146301"/>
                  <a:pt x="955682" y="2146301"/>
                  <a:pt x="955682" y="2146301"/>
                </a:cubicBezTo>
                <a:cubicBezTo>
                  <a:pt x="934750" y="2146301"/>
                  <a:pt x="917732" y="2128895"/>
                  <a:pt x="917582" y="2107484"/>
                </a:cubicBezTo>
                <a:cubicBezTo>
                  <a:pt x="917582" y="2086073"/>
                  <a:pt x="934598" y="2068513"/>
                  <a:pt x="955533" y="2068513"/>
                </a:cubicBezTo>
                <a:close/>
                <a:moveTo>
                  <a:pt x="280053" y="2066926"/>
                </a:moveTo>
                <a:cubicBezTo>
                  <a:pt x="280053" y="2066926"/>
                  <a:pt x="280200" y="2066926"/>
                  <a:pt x="280200" y="2066926"/>
                </a:cubicBezTo>
                <a:cubicBezTo>
                  <a:pt x="286749" y="2066926"/>
                  <a:pt x="292108" y="2072482"/>
                  <a:pt x="292108" y="2079467"/>
                </a:cubicBezTo>
                <a:cubicBezTo>
                  <a:pt x="292108" y="2086611"/>
                  <a:pt x="286749" y="2092326"/>
                  <a:pt x="280200" y="2092326"/>
                </a:cubicBezTo>
                <a:cubicBezTo>
                  <a:pt x="273655" y="2092326"/>
                  <a:pt x="268294" y="2086611"/>
                  <a:pt x="268294" y="2079626"/>
                </a:cubicBezTo>
                <a:cubicBezTo>
                  <a:pt x="268294" y="2072641"/>
                  <a:pt x="273504" y="2066926"/>
                  <a:pt x="280053" y="2066926"/>
                </a:cubicBezTo>
                <a:close/>
                <a:moveTo>
                  <a:pt x="3906039" y="2063751"/>
                </a:moveTo>
                <a:cubicBezTo>
                  <a:pt x="3924796" y="2063751"/>
                  <a:pt x="3940170" y="2078501"/>
                  <a:pt x="3940170" y="2096863"/>
                </a:cubicBezTo>
                <a:cubicBezTo>
                  <a:pt x="3940170" y="2115375"/>
                  <a:pt x="3925103" y="2130426"/>
                  <a:pt x="3906192" y="2130426"/>
                </a:cubicBezTo>
                <a:cubicBezTo>
                  <a:pt x="3906192" y="2130426"/>
                  <a:pt x="3906039" y="2130426"/>
                  <a:pt x="3906039" y="2130426"/>
                </a:cubicBezTo>
                <a:cubicBezTo>
                  <a:pt x="3887282" y="2130426"/>
                  <a:pt x="3872061" y="2115526"/>
                  <a:pt x="3871907" y="2097164"/>
                </a:cubicBezTo>
                <a:cubicBezTo>
                  <a:pt x="3871907" y="2078802"/>
                  <a:pt x="3887128" y="2063751"/>
                  <a:pt x="3906039" y="2063751"/>
                </a:cubicBezTo>
                <a:close/>
                <a:moveTo>
                  <a:pt x="3364625" y="2057401"/>
                </a:moveTo>
                <a:cubicBezTo>
                  <a:pt x="3364625" y="2057401"/>
                  <a:pt x="3364777" y="2057401"/>
                  <a:pt x="3364777" y="2057401"/>
                </a:cubicBezTo>
                <a:cubicBezTo>
                  <a:pt x="3387835" y="2057401"/>
                  <a:pt x="3406617" y="2076217"/>
                  <a:pt x="3406770" y="2099317"/>
                </a:cubicBezTo>
                <a:cubicBezTo>
                  <a:pt x="3406770" y="2122570"/>
                  <a:pt x="3388141" y="2141539"/>
                  <a:pt x="3364930" y="2141539"/>
                </a:cubicBezTo>
                <a:cubicBezTo>
                  <a:pt x="3364777" y="2141539"/>
                  <a:pt x="3364777" y="2141539"/>
                  <a:pt x="3364777" y="2141539"/>
                </a:cubicBezTo>
                <a:cubicBezTo>
                  <a:pt x="3341567" y="2141539"/>
                  <a:pt x="3322785" y="2122876"/>
                  <a:pt x="3322785" y="2099623"/>
                </a:cubicBezTo>
                <a:cubicBezTo>
                  <a:pt x="3322632" y="2076523"/>
                  <a:pt x="3341414" y="2057554"/>
                  <a:pt x="3364625" y="2057401"/>
                </a:cubicBezTo>
                <a:close/>
                <a:moveTo>
                  <a:pt x="148357" y="2043113"/>
                </a:moveTo>
                <a:cubicBezTo>
                  <a:pt x="152440" y="2043113"/>
                  <a:pt x="155579" y="2046288"/>
                  <a:pt x="155422" y="2050257"/>
                </a:cubicBezTo>
                <a:cubicBezTo>
                  <a:pt x="155422" y="2054226"/>
                  <a:pt x="152440" y="2057401"/>
                  <a:pt x="148515" y="2057401"/>
                </a:cubicBezTo>
                <a:cubicBezTo>
                  <a:pt x="144589" y="2057401"/>
                  <a:pt x="141291" y="2054226"/>
                  <a:pt x="141291" y="2050257"/>
                </a:cubicBezTo>
                <a:cubicBezTo>
                  <a:pt x="141291" y="2046288"/>
                  <a:pt x="144432" y="2043113"/>
                  <a:pt x="148357" y="2043113"/>
                </a:cubicBezTo>
                <a:close/>
                <a:moveTo>
                  <a:pt x="823689" y="2041526"/>
                </a:moveTo>
                <a:cubicBezTo>
                  <a:pt x="823843" y="2041526"/>
                  <a:pt x="823843" y="2041526"/>
                  <a:pt x="823843" y="2041526"/>
                </a:cubicBezTo>
                <a:cubicBezTo>
                  <a:pt x="843898" y="2041526"/>
                  <a:pt x="860278" y="2057634"/>
                  <a:pt x="860278" y="2077885"/>
                </a:cubicBezTo>
                <a:cubicBezTo>
                  <a:pt x="860431" y="2097982"/>
                  <a:pt x="844050" y="2114397"/>
                  <a:pt x="823995" y="2114551"/>
                </a:cubicBezTo>
                <a:cubicBezTo>
                  <a:pt x="823995" y="2114551"/>
                  <a:pt x="823843" y="2114551"/>
                  <a:pt x="823843" y="2114551"/>
                </a:cubicBezTo>
                <a:cubicBezTo>
                  <a:pt x="803788" y="2114551"/>
                  <a:pt x="787561" y="2098289"/>
                  <a:pt x="787407" y="2078192"/>
                </a:cubicBezTo>
                <a:cubicBezTo>
                  <a:pt x="787407" y="2057941"/>
                  <a:pt x="803635" y="2041526"/>
                  <a:pt x="823689" y="2041526"/>
                </a:cubicBezTo>
                <a:close/>
                <a:moveTo>
                  <a:pt x="4039314" y="2041525"/>
                </a:moveTo>
                <a:cubicBezTo>
                  <a:pt x="4052926" y="2041525"/>
                  <a:pt x="4063846" y="2052478"/>
                  <a:pt x="4063995" y="2065981"/>
                </a:cubicBezTo>
                <a:cubicBezTo>
                  <a:pt x="4063995" y="2079635"/>
                  <a:pt x="4053076" y="2090738"/>
                  <a:pt x="4039464" y="2090738"/>
                </a:cubicBezTo>
                <a:cubicBezTo>
                  <a:pt x="4039464" y="2090738"/>
                  <a:pt x="4039314" y="2090738"/>
                  <a:pt x="4039314" y="2090738"/>
                </a:cubicBezTo>
                <a:cubicBezTo>
                  <a:pt x="4025851" y="2090738"/>
                  <a:pt x="4014782" y="2079785"/>
                  <a:pt x="4014782" y="2066131"/>
                </a:cubicBezTo>
                <a:cubicBezTo>
                  <a:pt x="4014782" y="2052628"/>
                  <a:pt x="4025702" y="2041525"/>
                  <a:pt x="4039314" y="2041525"/>
                </a:cubicBezTo>
                <a:close/>
                <a:moveTo>
                  <a:pt x="3079823" y="2027238"/>
                </a:moveTo>
                <a:cubicBezTo>
                  <a:pt x="3087717" y="2027238"/>
                  <a:pt x="3094032" y="2033351"/>
                  <a:pt x="3094032" y="2040657"/>
                </a:cubicBezTo>
                <a:cubicBezTo>
                  <a:pt x="3094032" y="2048113"/>
                  <a:pt x="3087717" y="2054226"/>
                  <a:pt x="3079823" y="2054226"/>
                </a:cubicBezTo>
                <a:cubicBezTo>
                  <a:pt x="3071930" y="2054226"/>
                  <a:pt x="3065615" y="2048262"/>
                  <a:pt x="3065615" y="2040806"/>
                </a:cubicBezTo>
                <a:cubicBezTo>
                  <a:pt x="3065457" y="2033351"/>
                  <a:pt x="3071930" y="2027238"/>
                  <a:pt x="3079823" y="2027238"/>
                </a:cubicBezTo>
                <a:close/>
                <a:moveTo>
                  <a:pt x="4171869" y="2025650"/>
                </a:moveTo>
                <a:cubicBezTo>
                  <a:pt x="4177119" y="2025650"/>
                  <a:pt x="4181469" y="2029850"/>
                  <a:pt x="4181469" y="2035100"/>
                </a:cubicBezTo>
                <a:cubicBezTo>
                  <a:pt x="4181469" y="2040500"/>
                  <a:pt x="4177269" y="2044700"/>
                  <a:pt x="4171869" y="2044700"/>
                </a:cubicBezTo>
                <a:cubicBezTo>
                  <a:pt x="4166619" y="2044700"/>
                  <a:pt x="4162419" y="2040500"/>
                  <a:pt x="4162419" y="2035250"/>
                </a:cubicBezTo>
                <a:cubicBezTo>
                  <a:pt x="4162419" y="2030000"/>
                  <a:pt x="4166619" y="2025650"/>
                  <a:pt x="4171869" y="2025650"/>
                </a:cubicBezTo>
                <a:close/>
                <a:moveTo>
                  <a:pt x="3496311" y="2024063"/>
                </a:moveTo>
                <a:cubicBezTo>
                  <a:pt x="3496311" y="2024063"/>
                  <a:pt x="3496464" y="2024063"/>
                  <a:pt x="3496464" y="2024063"/>
                </a:cubicBezTo>
                <a:cubicBezTo>
                  <a:pt x="3520429" y="2024063"/>
                  <a:pt x="3539968" y="2043836"/>
                  <a:pt x="3539968" y="2068435"/>
                </a:cubicBezTo>
                <a:cubicBezTo>
                  <a:pt x="3540120" y="2092879"/>
                  <a:pt x="3520582" y="2112807"/>
                  <a:pt x="3496616" y="2112963"/>
                </a:cubicBezTo>
                <a:cubicBezTo>
                  <a:pt x="3496616" y="2112963"/>
                  <a:pt x="3496616" y="2112963"/>
                  <a:pt x="3496464" y="2112963"/>
                </a:cubicBezTo>
                <a:cubicBezTo>
                  <a:pt x="3472498" y="2112963"/>
                  <a:pt x="3452960" y="2093190"/>
                  <a:pt x="3452960" y="2068746"/>
                </a:cubicBezTo>
                <a:cubicBezTo>
                  <a:pt x="3452807" y="2044147"/>
                  <a:pt x="3472193" y="2024219"/>
                  <a:pt x="3496311" y="2024063"/>
                </a:cubicBezTo>
                <a:close/>
                <a:moveTo>
                  <a:pt x="1239689" y="2024063"/>
                </a:moveTo>
                <a:cubicBezTo>
                  <a:pt x="1239843" y="2024063"/>
                  <a:pt x="1239843" y="2024063"/>
                  <a:pt x="1239843" y="2024063"/>
                </a:cubicBezTo>
                <a:cubicBezTo>
                  <a:pt x="1252987" y="2024063"/>
                  <a:pt x="1263655" y="2034732"/>
                  <a:pt x="1263655" y="2047875"/>
                </a:cubicBezTo>
                <a:cubicBezTo>
                  <a:pt x="1263655" y="2061019"/>
                  <a:pt x="1252987" y="2071688"/>
                  <a:pt x="1239843" y="2071688"/>
                </a:cubicBezTo>
                <a:cubicBezTo>
                  <a:pt x="1226700" y="2071688"/>
                  <a:pt x="1216031" y="2061019"/>
                  <a:pt x="1216031" y="2048030"/>
                </a:cubicBezTo>
                <a:cubicBezTo>
                  <a:pt x="1216031" y="2034887"/>
                  <a:pt x="1226546" y="2024063"/>
                  <a:pt x="1239689" y="2024063"/>
                </a:cubicBezTo>
                <a:close/>
                <a:moveTo>
                  <a:pt x="691286" y="2017713"/>
                </a:moveTo>
                <a:cubicBezTo>
                  <a:pt x="708354" y="2017713"/>
                  <a:pt x="722164" y="2031558"/>
                  <a:pt x="722164" y="2048514"/>
                </a:cubicBezTo>
                <a:cubicBezTo>
                  <a:pt x="722320" y="2065781"/>
                  <a:pt x="708511" y="2079626"/>
                  <a:pt x="691443" y="2079626"/>
                </a:cubicBezTo>
                <a:cubicBezTo>
                  <a:pt x="691443" y="2079626"/>
                  <a:pt x="691286" y="2079626"/>
                  <a:pt x="691286" y="2079626"/>
                </a:cubicBezTo>
                <a:cubicBezTo>
                  <a:pt x="674217" y="2079626"/>
                  <a:pt x="660406" y="2065937"/>
                  <a:pt x="660406" y="2048825"/>
                </a:cubicBezTo>
                <a:cubicBezTo>
                  <a:pt x="660406" y="2031713"/>
                  <a:pt x="674217" y="2017868"/>
                  <a:pt x="691286" y="2017713"/>
                </a:cubicBezTo>
                <a:close/>
                <a:moveTo>
                  <a:pt x="15154" y="2017713"/>
                </a:moveTo>
                <a:cubicBezTo>
                  <a:pt x="16453" y="2017713"/>
                  <a:pt x="17463" y="2018755"/>
                  <a:pt x="17463" y="2020094"/>
                </a:cubicBezTo>
                <a:cubicBezTo>
                  <a:pt x="17463" y="2021434"/>
                  <a:pt x="16453" y="2022476"/>
                  <a:pt x="15154" y="2022476"/>
                </a:cubicBezTo>
                <a:cubicBezTo>
                  <a:pt x="15154" y="2022476"/>
                  <a:pt x="15009" y="2022476"/>
                  <a:pt x="15009" y="2022476"/>
                </a:cubicBezTo>
                <a:cubicBezTo>
                  <a:pt x="13710" y="2022476"/>
                  <a:pt x="12700" y="2021434"/>
                  <a:pt x="12700" y="2020094"/>
                </a:cubicBezTo>
                <a:cubicBezTo>
                  <a:pt x="12700" y="2018755"/>
                  <a:pt x="13855" y="2017713"/>
                  <a:pt x="15154" y="2017713"/>
                </a:cubicBezTo>
                <a:close/>
                <a:moveTo>
                  <a:pt x="4303621" y="2001838"/>
                </a:moveTo>
                <a:cubicBezTo>
                  <a:pt x="4305509" y="2001838"/>
                  <a:pt x="4306882" y="2003211"/>
                  <a:pt x="4306882" y="2005099"/>
                </a:cubicBezTo>
                <a:cubicBezTo>
                  <a:pt x="4306882" y="2006815"/>
                  <a:pt x="4305509" y="2008188"/>
                  <a:pt x="4303793" y="2008188"/>
                </a:cubicBezTo>
                <a:cubicBezTo>
                  <a:pt x="4301905" y="2008188"/>
                  <a:pt x="4300532" y="2006815"/>
                  <a:pt x="4300532" y="2005099"/>
                </a:cubicBezTo>
                <a:cubicBezTo>
                  <a:pt x="4300532" y="2003211"/>
                  <a:pt x="4301905" y="2001838"/>
                  <a:pt x="4303621" y="2001838"/>
                </a:cubicBezTo>
                <a:close/>
                <a:moveTo>
                  <a:pt x="3628226" y="1998663"/>
                </a:moveTo>
                <a:cubicBezTo>
                  <a:pt x="3649595" y="1998663"/>
                  <a:pt x="3666967" y="2016069"/>
                  <a:pt x="3667120" y="2037480"/>
                </a:cubicBezTo>
                <a:cubicBezTo>
                  <a:pt x="3667120" y="2058891"/>
                  <a:pt x="3649902" y="2076451"/>
                  <a:pt x="3628380" y="2076451"/>
                </a:cubicBezTo>
                <a:cubicBezTo>
                  <a:pt x="3606858" y="2076451"/>
                  <a:pt x="3589486" y="2059199"/>
                  <a:pt x="3589486" y="2037788"/>
                </a:cubicBezTo>
                <a:cubicBezTo>
                  <a:pt x="3589332" y="2016223"/>
                  <a:pt x="3606704" y="1998817"/>
                  <a:pt x="3628226" y="1998663"/>
                </a:cubicBezTo>
                <a:close/>
                <a:moveTo>
                  <a:pt x="559446" y="1997076"/>
                </a:moveTo>
                <a:cubicBezTo>
                  <a:pt x="559601" y="1997076"/>
                  <a:pt x="559601" y="1997076"/>
                  <a:pt x="559601" y="1997076"/>
                </a:cubicBezTo>
                <a:cubicBezTo>
                  <a:pt x="572199" y="1997076"/>
                  <a:pt x="582464" y="2006987"/>
                  <a:pt x="582464" y="2019151"/>
                </a:cubicBezTo>
                <a:cubicBezTo>
                  <a:pt x="582620" y="2031465"/>
                  <a:pt x="572354" y="2041376"/>
                  <a:pt x="559601" y="2041526"/>
                </a:cubicBezTo>
                <a:cubicBezTo>
                  <a:pt x="546848" y="2041526"/>
                  <a:pt x="536582" y="2031615"/>
                  <a:pt x="536582" y="2019301"/>
                </a:cubicBezTo>
                <a:cubicBezTo>
                  <a:pt x="536582" y="2007137"/>
                  <a:pt x="546848" y="1997076"/>
                  <a:pt x="559446" y="1997076"/>
                </a:cubicBezTo>
                <a:close/>
                <a:moveTo>
                  <a:pt x="1539869" y="1990726"/>
                </a:moveTo>
                <a:cubicBezTo>
                  <a:pt x="1540663" y="1990726"/>
                  <a:pt x="1541457" y="1991361"/>
                  <a:pt x="1541457" y="1992313"/>
                </a:cubicBezTo>
                <a:cubicBezTo>
                  <a:pt x="1541457" y="1993266"/>
                  <a:pt x="1540822" y="1993901"/>
                  <a:pt x="1539869" y="1993901"/>
                </a:cubicBezTo>
                <a:cubicBezTo>
                  <a:pt x="1538917" y="1993901"/>
                  <a:pt x="1538282" y="1993266"/>
                  <a:pt x="1538282" y="1992313"/>
                </a:cubicBezTo>
                <a:cubicBezTo>
                  <a:pt x="1538282" y="1991361"/>
                  <a:pt x="1538917" y="1990726"/>
                  <a:pt x="1539869" y="1990726"/>
                </a:cubicBezTo>
                <a:close/>
                <a:moveTo>
                  <a:pt x="1107058" y="1982788"/>
                </a:moveTo>
                <a:cubicBezTo>
                  <a:pt x="1107212" y="1982788"/>
                  <a:pt x="1107212" y="1982788"/>
                  <a:pt x="1107212" y="1982788"/>
                </a:cubicBezTo>
                <a:cubicBezTo>
                  <a:pt x="1126877" y="1982788"/>
                  <a:pt x="1142854" y="1998800"/>
                  <a:pt x="1142854" y="2018353"/>
                </a:cubicBezTo>
                <a:cubicBezTo>
                  <a:pt x="1143008" y="2038060"/>
                  <a:pt x="1127031" y="2054226"/>
                  <a:pt x="1107366" y="2054226"/>
                </a:cubicBezTo>
                <a:cubicBezTo>
                  <a:pt x="1107366" y="2054226"/>
                  <a:pt x="1107212" y="2054226"/>
                  <a:pt x="1107212" y="2054226"/>
                </a:cubicBezTo>
                <a:cubicBezTo>
                  <a:pt x="1087546" y="2054226"/>
                  <a:pt x="1071723" y="2038368"/>
                  <a:pt x="1071569" y="2018661"/>
                </a:cubicBezTo>
                <a:cubicBezTo>
                  <a:pt x="1071569" y="1998954"/>
                  <a:pt x="1087392" y="1982942"/>
                  <a:pt x="1107058" y="1982788"/>
                </a:cubicBezTo>
                <a:close/>
                <a:moveTo>
                  <a:pt x="3211352" y="1978026"/>
                </a:moveTo>
                <a:cubicBezTo>
                  <a:pt x="3211506" y="1978026"/>
                  <a:pt x="3211506" y="1978026"/>
                  <a:pt x="3211506" y="1978026"/>
                </a:cubicBezTo>
                <a:cubicBezTo>
                  <a:pt x="3229873" y="1978026"/>
                  <a:pt x="3244690" y="1992523"/>
                  <a:pt x="3244844" y="2010494"/>
                </a:cubicBezTo>
                <a:cubicBezTo>
                  <a:pt x="3244844" y="2028465"/>
                  <a:pt x="3230027" y="2042963"/>
                  <a:pt x="3211661" y="2043114"/>
                </a:cubicBezTo>
                <a:cubicBezTo>
                  <a:pt x="3211661" y="2043114"/>
                  <a:pt x="3211506" y="2043114"/>
                  <a:pt x="3211506" y="2043114"/>
                </a:cubicBezTo>
                <a:cubicBezTo>
                  <a:pt x="3193294" y="2043114"/>
                  <a:pt x="3178323" y="2028616"/>
                  <a:pt x="3178323" y="2010645"/>
                </a:cubicBezTo>
                <a:cubicBezTo>
                  <a:pt x="3178169" y="1992674"/>
                  <a:pt x="3192986" y="1978026"/>
                  <a:pt x="3211352" y="1978026"/>
                </a:cubicBezTo>
                <a:close/>
                <a:moveTo>
                  <a:pt x="427760" y="1971676"/>
                </a:moveTo>
                <a:cubicBezTo>
                  <a:pt x="427916" y="1971676"/>
                  <a:pt x="427916" y="1971676"/>
                  <a:pt x="427916" y="1971676"/>
                </a:cubicBezTo>
                <a:cubicBezTo>
                  <a:pt x="437860" y="1971676"/>
                  <a:pt x="445939" y="1979553"/>
                  <a:pt x="446095" y="1989064"/>
                </a:cubicBezTo>
                <a:cubicBezTo>
                  <a:pt x="446095" y="1998724"/>
                  <a:pt x="438015" y="2006452"/>
                  <a:pt x="427916" y="2006601"/>
                </a:cubicBezTo>
                <a:cubicBezTo>
                  <a:pt x="417973" y="2006601"/>
                  <a:pt x="409738" y="1998724"/>
                  <a:pt x="409738" y="1989213"/>
                </a:cubicBezTo>
                <a:cubicBezTo>
                  <a:pt x="409582" y="1979553"/>
                  <a:pt x="417816" y="1971824"/>
                  <a:pt x="427760" y="1971676"/>
                </a:cubicBezTo>
                <a:close/>
                <a:moveTo>
                  <a:pt x="3758965" y="1970088"/>
                </a:moveTo>
                <a:cubicBezTo>
                  <a:pt x="3759119" y="1970088"/>
                  <a:pt x="3759119" y="1970088"/>
                  <a:pt x="3759119" y="1970088"/>
                </a:cubicBezTo>
                <a:cubicBezTo>
                  <a:pt x="3780123" y="1970088"/>
                  <a:pt x="3797142" y="1986635"/>
                  <a:pt x="3797295" y="2007244"/>
                </a:cubicBezTo>
                <a:cubicBezTo>
                  <a:pt x="3797295" y="2027853"/>
                  <a:pt x="3780430" y="2044701"/>
                  <a:pt x="3759272" y="2044701"/>
                </a:cubicBezTo>
                <a:cubicBezTo>
                  <a:pt x="3759272" y="2044701"/>
                  <a:pt x="3759272" y="2044701"/>
                  <a:pt x="3759119" y="2044701"/>
                </a:cubicBezTo>
                <a:cubicBezTo>
                  <a:pt x="3738267" y="2044701"/>
                  <a:pt x="3721249" y="2028154"/>
                  <a:pt x="3721095" y="2007545"/>
                </a:cubicBezTo>
                <a:cubicBezTo>
                  <a:pt x="3721095" y="1986936"/>
                  <a:pt x="3738114" y="1970088"/>
                  <a:pt x="3758965" y="1970088"/>
                </a:cubicBezTo>
                <a:close/>
                <a:moveTo>
                  <a:pt x="2912263" y="1955801"/>
                </a:moveTo>
                <a:cubicBezTo>
                  <a:pt x="2912660" y="1955801"/>
                  <a:pt x="2913057" y="1956154"/>
                  <a:pt x="2913057" y="1956683"/>
                </a:cubicBezTo>
                <a:cubicBezTo>
                  <a:pt x="2913057" y="1957036"/>
                  <a:pt x="2912660" y="1957389"/>
                  <a:pt x="2912263" y="1957389"/>
                </a:cubicBezTo>
                <a:cubicBezTo>
                  <a:pt x="2911667" y="1957389"/>
                  <a:pt x="2911469" y="1957036"/>
                  <a:pt x="2911469" y="1956507"/>
                </a:cubicBezTo>
                <a:cubicBezTo>
                  <a:pt x="2911469" y="1956154"/>
                  <a:pt x="2911667" y="1955801"/>
                  <a:pt x="2912263" y="1955801"/>
                </a:cubicBezTo>
                <a:close/>
                <a:moveTo>
                  <a:pt x="1405799" y="1952626"/>
                </a:moveTo>
                <a:cubicBezTo>
                  <a:pt x="1410641" y="1952626"/>
                  <a:pt x="1414457" y="1956441"/>
                  <a:pt x="1414457" y="1961284"/>
                </a:cubicBezTo>
                <a:cubicBezTo>
                  <a:pt x="1414457" y="1966127"/>
                  <a:pt x="1410641" y="1969942"/>
                  <a:pt x="1405799" y="1970089"/>
                </a:cubicBezTo>
                <a:cubicBezTo>
                  <a:pt x="1400956" y="1970089"/>
                  <a:pt x="1396994" y="1966127"/>
                  <a:pt x="1396994" y="1961431"/>
                </a:cubicBezTo>
                <a:cubicBezTo>
                  <a:pt x="1396994" y="1956441"/>
                  <a:pt x="1400956" y="1952626"/>
                  <a:pt x="1405799" y="1952626"/>
                </a:cubicBezTo>
                <a:close/>
                <a:moveTo>
                  <a:pt x="975372" y="1949451"/>
                </a:moveTo>
                <a:cubicBezTo>
                  <a:pt x="975526" y="1949451"/>
                  <a:pt x="975526" y="1949451"/>
                  <a:pt x="975526" y="1949451"/>
                </a:cubicBezTo>
                <a:cubicBezTo>
                  <a:pt x="996877" y="1949451"/>
                  <a:pt x="1014265" y="1966720"/>
                  <a:pt x="1014417" y="1988116"/>
                </a:cubicBezTo>
                <a:cubicBezTo>
                  <a:pt x="1014417" y="2009664"/>
                  <a:pt x="997183" y="2027086"/>
                  <a:pt x="975678" y="2027239"/>
                </a:cubicBezTo>
                <a:cubicBezTo>
                  <a:pt x="975678" y="2027239"/>
                  <a:pt x="975526" y="2027239"/>
                  <a:pt x="975526" y="2027239"/>
                </a:cubicBezTo>
                <a:cubicBezTo>
                  <a:pt x="954171" y="2027239"/>
                  <a:pt x="936783" y="2009817"/>
                  <a:pt x="936783" y="1988421"/>
                </a:cubicBezTo>
                <a:cubicBezTo>
                  <a:pt x="936632" y="1967026"/>
                  <a:pt x="954020" y="1949451"/>
                  <a:pt x="975372" y="1949451"/>
                </a:cubicBezTo>
                <a:close/>
                <a:moveTo>
                  <a:pt x="295283" y="1947863"/>
                </a:moveTo>
                <a:cubicBezTo>
                  <a:pt x="302407" y="1947863"/>
                  <a:pt x="307982" y="1953235"/>
                  <a:pt x="307982" y="1959769"/>
                </a:cubicBezTo>
                <a:cubicBezTo>
                  <a:pt x="307982" y="1966303"/>
                  <a:pt x="302407" y="1971676"/>
                  <a:pt x="295283" y="1971676"/>
                </a:cubicBezTo>
                <a:cubicBezTo>
                  <a:pt x="288314" y="1971676"/>
                  <a:pt x="282582" y="1966449"/>
                  <a:pt x="282582" y="1959769"/>
                </a:cubicBezTo>
                <a:cubicBezTo>
                  <a:pt x="282582" y="1953235"/>
                  <a:pt x="288159" y="1947863"/>
                  <a:pt x="295283" y="1947863"/>
                </a:cubicBezTo>
                <a:close/>
                <a:moveTo>
                  <a:pt x="3890804" y="1941513"/>
                </a:moveTo>
                <a:cubicBezTo>
                  <a:pt x="3890957" y="1941513"/>
                  <a:pt x="3890957" y="1941513"/>
                  <a:pt x="3890957" y="1941513"/>
                </a:cubicBezTo>
                <a:cubicBezTo>
                  <a:pt x="3910258" y="1941513"/>
                  <a:pt x="3925729" y="1957018"/>
                  <a:pt x="3925882" y="1976361"/>
                </a:cubicBezTo>
                <a:cubicBezTo>
                  <a:pt x="3925882" y="1995704"/>
                  <a:pt x="3910411" y="2011363"/>
                  <a:pt x="3891110" y="2011363"/>
                </a:cubicBezTo>
                <a:cubicBezTo>
                  <a:pt x="3890957" y="2011363"/>
                  <a:pt x="3890957" y="2011363"/>
                  <a:pt x="3890957" y="2011363"/>
                </a:cubicBezTo>
                <a:cubicBezTo>
                  <a:pt x="3871657" y="2011363"/>
                  <a:pt x="3856185" y="1995858"/>
                  <a:pt x="3856032" y="1976515"/>
                </a:cubicBezTo>
                <a:cubicBezTo>
                  <a:pt x="3856032" y="1957325"/>
                  <a:pt x="3871503" y="1941513"/>
                  <a:pt x="3890804" y="1941513"/>
                </a:cubicBezTo>
                <a:close/>
                <a:moveTo>
                  <a:pt x="3343193" y="1936751"/>
                </a:moveTo>
                <a:cubicBezTo>
                  <a:pt x="3343193" y="1936751"/>
                  <a:pt x="3343193" y="1936751"/>
                  <a:pt x="3343346" y="1936751"/>
                </a:cubicBezTo>
                <a:cubicBezTo>
                  <a:pt x="3366809" y="1936751"/>
                  <a:pt x="3385979" y="1955955"/>
                  <a:pt x="3386132" y="1979460"/>
                </a:cubicBezTo>
                <a:cubicBezTo>
                  <a:pt x="3386132" y="2003119"/>
                  <a:pt x="3367116" y="2022476"/>
                  <a:pt x="3343500" y="2022476"/>
                </a:cubicBezTo>
                <a:cubicBezTo>
                  <a:pt x="3343346" y="2022476"/>
                  <a:pt x="3343346" y="2022476"/>
                  <a:pt x="3343346" y="2022476"/>
                </a:cubicBezTo>
                <a:cubicBezTo>
                  <a:pt x="3319730" y="2022476"/>
                  <a:pt x="3300560" y="2003426"/>
                  <a:pt x="3300407" y="1979767"/>
                </a:cubicBezTo>
                <a:cubicBezTo>
                  <a:pt x="3300407" y="1956108"/>
                  <a:pt x="3319423" y="1936905"/>
                  <a:pt x="3343193" y="1936751"/>
                </a:cubicBezTo>
                <a:close/>
                <a:moveTo>
                  <a:pt x="844481" y="1924051"/>
                </a:moveTo>
                <a:cubicBezTo>
                  <a:pt x="844481" y="1924051"/>
                  <a:pt x="844481" y="1924051"/>
                  <a:pt x="844631" y="1924051"/>
                </a:cubicBezTo>
                <a:cubicBezTo>
                  <a:pt x="863708" y="1924051"/>
                  <a:pt x="879331" y="1939707"/>
                  <a:pt x="879482" y="1958825"/>
                </a:cubicBezTo>
                <a:cubicBezTo>
                  <a:pt x="879482" y="1978245"/>
                  <a:pt x="864010" y="1993901"/>
                  <a:pt x="844780" y="1993901"/>
                </a:cubicBezTo>
                <a:cubicBezTo>
                  <a:pt x="844631" y="1993901"/>
                  <a:pt x="844631" y="1993901"/>
                  <a:pt x="844631" y="1993901"/>
                </a:cubicBezTo>
                <a:cubicBezTo>
                  <a:pt x="825404" y="1993901"/>
                  <a:pt x="809782" y="1978395"/>
                  <a:pt x="809782" y="1959126"/>
                </a:cubicBezTo>
                <a:cubicBezTo>
                  <a:pt x="809631" y="1939857"/>
                  <a:pt x="825254" y="1924201"/>
                  <a:pt x="844481" y="1924051"/>
                </a:cubicBezTo>
                <a:close/>
                <a:moveTo>
                  <a:pt x="164386" y="1922463"/>
                </a:moveTo>
                <a:cubicBezTo>
                  <a:pt x="168295" y="1922463"/>
                  <a:pt x="171454" y="1925655"/>
                  <a:pt x="171454" y="1929607"/>
                </a:cubicBezTo>
                <a:cubicBezTo>
                  <a:pt x="171454" y="1933559"/>
                  <a:pt x="168295" y="1936751"/>
                  <a:pt x="164386" y="1936751"/>
                </a:cubicBezTo>
                <a:cubicBezTo>
                  <a:pt x="160476" y="1936751"/>
                  <a:pt x="157168" y="1933559"/>
                  <a:pt x="157168" y="1929607"/>
                </a:cubicBezTo>
                <a:cubicBezTo>
                  <a:pt x="157168" y="1925655"/>
                  <a:pt x="160324" y="1922463"/>
                  <a:pt x="164386" y="1922463"/>
                </a:cubicBezTo>
                <a:close/>
                <a:moveTo>
                  <a:pt x="4022643" y="1920875"/>
                </a:moveTo>
                <a:cubicBezTo>
                  <a:pt x="4022643" y="1920875"/>
                  <a:pt x="4022643" y="1920875"/>
                  <a:pt x="4022796" y="1920875"/>
                </a:cubicBezTo>
                <a:cubicBezTo>
                  <a:pt x="4036678" y="1920875"/>
                  <a:pt x="4047967" y="1932198"/>
                  <a:pt x="4048119" y="1946122"/>
                </a:cubicBezTo>
                <a:cubicBezTo>
                  <a:pt x="4048119" y="1960199"/>
                  <a:pt x="4036830" y="1971675"/>
                  <a:pt x="4022796" y="1971675"/>
                </a:cubicBezTo>
                <a:cubicBezTo>
                  <a:pt x="4022796" y="1971675"/>
                  <a:pt x="4022643" y="1971675"/>
                  <a:pt x="4022643" y="1971675"/>
                </a:cubicBezTo>
                <a:cubicBezTo>
                  <a:pt x="4008761" y="1971675"/>
                  <a:pt x="3997319" y="1960352"/>
                  <a:pt x="3997319" y="1946428"/>
                </a:cubicBezTo>
                <a:cubicBezTo>
                  <a:pt x="3997319" y="1932351"/>
                  <a:pt x="4008608" y="1920875"/>
                  <a:pt x="4022643" y="1920875"/>
                </a:cubicBezTo>
                <a:close/>
                <a:moveTo>
                  <a:pt x="3045613" y="1919288"/>
                </a:moveTo>
                <a:cubicBezTo>
                  <a:pt x="3048630" y="1919288"/>
                  <a:pt x="3051170" y="1921669"/>
                  <a:pt x="3051170" y="1924844"/>
                </a:cubicBezTo>
                <a:cubicBezTo>
                  <a:pt x="3051170" y="1927861"/>
                  <a:pt x="3048789" y="1930401"/>
                  <a:pt x="3045613" y="1930401"/>
                </a:cubicBezTo>
                <a:cubicBezTo>
                  <a:pt x="3042597" y="1930401"/>
                  <a:pt x="3040057" y="1927861"/>
                  <a:pt x="3040057" y="1924844"/>
                </a:cubicBezTo>
                <a:cubicBezTo>
                  <a:pt x="3040057" y="1921828"/>
                  <a:pt x="3042597" y="1919288"/>
                  <a:pt x="3045613" y="1919288"/>
                </a:cubicBezTo>
                <a:close/>
                <a:moveTo>
                  <a:pt x="3473292" y="1906588"/>
                </a:moveTo>
                <a:cubicBezTo>
                  <a:pt x="3473292" y="1906588"/>
                  <a:pt x="3473445" y="1906588"/>
                  <a:pt x="3473445" y="1906588"/>
                </a:cubicBezTo>
                <a:cubicBezTo>
                  <a:pt x="3497019" y="1906588"/>
                  <a:pt x="3516001" y="1925638"/>
                  <a:pt x="3516154" y="1949297"/>
                </a:cubicBezTo>
                <a:cubicBezTo>
                  <a:pt x="3516307" y="1972956"/>
                  <a:pt x="3497172" y="1992313"/>
                  <a:pt x="3473598" y="1992313"/>
                </a:cubicBezTo>
                <a:cubicBezTo>
                  <a:pt x="3473598" y="1992313"/>
                  <a:pt x="3473445" y="1992313"/>
                  <a:pt x="3473445" y="1992313"/>
                </a:cubicBezTo>
                <a:cubicBezTo>
                  <a:pt x="3449870" y="1992313"/>
                  <a:pt x="3430735" y="1973263"/>
                  <a:pt x="3430735" y="1949604"/>
                </a:cubicBezTo>
                <a:cubicBezTo>
                  <a:pt x="3430582" y="1925945"/>
                  <a:pt x="3449717" y="1906742"/>
                  <a:pt x="3473292" y="1906588"/>
                </a:cubicBezTo>
                <a:close/>
                <a:moveTo>
                  <a:pt x="1273745" y="1906588"/>
                </a:moveTo>
                <a:cubicBezTo>
                  <a:pt x="1273898" y="1906588"/>
                  <a:pt x="1273898" y="1906588"/>
                  <a:pt x="1273898" y="1906588"/>
                </a:cubicBezTo>
                <a:cubicBezTo>
                  <a:pt x="1287390" y="1906588"/>
                  <a:pt x="1298429" y="1917626"/>
                  <a:pt x="1298429" y="1931118"/>
                </a:cubicBezTo>
                <a:cubicBezTo>
                  <a:pt x="1298582" y="1944609"/>
                  <a:pt x="1287543" y="1955648"/>
                  <a:pt x="1274052" y="1955801"/>
                </a:cubicBezTo>
                <a:cubicBezTo>
                  <a:pt x="1273898" y="1955801"/>
                  <a:pt x="1273898" y="1955801"/>
                  <a:pt x="1273898" y="1955801"/>
                </a:cubicBezTo>
                <a:cubicBezTo>
                  <a:pt x="1260407" y="1955801"/>
                  <a:pt x="1249368" y="1944916"/>
                  <a:pt x="1249368" y="1931271"/>
                </a:cubicBezTo>
                <a:cubicBezTo>
                  <a:pt x="1249368" y="1917780"/>
                  <a:pt x="1260253" y="1906741"/>
                  <a:pt x="1273745" y="1906588"/>
                </a:cubicBezTo>
                <a:close/>
                <a:moveTo>
                  <a:pt x="4155276" y="1905000"/>
                </a:moveTo>
                <a:cubicBezTo>
                  <a:pt x="4161043" y="1905000"/>
                  <a:pt x="4165595" y="1909586"/>
                  <a:pt x="4165595" y="1915242"/>
                </a:cubicBezTo>
                <a:cubicBezTo>
                  <a:pt x="4165595" y="1921052"/>
                  <a:pt x="4161043" y="1925638"/>
                  <a:pt x="4155428" y="1925638"/>
                </a:cubicBezTo>
                <a:cubicBezTo>
                  <a:pt x="4149661" y="1925638"/>
                  <a:pt x="4145109" y="1921052"/>
                  <a:pt x="4145109" y="1915395"/>
                </a:cubicBezTo>
                <a:cubicBezTo>
                  <a:pt x="4144957" y="1909586"/>
                  <a:pt x="4149661" y="1905000"/>
                  <a:pt x="4155276" y="1905000"/>
                </a:cubicBezTo>
                <a:close/>
                <a:moveTo>
                  <a:pt x="712717" y="1900238"/>
                </a:moveTo>
                <a:cubicBezTo>
                  <a:pt x="712717" y="1900238"/>
                  <a:pt x="712873" y="1900238"/>
                  <a:pt x="712873" y="1900238"/>
                </a:cubicBezTo>
                <a:cubicBezTo>
                  <a:pt x="729396" y="1900238"/>
                  <a:pt x="742801" y="1913325"/>
                  <a:pt x="742957" y="1929607"/>
                </a:cubicBezTo>
                <a:cubicBezTo>
                  <a:pt x="742957" y="1945737"/>
                  <a:pt x="729552" y="1958976"/>
                  <a:pt x="713028" y="1958976"/>
                </a:cubicBezTo>
                <a:cubicBezTo>
                  <a:pt x="712873" y="1958976"/>
                  <a:pt x="712873" y="1958976"/>
                  <a:pt x="712873" y="1958976"/>
                </a:cubicBezTo>
                <a:cubicBezTo>
                  <a:pt x="696350" y="1958976"/>
                  <a:pt x="682788" y="1945889"/>
                  <a:pt x="682788" y="1929759"/>
                </a:cubicBezTo>
                <a:cubicBezTo>
                  <a:pt x="682632" y="1913477"/>
                  <a:pt x="696195" y="1900390"/>
                  <a:pt x="712717" y="1900238"/>
                </a:cubicBezTo>
                <a:close/>
                <a:moveTo>
                  <a:pt x="31846" y="1898650"/>
                </a:moveTo>
                <a:cubicBezTo>
                  <a:pt x="33578" y="1898650"/>
                  <a:pt x="34925" y="1899805"/>
                  <a:pt x="34925" y="1901104"/>
                </a:cubicBezTo>
                <a:cubicBezTo>
                  <a:pt x="34925" y="1902403"/>
                  <a:pt x="33578" y="1903413"/>
                  <a:pt x="31846" y="1903413"/>
                </a:cubicBezTo>
                <a:cubicBezTo>
                  <a:pt x="30114" y="1903413"/>
                  <a:pt x="28575" y="1902403"/>
                  <a:pt x="28575" y="1901104"/>
                </a:cubicBezTo>
                <a:cubicBezTo>
                  <a:pt x="28575" y="1899805"/>
                  <a:pt x="29922" y="1898650"/>
                  <a:pt x="31846" y="1898650"/>
                </a:cubicBezTo>
                <a:close/>
                <a:moveTo>
                  <a:pt x="4286158" y="1882775"/>
                </a:moveTo>
                <a:cubicBezTo>
                  <a:pt x="4287875" y="1882775"/>
                  <a:pt x="4289419" y="1883833"/>
                  <a:pt x="4289419" y="1885156"/>
                </a:cubicBezTo>
                <a:cubicBezTo>
                  <a:pt x="4289419" y="1886479"/>
                  <a:pt x="4287875" y="1887538"/>
                  <a:pt x="4286158" y="1887538"/>
                </a:cubicBezTo>
                <a:cubicBezTo>
                  <a:pt x="4284442" y="1887538"/>
                  <a:pt x="4283069" y="1886479"/>
                  <a:pt x="4283069" y="1885156"/>
                </a:cubicBezTo>
                <a:cubicBezTo>
                  <a:pt x="4283069" y="1883833"/>
                  <a:pt x="4284442" y="1882775"/>
                  <a:pt x="4286158" y="1882775"/>
                </a:cubicBezTo>
                <a:close/>
                <a:moveTo>
                  <a:pt x="3605053" y="1879601"/>
                </a:moveTo>
                <a:cubicBezTo>
                  <a:pt x="3605208" y="1879601"/>
                  <a:pt x="3605208" y="1879601"/>
                  <a:pt x="3605208" y="1879601"/>
                </a:cubicBezTo>
                <a:cubicBezTo>
                  <a:pt x="3627136" y="1879601"/>
                  <a:pt x="3644741" y="1897394"/>
                  <a:pt x="3644895" y="1919211"/>
                </a:cubicBezTo>
                <a:cubicBezTo>
                  <a:pt x="3644895" y="1941182"/>
                  <a:pt x="3627291" y="1958976"/>
                  <a:pt x="3605362" y="1958976"/>
                </a:cubicBezTo>
                <a:cubicBezTo>
                  <a:pt x="3605362" y="1958976"/>
                  <a:pt x="3605208" y="1958976"/>
                  <a:pt x="3605208" y="1958976"/>
                </a:cubicBezTo>
                <a:cubicBezTo>
                  <a:pt x="3583434" y="1958976"/>
                  <a:pt x="3565675" y="1941337"/>
                  <a:pt x="3565675" y="1919520"/>
                </a:cubicBezTo>
                <a:cubicBezTo>
                  <a:pt x="3565520" y="1897549"/>
                  <a:pt x="3583279" y="1879756"/>
                  <a:pt x="3605053" y="1879601"/>
                </a:cubicBezTo>
                <a:close/>
                <a:moveTo>
                  <a:pt x="3177226" y="1878013"/>
                </a:moveTo>
                <a:cubicBezTo>
                  <a:pt x="3177226" y="1878013"/>
                  <a:pt x="3177376" y="1878013"/>
                  <a:pt x="3177376" y="1878013"/>
                </a:cubicBezTo>
                <a:cubicBezTo>
                  <a:pt x="3186536" y="1878013"/>
                  <a:pt x="3193895" y="1885405"/>
                  <a:pt x="3193895" y="1894606"/>
                </a:cubicBezTo>
                <a:cubicBezTo>
                  <a:pt x="3194045" y="1903808"/>
                  <a:pt x="3186536" y="1911351"/>
                  <a:pt x="3177376" y="1911351"/>
                </a:cubicBezTo>
                <a:cubicBezTo>
                  <a:pt x="3177376" y="1911351"/>
                  <a:pt x="3177376" y="1911351"/>
                  <a:pt x="3177226" y="1911351"/>
                </a:cubicBezTo>
                <a:cubicBezTo>
                  <a:pt x="3168065" y="1911351"/>
                  <a:pt x="3160707" y="1903959"/>
                  <a:pt x="3160707" y="1894757"/>
                </a:cubicBezTo>
                <a:cubicBezTo>
                  <a:pt x="3160707" y="1885555"/>
                  <a:pt x="3168065" y="1878013"/>
                  <a:pt x="3177226" y="1878013"/>
                </a:cubicBezTo>
                <a:close/>
                <a:moveTo>
                  <a:pt x="581825" y="1876426"/>
                </a:moveTo>
                <a:cubicBezTo>
                  <a:pt x="594424" y="1876426"/>
                  <a:pt x="604690" y="1886691"/>
                  <a:pt x="604845" y="1899445"/>
                </a:cubicBezTo>
                <a:cubicBezTo>
                  <a:pt x="604845" y="1912043"/>
                  <a:pt x="594579" y="1922464"/>
                  <a:pt x="581981" y="1922464"/>
                </a:cubicBezTo>
                <a:cubicBezTo>
                  <a:pt x="581981" y="1922464"/>
                  <a:pt x="581825" y="1922464"/>
                  <a:pt x="581825" y="1922464"/>
                </a:cubicBezTo>
                <a:cubicBezTo>
                  <a:pt x="569227" y="1922464"/>
                  <a:pt x="558806" y="1912199"/>
                  <a:pt x="558806" y="1899600"/>
                </a:cubicBezTo>
                <a:cubicBezTo>
                  <a:pt x="558806" y="1886847"/>
                  <a:pt x="569072" y="1876581"/>
                  <a:pt x="581825" y="1876426"/>
                </a:cubicBezTo>
                <a:close/>
                <a:moveTo>
                  <a:pt x="1140396" y="1866901"/>
                </a:moveTo>
                <a:cubicBezTo>
                  <a:pt x="1140548" y="1866901"/>
                  <a:pt x="1140548" y="1866901"/>
                  <a:pt x="1140548" y="1866901"/>
                </a:cubicBezTo>
                <a:cubicBezTo>
                  <a:pt x="1160213" y="1866901"/>
                  <a:pt x="1176191" y="1882406"/>
                  <a:pt x="1176191" y="1901675"/>
                </a:cubicBezTo>
                <a:cubicBezTo>
                  <a:pt x="1176344" y="1920944"/>
                  <a:pt x="1160367" y="1936600"/>
                  <a:pt x="1140702" y="1936751"/>
                </a:cubicBezTo>
                <a:cubicBezTo>
                  <a:pt x="1140702" y="1936751"/>
                  <a:pt x="1140548" y="1936751"/>
                  <a:pt x="1140548" y="1936751"/>
                </a:cubicBezTo>
                <a:cubicBezTo>
                  <a:pt x="1121038" y="1936751"/>
                  <a:pt x="1105061" y="1921095"/>
                  <a:pt x="1104906" y="1901976"/>
                </a:cubicBezTo>
                <a:cubicBezTo>
                  <a:pt x="1104906" y="1882557"/>
                  <a:pt x="1120731" y="1866901"/>
                  <a:pt x="1140396" y="1866901"/>
                </a:cubicBezTo>
                <a:close/>
                <a:moveTo>
                  <a:pt x="449985" y="1852613"/>
                </a:moveTo>
                <a:cubicBezTo>
                  <a:pt x="460085" y="1852613"/>
                  <a:pt x="468165" y="1860692"/>
                  <a:pt x="468165" y="1870792"/>
                </a:cubicBezTo>
                <a:cubicBezTo>
                  <a:pt x="468320" y="1880736"/>
                  <a:pt x="460085" y="1888970"/>
                  <a:pt x="450140" y="1889126"/>
                </a:cubicBezTo>
                <a:cubicBezTo>
                  <a:pt x="450140" y="1889126"/>
                  <a:pt x="449985" y="1889126"/>
                  <a:pt x="449985" y="1889126"/>
                </a:cubicBezTo>
                <a:cubicBezTo>
                  <a:pt x="440042" y="1889126"/>
                  <a:pt x="431962" y="1880891"/>
                  <a:pt x="431807" y="1870947"/>
                </a:cubicBezTo>
                <a:cubicBezTo>
                  <a:pt x="431807" y="1860848"/>
                  <a:pt x="439886" y="1852613"/>
                  <a:pt x="449985" y="1852613"/>
                </a:cubicBezTo>
                <a:close/>
                <a:moveTo>
                  <a:pt x="3736817" y="1851026"/>
                </a:moveTo>
                <a:cubicBezTo>
                  <a:pt x="3736817" y="1851026"/>
                  <a:pt x="3736817" y="1851026"/>
                  <a:pt x="3736970" y="1851026"/>
                </a:cubicBezTo>
                <a:cubicBezTo>
                  <a:pt x="3757933" y="1851026"/>
                  <a:pt x="3774764" y="1868044"/>
                  <a:pt x="3774917" y="1889049"/>
                </a:cubicBezTo>
                <a:cubicBezTo>
                  <a:pt x="3775070" y="1910054"/>
                  <a:pt x="3758086" y="1927226"/>
                  <a:pt x="3736970" y="1927226"/>
                </a:cubicBezTo>
                <a:cubicBezTo>
                  <a:pt x="3716008" y="1927226"/>
                  <a:pt x="3699023" y="1910361"/>
                  <a:pt x="3698870" y="1889356"/>
                </a:cubicBezTo>
                <a:cubicBezTo>
                  <a:pt x="3698870" y="1868198"/>
                  <a:pt x="3715855" y="1851179"/>
                  <a:pt x="3736817" y="1851026"/>
                </a:cubicBezTo>
                <a:close/>
                <a:moveTo>
                  <a:pt x="1458041" y="1849438"/>
                </a:moveTo>
                <a:cubicBezTo>
                  <a:pt x="1459340" y="1849438"/>
                  <a:pt x="1460495" y="1850480"/>
                  <a:pt x="1460495" y="1851819"/>
                </a:cubicBezTo>
                <a:cubicBezTo>
                  <a:pt x="1460495" y="1853159"/>
                  <a:pt x="1459340" y="1854201"/>
                  <a:pt x="1458041" y="1854201"/>
                </a:cubicBezTo>
                <a:cubicBezTo>
                  <a:pt x="1456742" y="1854201"/>
                  <a:pt x="1455732" y="1853159"/>
                  <a:pt x="1455732" y="1851819"/>
                </a:cubicBezTo>
                <a:cubicBezTo>
                  <a:pt x="1455732" y="1850480"/>
                  <a:pt x="1456742" y="1849438"/>
                  <a:pt x="1458041" y="1849438"/>
                </a:cubicBezTo>
                <a:close/>
                <a:moveTo>
                  <a:pt x="2859793" y="1844676"/>
                </a:moveTo>
                <a:cubicBezTo>
                  <a:pt x="2861107" y="1844676"/>
                  <a:pt x="2862257" y="1845826"/>
                  <a:pt x="2862257" y="1847139"/>
                </a:cubicBezTo>
                <a:cubicBezTo>
                  <a:pt x="2862257" y="1848453"/>
                  <a:pt x="2861107" y="1849439"/>
                  <a:pt x="2859793" y="1849439"/>
                </a:cubicBezTo>
                <a:cubicBezTo>
                  <a:pt x="2858479" y="1849439"/>
                  <a:pt x="2857494" y="1848453"/>
                  <a:pt x="2857494" y="1847139"/>
                </a:cubicBezTo>
                <a:cubicBezTo>
                  <a:pt x="2857494" y="1845826"/>
                  <a:pt x="2858479" y="1844676"/>
                  <a:pt x="2859793" y="1844676"/>
                </a:cubicBezTo>
                <a:close/>
                <a:moveTo>
                  <a:pt x="1007914" y="1831976"/>
                </a:moveTo>
                <a:cubicBezTo>
                  <a:pt x="1007914" y="1831976"/>
                  <a:pt x="1007914" y="1831976"/>
                  <a:pt x="1008068" y="1831976"/>
                </a:cubicBezTo>
                <a:cubicBezTo>
                  <a:pt x="1029829" y="1831976"/>
                  <a:pt x="1047602" y="1849632"/>
                  <a:pt x="1047602" y="1871587"/>
                </a:cubicBezTo>
                <a:cubicBezTo>
                  <a:pt x="1047756" y="1893388"/>
                  <a:pt x="1030133" y="1911197"/>
                  <a:pt x="1008222" y="1911351"/>
                </a:cubicBezTo>
                <a:cubicBezTo>
                  <a:pt x="1008068" y="1911351"/>
                  <a:pt x="1008068" y="1911351"/>
                  <a:pt x="1008068" y="1911351"/>
                </a:cubicBezTo>
                <a:cubicBezTo>
                  <a:pt x="986156" y="1911351"/>
                  <a:pt x="968534" y="1893695"/>
                  <a:pt x="968381" y="1871740"/>
                </a:cubicBezTo>
                <a:cubicBezTo>
                  <a:pt x="968381" y="1849939"/>
                  <a:pt x="986004" y="1831976"/>
                  <a:pt x="1007914" y="1831976"/>
                </a:cubicBezTo>
                <a:close/>
                <a:moveTo>
                  <a:pt x="318229" y="1828801"/>
                </a:moveTo>
                <a:cubicBezTo>
                  <a:pt x="318229" y="1828801"/>
                  <a:pt x="318229" y="1828801"/>
                  <a:pt x="318374" y="1828801"/>
                </a:cubicBezTo>
                <a:cubicBezTo>
                  <a:pt x="324868" y="1828801"/>
                  <a:pt x="330062" y="1834173"/>
                  <a:pt x="330062" y="1840707"/>
                </a:cubicBezTo>
                <a:cubicBezTo>
                  <a:pt x="330206" y="1847241"/>
                  <a:pt x="324868" y="1852614"/>
                  <a:pt x="318374" y="1852614"/>
                </a:cubicBezTo>
                <a:cubicBezTo>
                  <a:pt x="318374" y="1852614"/>
                  <a:pt x="318229" y="1852614"/>
                  <a:pt x="318229" y="1852614"/>
                </a:cubicBezTo>
                <a:cubicBezTo>
                  <a:pt x="311734" y="1852614"/>
                  <a:pt x="306395" y="1847387"/>
                  <a:pt x="306395" y="1840853"/>
                </a:cubicBezTo>
                <a:cubicBezTo>
                  <a:pt x="306395" y="1834173"/>
                  <a:pt x="311734" y="1828801"/>
                  <a:pt x="318229" y="1828801"/>
                </a:cubicBezTo>
                <a:close/>
                <a:moveTo>
                  <a:pt x="3309062" y="1827213"/>
                </a:moveTo>
                <a:cubicBezTo>
                  <a:pt x="3309062" y="1827213"/>
                  <a:pt x="3309216" y="1827213"/>
                  <a:pt x="3309216" y="1827213"/>
                </a:cubicBezTo>
                <a:cubicBezTo>
                  <a:pt x="3329676" y="1827213"/>
                  <a:pt x="3346291" y="1843508"/>
                  <a:pt x="3346445" y="1863574"/>
                </a:cubicBezTo>
                <a:cubicBezTo>
                  <a:pt x="3346445" y="1883792"/>
                  <a:pt x="3329830" y="1900238"/>
                  <a:pt x="3309369" y="1900238"/>
                </a:cubicBezTo>
                <a:cubicBezTo>
                  <a:pt x="3309216" y="1900238"/>
                  <a:pt x="3309216" y="1900238"/>
                  <a:pt x="3309062" y="1900238"/>
                </a:cubicBezTo>
                <a:cubicBezTo>
                  <a:pt x="3288601" y="1900238"/>
                  <a:pt x="3271986" y="1883943"/>
                  <a:pt x="3271986" y="1863876"/>
                </a:cubicBezTo>
                <a:cubicBezTo>
                  <a:pt x="3271832" y="1843659"/>
                  <a:pt x="3288447" y="1827213"/>
                  <a:pt x="3309062" y="1827213"/>
                </a:cubicBezTo>
                <a:close/>
                <a:moveTo>
                  <a:pt x="3868578" y="1825626"/>
                </a:moveTo>
                <a:cubicBezTo>
                  <a:pt x="3868578" y="1825626"/>
                  <a:pt x="3868733" y="1825626"/>
                  <a:pt x="3868733" y="1825626"/>
                </a:cubicBezTo>
                <a:cubicBezTo>
                  <a:pt x="3887099" y="1825626"/>
                  <a:pt x="3901916" y="1840123"/>
                  <a:pt x="3901916" y="1858094"/>
                </a:cubicBezTo>
                <a:cubicBezTo>
                  <a:pt x="3902070" y="1876065"/>
                  <a:pt x="3887254" y="1890714"/>
                  <a:pt x="3868887" y="1890714"/>
                </a:cubicBezTo>
                <a:cubicBezTo>
                  <a:pt x="3868733" y="1890714"/>
                  <a:pt x="3868733" y="1890714"/>
                  <a:pt x="3868733" y="1890714"/>
                </a:cubicBezTo>
                <a:cubicBezTo>
                  <a:pt x="3850366" y="1890714"/>
                  <a:pt x="3835550" y="1876216"/>
                  <a:pt x="3835395" y="1858245"/>
                </a:cubicBezTo>
                <a:cubicBezTo>
                  <a:pt x="3835395" y="1840274"/>
                  <a:pt x="3850212" y="1825626"/>
                  <a:pt x="3868578" y="1825626"/>
                </a:cubicBezTo>
                <a:close/>
                <a:moveTo>
                  <a:pt x="1322394" y="1809751"/>
                </a:moveTo>
                <a:cubicBezTo>
                  <a:pt x="1328568" y="1809751"/>
                  <a:pt x="1333506" y="1814690"/>
                  <a:pt x="1333506" y="1820863"/>
                </a:cubicBezTo>
                <a:cubicBezTo>
                  <a:pt x="1333506" y="1826883"/>
                  <a:pt x="1328568" y="1831976"/>
                  <a:pt x="1322548" y="1831976"/>
                </a:cubicBezTo>
                <a:cubicBezTo>
                  <a:pt x="1316376" y="1831976"/>
                  <a:pt x="1311435" y="1827037"/>
                  <a:pt x="1311280" y="1820863"/>
                </a:cubicBezTo>
                <a:cubicBezTo>
                  <a:pt x="1311280" y="1814690"/>
                  <a:pt x="1316220" y="1809751"/>
                  <a:pt x="1322394" y="1809751"/>
                </a:cubicBezTo>
                <a:close/>
                <a:moveTo>
                  <a:pt x="876156" y="1808163"/>
                </a:moveTo>
                <a:cubicBezTo>
                  <a:pt x="876305" y="1808163"/>
                  <a:pt x="876305" y="1808163"/>
                  <a:pt x="876305" y="1808163"/>
                </a:cubicBezTo>
                <a:cubicBezTo>
                  <a:pt x="894627" y="1808163"/>
                  <a:pt x="909494" y="1823264"/>
                  <a:pt x="909646" y="1842217"/>
                </a:cubicBezTo>
                <a:cubicBezTo>
                  <a:pt x="909646" y="1861017"/>
                  <a:pt x="894776" y="1876426"/>
                  <a:pt x="876456" y="1876426"/>
                </a:cubicBezTo>
                <a:cubicBezTo>
                  <a:pt x="857985" y="1876426"/>
                  <a:pt x="843120" y="1861171"/>
                  <a:pt x="842968" y="1842371"/>
                </a:cubicBezTo>
                <a:cubicBezTo>
                  <a:pt x="842968" y="1823572"/>
                  <a:pt x="857835" y="1808163"/>
                  <a:pt x="876156" y="1808163"/>
                </a:cubicBezTo>
                <a:close/>
                <a:moveTo>
                  <a:pt x="186536" y="1804988"/>
                </a:moveTo>
                <a:cubicBezTo>
                  <a:pt x="190358" y="1804988"/>
                  <a:pt x="193680" y="1807761"/>
                  <a:pt x="193680" y="1811265"/>
                </a:cubicBezTo>
                <a:cubicBezTo>
                  <a:pt x="193680" y="1814768"/>
                  <a:pt x="190524" y="1817542"/>
                  <a:pt x="186536" y="1817688"/>
                </a:cubicBezTo>
                <a:cubicBezTo>
                  <a:pt x="182549" y="1817688"/>
                  <a:pt x="179392" y="1814768"/>
                  <a:pt x="179392" y="1811411"/>
                </a:cubicBezTo>
                <a:cubicBezTo>
                  <a:pt x="179392" y="1807907"/>
                  <a:pt x="182549" y="1804988"/>
                  <a:pt x="186536" y="1804988"/>
                </a:cubicBezTo>
                <a:close/>
                <a:moveTo>
                  <a:pt x="2995448" y="1803401"/>
                </a:moveTo>
                <a:cubicBezTo>
                  <a:pt x="2995606" y="1803401"/>
                  <a:pt x="2995606" y="1803401"/>
                  <a:pt x="2995606" y="1803401"/>
                </a:cubicBezTo>
                <a:cubicBezTo>
                  <a:pt x="3001639" y="1803401"/>
                  <a:pt x="3006719" y="1808322"/>
                  <a:pt x="3006719" y="1814513"/>
                </a:cubicBezTo>
                <a:cubicBezTo>
                  <a:pt x="3006719" y="1820546"/>
                  <a:pt x="3001639" y="1825626"/>
                  <a:pt x="2995606" y="1825626"/>
                </a:cubicBezTo>
                <a:cubicBezTo>
                  <a:pt x="2989415" y="1825626"/>
                  <a:pt x="2984494" y="1820705"/>
                  <a:pt x="2984494" y="1814513"/>
                </a:cubicBezTo>
                <a:cubicBezTo>
                  <a:pt x="2984494" y="1808481"/>
                  <a:pt x="2989415" y="1803401"/>
                  <a:pt x="2995448" y="1803401"/>
                </a:cubicBezTo>
                <a:close/>
                <a:moveTo>
                  <a:pt x="3999623" y="1803400"/>
                </a:moveTo>
                <a:cubicBezTo>
                  <a:pt x="3999623" y="1803400"/>
                  <a:pt x="3999623" y="1803400"/>
                  <a:pt x="3999778" y="1803400"/>
                </a:cubicBezTo>
                <a:cubicBezTo>
                  <a:pt x="4013130" y="1803400"/>
                  <a:pt x="4024152" y="1814100"/>
                  <a:pt x="4024152" y="1827212"/>
                </a:cubicBezTo>
                <a:cubicBezTo>
                  <a:pt x="4024307" y="1840324"/>
                  <a:pt x="4013285" y="1851025"/>
                  <a:pt x="3999778" y="1851025"/>
                </a:cubicBezTo>
                <a:cubicBezTo>
                  <a:pt x="3999778" y="1851025"/>
                  <a:pt x="3999778" y="1851025"/>
                  <a:pt x="3999623" y="1851025"/>
                </a:cubicBezTo>
                <a:cubicBezTo>
                  <a:pt x="3986117" y="1851025"/>
                  <a:pt x="3975249" y="1840475"/>
                  <a:pt x="3975094" y="1827363"/>
                </a:cubicBezTo>
                <a:cubicBezTo>
                  <a:pt x="3975094" y="1814251"/>
                  <a:pt x="3986117" y="1803551"/>
                  <a:pt x="3999623" y="1803400"/>
                </a:cubicBezTo>
                <a:close/>
                <a:moveTo>
                  <a:pt x="3440749" y="1789113"/>
                </a:moveTo>
                <a:cubicBezTo>
                  <a:pt x="3440749" y="1789113"/>
                  <a:pt x="3440902" y="1789113"/>
                  <a:pt x="3440902" y="1789113"/>
                </a:cubicBezTo>
                <a:cubicBezTo>
                  <a:pt x="3464867" y="1789113"/>
                  <a:pt x="3484406" y="1808533"/>
                  <a:pt x="3484406" y="1832693"/>
                </a:cubicBezTo>
                <a:cubicBezTo>
                  <a:pt x="3484558" y="1856700"/>
                  <a:pt x="3465020" y="1876273"/>
                  <a:pt x="3441054" y="1876426"/>
                </a:cubicBezTo>
                <a:cubicBezTo>
                  <a:pt x="3441054" y="1876426"/>
                  <a:pt x="3440902" y="1876426"/>
                  <a:pt x="3440902" y="1876426"/>
                </a:cubicBezTo>
                <a:cubicBezTo>
                  <a:pt x="3416936" y="1876426"/>
                  <a:pt x="3397398" y="1857006"/>
                  <a:pt x="3397245" y="1832999"/>
                </a:cubicBezTo>
                <a:cubicBezTo>
                  <a:pt x="3397245" y="1808839"/>
                  <a:pt x="3416631" y="1789266"/>
                  <a:pt x="3440749" y="1789113"/>
                </a:cubicBezTo>
                <a:close/>
                <a:moveTo>
                  <a:pt x="4131311" y="1785938"/>
                </a:moveTo>
                <a:cubicBezTo>
                  <a:pt x="4131463" y="1785938"/>
                  <a:pt x="4131463" y="1785938"/>
                  <a:pt x="4131463" y="1785938"/>
                </a:cubicBezTo>
                <a:cubicBezTo>
                  <a:pt x="4137078" y="1785938"/>
                  <a:pt x="4141630" y="1790877"/>
                  <a:pt x="4141782" y="1796968"/>
                </a:cubicBezTo>
                <a:cubicBezTo>
                  <a:pt x="4141782" y="1803059"/>
                  <a:pt x="4137078" y="1808163"/>
                  <a:pt x="4131463" y="1808163"/>
                </a:cubicBezTo>
                <a:cubicBezTo>
                  <a:pt x="4125697" y="1808163"/>
                  <a:pt x="4121144" y="1803224"/>
                  <a:pt x="4121144" y="1796968"/>
                </a:cubicBezTo>
                <a:cubicBezTo>
                  <a:pt x="4121144" y="1790877"/>
                  <a:pt x="4125697" y="1785938"/>
                  <a:pt x="4131311" y="1785938"/>
                </a:cubicBezTo>
                <a:close/>
                <a:moveTo>
                  <a:pt x="743751" y="1784351"/>
                </a:moveTo>
                <a:cubicBezTo>
                  <a:pt x="759098" y="1784351"/>
                  <a:pt x="771532" y="1796664"/>
                  <a:pt x="771532" y="1812055"/>
                </a:cubicBezTo>
                <a:cubicBezTo>
                  <a:pt x="771532" y="1827447"/>
                  <a:pt x="759253" y="1839914"/>
                  <a:pt x="743904" y="1839914"/>
                </a:cubicBezTo>
                <a:cubicBezTo>
                  <a:pt x="743904" y="1839914"/>
                  <a:pt x="743751" y="1839914"/>
                  <a:pt x="743751" y="1839914"/>
                </a:cubicBezTo>
                <a:cubicBezTo>
                  <a:pt x="728555" y="1839914"/>
                  <a:pt x="716123" y="1827601"/>
                  <a:pt x="716123" y="1812209"/>
                </a:cubicBezTo>
                <a:cubicBezTo>
                  <a:pt x="715969" y="1796818"/>
                  <a:pt x="728402" y="1784351"/>
                  <a:pt x="743751" y="1784351"/>
                </a:cubicBezTo>
                <a:close/>
                <a:moveTo>
                  <a:pt x="54769" y="1779588"/>
                </a:moveTo>
                <a:cubicBezTo>
                  <a:pt x="56130" y="1779588"/>
                  <a:pt x="57151" y="1780573"/>
                  <a:pt x="57151" y="1781887"/>
                </a:cubicBezTo>
                <a:cubicBezTo>
                  <a:pt x="57151" y="1783201"/>
                  <a:pt x="56130" y="1784351"/>
                  <a:pt x="54769" y="1784351"/>
                </a:cubicBezTo>
                <a:cubicBezTo>
                  <a:pt x="53409" y="1784351"/>
                  <a:pt x="52388" y="1783201"/>
                  <a:pt x="52388" y="1781887"/>
                </a:cubicBezTo>
                <a:cubicBezTo>
                  <a:pt x="52388" y="1780738"/>
                  <a:pt x="53409" y="1779588"/>
                  <a:pt x="54769" y="1779588"/>
                </a:cubicBezTo>
                <a:close/>
                <a:moveTo>
                  <a:pt x="1186510" y="1763713"/>
                </a:moveTo>
                <a:cubicBezTo>
                  <a:pt x="1186663" y="1763713"/>
                  <a:pt x="1186663" y="1763713"/>
                  <a:pt x="1186663" y="1763713"/>
                </a:cubicBezTo>
                <a:cubicBezTo>
                  <a:pt x="1201063" y="1763713"/>
                  <a:pt x="1212705" y="1775389"/>
                  <a:pt x="1212858" y="1789830"/>
                </a:cubicBezTo>
                <a:cubicBezTo>
                  <a:pt x="1212858" y="1804271"/>
                  <a:pt x="1201216" y="1815947"/>
                  <a:pt x="1186816" y="1816101"/>
                </a:cubicBezTo>
                <a:cubicBezTo>
                  <a:pt x="1186663" y="1816101"/>
                  <a:pt x="1186663" y="1816101"/>
                  <a:pt x="1186663" y="1816101"/>
                </a:cubicBezTo>
                <a:cubicBezTo>
                  <a:pt x="1172265" y="1816101"/>
                  <a:pt x="1160622" y="1804425"/>
                  <a:pt x="1160622" y="1789984"/>
                </a:cubicBezTo>
                <a:cubicBezTo>
                  <a:pt x="1160470" y="1775542"/>
                  <a:pt x="1172111" y="1763713"/>
                  <a:pt x="1186510" y="1763713"/>
                </a:cubicBezTo>
                <a:close/>
                <a:moveTo>
                  <a:pt x="3573226" y="1760538"/>
                </a:moveTo>
                <a:cubicBezTo>
                  <a:pt x="3573226" y="1760538"/>
                  <a:pt x="3573381" y="1760538"/>
                  <a:pt x="3573381" y="1760538"/>
                </a:cubicBezTo>
                <a:cubicBezTo>
                  <a:pt x="3597013" y="1760538"/>
                  <a:pt x="3616166" y="1779336"/>
                  <a:pt x="3616166" y="1802531"/>
                </a:cubicBezTo>
                <a:cubicBezTo>
                  <a:pt x="3616320" y="1825574"/>
                  <a:pt x="3597167" y="1844524"/>
                  <a:pt x="3573535" y="1844676"/>
                </a:cubicBezTo>
                <a:cubicBezTo>
                  <a:pt x="3573535" y="1844676"/>
                  <a:pt x="3573381" y="1844676"/>
                  <a:pt x="3573381" y="1844676"/>
                </a:cubicBezTo>
                <a:cubicBezTo>
                  <a:pt x="3549903" y="1844676"/>
                  <a:pt x="3530750" y="1825877"/>
                  <a:pt x="3530595" y="1802834"/>
                </a:cubicBezTo>
                <a:cubicBezTo>
                  <a:pt x="3530595" y="1779639"/>
                  <a:pt x="3549594" y="1760689"/>
                  <a:pt x="3573226" y="1760538"/>
                </a:cubicBezTo>
                <a:close/>
                <a:moveTo>
                  <a:pt x="611989" y="1760538"/>
                </a:moveTo>
                <a:cubicBezTo>
                  <a:pt x="623760" y="1760538"/>
                  <a:pt x="633268" y="1770433"/>
                  <a:pt x="633268" y="1782684"/>
                </a:cubicBezTo>
                <a:cubicBezTo>
                  <a:pt x="633421" y="1794936"/>
                  <a:pt x="623912" y="1804988"/>
                  <a:pt x="611989" y="1804988"/>
                </a:cubicBezTo>
                <a:cubicBezTo>
                  <a:pt x="600216" y="1804988"/>
                  <a:pt x="590707" y="1795093"/>
                  <a:pt x="590557" y="1782841"/>
                </a:cubicBezTo>
                <a:cubicBezTo>
                  <a:pt x="590557" y="1770590"/>
                  <a:pt x="600065" y="1760538"/>
                  <a:pt x="611989" y="1760538"/>
                </a:cubicBezTo>
                <a:close/>
                <a:moveTo>
                  <a:pt x="3130467" y="1758951"/>
                </a:moveTo>
                <a:cubicBezTo>
                  <a:pt x="3143568" y="1758951"/>
                  <a:pt x="3154203" y="1769620"/>
                  <a:pt x="3154203" y="1782763"/>
                </a:cubicBezTo>
                <a:cubicBezTo>
                  <a:pt x="3154357" y="1795907"/>
                  <a:pt x="3143722" y="1806576"/>
                  <a:pt x="3130621" y="1806576"/>
                </a:cubicBezTo>
                <a:cubicBezTo>
                  <a:pt x="3130621" y="1806576"/>
                  <a:pt x="3130621" y="1806576"/>
                  <a:pt x="3130467" y="1806576"/>
                </a:cubicBezTo>
                <a:cubicBezTo>
                  <a:pt x="3117521" y="1806576"/>
                  <a:pt x="3106886" y="1796061"/>
                  <a:pt x="3106886" y="1782918"/>
                </a:cubicBezTo>
                <a:cubicBezTo>
                  <a:pt x="3106732" y="1769775"/>
                  <a:pt x="3117367" y="1759106"/>
                  <a:pt x="3130467" y="1758951"/>
                </a:cubicBezTo>
                <a:close/>
                <a:moveTo>
                  <a:pt x="4262432" y="1755775"/>
                </a:moveTo>
                <a:cubicBezTo>
                  <a:pt x="4268478" y="1755775"/>
                  <a:pt x="4273544" y="1760327"/>
                  <a:pt x="4273544" y="1766094"/>
                </a:cubicBezTo>
                <a:cubicBezTo>
                  <a:pt x="4273544" y="1771709"/>
                  <a:pt x="4268642" y="1776413"/>
                  <a:pt x="4262432" y="1776413"/>
                </a:cubicBezTo>
                <a:cubicBezTo>
                  <a:pt x="4256385" y="1776413"/>
                  <a:pt x="4251483" y="1771709"/>
                  <a:pt x="4251319" y="1766094"/>
                </a:cubicBezTo>
                <a:cubicBezTo>
                  <a:pt x="4251319" y="1760479"/>
                  <a:pt x="4256385" y="1755775"/>
                  <a:pt x="4262432" y="1755775"/>
                </a:cubicBezTo>
                <a:close/>
                <a:moveTo>
                  <a:pt x="1525581" y="1747838"/>
                </a:moveTo>
                <a:cubicBezTo>
                  <a:pt x="1528179" y="1747838"/>
                  <a:pt x="1530344" y="1749889"/>
                  <a:pt x="1530344" y="1752527"/>
                </a:cubicBezTo>
                <a:cubicBezTo>
                  <a:pt x="1530344" y="1755165"/>
                  <a:pt x="1528179" y="1757363"/>
                  <a:pt x="1525581" y="1757363"/>
                </a:cubicBezTo>
                <a:cubicBezTo>
                  <a:pt x="1522984" y="1757363"/>
                  <a:pt x="1520819" y="1755311"/>
                  <a:pt x="1520819" y="1752674"/>
                </a:cubicBezTo>
                <a:cubicBezTo>
                  <a:pt x="1520819" y="1750036"/>
                  <a:pt x="1522984" y="1747838"/>
                  <a:pt x="1525581" y="1747838"/>
                </a:cubicBezTo>
                <a:close/>
                <a:moveTo>
                  <a:pt x="2791613" y="1741488"/>
                </a:moveTo>
                <a:cubicBezTo>
                  <a:pt x="2794748" y="1741488"/>
                  <a:pt x="2797170" y="1744256"/>
                  <a:pt x="2797170" y="1747838"/>
                </a:cubicBezTo>
                <a:cubicBezTo>
                  <a:pt x="2797170" y="1751257"/>
                  <a:pt x="2794748" y="1754025"/>
                  <a:pt x="2791613" y="1754188"/>
                </a:cubicBezTo>
                <a:cubicBezTo>
                  <a:pt x="2788621" y="1754025"/>
                  <a:pt x="2786057" y="1751257"/>
                  <a:pt x="2786057" y="1747838"/>
                </a:cubicBezTo>
                <a:cubicBezTo>
                  <a:pt x="2786057" y="1744256"/>
                  <a:pt x="2788479" y="1741488"/>
                  <a:pt x="2791613" y="1741488"/>
                </a:cubicBezTo>
                <a:close/>
                <a:moveTo>
                  <a:pt x="480068" y="1735138"/>
                </a:moveTo>
                <a:cubicBezTo>
                  <a:pt x="480225" y="1735138"/>
                  <a:pt x="480225" y="1735138"/>
                  <a:pt x="480225" y="1735138"/>
                </a:cubicBezTo>
                <a:cubicBezTo>
                  <a:pt x="490212" y="1735138"/>
                  <a:pt x="498481" y="1743252"/>
                  <a:pt x="498481" y="1753394"/>
                </a:cubicBezTo>
                <a:cubicBezTo>
                  <a:pt x="498481" y="1763537"/>
                  <a:pt x="490367" y="1771651"/>
                  <a:pt x="480225" y="1771651"/>
                </a:cubicBezTo>
                <a:cubicBezTo>
                  <a:pt x="470239" y="1771651"/>
                  <a:pt x="461968" y="1763537"/>
                  <a:pt x="461968" y="1753550"/>
                </a:cubicBezTo>
                <a:cubicBezTo>
                  <a:pt x="461968" y="1743408"/>
                  <a:pt x="470083" y="1735138"/>
                  <a:pt x="480068" y="1735138"/>
                </a:cubicBezTo>
                <a:close/>
                <a:moveTo>
                  <a:pt x="3705069" y="1731963"/>
                </a:moveTo>
                <a:cubicBezTo>
                  <a:pt x="3705220" y="1731963"/>
                  <a:pt x="3705220" y="1731963"/>
                  <a:pt x="3705220" y="1731963"/>
                </a:cubicBezTo>
                <a:cubicBezTo>
                  <a:pt x="3727101" y="1731963"/>
                  <a:pt x="3744756" y="1749652"/>
                  <a:pt x="3744907" y="1771575"/>
                </a:cubicBezTo>
                <a:cubicBezTo>
                  <a:pt x="3744907" y="1793497"/>
                  <a:pt x="3727252" y="1811338"/>
                  <a:pt x="3705371" y="1811338"/>
                </a:cubicBezTo>
                <a:cubicBezTo>
                  <a:pt x="3705371" y="1811338"/>
                  <a:pt x="3705371" y="1811338"/>
                  <a:pt x="3705220" y="1811338"/>
                </a:cubicBezTo>
                <a:cubicBezTo>
                  <a:pt x="3683490" y="1811338"/>
                  <a:pt x="3665683" y="1793649"/>
                  <a:pt x="3665532" y="1771726"/>
                </a:cubicBezTo>
                <a:cubicBezTo>
                  <a:pt x="3665532" y="1749803"/>
                  <a:pt x="3683188" y="1731963"/>
                  <a:pt x="3705069" y="1731963"/>
                </a:cubicBezTo>
                <a:close/>
                <a:moveTo>
                  <a:pt x="1052364" y="1719263"/>
                </a:moveTo>
                <a:cubicBezTo>
                  <a:pt x="1052364" y="1719263"/>
                  <a:pt x="1052364" y="1719263"/>
                  <a:pt x="1052518" y="1719263"/>
                </a:cubicBezTo>
                <a:cubicBezTo>
                  <a:pt x="1074278" y="1719263"/>
                  <a:pt x="1092054" y="1736919"/>
                  <a:pt x="1092207" y="1758720"/>
                </a:cubicBezTo>
                <a:cubicBezTo>
                  <a:pt x="1092207" y="1780675"/>
                  <a:pt x="1074584" y="1798484"/>
                  <a:pt x="1052671" y="1798638"/>
                </a:cubicBezTo>
                <a:cubicBezTo>
                  <a:pt x="1052518" y="1798638"/>
                  <a:pt x="1052518" y="1798638"/>
                  <a:pt x="1052518" y="1798638"/>
                </a:cubicBezTo>
                <a:cubicBezTo>
                  <a:pt x="1030760" y="1798638"/>
                  <a:pt x="1012983" y="1780982"/>
                  <a:pt x="1012830" y="1759027"/>
                </a:cubicBezTo>
                <a:cubicBezTo>
                  <a:pt x="1012830" y="1737226"/>
                  <a:pt x="1030452" y="1719263"/>
                  <a:pt x="1052364" y="1719263"/>
                </a:cubicBezTo>
                <a:close/>
                <a:moveTo>
                  <a:pt x="348462" y="1711326"/>
                </a:moveTo>
                <a:cubicBezTo>
                  <a:pt x="355043" y="1711326"/>
                  <a:pt x="360369" y="1716652"/>
                  <a:pt x="360369" y="1723232"/>
                </a:cubicBezTo>
                <a:cubicBezTo>
                  <a:pt x="360369" y="1729656"/>
                  <a:pt x="355200" y="1735139"/>
                  <a:pt x="348619" y="1735139"/>
                </a:cubicBezTo>
                <a:cubicBezTo>
                  <a:pt x="342039" y="1735139"/>
                  <a:pt x="336713" y="1729812"/>
                  <a:pt x="336556" y="1723232"/>
                </a:cubicBezTo>
                <a:cubicBezTo>
                  <a:pt x="336556" y="1716652"/>
                  <a:pt x="341882" y="1711326"/>
                  <a:pt x="348462" y="1711326"/>
                </a:cubicBezTo>
                <a:close/>
                <a:moveTo>
                  <a:pt x="3265254" y="1709738"/>
                </a:moveTo>
                <a:cubicBezTo>
                  <a:pt x="3265406" y="1709738"/>
                  <a:pt x="3265406" y="1709738"/>
                  <a:pt x="3265406" y="1709738"/>
                </a:cubicBezTo>
                <a:cubicBezTo>
                  <a:pt x="3288058" y="1709738"/>
                  <a:pt x="3306605" y="1728167"/>
                  <a:pt x="3306605" y="1750861"/>
                </a:cubicBezTo>
                <a:cubicBezTo>
                  <a:pt x="3306757" y="1773707"/>
                  <a:pt x="3288362" y="1792136"/>
                  <a:pt x="3265558" y="1792288"/>
                </a:cubicBezTo>
                <a:cubicBezTo>
                  <a:pt x="3265558" y="1792288"/>
                  <a:pt x="3265558" y="1792288"/>
                  <a:pt x="3265406" y="1792288"/>
                </a:cubicBezTo>
                <a:cubicBezTo>
                  <a:pt x="3242754" y="1792288"/>
                  <a:pt x="3224359" y="1773859"/>
                  <a:pt x="3224207" y="1751165"/>
                </a:cubicBezTo>
                <a:cubicBezTo>
                  <a:pt x="3224207" y="1728319"/>
                  <a:pt x="3242602" y="1709890"/>
                  <a:pt x="3265254" y="1709738"/>
                </a:cubicBezTo>
                <a:close/>
                <a:moveTo>
                  <a:pt x="2555076" y="1706563"/>
                </a:moveTo>
                <a:cubicBezTo>
                  <a:pt x="2555514" y="1706563"/>
                  <a:pt x="2555870" y="1706918"/>
                  <a:pt x="2555870" y="1707357"/>
                </a:cubicBezTo>
                <a:cubicBezTo>
                  <a:pt x="2555870" y="1707795"/>
                  <a:pt x="2555514" y="1708151"/>
                  <a:pt x="2555076" y="1708151"/>
                </a:cubicBezTo>
                <a:cubicBezTo>
                  <a:pt x="2554637" y="1708151"/>
                  <a:pt x="2554282" y="1707795"/>
                  <a:pt x="2554282" y="1707357"/>
                </a:cubicBezTo>
                <a:cubicBezTo>
                  <a:pt x="2554282" y="1706918"/>
                  <a:pt x="2554637" y="1706563"/>
                  <a:pt x="2555076" y="1706563"/>
                </a:cubicBezTo>
                <a:close/>
                <a:moveTo>
                  <a:pt x="3836112" y="1704976"/>
                </a:moveTo>
                <a:cubicBezTo>
                  <a:pt x="3836112" y="1704976"/>
                  <a:pt x="3836266" y="1704976"/>
                  <a:pt x="3836266" y="1704976"/>
                </a:cubicBezTo>
                <a:cubicBezTo>
                  <a:pt x="3855931" y="1704976"/>
                  <a:pt x="3871755" y="1720834"/>
                  <a:pt x="3871908" y="1740541"/>
                </a:cubicBezTo>
                <a:cubicBezTo>
                  <a:pt x="3871908" y="1760248"/>
                  <a:pt x="3856084" y="1776260"/>
                  <a:pt x="3836420" y="1776414"/>
                </a:cubicBezTo>
                <a:cubicBezTo>
                  <a:pt x="3836266" y="1776414"/>
                  <a:pt x="3836266" y="1776414"/>
                  <a:pt x="3836266" y="1776414"/>
                </a:cubicBezTo>
                <a:cubicBezTo>
                  <a:pt x="3816601" y="1776414"/>
                  <a:pt x="3800624" y="1760556"/>
                  <a:pt x="3800624" y="1740849"/>
                </a:cubicBezTo>
                <a:cubicBezTo>
                  <a:pt x="3800470" y="1721142"/>
                  <a:pt x="3816448" y="1704976"/>
                  <a:pt x="3836112" y="1704976"/>
                </a:cubicBezTo>
                <a:close/>
                <a:moveTo>
                  <a:pt x="1384215" y="1701801"/>
                </a:moveTo>
                <a:cubicBezTo>
                  <a:pt x="1384215" y="1701801"/>
                  <a:pt x="1384373" y="1701801"/>
                  <a:pt x="1384373" y="1701801"/>
                </a:cubicBezTo>
                <a:cubicBezTo>
                  <a:pt x="1393061" y="1701801"/>
                  <a:pt x="1400169" y="1708404"/>
                  <a:pt x="1400169" y="1716807"/>
                </a:cubicBezTo>
                <a:cubicBezTo>
                  <a:pt x="1400169" y="1725211"/>
                  <a:pt x="1393219" y="1731964"/>
                  <a:pt x="1384373" y="1731964"/>
                </a:cubicBezTo>
                <a:cubicBezTo>
                  <a:pt x="1375541" y="1731964"/>
                  <a:pt x="1368431" y="1725211"/>
                  <a:pt x="1368431" y="1716957"/>
                </a:cubicBezTo>
                <a:cubicBezTo>
                  <a:pt x="1368431" y="1708554"/>
                  <a:pt x="1375541" y="1701801"/>
                  <a:pt x="1384215" y="1701801"/>
                </a:cubicBezTo>
                <a:close/>
                <a:moveTo>
                  <a:pt x="2932824" y="1693863"/>
                </a:moveTo>
                <a:cubicBezTo>
                  <a:pt x="2942907" y="1693863"/>
                  <a:pt x="2951004" y="1701994"/>
                  <a:pt x="2951004" y="1711966"/>
                </a:cubicBezTo>
                <a:cubicBezTo>
                  <a:pt x="2951157" y="1722091"/>
                  <a:pt x="2943060" y="1730376"/>
                  <a:pt x="2932977" y="1730376"/>
                </a:cubicBezTo>
                <a:cubicBezTo>
                  <a:pt x="2932977" y="1730376"/>
                  <a:pt x="2932824" y="1730376"/>
                  <a:pt x="2932824" y="1730376"/>
                </a:cubicBezTo>
                <a:cubicBezTo>
                  <a:pt x="2922894" y="1730376"/>
                  <a:pt x="2914797" y="1722245"/>
                  <a:pt x="2914644" y="1712119"/>
                </a:cubicBezTo>
                <a:cubicBezTo>
                  <a:pt x="2914644" y="1701994"/>
                  <a:pt x="2922741" y="1693863"/>
                  <a:pt x="2932824" y="1693863"/>
                </a:cubicBezTo>
                <a:close/>
                <a:moveTo>
                  <a:pt x="918147" y="1689101"/>
                </a:moveTo>
                <a:cubicBezTo>
                  <a:pt x="918147" y="1689101"/>
                  <a:pt x="918300" y="1689101"/>
                  <a:pt x="918300" y="1689101"/>
                </a:cubicBezTo>
                <a:cubicBezTo>
                  <a:pt x="939696" y="1689101"/>
                  <a:pt x="957119" y="1706722"/>
                  <a:pt x="957271" y="1728554"/>
                </a:cubicBezTo>
                <a:cubicBezTo>
                  <a:pt x="957271" y="1750542"/>
                  <a:pt x="940000" y="1768320"/>
                  <a:pt x="918453" y="1768476"/>
                </a:cubicBezTo>
                <a:cubicBezTo>
                  <a:pt x="918453" y="1768476"/>
                  <a:pt x="918453" y="1768476"/>
                  <a:pt x="918300" y="1768476"/>
                </a:cubicBezTo>
                <a:cubicBezTo>
                  <a:pt x="896905" y="1768476"/>
                  <a:pt x="879482" y="1750698"/>
                  <a:pt x="879482" y="1728866"/>
                </a:cubicBezTo>
                <a:cubicBezTo>
                  <a:pt x="879482" y="1706878"/>
                  <a:pt x="896751" y="1689101"/>
                  <a:pt x="918147" y="1689101"/>
                </a:cubicBezTo>
                <a:close/>
                <a:moveTo>
                  <a:pt x="216699" y="1687513"/>
                </a:moveTo>
                <a:cubicBezTo>
                  <a:pt x="219703" y="1687513"/>
                  <a:pt x="222254" y="1690430"/>
                  <a:pt x="222254" y="1693863"/>
                </a:cubicBezTo>
                <a:cubicBezTo>
                  <a:pt x="222254" y="1697467"/>
                  <a:pt x="219851" y="1700213"/>
                  <a:pt x="216699" y="1700213"/>
                </a:cubicBezTo>
                <a:cubicBezTo>
                  <a:pt x="213695" y="1700213"/>
                  <a:pt x="211141" y="1697467"/>
                  <a:pt x="211141" y="1694034"/>
                </a:cubicBezTo>
                <a:cubicBezTo>
                  <a:pt x="211141" y="1690430"/>
                  <a:pt x="213546" y="1687513"/>
                  <a:pt x="216699" y="1687513"/>
                </a:cubicBezTo>
                <a:close/>
                <a:moveTo>
                  <a:pt x="3967797" y="1682750"/>
                </a:moveTo>
                <a:cubicBezTo>
                  <a:pt x="3967797" y="1682750"/>
                  <a:pt x="3967951" y="1682750"/>
                  <a:pt x="3967951" y="1682750"/>
                </a:cubicBezTo>
                <a:cubicBezTo>
                  <a:pt x="3983300" y="1682750"/>
                  <a:pt x="3995579" y="1695063"/>
                  <a:pt x="3995732" y="1710454"/>
                </a:cubicBezTo>
                <a:cubicBezTo>
                  <a:pt x="3995732" y="1725692"/>
                  <a:pt x="3983300" y="1738159"/>
                  <a:pt x="3968104" y="1738313"/>
                </a:cubicBezTo>
                <a:cubicBezTo>
                  <a:pt x="3967951" y="1738313"/>
                  <a:pt x="3967951" y="1738313"/>
                  <a:pt x="3967951" y="1738313"/>
                </a:cubicBezTo>
                <a:cubicBezTo>
                  <a:pt x="3952755" y="1738313"/>
                  <a:pt x="3940323" y="1725846"/>
                  <a:pt x="3940169" y="1710608"/>
                </a:cubicBezTo>
                <a:cubicBezTo>
                  <a:pt x="3940169" y="1695217"/>
                  <a:pt x="3952602" y="1682750"/>
                  <a:pt x="3967797" y="1682750"/>
                </a:cubicBezTo>
                <a:close/>
                <a:moveTo>
                  <a:pt x="3398604" y="1673226"/>
                </a:moveTo>
                <a:cubicBezTo>
                  <a:pt x="3398757" y="1673226"/>
                  <a:pt x="3398757" y="1673226"/>
                  <a:pt x="3398757" y="1673226"/>
                </a:cubicBezTo>
                <a:cubicBezTo>
                  <a:pt x="3424020" y="1673226"/>
                  <a:pt x="3444718" y="1693687"/>
                  <a:pt x="3444718" y="1719034"/>
                </a:cubicBezTo>
                <a:cubicBezTo>
                  <a:pt x="3444870" y="1744534"/>
                  <a:pt x="3424324" y="1765148"/>
                  <a:pt x="3398909" y="1765301"/>
                </a:cubicBezTo>
                <a:cubicBezTo>
                  <a:pt x="3398909" y="1765301"/>
                  <a:pt x="3398909" y="1765301"/>
                  <a:pt x="3398757" y="1765301"/>
                </a:cubicBezTo>
                <a:cubicBezTo>
                  <a:pt x="3373493" y="1765301"/>
                  <a:pt x="3352947" y="1744840"/>
                  <a:pt x="3352947" y="1719492"/>
                </a:cubicBezTo>
                <a:cubicBezTo>
                  <a:pt x="3352795" y="1693992"/>
                  <a:pt x="3373341" y="1673226"/>
                  <a:pt x="3398604" y="1673226"/>
                </a:cubicBezTo>
                <a:close/>
                <a:moveTo>
                  <a:pt x="784949" y="1666876"/>
                </a:moveTo>
                <a:cubicBezTo>
                  <a:pt x="784949" y="1666876"/>
                  <a:pt x="784949" y="1666876"/>
                  <a:pt x="785104" y="1666876"/>
                </a:cubicBezTo>
                <a:cubicBezTo>
                  <a:pt x="802967" y="1666876"/>
                  <a:pt x="817415" y="1681004"/>
                  <a:pt x="817570" y="1698474"/>
                </a:cubicBezTo>
                <a:cubicBezTo>
                  <a:pt x="817570" y="1716096"/>
                  <a:pt x="803123" y="1730376"/>
                  <a:pt x="785104" y="1730376"/>
                </a:cubicBezTo>
                <a:cubicBezTo>
                  <a:pt x="785104" y="1730376"/>
                  <a:pt x="785104" y="1730376"/>
                  <a:pt x="784949" y="1730376"/>
                </a:cubicBezTo>
                <a:cubicBezTo>
                  <a:pt x="767085" y="1730376"/>
                  <a:pt x="752482" y="1716248"/>
                  <a:pt x="752482" y="1698778"/>
                </a:cubicBezTo>
                <a:cubicBezTo>
                  <a:pt x="752482" y="1681156"/>
                  <a:pt x="766928" y="1666876"/>
                  <a:pt x="784949" y="1666876"/>
                </a:cubicBezTo>
                <a:close/>
                <a:moveTo>
                  <a:pt x="1607338" y="1662113"/>
                </a:moveTo>
                <a:cubicBezTo>
                  <a:pt x="1607933" y="1662113"/>
                  <a:pt x="1608132" y="1662510"/>
                  <a:pt x="1608132" y="1662907"/>
                </a:cubicBezTo>
                <a:cubicBezTo>
                  <a:pt x="1608132" y="1663502"/>
                  <a:pt x="1607933" y="1663701"/>
                  <a:pt x="1607338" y="1663701"/>
                </a:cubicBezTo>
                <a:cubicBezTo>
                  <a:pt x="1606941" y="1663701"/>
                  <a:pt x="1606544" y="1663502"/>
                  <a:pt x="1606544" y="1662907"/>
                </a:cubicBezTo>
                <a:cubicBezTo>
                  <a:pt x="1606544" y="1662510"/>
                  <a:pt x="1606941" y="1662113"/>
                  <a:pt x="1607338" y="1662113"/>
                </a:cubicBezTo>
                <a:close/>
                <a:moveTo>
                  <a:pt x="4100584" y="1660525"/>
                </a:moveTo>
                <a:cubicBezTo>
                  <a:pt x="4111073" y="1660525"/>
                  <a:pt x="4119557" y="1669009"/>
                  <a:pt x="4119557" y="1679498"/>
                </a:cubicBezTo>
                <a:cubicBezTo>
                  <a:pt x="4119557" y="1689987"/>
                  <a:pt x="4111228" y="1698625"/>
                  <a:pt x="4100584" y="1698625"/>
                </a:cubicBezTo>
                <a:cubicBezTo>
                  <a:pt x="4090095" y="1698625"/>
                  <a:pt x="4081612" y="1690141"/>
                  <a:pt x="4081612" y="1679652"/>
                </a:cubicBezTo>
                <a:cubicBezTo>
                  <a:pt x="4081457" y="1669163"/>
                  <a:pt x="4089941" y="1660679"/>
                  <a:pt x="4100584" y="1660525"/>
                </a:cubicBezTo>
                <a:close/>
                <a:moveTo>
                  <a:pt x="84781" y="1658938"/>
                </a:moveTo>
                <a:cubicBezTo>
                  <a:pt x="84931" y="1658938"/>
                  <a:pt x="84931" y="1658938"/>
                  <a:pt x="84931" y="1658938"/>
                </a:cubicBezTo>
                <a:cubicBezTo>
                  <a:pt x="87935" y="1658938"/>
                  <a:pt x="90488" y="1661341"/>
                  <a:pt x="90488" y="1664494"/>
                </a:cubicBezTo>
                <a:cubicBezTo>
                  <a:pt x="90488" y="1667498"/>
                  <a:pt x="87935" y="1670051"/>
                  <a:pt x="84931" y="1670051"/>
                </a:cubicBezTo>
                <a:cubicBezTo>
                  <a:pt x="81777" y="1670051"/>
                  <a:pt x="79375" y="1667498"/>
                  <a:pt x="79375" y="1664494"/>
                </a:cubicBezTo>
                <a:cubicBezTo>
                  <a:pt x="79375" y="1661491"/>
                  <a:pt x="81777" y="1658938"/>
                  <a:pt x="84781" y="1658938"/>
                </a:cubicBezTo>
                <a:close/>
                <a:moveTo>
                  <a:pt x="2708194" y="1657351"/>
                </a:moveTo>
                <a:cubicBezTo>
                  <a:pt x="2709101" y="1657351"/>
                  <a:pt x="2709706" y="1658145"/>
                  <a:pt x="2709857" y="1658938"/>
                </a:cubicBezTo>
                <a:cubicBezTo>
                  <a:pt x="2709857" y="1659891"/>
                  <a:pt x="2709101" y="1660526"/>
                  <a:pt x="2708194" y="1660526"/>
                </a:cubicBezTo>
                <a:cubicBezTo>
                  <a:pt x="2707438" y="1660526"/>
                  <a:pt x="2706682" y="1659891"/>
                  <a:pt x="2706682" y="1658938"/>
                </a:cubicBezTo>
                <a:cubicBezTo>
                  <a:pt x="2706682" y="1658145"/>
                  <a:pt x="2707438" y="1657351"/>
                  <a:pt x="2708194" y="1657351"/>
                </a:cubicBezTo>
                <a:close/>
                <a:moveTo>
                  <a:pt x="1244379" y="1652588"/>
                </a:moveTo>
                <a:cubicBezTo>
                  <a:pt x="1244379" y="1652588"/>
                  <a:pt x="1244531" y="1652588"/>
                  <a:pt x="1244531" y="1652588"/>
                </a:cubicBezTo>
                <a:cubicBezTo>
                  <a:pt x="1261162" y="1652588"/>
                  <a:pt x="1274617" y="1666433"/>
                  <a:pt x="1274617" y="1683389"/>
                </a:cubicBezTo>
                <a:cubicBezTo>
                  <a:pt x="1274770" y="1700500"/>
                  <a:pt x="1261313" y="1714501"/>
                  <a:pt x="1244683" y="1714501"/>
                </a:cubicBezTo>
                <a:cubicBezTo>
                  <a:pt x="1244531" y="1714501"/>
                  <a:pt x="1244531" y="1714501"/>
                  <a:pt x="1244531" y="1714501"/>
                </a:cubicBezTo>
                <a:cubicBezTo>
                  <a:pt x="1227900" y="1714501"/>
                  <a:pt x="1214444" y="1700656"/>
                  <a:pt x="1214444" y="1683700"/>
                </a:cubicBezTo>
                <a:cubicBezTo>
                  <a:pt x="1214444" y="1666588"/>
                  <a:pt x="1227751" y="1652588"/>
                  <a:pt x="1244379" y="1652588"/>
                </a:cubicBezTo>
                <a:close/>
                <a:moveTo>
                  <a:pt x="3071729" y="1647826"/>
                </a:moveTo>
                <a:cubicBezTo>
                  <a:pt x="3088392" y="1647826"/>
                  <a:pt x="3101815" y="1660929"/>
                  <a:pt x="3101815" y="1677044"/>
                </a:cubicBezTo>
                <a:cubicBezTo>
                  <a:pt x="3101969" y="1693310"/>
                  <a:pt x="3088546" y="1706413"/>
                  <a:pt x="3071884" y="1706564"/>
                </a:cubicBezTo>
                <a:cubicBezTo>
                  <a:pt x="3071884" y="1706564"/>
                  <a:pt x="3071884" y="1706564"/>
                  <a:pt x="3071729" y="1706564"/>
                </a:cubicBezTo>
                <a:cubicBezTo>
                  <a:pt x="3055221" y="1706564"/>
                  <a:pt x="3041798" y="1693461"/>
                  <a:pt x="3041798" y="1677345"/>
                </a:cubicBezTo>
                <a:cubicBezTo>
                  <a:pt x="3041644" y="1661080"/>
                  <a:pt x="3055067" y="1647826"/>
                  <a:pt x="3071729" y="1647826"/>
                </a:cubicBezTo>
                <a:close/>
                <a:moveTo>
                  <a:pt x="3532028" y="1644651"/>
                </a:moveTo>
                <a:cubicBezTo>
                  <a:pt x="3532028" y="1644651"/>
                  <a:pt x="3532182" y="1644651"/>
                  <a:pt x="3532182" y="1644651"/>
                </a:cubicBezTo>
                <a:cubicBezTo>
                  <a:pt x="3556568" y="1644651"/>
                  <a:pt x="3576478" y="1664088"/>
                  <a:pt x="3576478" y="1688231"/>
                </a:cubicBezTo>
                <a:cubicBezTo>
                  <a:pt x="3576632" y="1712375"/>
                  <a:pt x="3556877" y="1731964"/>
                  <a:pt x="3532337" y="1731964"/>
                </a:cubicBezTo>
                <a:cubicBezTo>
                  <a:pt x="3532182" y="1731964"/>
                  <a:pt x="3532182" y="1731964"/>
                  <a:pt x="3532028" y="1731964"/>
                </a:cubicBezTo>
                <a:cubicBezTo>
                  <a:pt x="3507642" y="1731964"/>
                  <a:pt x="3487887" y="1712527"/>
                  <a:pt x="3487887" y="1688535"/>
                </a:cubicBezTo>
                <a:cubicBezTo>
                  <a:pt x="3487732" y="1664391"/>
                  <a:pt x="3507488" y="1644803"/>
                  <a:pt x="3532028" y="1644651"/>
                </a:cubicBezTo>
                <a:close/>
                <a:moveTo>
                  <a:pt x="651599" y="1643063"/>
                </a:moveTo>
                <a:cubicBezTo>
                  <a:pt x="651599" y="1643063"/>
                  <a:pt x="651753" y="1643063"/>
                  <a:pt x="651753" y="1643063"/>
                </a:cubicBezTo>
                <a:cubicBezTo>
                  <a:pt x="666194" y="1643063"/>
                  <a:pt x="677715" y="1654385"/>
                  <a:pt x="677870" y="1668388"/>
                </a:cubicBezTo>
                <a:cubicBezTo>
                  <a:pt x="677870" y="1682392"/>
                  <a:pt x="666194" y="1693863"/>
                  <a:pt x="651753" y="1693863"/>
                </a:cubicBezTo>
                <a:cubicBezTo>
                  <a:pt x="651753" y="1693863"/>
                  <a:pt x="651753" y="1693863"/>
                  <a:pt x="651599" y="1693863"/>
                </a:cubicBezTo>
                <a:cubicBezTo>
                  <a:pt x="637158" y="1693863"/>
                  <a:pt x="625482" y="1682541"/>
                  <a:pt x="625482" y="1668537"/>
                </a:cubicBezTo>
                <a:cubicBezTo>
                  <a:pt x="625482" y="1654534"/>
                  <a:pt x="637158" y="1643063"/>
                  <a:pt x="651599" y="1643063"/>
                </a:cubicBezTo>
                <a:close/>
                <a:moveTo>
                  <a:pt x="4232193" y="1641475"/>
                </a:moveTo>
                <a:cubicBezTo>
                  <a:pt x="4232193" y="1641475"/>
                  <a:pt x="4232347" y="1641475"/>
                  <a:pt x="4232347" y="1641475"/>
                </a:cubicBezTo>
                <a:cubicBezTo>
                  <a:pt x="4236662" y="1641475"/>
                  <a:pt x="4240207" y="1644899"/>
                  <a:pt x="4240207" y="1649412"/>
                </a:cubicBezTo>
                <a:cubicBezTo>
                  <a:pt x="4240207" y="1653770"/>
                  <a:pt x="4236662" y="1657350"/>
                  <a:pt x="4232347" y="1657350"/>
                </a:cubicBezTo>
                <a:cubicBezTo>
                  <a:pt x="4228031" y="1657350"/>
                  <a:pt x="4224486" y="1653770"/>
                  <a:pt x="4224332" y="1649412"/>
                </a:cubicBezTo>
                <a:cubicBezTo>
                  <a:pt x="4224332" y="1645055"/>
                  <a:pt x="4227877" y="1641475"/>
                  <a:pt x="4232193" y="1641475"/>
                </a:cubicBezTo>
                <a:close/>
                <a:moveTo>
                  <a:pt x="3664507" y="1617663"/>
                </a:moveTo>
                <a:cubicBezTo>
                  <a:pt x="3664661" y="1617663"/>
                  <a:pt x="3664661" y="1617663"/>
                  <a:pt x="3664816" y="1617663"/>
                </a:cubicBezTo>
                <a:cubicBezTo>
                  <a:pt x="3686953" y="1617663"/>
                  <a:pt x="3705065" y="1635336"/>
                  <a:pt x="3705065" y="1657122"/>
                </a:cubicBezTo>
                <a:cubicBezTo>
                  <a:pt x="3705220" y="1679060"/>
                  <a:pt x="3687108" y="1696886"/>
                  <a:pt x="3664816" y="1697038"/>
                </a:cubicBezTo>
                <a:cubicBezTo>
                  <a:pt x="3642524" y="1697038"/>
                  <a:pt x="3624412" y="1679365"/>
                  <a:pt x="3624412" y="1657427"/>
                </a:cubicBezTo>
                <a:cubicBezTo>
                  <a:pt x="3624257" y="1635488"/>
                  <a:pt x="3642215" y="1617663"/>
                  <a:pt x="3664507" y="1617663"/>
                </a:cubicBezTo>
                <a:close/>
                <a:moveTo>
                  <a:pt x="518172" y="1617663"/>
                </a:moveTo>
                <a:cubicBezTo>
                  <a:pt x="518172" y="1617663"/>
                  <a:pt x="518324" y="1617663"/>
                  <a:pt x="518324" y="1617663"/>
                </a:cubicBezTo>
                <a:cubicBezTo>
                  <a:pt x="530113" y="1617663"/>
                  <a:pt x="539603" y="1627188"/>
                  <a:pt x="539756" y="1639018"/>
                </a:cubicBezTo>
                <a:cubicBezTo>
                  <a:pt x="539756" y="1650847"/>
                  <a:pt x="530113" y="1660526"/>
                  <a:pt x="518477" y="1660526"/>
                </a:cubicBezTo>
                <a:cubicBezTo>
                  <a:pt x="518324" y="1660526"/>
                  <a:pt x="518324" y="1660526"/>
                  <a:pt x="518324" y="1660526"/>
                </a:cubicBezTo>
                <a:cubicBezTo>
                  <a:pt x="506537" y="1660526"/>
                  <a:pt x="497046" y="1651001"/>
                  <a:pt x="496893" y="1639171"/>
                </a:cubicBezTo>
                <a:cubicBezTo>
                  <a:pt x="496893" y="1627342"/>
                  <a:pt x="506384" y="1617663"/>
                  <a:pt x="518172" y="1617663"/>
                </a:cubicBezTo>
                <a:close/>
                <a:moveTo>
                  <a:pt x="1106341" y="1611313"/>
                </a:moveTo>
                <a:cubicBezTo>
                  <a:pt x="1106341" y="1611313"/>
                  <a:pt x="1106495" y="1611313"/>
                  <a:pt x="1106495" y="1611313"/>
                </a:cubicBezTo>
                <a:cubicBezTo>
                  <a:pt x="1128253" y="1611313"/>
                  <a:pt x="1146029" y="1628969"/>
                  <a:pt x="1146182" y="1650924"/>
                </a:cubicBezTo>
                <a:cubicBezTo>
                  <a:pt x="1146182" y="1672725"/>
                  <a:pt x="1128560" y="1690688"/>
                  <a:pt x="1106647" y="1690688"/>
                </a:cubicBezTo>
                <a:cubicBezTo>
                  <a:pt x="1106647" y="1690688"/>
                  <a:pt x="1106495" y="1690688"/>
                  <a:pt x="1106495" y="1690688"/>
                </a:cubicBezTo>
                <a:cubicBezTo>
                  <a:pt x="1084735" y="1690688"/>
                  <a:pt x="1066960" y="1673032"/>
                  <a:pt x="1066960" y="1651077"/>
                </a:cubicBezTo>
                <a:cubicBezTo>
                  <a:pt x="1066807" y="1629276"/>
                  <a:pt x="1084428" y="1611313"/>
                  <a:pt x="1106341" y="1611313"/>
                </a:cubicBezTo>
                <a:close/>
                <a:moveTo>
                  <a:pt x="1459623" y="1608138"/>
                </a:moveTo>
                <a:cubicBezTo>
                  <a:pt x="1467111" y="1608138"/>
                  <a:pt x="1473039" y="1614222"/>
                  <a:pt x="1473195" y="1621554"/>
                </a:cubicBezTo>
                <a:cubicBezTo>
                  <a:pt x="1473195" y="1629042"/>
                  <a:pt x="1467111" y="1635126"/>
                  <a:pt x="1459779" y="1635126"/>
                </a:cubicBezTo>
                <a:cubicBezTo>
                  <a:pt x="1459623" y="1635126"/>
                  <a:pt x="1459623" y="1635126"/>
                  <a:pt x="1459623" y="1635126"/>
                </a:cubicBezTo>
                <a:cubicBezTo>
                  <a:pt x="1452291" y="1635126"/>
                  <a:pt x="1446207" y="1629042"/>
                  <a:pt x="1446207" y="1621710"/>
                </a:cubicBezTo>
                <a:cubicBezTo>
                  <a:pt x="1446207" y="1614222"/>
                  <a:pt x="1452135" y="1608294"/>
                  <a:pt x="1459623" y="1608138"/>
                </a:cubicBezTo>
                <a:close/>
                <a:moveTo>
                  <a:pt x="3209692" y="1601788"/>
                </a:moveTo>
                <a:cubicBezTo>
                  <a:pt x="3209692" y="1601788"/>
                  <a:pt x="3209844" y="1601788"/>
                  <a:pt x="3209844" y="1601788"/>
                </a:cubicBezTo>
                <a:cubicBezTo>
                  <a:pt x="3232496" y="1601788"/>
                  <a:pt x="3250891" y="1620217"/>
                  <a:pt x="3251043" y="1642911"/>
                </a:cubicBezTo>
                <a:cubicBezTo>
                  <a:pt x="3251195" y="1665604"/>
                  <a:pt x="3232800" y="1684186"/>
                  <a:pt x="3209996" y="1684338"/>
                </a:cubicBezTo>
                <a:cubicBezTo>
                  <a:pt x="3209996" y="1684338"/>
                  <a:pt x="3209844" y="1684338"/>
                  <a:pt x="3209844" y="1684338"/>
                </a:cubicBezTo>
                <a:cubicBezTo>
                  <a:pt x="3187192" y="1684338"/>
                  <a:pt x="3168797" y="1665909"/>
                  <a:pt x="3168645" y="1643215"/>
                </a:cubicBezTo>
                <a:cubicBezTo>
                  <a:pt x="3168645" y="1620369"/>
                  <a:pt x="3186888" y="1601788"/>
                  <a:pt x="3209692" y="1601788"/>
                </a:cubicBezTo>
                <a:close/>
                <a:moveTo>
                  <a:pt x="2856623" y="1600201"/>
                </a:moveTo>
                <a:cubicBezTo>
                  <a:pt x="2865857" y="1600201"/>
                  <a:pt x="2873370" y="1607557"/>
                  <a:pt x="2873370" y="1616792"/>
                </a:cubicBezTo>
                <a:cubicBezTo>
                  <a:pt x="2873370" y="1626026"/>
                  <a:pt x="2866014" y="1633539"/>
                  <a:pt x="2856779" y="1633539"/>
                </a:cubicBezTo>
                <a:cubicBezTo>
                  <a:pt x="2847545" y="1633539"/>
                  <a:pt x="2840032" y="1626183"/>
                  <a:pt x="2840032" y="1616948"/>
                </a:cubicBezTo>
                <a:cubicBezTo>
                  <a:pt x="2840032" y="1607714"/>
                  <a:pt x="2847388" y="1600201"/>
                  <a:pt x="2856623" y="1600201"/>
                </a:cubicBezTo>
                <a:close/>
                <a:moveTo>
                  <a:pt x="386485" y="1592263"/>
                </a:moveTo>
                <a:cubicBezTo>
                  <a:pt x="386485" y="1592263"/>
                  <a:pt x="386638" y="1592263"/>
                  <a:pt x="386638" y="1592263"/>
                </a:cubicBezTo>
                <a:cubicBezTo>
                  <a:pt x="395856" y="1592263"/>
                  <a:pt x="403231" y="1599756"/>
                  <a:pt x="403231" y="1608932"/>
                </a:cubicBezTo>
                <a:cubicBezTo>
                  <a:pt x="403231" y="1618107"/>
                  <a:pt x="395856" y="1625601"/>
                  <a:pt x="386638" y="1625601"/>
                </a:cubicBezTo>
                <a:cubicBezTo>
                  <a:pt x="377421" y="1625601"/>
                  <a:pt x="369893" y="1618260"/>
                  <a:pt x="369893" y="1609085"/>
                </a:cubicBezTo>
                <a:cubicBezTo>
                  <a:pt x="369893" y="1599909"/>
                  <a:pt x="377267" y="1592416"/>
                  <a:pt x="386485" y="1592263"/>
                </a:cubicBezTo>
                <a:close/>
                <a:moveTo>
                  <a:pt x="3797859" y="1590676"/>
                </a:moveTo>
                <a:cubicBezTo>
                  <a:pt x="3798012" y="1590676"/>
                  <a:pt x="3798012" y="1590676"/>
                  <a:pt x="3798012" y="1590676"/>
                </a:cubicBezTo>
                <a:cubicBezTo>
                  <a:pt x="3817677" y="1590676"/>
                  <a:pt x="3833655" y="1606688"/>
                  <a:pt x="3833655" y="1626241"/>
                </a:cubicBezTo>
                <a:cubicBezTo>
                  <a:pt x="3833808" y="1645948"/>
                  <a:pt x="3817831" y="1662114"/>
                  <a:pt x="3798166" y="1662114"/>
                </a:cubicBezTo>
                <a:cubicBezTo>
                  <a:pt x="3778501" y="1662114"/>
                  <a:pt x="3762524" y="1646256"/>
                  <a:pt x="3762370" y="1626549"/>
                </a:cubicBezTo>
                <a:cubicBezTo>
                  <a:pt x="3762370" y="1606842"/>
                  <a:pt x="3778194" y="1590830"/>
                  <a:pt x="3797859" y="1590676"/>
                </a:cubicBezTo>
                <a:close/>
                <a:moveTo>
                  <a:pt x="1701701" y="1585913"/>
                </a:moveTo>
                <a:cubicBezTo>
                  <a:pt x="1702635" y="1585913"/>
                  <a:pt x="1703382" y="1586660"/>
                  <a:pt x="1703195" y="1587407"/>
                </a:cubicBezTo>
                <a:cubicBezTo>
                  <a:pt x="1703382" y="1588341"/>
                  <a:pt x="1702635" y="1589088"/>
                  <a:pt x="1701701" y="1589088"/>
                </a:cubicBezTo>
                <a:cubicBezTo>
                  <a:pt x="1700954" y="1589088"/>
                  <a:pt x="1700207" y="1588341"/>
                  <a:pt x="1700207" y="1587407"/>
                </a:cubicBezTo>
                <a:cubicBezTo>
                  <a:pt x="1700207" y="1586660"/>
                  <a:pt x="1700954" y="1585913"/>
                  <a:pt x="1701701" y="1585913"/>
                </a:cubicBezTo>
                <a:close/>
                <a:moveTo>
                  <a:pt x="970688" y="1582738"/>
                </a:moveTo>
                <a:cubicBezTo>
                  <a:pt x="970688" y="1582738"/>
                  <a:pt x="970688" y="1582738"/>
                  <a:pt x="970840" y="1582738"/>
                </a:cubicBezTo>
                <a:cubicBezTo>
                  <a:pt x="991285" y="1582738"/>
                  <a:pt x="1008069" y="1599369"/>
                  <a:pt x="1008069" y="1619968"/>
                </a:cubicBezTo>
                <a:cubicBezTo>
                  <a:pt x="1008069" y="1640414"/>
                  <a:pt x="991591" y="1657198"/>
                  <a:pt x="970992" y="1657351"/>
                </a:cubicBezTo>
                <a:cubicBezTo>
                  <a:pt x="970992" y="1657351"/>
                  <a:pt x="970992" y="1657351"/>
                  <a:pt x="970840" y="1657351"/>
                </a:cubicBezTo>
                <a:cubicBezTo>
                  <a:pt x="950395" y="1657351"/>
                  <a:pt x="933611" y="1640719"/>
                  <a:pt x="933611" y="1620121"/>
                </a:cubicBezTo>
                <a:cubicBezTo>
                  <a:pt x="933458" y="1599522"/>
                  <a:pt x="950089" y="1582890"/>
                  <a:pt x="970688" y="1582738"/>
                </a:cubicBezTo>
                <a:close/>
                <a:moveTo>
                  <a:pt x="2613895" y="1581151"/>
                </a:moveTo>
                <a:cubicBezTo>
                  <a:pt x="2615209" y="1581151"/>
                  <a:pt x="2616195" y="1582301"/>
                  <a:pt x="2616195" y="1583614"/>
                </a:cubicBezTo>
                <a:cubicBezTo>
                  <a:pt x="2616195" y="1584928"/>
                  <a:pt x="2615209" y="1585914"/>
                  <a:pt x="2613895" y="1585914"/>
                </a:cubicBezTo>
                <a:cubicBezTo>
                  <a:pt x="2612582" y="1585914"/>
                  <a:pt x="2611596" y="1584928"/>
                  <a:pt x="2611432" y="1583614"/>
                </a:cubicBezTo>
                <a:cubicBezTo>
                  <a:pt x="2611432" y="1582301"/>
                  <a:pt x="2612582" y="1581315"/>
                  <a:pt x="2613895" y="1581151"/>
                </a:cubicBezTo>
                <a:close/>
                <a:moveTo>
                  <a:pt x="3929851" y="1576388"/>
                </a:moveTo>
                <a:cubicBezTo>
                  <a:pt x="3929851" y="1576388"/>
                  <a:pt x="3929851" y="1576388"/>
                  <a:pt x="3930002" y="1576388"/>
                </a:cubicBezTo>
                <a:cubicBezTo>
                  <a:pt x="3939960" y="1576388"/>
                  <a:pt x="3948107" y="1584855"/>
                  <a:pt x="3948107" y="1595359"/>
                </a:cubicBezTo>
                <a:cubicBezTo>
                  <a:pt x="3948107" y="1605864"/>
                  <a:pt x="3939960" y="1614331"/>
                  <a:pt x="3930002" y="1614488"/>
                </a:cubicBezTo>
                <a:cubicBezTo>
                  <a:pt x="3929851" y="1614488"/>
                  <a:pt x="3929851" y="1614488"/>
                  <a:pt x="3929851" y="1614488"/>
                </a:cubicBezTo>
                <a:cubicBezTo>
                  <a:pt x="3919893" y="1614488"/>
                  <a:pt x="3911594" y="1606021"/>
                  <a:pt x="3911594" y="1595516"/>
                </a:cubicBezTo>
                <a:cubicBezTo>
                  <a:pt x="3911594" y="1585011"/>
                  <a:pt x="3919742" y="1576545"/>
                  <a:pt x="3929851" y="1576388"/>
                </a:cubicBezTo>
                <a:close/>
                <a:moveTo>
                  <a:pt x="253132" y="1568450"/>
                </a:moveTo>
                <a:cubicBezTo>
                  <a:pt x="258960" y="1568450"/>
                  <a:pt x="263529" y="1573140"/>
                  <a:pt x="263529" y="1578769"/>
                </a:cubicBezTo>
                <a:cubicBezTo>
                  <a:pt x="263529" y="1584397"/>
                  <a:pt x="258960" y="1589088"/>
                  <a:pt x="253289" y="1589088"/>
                </a:cubicBezTo>
                <a:cubicBezTo>
                  <a:pt x="253289" y="1589088"/>
                  <a:pt x="253132" y="1589088"/>
                  <a:pt x="253132" y="1589088"/>
                </a:cubicBezTo>
                <a:cubicBezTo>
                  <a:pt x="247460" y="1589088"/>
                  <a:pt x="242891" y="1584554"/>
                  <a:pt x="242891" y="1578925"/>
                </a:cubicBezTo>
                <a:cubicBezTo>
                  <a:pt x="242891" y="1573140"/>
                  <a:pt x="247460" y="1568606"/>
                  <a:pt x="253132" y="1568450"/>
                </a:cubicBezTo>
                <a:close/>
                <a:moveTo>
                  <a:pt x="3345344" y="1560513"/>
                </a:moveTo>
                <a:cubicBezTo>
                  <a:pt x="3345498" y="1560513"/>
                  <a:pt x="3345498" y="1560513"/>
                  <a:pt x="3345652" y="1560513"/>
                </a:cubicBezTo>
                <a:cubicBezTo>
                  <a:pt x="3373040" y="1560513"/>
                  <a:pt x="3395350" y="1582704"/>
                  <a:pt x="3395504" y="1610288"/>
                </a:cubicBezTo>
                <a:cubicBezTo>
                  <a:pt x="3395658" y="1637873"/>
                  <a:pt x="3373348" y="1660372"/>
                  <a:pt x="3345805" y="1660526"/>
                </a:cubicBezTo>
                <a:cubicBezTo>
                  <a:pt x="3345652" y="1660526"/>
                  <a:pt x="3345652" y="1660526"/>
                  <a:pt x="3345498" y="1660526"/>
                </a:cubicBezTo>
                <a:cubicBezTo>
                  <a:pt x="3318110" y="1660526"/>
                  <a:pt x="3295799" y="1638181"/>
                  <a:pt x="3295645" y="1610596"/>
                </a:cubicBezTo>
                <a:cubicBezTo>
                  <a:pt x="3295645" y="1583012"/>
                  <a:pt x="3317802" y="1560667"/>
                  <a:pt x="3345344" y="1560513"/>
                </a:cubicBezTo>
                <a:close/>
                <a:moveTo>
                  <a:pt x="1314379" y="1558926"/>
                </a:moveTo>
                <a:cubicBezTo>
                  <a:pt x="1328431" y="1558926"/>
                  <a:pt x="1339702" y="1570232"/>
                  <a:pt x="1339702" y="1584171"/>
                </a:cubicBezTo>
                <a:cubicBezTo>
                  <a:pt x="1339856" y="1598265"/>
                  <a:pt x="1328431" y="1609726"/>
                  <a:pt x="1314534" y="1609726"/>
                </a:cubicBezTo>
                <a:cubicBezTo>
                  <a:pt x="1314534" y="1609726"/>
                  <a:pt x="1314379" y="1609726"/>
                  <a:pt x="1314379" y="1609726"/>
                </a:cubicBezTo>
                <a:cubicBezTo>
                  <a:pt x="1300482" y="1609726"/>
                  <a:pt x="1289056" y="1598420"/>
                  <a:pt x="1289056" y="1584326"/>
                </a:cubicBezTo>
                <a:cubicBezTo>
                  <a:pt x="1289056" y="1570387"/>
                  <a:pt x="1300327" y="1558926"/>
                  <a:pt x="1314379" y="1558926"/>
                </a:cubicBezTo>
                <a:close/>
                <a:moveTo>
                  <a:pt x="834952" y="1558926"/>
                </a:moveTo>
                <a:cubicBezTo>
                  <a:pt x="851477" y="1558926"/>
                  <a:pt x="865037" y="1572013"/>
                  <a:pt x="865037" y="1588295"/>
                </a:cubicBezTo>
                <a:cubicBezTo>
                  <a:pt x="865193" y="1604425"/>
                  <a:pt x="851788" y="1617664"/>
                  <a:pt x="835109" y="1617664"/>
                </a:cubicBezTo>
                <a:cubicBezTo>
                  <a:pt x="835109" y="1617664"/>
                  <a:pt x="835109" y="1617664"/>
                  <a:pt x="834952" y="1617664"/>
                </a:cubicBezTo>
                <a:cubicBezTo>
                  <a:pt x="818430" y="1617664"/>
                  <a:pt x="805025" y="1604577"/>
                  <a:pt x="804869" y="1588447"/>
                </a:cubicBezTo>
                <a:cubicBezTo>
                  <a:pt x="804869" y="1572317"/>
                  <a:pt x="818275" y="1559078"/>
                  <a:pt x="834952" y="1558926"/>
                </a:cubicBezTo>
                <a:close/>
                <a:moveTo>
                  <a:pt x="4062407" y="1554163"/>
                </a:moveTo>
                <a:cubicBezTo>
                  <a:pt x="4068453" y="1554163"/>
                  <a:pt x="4073356" y="1558867"/>
                  <a:pt x="4073519" y="1564482"/>
                </a:cubicBezTo>
                <a:cubicBezTo>
                  <a:pt x="4073519" y="1570097"/>
                  <a:pt x="4068453" y="1574801"/>
                  <a:pt x="4062407" y="1574801"/>
                </a:cubicBezTo>
                <a:cubicBezTo>
                  <a:pt x="4056360" y="1574801"/>
                  <a:pt x="4051294" y="1570248"/>
                  <a:pt x="4051294" y="1564634"/>
                </a:cubicBezTo>
                <a:cubicBezTo>
                  <a:pt x="4051294" y="1558867"/>
                  <a:pt x="4056197" y="1554315"/>
                  <a:pt x="4062407" y="1554163"/>
                </a:cubicBezTo>
                <a:close/>
                <a:moveTo>
                  <a:pt x="3001804" y="1549401"/>
                </a:moveTo>
                <a:cubicBezTo>
                  <a:pt x="3001804" y="1549401"/>
                  <a:pt x="3001957" y="1549401"/>
                  <a:pt x="3001957" y="1549401"/>
                </a:cubicBezTo>
                <a:cubicBezTo>
                  <a:pt x="3017696" y="1549401"/>
                  <a:pt x="3030379" y="1562084"/>
                  <a:pt x="3030532" y="1577823"/>
                </a:cubicBezTo>
                <a:cubicBezTo>
                  <a:pt x="3030532" y="1593562"/>
                  <a:pt x="3017849" y="1606398"/>
                  <a:pt x="3002110" y="1606551"/>
                </a:cubicBezTo>
                <a:cubicBezTo>
                  <a:pt x="3001957" y="1606551"/>
                  <a:pt x="3001957" y="1606551"/>
                  <a:pt x="3001957" y="1606551"/>
                </a:cubicBezTo>
                <a:cubicBezTo>
                  <a:pt x="2986218" y="1606551"/>
                  <a:pt x="2973382" y="1593715"/>
                  <a:pt x="2973382" y="1577976"/>
                </a:cubicBezTo>
                <a:cubicBezTo>
                  <a:pt x="2973382" y="1562237"/>
                  <a:pt x="2986065" y="1549401"/>
                  <a:pt x="3001804" y="1549401"/>
                </a:cubicBezTo>
                <a:close/>
                <a:moveTo>
                  <a:pt x="120650" y="1544638"/>
                </a:moveTo>
                <a:cubicBezTo>
                  <a:pt x="123262" y="1544638"/>
                  <a:pt x="125413" y="1546824"/>
                  <a:pt x="125413" y="1549478"/>
                </a:cubicBezTo>
                <a:cubicBezTo>
                  <a:pt x="125413" y="1552133"/>
                  <a:pt x="123262" y="1554163"/>
                  <a:pt x="120650" y="1554163"/>
                </a:cubicBezTo>
                <a:cubicBezTo>
                  <a:pt x="118039" y="1554163"/>
                  <a:pt x="116041" y="1552133"/>
                  <a:pt x="115888" y="1549478"/>
                </a:cubicBezTo>
                <a:cubicBezTo>
                  <a:pt x="115888" y="1546824"/>
                  <a:pt x="118039" y="1544638"/>
                  <a:pt x="120650" y="1544638"/>
                </a:cubicBezTo>
                <a:close/>
                <a:moveTo>
                  <a:pt x="3481228" y="1535113"/>
                </a:moveTo>
                <a:cubicBezTo>
                  <a:pt x="3481228" y="1535113"/>
                  <a:pt x="3481228" y="1535113"/>
                  <a:pt x="3481382" y="1535113"/>
                </a:cubicBezTo>
                <a:cubicBezTo>
                  <a:pt x="3505768" y="1535113"/>
                  <a:pt x="3525678" y="1554431"/>
                  <a:pt x="3525678" y="1578617"/>
                </a:cubicBezTo>
                <a:cubicBezTo>
                  <a:pt x="3525832" y="1602651"/>
                  <a:pt x="3505922" y="1622426"/>
                  <a:pt x="3481537" y="1622426"/>
                </a:cubicBezTo>
                <a:cubicBezTo>
                  <a:pt x="3481382" y="1622426"/>
                  <a:pt x="3481382" y="1622426"/>
                  <a:pt x="3481382" y="1622426"/>
                </a:cubicBezTo>
                <a:cubicBezTo>
                  <a:pt x="3456996" y="1622426"/>
                  <a:pt x="3437086" y="1602955"/>
                  <a:pt x="3437086" y="1578921"/>
                </a:cubicBezTo>
                <a:cubicBezTo>
                  <a:pt x="3436932" y="1554735"/>
                  <a:pt x="3456688" y="1535113"/>
                  <a:pt x="3481228" y="1535113"/>
                </a:cubicBezTo>
                <a:close/>
                <a:moveTo>
                  <a:pt x="699146" y="1531938"/>
                </a:moveTo>
                <a:cubicBezTo>
                  <a:pt x="699301" y="1531938"/>
                  <a:pt x="699301" y="1531938"/>
                  <a:pt x="699301" y="1531938"/>
                </a:cubicBezTo>
                <a:cubicBezTo>
                  <a:pt x="712834" y="1531938"/>
                  <a:pt x="723906" y="1542976"/>
                  <a:pt x="723906" y="1556468"/>
                </a:cubicBezTo>
                <a:cubicBezTo>
                  <a:pt x="723906" y="1569959"/>
                  <a:pt x="712988" y="1580998"/>
                  <a:pt x="699455" y="1581151"/>
                </a:cubicBezTo>
                <a:cubicBezTo>
                  <a:pt x="699301" y="1581151"/>
                  <a:pt x="699301" y="1581151"/>
                  <a:pt x="699301" y="1581151"/>
                </a:cubicBezTo>
                <a:cubicBezTo>
                  <a:pt x="685766" y="1581151"/>
                  <a:pt x="674695" y="1570112"/>
                  <a:pt x="674695" y="1556621"/>
                </a:cubicBezTo>
                <a:cubicBezTo>
                  <a:pt x="674695" y="1543130"/>
                  <a:pt x="685613" y="1532091"/>
                  <a:pt x="699146" y="1531938"/>
                </a:cubicBezTo>
                <a:close/>
                <a:moveTo>
                  <a:pt x="4194963" y="1530350"/>
                </a:moveTo>
                <a:cubicBezTo>
                  <a:pt x="4197168" y="1530497"/>
                  <a:pt x="4198785" y="1532114"/>
                  <a:pt x="4198785" y="1534319"/>
                </a:cubicBezTo>
                <a:cubicBezTo>
                  <a:pt x="4198932" y="1536524"/>
                  <a:pt x="4197168" y="1538288"/>
                  <a:pt x="4194963" y="1538288"/>
                </a:cubicBezTo>
                <a:cubicBezTo>
                  <a:pt x="4192758" y="1538288"/>
                  <a:pt x="4190994" y="1536524"/>
                  <a:pt x="4190994" y="1534319"/>
                </a:cubicBezTo>
                <a:cubicBezTo>
                  <a:pt x="4190994" y="1532261"/>
                  <a:pt x="4192758" y="1530497"/>
                  <a:pt x="4194963" y="1530350"/>
                </a:cubicBezTo>
                <a:close/>
                <a:moveTo>
                  <a:pt x="2769313" y="1525588"/>
                </a:moveTo>
                <a:cubicBezTo>
                  <a:pt x="2769313" y="1525588"/>
                  <a:pt x="2769313" y="1525588"/>
                  <a:pt x="2769463" y="1525588"/>
                </a:cubicBezTo>
                <a:cubicBezTo>
                  <a:pt x="2773373" y="1525588"/>
                  <a:pt x="2776532" y="1528780"/>
                  <a:pt x="2776532" y="1532732"/>
                </a:cubicBezTo>
                <a:cubicBezTo>
                  <a:pt x="2776532" y="1536684"/>
                  <a:pt x="2773373" y="1539876"/>
                  <a:pt x="2769463" y="1539876"/>
                </a:cubicBezTo>
                <a:cubicBezTo>
                  <a:pt x="2765553" y="1539876"/>
                  <a:pt x="2762394" y="1536684"/>
                  <a:pt x="2762394" y="1532732"/>
                </a:cubicBezTo>
                <a:cubicBezTo>
                  <a:pt x="2762244" y="1528780"/>
                  <a:pt x="2765402" y="1525588"/>
                  <a:pt x="2769313" y="1525588"/>
                </a:cubicBezTo>
                <a:close/>
                <a:moveTo>
                  <a:pt x="1806569" y="1525588"/>
                </a:moveTo>
                <a:cubicBezTo>
                  <a:pt x="1807562" y="1525588"/>
                  <a:pt x="1808157" y="1525886"/>
                  <a:pt x="1808157" y="1526382"/>
                </a:cubicBezTo>
                <a:cubicBezTo>
                  <a:pt x="1808157" y="1526779"/>
                  <a:pt x="1807562" y="1527176"/>
                  <a:pt x="1806569" y="1527176"/>
                </a:cubicBezTo>
                <a:cubicBezTo>
                  <a:pt x="1805776" y="1527176"/>
                  <a:pt x="1804982" y="1526779"/>
                  <a:pt x="1804982" y="1526382"/>
                </a:cubicBezTo>
                <a:cubicBezTo>
                  <a:pt x="1804982" y="1525886"/>
                  <a:pt x="1805577" y="1525588"/>
                  <a:pt x="1806569" y="1525588"/>
                </a:cubicBezTo>
                <a:close/>
                <a:moveTo>
                  <a:pt x="1546219" y="1524001"/>
                </a:moveTo>
                <a:cubicBezTo>
                  <a:pt x="1553307" y="1524001"/>
                  <a:pt x="1558919" y="1529963"/>
                  <a:pt x="1558919" y="1537338"/>
                </a:cubicBezTo>
                <a:cubicBezTo>
                  <a:pt x="1558919" y="1544870"/>
                  <a:pt x="1553307" y="1550989"/>
                  <a:pt x="1546219" y="1550989"/>
                </a:cubicBezTo>
                <a:cubicBezTo>
                  <a:pt x="1539131" y="1550989"/>
                  <a:pt x="1533519" y="1544870"/>
                  <a:pt x="1533519" y="1537495"/>
                </a:cubicBezTo>
                <a:cubicBezTo>
                  <a:pt x="1533519" y="1529963"/>
                  <a:pt x="1539131" y="1524001"/>
                  <a:pt x="1546219" y="1524001"/>
                </a:cubicBezTo>
                <a:close/>
                <a:moveTo>
                  <a:pt x="3615449" y="1511301"/>
                </a:moveTo>
                <a:cubicBezTo>
                  <a:pt x="3615449" y="1511301"/>
                  <a:pt x="3615603" y="1511301"/>
                  <a:pt x="3615603" y="1511301"/>
                </a:cubicBezTo>
                <a:cubicBezTo>
                  <a:pt x="3635114" y="1511301"/>
                  <a:pt x="3651092" y="1527193"/>
                  <a:pt x="3651245" y="1546943"/>
                </a:cubicBezTo>
                <a:cubicBezTo>
                  <a:pt x="3651245" y="1566692"/>
                  <a:pt x="3635268" y="1582739"/>
                  <a:pt x="3615603" y="1582739"/>
                </a:cubicBezTo>
                <a:cubicBezTo>
                  <a:pt x="3615603" y="1582739"/>
                  <a:pt x="3615449" y="1582739"/>
                  <a:pt x="3615449" y="1582739"/>
                </a:cubicBezTo>
                <a:cubicBezTo>
                  <a:pt x="3595938" y="1582739"/>
                  <a:pt x="3579961" y="1566847"/>
                  <a:pt x="3579961" y="1547251"/>
                </a:cubicBezTo>
                <a:cubicBezTo>
                  <a:pt x="3579807" y="1527347"/>
                  <a:pt x="3595785" y="1511301"/>
                  <a:pt x="3615449" y="1511301"/>
                </a:cubicBezTo>
                <a:close/>
                <a:moveTo>
                  <a:pt x="1172299" y="1511301"/>
                </a:moveTo>
                <a:cubicBezTo>
                  <a:pt x="1172299" y="1511301"/>
                  <a:pt x="1172299" y="1511301"/>
                  <a:pt x="1172452" y="1511301"/>
                </a:cubicBezTo>
                <a:cubicBezTo>
                  <a:pt x="1192898" y="1511301"/>
                  <a:pt x="1209530" y="1527966"/>
                  <a:pt x="1209682" y="1548454"/>
                </a:cubicBezTo>
                <a:cubicBezTo>
                  <a:pt x="1209682" y="1569095"/>
                  <a:pt x="1193051" y="1585914"/>
                  <a:pt x="1172605" y="1585914"/>
                </a:cubicBezTo>
                <a:cubicBezTo>
                  <a:pt x="1172452" y="1585914"/>
                  <a:pt x="1172452" y="1585914"/>
                  <a:pt x="1172452" y="1585914"/>
                </a:cubicBezTo>
                <a:cubicBezTo>
                  <a:pt x="1151853" y="1585914"/>
                  <a:pt x="1135223" y="1569248"/>
                  <a:pt x="1135070" y="1548760"/>
                </a:cubicBezTo>
                <a:cubicBezTo>
                  <a:pt x="1135070" y="1528119"/>
                  <a:pt x="1151702" y="1511301"/>
                  <a:pt x="1172299" y="1511301"/>
                </a:cubicBezTo>
                <a:close/>
                <a:moveTo>
                  <a:pt x="565080" y="1506538"/>
                </a:moveTo>
                <a:cubicBezTo>
                  <a:pt x="576503" y="1506538"/>
                  <a:pt x="585642" y="1515676"/>
                  <a:pt x="585642" y="1527099"/>
                </a:cubicBezTo>
                <a:cubicBezTo>
                  <a:pt x="585794" y="1538370"/>
                  <a:pt x="576503" y="1547661"/>
                  <a:pt x="565080" y="1547813"/>
                </a:cubicBezTo>
                <a:cubicBezTo>
                  <a:pt x="553810" y="1547813"/>
                  <a:pt x="544519" y="1538522"/>
                  <a:pt x="544519" y="1527252"/>
                </a:cubicBezTo>
                <a:cubicBezTo>
                  <a:pt x="544519" y="1515829"/>
                  <a:pt x="553657" y="1506538"/>
                  <a:pt x="565080" y="1506538"/>
                </a:cubicBezTo>
                <a:close/>
                <a:moveTo>
                  <a:pt x="3143092" y="1503363"/>
                </a:moveTo>
                <a:cubicBezTo>
                  <a:pt x="3143092" y="1503363"/>
                  <a:pt x="3143092" y="1503363"/>
                  <a:pt x="3143245" y="1503363"/>
                </a:cubicBezTo>
                <a:cubicBezTo>
                  <a:pt x="3164055" y="1503363"/>
                  <a:pt x="3181039" y="1520381"/>
                  <a:pt x="3181192" y="1541233"/>
                </a:cubicBezTo>
                <a:cubicBezTo>
                  <a:pt x="3181345" y="1562238"/>
                  <a:pt x="3164361" y="1579410"/>
                  <a:pt x="3143398" y="1579563"/>
                </a:cubicBezTo>
                <a:cubicBezTo>
                  <a:pt x="3143245" y="1579563"/>
                  <a:pt x="3143245" y="1579563"/>
                  <a:pt x="3143245" y="1579563"/>
                </a:cubicBezTo>
                <a:cubicBezTo>
                  <a:pt x="3122282" y="1579563"/>
                  <a:pt x="3105298" y="1562544"/>
                  <a:pt x="3105145" y="1541540"/>
                </a:cubicBezTo>
                <a:cubicBezTo>
                  <a:pt x="3105145" y="1520535"/>
                  <a:pt x="3122129" y="1503363"/>
                  <a:pt x="3143092" y="1503363"/>
                </a:cubicBezTo>
                <a:close/>
                <a:moveTo>
                  <a:pt x="3750314" y="1487488"/>
                </a:moveTo>
                <a:cubicBezTo>
                  <a:pt x="3750314" y="1487488"/>
                  <a:pt x="3750464" y="1487488"/>
                  <a:pt x="3750464" y="1487488"/>
                </a:cubicBezTo>
                <a:cubicBezTo>
                  <a:pt x="3765781" y="1487488"/>
                  <a:pt x="3778095" y="1499952"/>
                  <a:pt x="3778245" y="1515119"/>
                </a:cubicBezTo>
                <a:cubicBezTo>
                  <a:pt x="3778245" y="1530437"/>
                  <a:pt x="3765781" y="1542901"/>
                  <a:pt x="3750614" y="1543051"/>
                </a:cubicBezTo>
                <a:cubicBezTo>
                  <a:pt x="3750464" y="1543051"/>
                  <a:pt x="3750464" y="1543051"/>
                  <a:pt x="3750464" y="1543051"/>
                </a:cubicBezTo>
                <a:cubicBezTo>
                  <a:pt x="3735146" y="1543051"/>
                  <a:pt x="3722832" y="1530587"/>
                  <a:pt x="3722682" y="1515420"/>
                </a:cubicBezTo>
                <a:cubicBezTo>
                  <a:pt x="3722682" y="1500102"/>
                  <a:pt x="3734996" y="1487638"/>
                  <a:pt x="3750314" y="1487488"/>
                </a:cubicBezTo>
                <a:close/>
                <a:moveTo>
                  <a:pt x="430859" y="1479551"/>
                </a:moveTo>
                <a:cubicBezTo>
                  <a:pt x="430859" y="1479551"/>
                  <a:pt x="431012" y="1479551"/>
                  <a:pt x="431012" y="1479551"/>
                </a:cubicBezTo>
                <a:cubicBezTo>
                  <a:pt x="440188" y="1479551"/>
                  <a:pt x="447528" y="1487044"/>
                  <a:pt x="447681" y="1496220"/>
                </a:cubicBezTo>
                <a:cubicBezTo>
                  <a:pt x="447681" y="1505395"/>
                  <a:pt x="440188" y="1512889"/>
                  <a:pt x="431012" y="1512889"/>
                </a:cubicBezTo>
                <a:cubicBezTo>
                  <a:pt x="421836" y="1512889"/>
                  <a:pt x="414343" y="1505548"/>
                  <a:pt x="414343" y="1496373"/>
                </a:cubicBezTo>
                <a:cubicBezTo>
                  <a:pt x="414343" y="1487197"/>
                  <a:pt x="421683" y="1479704"/>
                  <a:pt x="430859" y="1479551"/>
                </a:cubicBezTo>
                <a:close/>
                <a:moveTo>
                  <a:pt x="1919204" y="1477963"/>
                </a:moveTo>
                <a:cubicBezTo>
                  <a:pt x="1921063" y="1477963"/>
                  <a:pt x="1922457" y="1479357"/>
                  <a:pt x="1922457" y="1481060"/>
                </a:cubicBezTo>
                <a:cubicBezTo>
                  <a:pt x="1922457" y="1482919"/>
                  <a:pt x="1921063" y="1484313"/>
                  <a:pt x="1919359" y="1484313"/>
                </a:cubicBezTo>
                <a:cubicBezTo>
                  <a:pt x="1917656" y="1484313"/>
                  <a:pt x="1916107" y="1482919"/>
                  <a:pt x="1916107" y="1481060"/>
                </a:cubicBezTo>
                <a:cubicBezTo>
                  <a:pt x="1916107" y="1479357"/>
                  <a:pt x="1917501" y="1477963"/>
                  <a:pt x="1919204" y="1477963"/>
                </a:cubicBezTo>
                <a:close/>
                <a:moveTo>
                  <a:pt x="2396245" y="1476376"/>
                </a:moveTo>
                <a:cubicBezTo>
                  <a:pt x="2396245" y="1476376"/>
                  <a:pt x="2396245" y="1476376"/>
                  <a:pt x="2396407" y="1476376"/>
                </a:cubicBezTo>
                <a:cubicBezTo>
                  <a:pt x="2398513" y="1476376"/>
                  <a:pt x="2400295" y="1478158"/>
                  <a:pt x="2400295" y="1480264"/>
                </a:cubicBezTo>
                <a:cubicBezTo>
                  <a:pt x="2400295" y="1482532"/>
                  <a:pt x="2398513" y="1484314"/>
                  <a:pt x="2396407" y="1484314"/>
                </a:cubicBezTo>
                <a:cubicBezTo>
                  <a:pt x="2396407" y="1484314"/>
                  <a:pt x="2396407" y="1484314"/>
                  <a:pt x="2396245" y="1484314"/>
                </a:cubicBezTo>
                <a:cubicBezTo>
                  <a:pt x="2394139" y="1484314"/>
                  <a:pt x="2392357" y="1482532"/>
                  <a:pt x="2392357" y="1480264"/>
                </a:cubicBezTo>
                <a:cubicBezTo>
                  <a:pt x="2392357" y="1478158"/>
                  <a:pt x="2394139" y="1476376"/>
                  <a:pt x="2396245" y="1476376"/>
                </a:cubicBezTo>
                <a:close/>
                <a:moveTo>
                  <a:pt x="1032599" y="1473201"/>
                </a:moveTo>
                <a:cubicBezTo>
                  <a:pt x="1032599" y="1473201"/>
                  <a:pt x="1032599" y="1473201"/>
                  <a:pt x="1032753" y="1473201"/>
                </a:cubicBezTo>
                <a:cubicBezTo>
                  <a:pt x="1055810" y="1473201"/>
                  <a:pt x="1074593" y="1492017"/>
                  <a:pt x="1074745" y="1515117"/>
                </a:cubicBezTo>
                <a:cubicBezTo>
                  <a:pt x="1074745" y="1538370"/>
                  <a:pt x="1056116" y="1557339"/>
                  <a:pt x="1032904" y="1557339"/>
                </a:cubicBezTo>
                <a:cubicBezTo>
                  <a:pt x="1032753" y="1557339"/>
                  <a:pt x="1032753" y="1557339"/>
                  <a:pt x="1032753" y="1557339"/>
                </a:cubicBezTo>
                <a:cubicBezTo>
                  <a:pt x="1009694" y="1557339"/>
                  <a:pt x="990760" y="1538676"/>
                  <a:pt x="990760" y="1515423"/>
                </a:cubicBezTo>
                <a:cubicBezTo>
                  <a:pt x="990607" y="1492323"/>
                  <a:pt x="1009389" y="1473354"/>
                  <a:pt x="1032599" y="1473201"/>
                </a:cubicBezTo>
                <a:close/>
                <a:moveTo>
                  <a:pt x="1394539" y="1468438"/>
                </a:moveTo>
                <a:cubicBezTo>
                  <a:pt x="1394539" y="1468438"/>
                  <a:pt x="1394688" y="1468438"/>
                  <a:pt x="1394688" y="1468438"/>
                </a:cubicBezTo>
                <a:cubicBezTo>
                  <a:pt x="1408151" y="1468438"/>
                  <a:pt x="1419220" y="1479710"/>
                  <a:pt x="1419220" y="1493761"/>
                </a:cubicBezTo>
                <a:cubicBezTo>
                  <a:pt x="1419220" y="1507657"/>
                  <a:pt x="1408300" y="1519083"/>
                  <a:pt x="1394688" y="1519238"/>
                </a:cubicBezTo>
                <a:cubicBezTo>
                  <a:pt x="1381076" y="1519238"/>
                  <a:pt x="1370169" y="1507812"/>
                  <a:pt x="1370018" y="1493915"/>
                </a:cubicBezTo>
                <a:cubicBezTo>
                  <a:pt x="1370018" y="1479864"/>
                  <a:pt x="1381076" y="1468592"/>
                  <a:pt x="1394539" y="1468438"/>
                </a:cubicBezTo>
                <a:close/>
                <a:moveTo>
                  <a:pt x="3883739" y="1465263"/>
                </a:moveTo>
                <a:cubicBezTo>
                  <a:pt x="3883739" y="1465263"/>
                  <a:pt x="3883889" y="1465263"/>
                  <a:pt x="3883889" y="1465263"/>
                </a:cubicBezTo>
                <a:cubicBezTo>
                  <a:pt x="3893806" y="1465263"/>
                  <a:pt x="3901920" y="1473527"/>
                  <a:pt x="3902070" y="1483444"/>
                </a:cubicBezTo>
                <a:cubicBezTo>
                  <a:pt x="3902070" y="1493512"/>
                  <a:pt x="3893956" y="1501626"/>
                  <a:pt x="3883889" y="1501776"/>
                </a:cubicBezTo>
                <a:cubicBezTo>
                  <a:pt x="3873822" y="1501776"/>
                  <a:pt x="3865708" y="1493662"/>
                  <a:pt x="3865708" y="1483595"/>
                </a:cubicBezTo>
                <a:cubicBezTo>
                  <a:pt x="3865557" y="1473527"/>
                  <a:pt x="3873671" y="1465413"/>
                  <a:pt x="3883739" y="1465263"/>
                </a:cubicBezTo>
                <a:close/>
                <a:moveTo>
                  <a:pt x="2920841" y="1460501"/>
                </a:moveTo>
                <a:cubicBezTo>
                  <a:pt x="2920994" y="1460501"/>
                  <a:pt x="2920994" y="1460501"/>
                  <a:pt x="2920994" y="1460501"/>
                </a:cubicBezTo>
                <a:cubicBezTo>
                  <a:pt x="2936733" y="1460501"/>
                  <a:pt x="2949416" y="1473218"/>
                  <a:pt x="2949569" y="1488999"/>
                </a:cubicBezTo>
                <a:cubicBezTo>
                  <a:pt x="2949569" y="1504781"/>
                  <a:pt x="2936886" y="1517651"/>
                  <a:pt x="2921147" y="1517651"/>
                </a:cubicBezTo>
                <a:cubicBezTo>
                  <a:pt x="2920994" y="1517651"/>
                  <a:pt x="2920994" y="1517651"/>
                  <a:pt x="2920994" y="1517651"/>
                </a:cubicBezTo>
                <a:cubicBezTo>
                  <a:pt x="2905255" y="1517651"/>
                  <a:pt x="2892572" y="1504934"/>
                  <a:pt x="2892419" y="1489152"/>
                </a:cubicBezTo>
                <a:cubicBezTo>
                  <a:pt x="2892419" y="1473371"/>
                  <a:pt x="2905102" y="1460501"/>
                  <a:pt x="2920841" y="1460501"/>
                </a:cubicBezTo>
                <a:close/>
                <a:moveTo>
                  <a:pt x="3282868" y="1458913"/>
                </a:moveTo>
                <a:cubicBezTo>
                  <a:pt x="3282868" y="1458913"/>
                  <a:pt x="3282868" y="1458913"/>
                  <a:pt x="3283022" y="1458913"/>
                </a:cubicBezTo>
                <a:cubicBezTo>
                  <a:pt x="3309097" y="1458913"/>
                  <a:pt x="3330417" y="1480114"/>
                  <a:pt x="3330570" y="1506384"/>
                </a:cubicBezTo>
                <a:cubicBezTo>
                  <a:pt x="3330570" y="1532655"/>
                  <a:pt x="3309403" y="1554009"/>
                  <a:pt x="3283175" y="1554163"/>
                </a:cubicBezTo>
                <a:cubicBezTo>
                  <a:pt x="3283175" y="1554163"/>
                  <a:pt x="3283022" y="1554163"/>
                  <a:pt x="3283022" y="1554163"/>
                </a:cubicBezTo>
                <a:cubicBezTo>
                  <a:pt x="3256794" y="1554163"/>
                  <a:pt x="3235474" y="1532962"/>
                  <a:pt x="3235474" y="1506692"/>
                </a:cubicBezTo>
                <a:cubicBezTo>
                  <a:pt x="3235320" y="1480421"/>
                  <a:pt x="3256487" y="1459067"/>
                  <a:pt x="3282868" y="1458913"/>
                </a:cubicBezTo>
                <a:close/>
                <a:moveTo>
                  <a:pt x="296865" y="1457325"/>
                </a:moveTo>
                <a:cubicBezTo>
                  <a:pt x="301224" y="1457325"/>
                  <a:pt x="304803" y="1460870"/>
                  <a:pt x="304803" y="1465185"/>
                </a:cubicBezTo>
                <a:cubicBezTo>
                  <a:pt x="304803" y="1469501"/>
                  <a:pt x="301224" y="1473046"/>
                  <a:pt x="296865" y="1473200"/>
                </a:cubicBezTo>
                <a:cubicBezTo>
                  <a:pt x="292509" y="1473200"/>
                  <a:pt x="288928" y="1469655"/>
                  <a:pt x="288928" y="1465339"/>
                </a:cubicBezTo>
                <a:cubicBezTo>
                  <a:pt x="288928" y="1460870"/>
                  <a:pt x="292352" y="1457325"/>
                  <a:pt x="296865" y="1457325"/>
                </a:cubicBezTo>
                <a:close/>
                <a:moveTo>
                  <a:pt x="2277981" y="1452563"/>
                </a:moveTo>
                <a:cubicBezTo>
                  <a:pt x="2277981" y="1452563"/>
                  <a:pt x="2278132" y="1452563"/>
                  <a:pt x="2278132" y="1452563"/>
                </a:cubicBezTo>
                <a:cubicBezTo>
                  <a:pt x="2278888" y="1452563"/>
                  <a:pt x="2279644" y="1453198"/>
                  <a:pt x="2279644" y="1454150"/>
                </a:cubicBezTo>
                <a:cubicBezTo>
                  <a:pt x="2279644" y="1455103"/>
                  <a:pt x="2278888" y="1455738"/>
                  <a:pt x="2277981" y="1455738"/>
                </a:cubicBezTo>
                <a:cubicBezTo>
                  <a:pt x="2277225" y="1455738"/>
                  <a:pt x="2276469" y="1455103"/>
                  <a:pt x="2276469" y="1454150"/>
                </a:cubicBezTo>
                <a:cubicBezTo>
                  <a:pt x="2276469" y="1453357"/>
                  <a:pt x="2277225" y="1452563"/>
                  <a:pt x="2277981" y="1452563"/>
                </a:cubicBezTo>
                <a:close/>
                <a:moveTo>
                  <a:pt x="2036681" y="1452563"/>
                </a:moveTo>
                <a:cubicBezTo>
                  <a:pt x="2037588" y="1452563"/>
                  <a:pt x="2038344" y="1453198"/>
                  <a:pt x="2038344" y="1454150"/>
                </a:cubicBezTo>
                <a:cubicBezTo>
                  <a:pt x="2038344" y="1454944"/>
                  <a:pt x="2037588" y="1455738"/>
                  <a:pt x="2036681" y="1455738"/>
                </a:cubicBezTo>
                <a:cubicBezTo>
                  <a:pt x="2035925" y="1455738"/>
                  <a:pt x="2035169" y="1455103"/>
                  <a:pt x="2035169" y="1454150"/>
                </a:cubicBezTo>
                <a:cubicBezTo>
                  <a:pt x="2035169" y="1453198"/>
                  <a:pt x="2035925" y="1452563"/>
                  <a:pt x="2036681" y="1452563"/>
                </a:cubicBezTo>
                <a:close/>
                <a:moveTo>
                  <a:pt x="1642187" y="1450976"/>
                </a:moveTo>
                <a:cubicBezTo>
                  <a:pt x="1649658" y="1450976"/>
                  <a:pt x="1655757" y="1457075"/>
                  <a:pt x="1655757" y="1464394"/>
                </a:cubicBezTo>
                <a:cubicBezTo>
                  <a:pt x="1655757" y="1471865"/>
                  <a:pt x="1649810" y="1477964"/>
                  <a:pt x="1642339" y="1477964"/>
                </a:cubicBezTo>
                <a:cubicBezTo>
                  <a:pt x="1634868" y="1477964"/>
                  <a:pt x="1628921" y="1472017"/>
                  <a:pt x="1628769" y="1464546"/>
                </a:cubicBezTo>
                <a:cubicBezTo>
                  <a:pt x="1628769" y="1457075"/>
                  <a:pt x="1634868" y="1451128"/>
                  <a:pt x="1642187" y="1450976"/>
                </a:cubicBezTo>
                <a:close/>
                <a:moveTo>
                  <a:pt x="893616" y="1447801"/>
                </a:moveTo>
                <a:cubicBezTo>
                  <a:pt x="893616" y="1447801"/>
                  <a:pt x="893616" y="1447801"/>
                  <a:pt x="893769" y="1447801"/>
                </a:cubicBezTo>
                <a:cubicBezTo>
                  <a:pt x="912917" y="1447801"/>
                  <a:pt x="928542" y="1463425"/>
                  <a:pt x="928695" y="1482573"/>
                </a:cubicBezTo>
                <a:cubicBezTo>
                  <a:pt x="928695" y="1501873"/>
                  <a:pt x="913070" y="1517498"/>
                  <a:pt x="893769" y="1517651"/>
                </a:cubicBezTo>
                <a:cubicBezTo>
                  <a:pt x="874467" y="1517651"/>
                  <a:pt x="858843" y="1502027"/>
                  <a:pt x="858843" y="1482879"/>
                </a:cubicBezTo>
                <a:cubicBezTo>
                  <a:pt x="858843" y="1463578"/>
                  <a:pt x="874315" y="1447954"/>
                  <a:pt x="893616" y="1447801"/>
                </a:cubicBezTo>
                <a:close/>
                <a:moveTo>
                  <a:pt x="4017164" y="1446213"/>
                </a:moveTo>
                <a:cubicBezTo>
                  <a:pt x="4020339" y="1446213"/>
                  <a:pt x="4022720" y="1448753"/>
                  <a:pt x="4022720" y="1451769"/>
                </a:cubicBezTo>
                <a:cubicBezTo>
                  <a:pt x="4022720" y="1454786"/>
                  <a:pt x="4020339" y="1457326"/>
                  <a:pt x="4017164" y="1457326"/>
                </a:cubicBezTo>
                <a:cubicBezTo>
                  <a:pt x="4014147" y="1457326"/>
                  <a:pt x="4011766" y="1454786"/>
                  <a:pt x="4011607" y="1451769"/>
                </a:cubicBezTo>
                <a:cubicBezTo>
                  <a:pt x="4011607" y="1448753"/>
                  <a:pt x="4014147" y="1446213"/>
                  <a:pt x="4017164" y="1446213"/>
                </a:cubicBezTo>
                <a:close/>
                <a:moveTo>
                  <a:pt x="2672474" y="1443038"/>
                </a:moveTo>
                <a:cubicBezTo>
                  <a:pt x="2672474" y="1443038"/>
                  <a:pt x="2672474" y="1443038"/>
                  <a:pt x="2672627" y="1443038"/>
                </a:cubicBezTo>
                <a:cubicBezTo>
                  <a:pt x="2682557" y="1443038"/>
                  <a:pt x="2690654" y="1451135"/>
                  <a:pt x="2690807" y="1461218"/>
                </a:cubicBezTo>
                <a:cubicBezTo>
                  <a:pt x="2690807" y="1471301"/>
                  <a:pt x="2682710" y="1479398"/>
                  <a:pt x="2672627" y="1479551"/>
                </a:cubicBezTo>
                <a:cubicBezTo>
                  <a:pt x="2662544" y="1479551"/>
                  <a:pt x="2654447" y="1471301"/>
                  <a:pt x="2654294" y="1461371"/>
                </a:cubicBezTo>
                <a:cubicBezTo>
                  <a:pt x="2654294" y="1451288"/>
                  <a:pt x="2662391" y="1443191"/>
                  <a:pt x="2672474" y="1443038"/>
                </a:cubicBezTo>
                <a:close/>
                <a:moveTo>
                  <a:pt x="2157407" y="1443038"/>
                </a:moveTo>
                <a:cubicBezTo>
                  <a:pt x="2158284" y="1443038"/>
                  <a:pt x="2158995" y="1443749"/>
                  <a:pt x="2158995" y="1444626"/>
                </a:cubicBezTo>
                <a:cubicBezTo>
                  <a:pt x="2158995" y="1445503"/>
                  <a:pt x="2158284" y="1446214"/>
                  <a:pt x="2157407" y="1446214"/>
                </a:cubicBezTo>
                <a:cubicBezTo>
                  <a:pt x="2156530" y="1446214"/>
                  <a:pt x="2155819" y="1445503"/>
                  <a:pt x="2155819" y="1444626"/>
                </a:cubicBezTo>
                <a:cubicBezTo>
                  <a:pt x="2155819" y="1443749"/>
                  <a:pt x="2156530" y="1443038"/>
                  <a:pt x="2157407" y="1443038"/>
                </a:cubicBezTo>
                <a:close/>
                <a:moveTo>
                  <a:pt x="163442" y="1431925"/>
                </a:moveTo>
                <a:cubicBezTo>
                  <a:pt x="163583" y="1431925"/>
                  <a:pt x="163583" y="1431925"/>
                  <a:pt x="163583" y="1431925"/>
                </a:cubicBezTo>
                <a:cubicBezTo>
                  <a:pt x="165277" y="1431925"/>
                  <a:pt x="166688" y="1433336"/>
                  <a:pt x="166688" y="1435170"/>
                </a:cubicBezTo>
                <a:cubicBezTo>
                  <a:pt x="166688" y="1436864"/>
                  <a:pt x="165277" y="1438275"/>
                  <a:pt x="163583" y="1438275"/>
                </a:cubicBezTo>
                <a:cubicBezTo>
                  <a:pt x="161749" y="1438275"/>
                  <a:pt x="160338" y="1436864"/>
                  <a:pt x="160338" y="1435170"/>
                </a:cubicBezTo>
                <a:cubicBezTo>
                  <a:pt x="160338" y="1433336"/>
                  <a:pt x="161749" y="1431925"/>
                  <a:pt x="163442" y="1431925"/>
                </a:cubicBezTo>
                <a:close/>
                <a:moveTo>
                  <a:pt x="755656" y="1427163"/>
                </a:moveTo>
                <a:cubicBezTo>
                  <a:pt x="768644" y="1427163"/>
                  <a:pt x="779468" y="1437477"/>
                  <a:pt x="779468" y="1450182"/>
                </a:cubicBezTo>
                <a:cubicBezTo>
                  <a:pt x="779468" y="1462887"/>
                  <a:pt x="768954" y="1473201"/>
                  <a:pt x="755656" y="1473201"/>
                </a:cubicBezTo>
                <a:cubicBezTo>
                  <a:pt x="742512" y="1473201"/>
                  <a:pt x="731843" y="1462887"/>
                  <a:pt x="731843" y="1450331"/>
                </a:cubicBezTo>
                <a:cubicBezTo>
                  <a:pt x="731843" y="1437626"/>
                  <a:pt x="742512" y="1427312"/>
                  <a:pt x="755656" y="1427163"/>
                </a:cubicBezTo>
                <a:close/>
                <a:moveTo>
                  <a:pt x="3421625" y="1425576"/>
                </a:moveTo>
                <a:cubicBezTo>
                  <a:pt x="3421625" y="1425576"/>
                  <a:pt x="3421776" y="1425576"/>
                  <a:pt x="3421776" y="1425576"/>
                </a:cubicBezTo>
                <a:cubicBezTo>
                  <a:pt x="3447567" y="1425576"/>
                  <a:pt x="3468532" y="1446777"/>
                  <a:pt x="3468532" y="1473047"/>
                </a:cubicBezTo>
                <a:cubicBezTo>
                  <a:pt x="3468683" y="1499318"/>
                  <a:pt x="3447718" y="1520672"/>
                  <a:pt x="3421927" y="1520826"/>
                </a:cubicBezTo>
                <a:cubicBezTo>
                  <a:pt x="3396136" y="1520826"/>
                  <a:pt x="3375171" y="1499625"/>
                  <a:pt x="3375020" y="1473355"/>
                </a:cubicBezTo>
                <a:cubicBezTo>
                  <a:pt x="3375020" y="1447084"/>
                  <a:pt x="3395834" y="1425730"/>
                  <a:pt x="3421625" y="1425576"/>
                </a:cubicBezTo>
                <a:close/>
                <a:moveTo>
                  <a:pt x="4151243" y="1419225"/>
                </a:moveTo>
                <a:cubicBezTo>
                  <a:pt x="4152132" y="1419225"/>
                  <a:pt x="4152894" y="1419987"/>
                  <a:pt x="4152894" y="1420749"/>
                </a:cubicBezTo>
                <a:cubicBezTo>
                  <a:pt x="4152894" y="1421638"/>
                  <a:pt x="4152132" y="1422400"/>
                  <a:pt x="4151243" y="1422400"/>
                </a:cubicBezTo>
                <a:cubicBezTo>
                  <a:pt x="4150354" y="1422400"/>
                  <a:pt x="4149719" y="1421638"/>
                  <a:pt x="4149719" y="1420876"/>
                </a:cubicBezTo>
                <a:cubicBezTo>
                  <a:pt x="4149719" y="1419987"/>
                  <a:pt x="4150354" y="1419225"/>
                  <a:pt x="4151243" y="1419225"/>
                </a:cubicBezTo>
                <a:close/>
                <a:moveTo>
                  <a:pt x="1246834" y="1411288"/>
                </a:moveTo>
                <a:cubicBezTo>
                  <a:pt x="1246988" y="1411288"/>
                  <a:pt x="1246988" y="1411288"/>
                  <a:pt x="1246988" y="1411288"/>
                </a:cubicBezTo>
                <a:cubicBezTo>
                  <a:pt x="1270968" y="1411288"/>
                  <a:pt x="1290490" y="1430372"/>
                  <a:pt x="1290490" y="1453999"/>
                </a:cubicBezTo>
                <a:cubicBezTo>
                  <a:pt x="1290645" y="1477626"/>
                  <a:pt x="1271275" y="1497013"/>
                  <a:pt x="1247142" y="1497013"/>
                </a:cubicBezTo>
                <a:cubicBezTo>
                  <a:pt x="1247142" y="1497013"/>
                  <a:pt x="1247142" y="1497013"/>
                  <a:pt x="1246988" y="1497013"/>
                </a:cubicBezTo>
                <a:cubicBezTo>
                  <a:pt x="1223006" y="1497013"/>
                  <a:pt x="1203639" y="1477929"/>
                  <a:pt x="1203484" y="1454302"/>
                </a:cubicBezTo>
                <a:cubicBezTo>
                  <a:pt x="1203332" y="1430674"/>
                  <a:pt x="1222851" y="1411288"/>
                  <a:pt x="1246834" y="1411288"/>
                </a:cubicBezTo>
                <a:close/>
                <a:moveTo>
                  <a:pt x="3067607" y="1404938"/>
                </a:moveTo>
                <a:cubicBezTo>
                  <a:pt x="3067761" y="1404938"/>
                  <a:pt x="3067761" y="1404938"/>
                  <a:pt x="3067915" y="1404938"/>
                </a:cubicBezTo>
                <a:cubicBezTo>
                  <a:pt x="3091938" y="1404938"/>
                  <a:pt x="3111341" y="1424022"/>
                  <a:pt x="3111495" y="1447649"/>
                </a:cubicBezTo>
                <a:cubicBezTo>
                  <a:pt x="3111495" y="1471276"/>
                  <a:pt x="3092092" y="1490663"/>
                  <a:pt x="3068069" y="1490663"/>
                </a:cubicBezTo>
                <a:cubicBezTo>
                  <a:pt x="3067915" y="1490663"/>
                  <a:pt x="3067915" y="1490663"/>
                  <a:pt x="3067761" y="1490663"/>
                </a:cubicBezTo>
                <a:cubicBezTo>
                  <a:pt x="3043739" y="1490663"/>
                  <a:pt x="3024336" y="1471579"/>
                  <a:pt x="3024182" y="1447952"/>
                </a:cubicBezTo>
                <a:cubicBezTo>
                  <a:pt x="3024182" y="1424324"/>
                  <a:pt x="3043585" y="1404938"/>
                  <a:pt x="3067607" y="1404938"/>
                </a:cubicBezTo>
                <a:close/>
                <a:moveTo>
                  <a:pt x="3559094" y="1400176"/>
                </a:moveTo>
                <a:cubicBezTo>
                  <a:pt x="3559094" y="1400176"/>
                  <a:pt x="3559094" y="1400176"/>
                  <a:pt x="3559245" y="1400176"/>
                </a:cubicBezTo>
                <a:cubicBezTo>
                  <a:pt x="3580934" y="1400176"/>
                  <a:pt x="3598707" y="1417865"/>
                  <a:pt x="3598707" y="1439788"/>
                </a:cubicBezTo>
                <a:cubicBezTo>
                  <a:pt x="3598857" y="1461710"/>
                  <a:pt x="3581235" y="1479551"/>
                  <a:pt x="3559396" y="1479551"/>
                </a:cubicBezTo>
                <a:cubicBezTo>
                  <a:pt x="3559245" y="1479551"/>
                  <a:pt x="3559245" y="1479551"/>
                  <a:pt x="3559245" y="1479551"/>
                </a:cubicBezTo>
                <a:cubicBezTo>
                  <a:pt x="3537406" y="1479551"/>
                  <a:pt x="3519633" y="1461862"/>
                  <a:pt x="3519633" y="1440090"/>
                </a:cubicBezTo>
                <a:cubicBezTo>
                  <a:pt x="3519482" y="1418168"/>
                  <a:pt x="3537104" y="1400327"/>
                  <a:pt x="3559094" y="1400176"/>
                </a:cubicBezTo>
                <a:close/>
                <a:moveTo>
                  <a:pt x="1747832" y="1398588"/>
                </a:moveTo>
                <a:cubicBezTo>
                  <a:pt x="1751228" y="1398588"/>
                  <a:pt x="1754182" y="1401394"/>
                  <a:pt x="1754182" y="1404938"/>
                </a:cubicBezTo>
                <a:cubicBezTo>
                  <a:pt x="1754182" y="1408482"/>
                  <a:pt x="1751376" y="1411288"/>
                  <a:pt x="1747832" y="1411288"/>
                </a:cubicBezTo>
                <a:cubicBezTo>
                  <a:pt x="1744288" y="1411288"/>
                  <a:pt x="1741482" y="1408482"/>
                  <a:pt x="1741482" y="1404938"/>
                </a:cubicBezTo>
                <a:cubicBezTo>
                  <a:pt x="1741482" y="1401541"/>
                  <a:pt x="1744288" y="1398588"/>
                  <a:pt x="1747832" y="1398588"/>
                </a:cubicBezTo>
                <a:close/>
                <a:moveTo>
                  <a:pt x="620003" y="1398588"/>
                </a:moveTo>
                <a:cubicBezTo>
                  <a:pt x="630881" y="1398588"/>
                  <a:pt x="639770" y="1407476"/>
                  <a:pt x="639770" y="1418355"/>
                </a:cubicBezTo>
                <a:cubicBezTo>
                  <a:pt x="639770" y="1429235"/>
                  <a:pt x="631035" y="1438276"/>
                  <a:pt x="620003" y="1438276"/>
                </a:cubicBezTo>
                <a:cubicBezTo>
                  <a:pt x="609122" y="1438276"/>
                  <a:pt x="600234" y="1429388"/>
                  <a:pt x="600234" y="1418508"/>
                </a:cubicBezTo>
                <a:cubicBezTo>
                  <a:pt x="600082" y="1407629"/>
                  <a:pt x="608969" y="1398588"/>
                  <a:pt x="620003" y="1398588"/>
                </a:cubicBezTo>
                <a:close/>
                <a:moveTo>
                  <a:pt x="2566910" y="1393826"/>
                </a:moveTo>
                <a:cubicBezTo>
                  <a:pt x="2566910" y="1393826"/>
                  <a:pt x="2566910" y="1393826"/>
                  <a:pt x="2567053" y="1393826"/>
                </a:cubicBezTo>
                <a:cubicBezTo>
                  <a:pt x="2571343" y="1393826"/>
                  <a:pt x="2574919" y="1397636"/>
                  <a:pt x="2574919" y="1402557"/>
                </a:cubicBezTo>
                <a:cubicBezTo>
                  <a:pt x="2574919" y="1407320"/>
                  <a:pt x="2571343" y="1411289"/>
                  <a:pt x="2567053" y="1411289"/>
                </a:cubicBezTo>
                <a:cubicBezTo>
                  <a:pt x="2562619" y="1411289"/>
                  <a:pt x="2559044" y="1407479"/>
                  <a:pt x="2559044" y="1402557"/>
                </a:cubicBezTo>
                <a:cubicBezTo>
                  <a:pt x="2559044" y="1397795"/>
                  <a:pt x="2562476" y="1393826"/>
                  <a:pt x="2566910" y="1393826"/>
                </a:cubicBezTo>
                <a:close/>
                <a:moveTo>
                  <a:pt x="1485025" y="1387476"/>
                </a:moveTo>
                <a:cubicBezTo>
                  <a:pt x="1498653" y="1387476"/>
                  <a:pt x="1509555" y="1398730"/>
                  <a:pt x="1509707" y="1412798"/>
                </a:cubicBezTo>
                <a:cubicBezTo>
                  <a:pt x="1509707" y="1426709"/>
                  <a:pt x="1498653" y="1438120"/>
                  <a:pt x="1485176" y="1438276"/>
                </a:cubicBezTo>
                <a:cubicBezTo>
                  <a:pt x="1485176" y="1438276"/>
                  <a:pt x="1485025" y="1438276"/>
                  <a:pt x="1485025" y="1438276"/>
                </a:cubicBezTo>
                <a:cubicBezTo>
                  <a:pt x="1471548" y="1438276"/>
                  <a:pt x="1460645" y="1426865"/>
                  <a:pt x="1460494" y="1412954"/>
                </a:cubicBezTo>
                <a:cubicBezTo>
                  <a:pt x="1460494" y="1398886"/>
                  <a:pt x="1471396" y="1387632"/>
                  <a:pt x="1485025" y="1387476"/>
                </a:cubicBezTo>
                <a:close/>
                <a:moveTo>
                  <a:pt x="2830430" y="1381135"/>
                </a:moveTo>
                <a:cubicBezTo>
                  <a:pt x="2845414" y="1381135"/>
                  <a:pt x="2857494" y="1393205"/>
                  <a:pt x="2857494" y="1408037"/>
                </a:cubicBezTo>
                <a:cubicBezTo>
                  <a:pt x="2857494" y="1423021"/>
                  <a:pt x="2845567" y="1435101"/>
                  <a:pt x="2830583" y="1435101"/>
                </a:cubicBezTo>
                <a:cubicBezTo>
                  <a:pt x="2815751" y="1435101"/>
                  <a:pt x="2803519" y="1423174"/>
                  <a:pt x="2803519" y="1408190"/>
                </a:cubicBezTo>
                <a:cubicBezTo>
                  <a:pt x="2803519" y="1393358"/>
                  <a:pt x="2815445" y="1381279"/>
                  <a:pt x="2830430" y="1381135"/>
                </a:cubicBezTo>
                <a:close/>
                <a:moveTo>
                  <a:pt x="1103092" y="1376372"/>
                </a:moveTo>
                <a:cubicBezTo>
                  <a:pt x="1103244" y="1376372"/>
                  <a:pt x="1103244" y="1376372"/>
                  <a:pt x="1103244" y="1376372"/>
                </a:cubicBezTo>
                <a:cubicBezTo>
                  <a:pt x="1126048" y="1376372"/>
                  <a:pt x="1144443" y="1394792"/>
                  <a:pt x="1144443" y="1417486"/>
                </a:cubicBezTo>
                <a:cubicBezTo>
                  <a:pt x="1144594" y="1440332"/>
                  <a:pt x="1126199" y="1458761"/>
                  <a:pt x="1103547" y="1458913"/>
                </a:cubicBezTo>
                <a:cubicBezTo>
                  <a:pt x="1103395" y="1458913"/>
                  <a:pt x="1103395" y="1458913"/>
                  <a:pt x="1103244" y="1458913"/>
                </a:cubicBezTo>
                <a:cubicBezTo>
                  <a:pt x="1080592" y="1458913"/>
                  <a:pt x="1062196" y="1440484"/>
                  <a:pt x="1062044" y="1417790"/>
                </a:cubicBezTo>
                <a:cubicBezTo>
                  <a:pt x="1062044" y="1394944"/>
                  <a:pt x="1080439" y="1376372"/>
                  <a:pt x="1103092" y="1376372"/>
                </a:cubicBezTo>
                <a:close/>
                <a:moveTo>
                  <a:pt x="3694671" y="1376371"/>
                </a:moveTo>
                <a:cubicBezTo>
                  <a:pt x="3694825" y="1376371"/>
                  <a:pt x="3694825" y="1376371"/>
                  <a:pt x="3694825" y="1376371"/>
                </a:cubicBezTo>
                <a:cubicBezTo>
                  <a:pt x="3711878" y="1376371"/>
                  <a:pt x="3725705" y="1390070"/>
                  <a:pt x="3725705" y="1407165"/>
                </a:cubicBezTo>
                <a:cubicBezTo>
                  <a:pt x="3725858" y="1424261"/>
                  <a:pt x="3712032" y="1438276"/>
                  <a:pt x="3694979" y="1438276"/>
                </a:cubicBezTo>
                <a:cubicBezTo>
                  <a:pt x="3694979" y="1438276"/>
                  <a:pt x="3694825" y="1438276"/>
                  <a:pt x="3694825" y="1438276"/>
                </a:cubicBezTo>
                <a:cubicBezTo>
                  <a:pt x="3677772" y="1438276"/>
                  <a:pt x="3663945" y="1424569"/>
                  <a:pt x="3663945" y="1407319"/>
                </a:cubicBezTo>
                <a:cubicBezTo>
                  <a:pt x="3663945" y="1390378"/>
                  <a:pt x="3677618" y="1376371"/>
                  <a:pt x="3694671" y="1376371"/>
                </a:cubicBezTo>
                <a:close/>
                <a:moveTo>
                  <a:pt x="483322" y="1371609"/>
                </a:moveTo>
                <a:cubicBezTo>
                  <a:pt x="491744" y="1371609"/>
                  <a:pt x="498481" y="1378345"/>
                  <a:pt x="498481" y="1386606"/>
                </a:cubicBezTo>
                <a:cubicBezTo>
                  <a:pt x="498481" y="1395027"/>
                  <a:pt x="491744" y="1401764"/>
                  <a:pt x="483475" y="1401764"/>
                </a:cubicBezTo>
                <a:cubicBezTo>
                  <a:pt x="475055" y="1401764"/>
                  <a:pt x="468318" y="1395027"/>
                  <a:pt x="468318" y="1386759"/>
                </a:cubicBezTo>
                <a:cubicBezTo>
                  <a:pt x="468318" y="1378345"/>
                  <a:pt x="475055" y="1371609"/>
                  <a:pt x="483322" y="1371609"/>
                </a:cubicBezTo>
                <a:close/>
                <a:moveTo>
                  <a:pt x="3211277" y="1360496"/>
                </a:moveTo>
                <a:cubicBezTo>
                  <a:pt x="3211431" y="1360496"/>
                  <a:pt x="3211431" y="1360496"/>
                  <a:pt x="3211431" y="1360496"/>
                </a:cubicBezTo>
                <a:cubicBezTo>
                  <a:pt x="3238609" y="1360496"/>
                  <a:pt x="3260567" y="1382326"/>
                  <a:pt x="3260720" y="1409547"/>
                </a:cubicBezTo>
                <a:cubicBezTo>
                  <a:pt x="3260720" y="1436767"/>
                  <a:pt x="3238916" y="1458913"/>
                  <a:pt x="3211738" y="1458913"/>
                </a:cubicBezTo>
                <a:cubicBezTo>
                  <a:pt x="3211584" y="1458913"/>
                  <a:pt x="3211584" y="1458913"/>
                  <a:pt x="3211431" y="1458913"/>
                </a:cubicBezTo>
                <a:cubicBezTo>
                  <a:pt x="3184406" y="1458913"/>
                  <a:pt x="3162448" y="1436921"/>
                  <a:pt x="3162295" y="1409854"/>
                </a:cubicBezTo>
                <a:cubicBezTo>
                  <a:pt x="3162295" y="1382633"/>
                  <a:pt x="3184252" y="1360496"/>
                  <a:pt x="3211277" y="1360496"/>
                </a:cubicBezTo>
                <a:close/>
                <a:moveTo>
                  <a:pt x="1858879" y="1355736"/>
                </a:moveTo>
                <a:cubicBezTo>
                  <a:pt x="1860738" y="1355886"/>
                  <a:pt x="1862132" y="1357247"/>
                  <a:pt x="1862132" y="1358910"/>
                </a:cubicBezTo>
                <a:cubicBezTo>
                  <a:pt x="1862132" y="1360574"/>
                  <a:pt x="1860738" y="1362084"/>
                  <a:pt x="1859034" y="1362084"/>
                </a:cubicBezTo>
                <a:cubicBezTo>
                  <a:pt x="1857176" y="1362084"/>
                  <a:pt x="1855782" y="1360726"/>
                  <a:pt x="1855782" y="1358910"/>
                </a:cubicBezTo>
                <a:cubicBezTo>
                  <a:pt x="1855782" y="1357247"/>
                  <a:pt x="1857176" y="1355886"/>
                  <a:pt x="1858879" y="1355736"/>
                </a:cubicBezTo>
                <a:close/>
                <a:moveTo>
                  <a:pt x="2455144" y="1352560"/>
                </a:moveTo>
                <a:cubicBezTo>
                  <a:pt x="2457250" y="1352560"/>
                  <a:pt x="2459032" y="1354307"/>
                  <a:pt x="2459032" y="1356529"/>
                </a:cubicBezTo>
                <a:cubicBezTo>
                  <a:pt x="2459032" y="1358752"/>
                  <a:pt x="2457412" y="1360339"/>
                  <a:pt x="2455144" y="1360498"/>
                </a:cubicBezTo>
                <a:cubicBezTo>
                  <a:pt x="2452876" y="1360498"/>
                  <a:pt x="2451094" y="1358752"/>
                  <a:pt x="2451094" y="1356529"/>
                </a:cubicBezTo>
                <a:cubicBezTo>
                  <a:pt x="2451094" y="1354307"/>
                  <a:pt x="2452876" y="1352718"/>
                  <a:pt x="2455144" y="1352560"/>
                </a:cubicBezTo>
                <a:close/>
                <a:moveTo>
                  <a:pt x="3831275" y="1350971"/>
                </a:moveTo>
                <a:cubicBezTo>
                  <a:pt x="3831275" y="1350971"/>
                  <a:pt x="3831426" y="1350971"/>
                  <a:pt x="3831426" y="1350971"/>
                </a:cubicBezTo>
                <a:cubicBezTo>
                  <a:pt x="3843996" y="1350971"/>
                  <a:pt x="3854445" y="1361624"/>
                  <a:pt x="3854445" y="1374784"/>
                </a:cubicBezTo>
                <a:cubicBezTo>
                  <a:pt x="3854445" y="1387935"/>
                  <a:pt x="3844147" y="1398588"/>
                  <a:pt x="3831578" y="1398588"/>
                </a:cubicBezTo>
                <a:cubicBezTo>
                  <a:pt x="3831426" y="1398588"/>
                  <a:pt x="3831426" y="1398588"/>
                  <a:pt x="3831426" y="1398588"/>
                </a:cubicBezTo>
                <a:cubicBezTo>
                  <a:pt x="3818705" y="1398588"/>
                  <a:pt x="3808559" y="1388092"/>
                  <a:pt x="3808407" y="1374940"/>
                </a:cubicBezTo>
                <a:cubicBezTo>
                  <a:pt x="3808407" y="1361780"/>
                  <a:pt x="3818705" y="1351126"/>
                  <a:pt x="3831275" y="1350971"/>
                </a:cubicBezTo>
                <a:close/>
                <a:moveTo>
                  <a:pt x="347502" y="1349383"/>
                </a:moveTo>
                <a:cubicBezTo>
                  <a:pt x="351085" y="1349383"/>
                  <a:pt x="354015" y="1352314"/>
                  <a:pt x="354015" y="1355733"/>
                </a:cubicBezTo>
                <a:cubicBezTo>
                  <a:pt x="354015" y="1359314"/>
                  <a:pt x="351085" y="1362082"/>
                  <a:pt x="347666" y="1362082"/>
                </a:cubicBezTo>
                <a:cubicBezTo>
                  <a:pt x="344083" y="1362082"/>
                  <a:pt x="341316" y="1359314"/>
                  <a:pt x="341316" y="1355895"/>
                </a:cubicBezTo>
                <a:cubicBezTo>
                  <a:pt x="341316" y="1352314"/>
                  <a:pt x="344083" y="1349383"/>
                  <a:pt x="347502" y="1349383"/>
                </a:cubicBezTo>
                <a:close/>
                <a:moveTo>
                  <a:pt x="960368" y="1346210"/>
                </a:moveTo>
                <a:cubicBezTo>
                  <a:pt x="979625" y="1346210"/>
                  <a:pt x="995216" y="1361834"/>
                  <a:pt x="995216" y="1380982"/>
                </a:cubicBezTo>
                <a:cubicBezTo>
                  <a:pt x="995370" y="1400273"/>
                  <a:pt x="979779" y="1415898"/>
                  <a:pt x="960521" y="1416051"/>
                </a:cubicBezTo>
                <a:cubicBezTo>
                  <a:pt x="960521" y="1416051"/>
                  <a:pt x="960521" y="1416051"/>
                  <a:pt x="960368" y="1416051"/>
                </a:cubicBezTo>
                <a:cubicBezTo>
                  <a:pt x="941263" y="1416051"/>
                  <a:pt x="925673" y="1400427"/>
                  <a:pt x="925519" y="1381279"/>
                </a:cubicBezTo>
                <a:cubicBezTo>
                  <a:pt x="925519" y="1361987"/>
                  <a:pt x="941110" y="1346363"/>
                  <a:pt x="960368" y="1346210"/>
                </a:cubicBezTo>
                <a:close/>
                <a:moveTo>
                  <a:pt x="1331919" y="1333510"/>
                </a:moveTo>
                <a:cubicBezTo>
                  <a:pt x="1351081" y="1333510"/>
                  <a:pt x="1366844" y="1348763"/>
                  <a:pt x="1366844" y="1367490"/>
                </a:cubicBezTo>
                <a:cubicBezTo>
                  <a:pt x="1366844" y="1386359"/>
                  <a:pt x="1351391" y="1401613"/>
                  <a:pt x="1332074" y="1401764"/>
                </a:cubicBezTo>
                <a:cubicBezTo>
                  <a:pt x="1332074" y="1401764"/>
                  <a:pt x="1332074" y="1401764"/>
                  <a:pt x="1331919" y="1401764"/>
                </a:cubicBezTo>
                <a:cubicBezTo>
                  <a:pt x="1312757" y="1401764"/>
                  <a:pt x="1297148" y="1386510"/>
                  <a:pt x="1296993" y="1367794"/>
                </a:cubicBezTo>
                <a:cubicBezTo>
                  <a:pt x="1296993" y="1348914"/>
                  <a:pt x="1312602" y="1333662"/>
                  <a:pt x="1331919" y="1333510"/>
                </a:cubicBezTo>
                <a:close/>
                <a:moveTo>
                  <a:pt x="3966290" y="1333506"/>
                </a:moveTo>
                <a:cubicBezTo>
                  <a:pt x="3971133" y="1333506"/>
                  <a:pt x="3975095" y="1337468"/>
                  <a:pt x="3975095" y="1342311"/>
                </a:cubicBezTo>
                <a:cubicBezTo>
                  <a:pt x="3975095" y="1347154"/>
                  <a:pt x="3971133" y="1350969"/>
                  <a:pt x="3966437" y="1350969"/>
                </a:cubicBezTo>
                <a:cubicBezTo>
                  <a:pt x="3966290" y="1350969"/>
                  <a:pt x="3966290" y="1350969"/>
                  <a:pt x="3966290" y="1350969"/>
                </a:cubicBezTo>
                <a:cubicBezTo>
                  <a:pt x="3961448" y="1350969"/>
                  <a:pt x="3957632" y="1347154"/>
                  <a:pt x="3957632" y="1342311"/>
                </a:cubicBezTo>
                <a:cubicBezTo>
                  <a:pt x="3957632" y="1337468"/>
                  <a:pt x="3961448" y="1333506"/>
                  <a:pt x="3966290" y="1333506"/>
                </a:cubicBezTo>
                <a:close/>
                <a:moveTo>
                  <a:pt x="3354229" y="1325572"/>
                </a:moveTo>
                <a:cubicBezTo>
                  <a:pt x="3354229" y="1325572"/>
                  <a:pt x="3354382" y="1325572"/>
                  <a:pt x="3354382" y="1325572"/>
                </a:cubicBezTo>
                <a:cubicBezTo>
                  <a:pt x="3380568" y="1325572"/>
                  <a:pt x="3401701" y="1346926"/>
                  <a:pt x="3401854" y="1373043"/>
                </a:cubicBezTo>
                <a:cubicBezTo>
                  <a:pt x="3402007" y="1399305"/>
                  <a:pt x="3380721" y="1420813"/>
                  <a:pt x="3354535" y="1420813"/>
                </a:cubicBezTo>
                <a:cubicBezTo>
                  <a:pt x="3354535" y="1420813"/>
                  <a:pt x="3354382" y="1420813"/>
                  <a:pt x="3354382" y="1420813"/>
                </a:cubicBezTo>
                <a:cubicBezTo>
                  <a:pt x="3328196" y="1420813"/>
                  <a:pt x="3307063" y="1399612"/>
                  <a:pt x="3306910" y="1373503"/>
                </a:cubicBezTo>
                <a:cubicBezTo>
                  <a:pt x="3306757" y="1347080"/>
                  <a:pt x="3328043" y="1325725"/>
                  <a:pt x="3354229" y="1325572"/>
                </a:cubicBezTo>
                <a:close/>
                <a:moveTo>
                  <a:pt x="2982678" y="1325572"/>
                </a:moveTo>
                <a:cubicBezTo>
                  <a:pt x="2982831" y="1325572"/>
                  <a:pt x="2982831" y="1325572"/>
                  <a:pt x="2982831" y="1325572"/>
                </a:cubicBezTo>
                <a:cubicBezTo>
                  <a:pt x="3002886" y="1325572"/>
                  <a:pt x="3019267" y="1341836"/>
                  <a:pt x="3019267" y="1361930"/>
                </a:cubicBezTo>
                <a:cubicBezTo>
                  <a:pt x="3019420" y="1382173"/>
                  <a:pt x="3003192" y="1398588"/>
                  <a:pt x="2982984" y="1398588"/>
                </a:cubicBezTo>
                <a:cubicBezTo>
                  <a:pt x="2982984" y="1398588"/>
                  <a:pt x="2982831" y="1398588"/>
                  <a:pt x="2982831" y="1398588"/>
                </a:cubicBezTo>
                <a:cubicBezTo>
                  <a:pt x="2962776" y="1398588"/>
                  <a:pt x="2946548" y="1382326"/>
                  <a:pt x="2946395" y="1362238"/>
                </a:cubicBezTo>
                <a:cubicBezTo>
                  <a:pt x="2946395" y="1341988"/>
                  <a:pt x="2962623" y="1325572"/>
                  <a:pt x="2982678" y="1325572"/>
                </a:cubicBezTo>
                <a:close/>
                <a:moveTo>
                  <a:pt x="213520" y="1322393"/>
                </a:moveTo>
                <a:cubicBezTo>
                  <a:pt x="214835" y="1322393"/>
                  <a:pt x="215902" y="1323459"/>
                  <a:pt x="215902" y="1324775"/>
                </a:cubicBezTo>
                <a:cubicBezTo>
                  <a:pt x="215902" y="1326091"/>
                  <a:pt x="214835" y="1327157"/>
                  <a:pt x="213520" y="1327157"/>
                </a:cubicBezTo>
                <a:cubicBezTo>
                  <a:pt x="212204" y="1327157"/>
                  <a:pt x="211138" y="1326091"/>
                  <a:pt x="211138" y="1324775"/>
                </a:cubicBezTo>
                <a:cubicBezTo>
                  <a:pt x="211138" y="1323459"/>
                  <a:pt x="212204" y="1322393"/>
                  <a:pt x="213520" y="1322393"/>
                </a:cubicBezTo>
                <a:close/>
                <a:moveTo>
                  <a:pt x="819950" y="1320810"/>
                </a:moveTo>
                <a:cubicBezTo>
                  <a:pt x="835316" y="1320810"/>
                  <a:pt x="847575" y="1332754"/>
                  <a:pt x="847731" y="1347571"/>
                </a:cubicBezTo>
                <a:cubicBezTo>
                  <a:pt x="847731" y="1362538"/>
                  <a:pt x="835316" y="1374632"/>
                  <a:pt x="820106" y="1374784"/>
                </a:cubicBezTo>
                <a:cubicBezTo>
                  <a:pt x="820106" y="1374784"/>
                  <a:pt x="819950" y="1374784"/>
                  <a:pt x="819950" y="1374784"/>
                </a:cubicBezTo>
                <a:cubicBezTo>
                  <a:pt x="804739" y="1374784"/>
                  <a:pt x="792324" y="1362689"/>
                  <a:pt x="792324" y="1347874"/>
                </a:cubicBezTo>
                <a:cubicBezTo>
                  <a:pt x="792168" y="1332905"/>
                  <a:pt x="804585" y="1320810"/>
                  <a:pt x="819950" y="1320810"/>
                </a:cubicBezTo>
                <a:close/>
                <a:moveTo>
                  <a:pt x="1976355" y="1316047"/>
                </a:moveTo>
                <a:cubicBezTo>
                  <a:pt x="1976355" y="1316047"/>
                  <a:pt x="1976355" y="1316047"/>
                  <a:pt x="1976509" y="1316047"/>
                </a:cubicBezTo>
                <a:cubicBezTo>
                  <a:pt x="1983436" y="1316047"/>
                  <a:pt x="1988978" y="1321623"/>
                  <a:pt x="1988978" y="1328749"/>
                </a:cubicBezTo>
                <a:cubicBezTo>
                  <a:pt x="1989132" y="1335717"/>
                  <a:pt x="1983436" y="1341448"/>
                  <a:pt x="1976509" y="1341448"/>
                </a:cubicBezTo>
                <a:cubicBezTo>
                  <a:pt x="1969428" y="1341448"/>
                  <a:pt x="1963732" y="1335871"/>
                  <a:pt x="1963732" y="1328749"/>
                </a:cubicBezTo>
                <a:cubicBezTo>
                  <a:pt x="1963732" y="1321777"/>
                  <a:pt x="1969428" y="1316047"/>
                  <a:pt x="1976355" y="1316047"/>
                </a:cubicBezTo>
                <a:close/>
                <a:moveTo>
                  <a:pt x="2337514" y="1314460"/>
                </a:moveTo>
                <a:cubicBezTo>
                  <a:pt x="2344022" y="1314460"/>
                  <a:pt x="2349347" y="1319818"/>
                  <a:pt x="2349495" y="1326366"/>
                </a:cubicBezTo>
                <a:cubicBezTo>
                  <a:pt x="2349495" y="1332915"/>
                  <a:pt x="2344170" y="1338273"/>
                  <a:pt x="2337662" y="1338273"/>
                </a:cubicBezTo>
                <a:cubicBezTo>
                  <a:pt x="2331154" y="1338273"/>
                  <a:pt x="2325830" y="1333065"/>
                  <a:pt x="2325682" y="1326516"/>
                </a:cubicBezTo>
                <a:cubicBezTo>
                  <a:pt x="2325682" y="1319818"/>
                  <a:pt x="2331007" y="1314460"/>
                  <a:pt x="2337514" y="1314460"/>
                </a:cubicBezTo>
                <a:close/>
                <a:moveTo>
                  <a:pt x="1583449" y="1312872"/>
                </a:moveTo>
                <a:cubicBezTo>
                  <a:pt x="1599706" y="1312872"/>
                  <a:pt x="1612742" y="1325942"/>
                  <a:pt x="1612742" y="1342088"/>
                </a:cubicBezTo>
                <a:cubicBezTo>
                  <a:pt x="1612895" y="1358232"/>
                  <a:pt x="1599706" y="1371457"/>
                  <a:pt x="1583603" y="1371611"/>
                </a:cubicBezTo>
                <a:cubicBezTo>
                  <a:pt x="1583603" y="1371611"/>
                  <a:pt x="1583449" y="1371611"/>
                  <a:pt x="1583449" y="1371611"/>
                </a:cubicBezTo>
                <a:cubicBezTo>
                  <a:pt x="1567346" y="1371611"/>
                  <a:pt x="1554310" y="1358388"/>
                  <a:pt x="1554157" y="1342241"/>
                </a:cubicBezTo>
                <a:cubicBezTo>
                  <a:pt x="1554157" y="1326096"/>
                  <a:pt x="1567193" y="1312872"/>
                  <a:pt x="1583449" y="1312872"/>
                </a:cubicBezTo>
                <a:close/>
                <a:moveTo>
                  <a:pt x="4101213" y="1308103"/>
                </a:moveTo>
                <a:cubicBezTo>
                  <a:pt x="4101213" y="1308103"/>
                  <a:pt x="4101389" y="1308103"/>
                  <a:pt x="4101389" y="1308103"/>
                </a:cubicBezTo>
                <a:cubicBezTo>
                  <a:pt x="4103506" y="1308103"/>
                  <a:pt x="4105270" y="1309515"/>
                  <a:pt x="4105270" y="1311349"/>
                </a:cubicBezTo>
                <a:cubicBezTo>
                  <a:pt x="4105270" y="1313042"/>
                  <a:pt x="4103506" y="1314453"/>
                  <a:pt x="4101389" y="1314453"/>
                </a:cubicBezTo>
                <a:cubicBezTo>
                  <a:pt x="4099096" y="1314453"/>
                  <a:pt x="4097332" y="1313042"/>
                  <a:pt x="4097332" y="1311349"/>
                </a:cubicBezTo>
                <a:cubicBezTo>
                  <a:pt x="4097332" y="1309515"/>
                  <a:pt x="4099096" y="1308103"/>
                  <a:pt x="4101213" y="1308103"/>
                </a:cubicBezTo>
                <a:close/>
                <a:moveTo>
                  <a:pt x="2730494" y="1306522"/>
                </a:moveTo>
                <a:cubicBezTo>
                  <a:pt x="2730494" y="1306522"/>
                  <a:pt x="2730494" y="1306522"/>
                  <a:pt x="2730647" y="1306522"/>
                </a:cubicBezTo>
                <a:cubicBezTo>
                  <a:pt x="2748048" y="1306522"/>
                  <a:pt x="2762091" y="1320753"/>
                  <a:pt x="2762244" y="1338196"/>
                </a:cubicBezTo>
                <a:cubicBezTo>
                  <a:pt x="2762244" y="1355640"/>
                  <a:pt x="2748201" y="1369869"/>
                  <a:pt x="2730647" y="1370022"/>
                </a:cubicBezTo>
                <a:cubicBezTo>
                  <a:pt x="2730647" y="1370022"/>
                  <a:pt x="2730494" y="1370022"/>
                  <a:pt x="2730494" y="1370022"/>
                </a:cubicBezTo>
                <a:cubicBezTo>
                  <a:pt x="2713092" y="1370022"/>
                  <a:pt x="2698897" y="1355946"/>
                  <a:pt x="2698897" y="1338349"/>
                </a:cubicBezTo>
                <a:cubicBezTo>
                  <a:pt x="2698744" y="1320904"/>
                  <a:pt x="2712940" y="1306675"/>
                  <a:pt x="2730494" y="1306522"/>
                </a:cubicBezTo>
                <a:close/>
                <a:moveTo>
                  <a:pt x="3494083" y="1304935"/>
                </a:moveTo>
                <a:cubicBezTo>
                  <a:pt x="3512434" y="1304935"/>
                  <a:pt x="3527267" y="1319803"/>
                  <a:pt x="3527420" y="1338195"/>
                </a:cubicBezTo>
                <a:cubicBezTo>
                  <a:pt x="3527420" y="1356589"/>
                  <a:pt x="3512587" y="1371609"/>
                  <a:pt x="3494236" y="1371609"/>
                </a:cubicBezTo>
                <a:cubicBezTo>
                  <a:pt x="3475732" y="1371609"/>
                  <a:pt x="3460898" y="1356894"/>
                  <a:pt x="3460898" y="1338349"/>
                </a:cubicBezTo>
                <a:cubicBezTo>
                  <a:pt x="3460745" y="1319955"/>
                  <a:pt x="3475579" y="1305088"/>
                  <a:pt x="3494083" y="1304935"/>
                </a:cubicBezTo>
                <a:close/>
                <a:moveTo>
                  <a:pt x="2217731" y="1300172"/>
                </a:moveTo>
                <a:cubicBezTo>
                  <a:pt x="2223905" y="1300172"/>
                  <a:pt x="2228844" y="1305112"/>
                  <a:pt x="2228844" y="1311285"/>
                </a:cubicBezTo>
                <a:cubicBezTo>
                  <a:pt x="2228844" y="1317305"/>
                  <a:pt x="2223905" y="1322398"/>
                  <a:pt x="2217731" y="1322398"/>
                </a:cubicBezTo>
                <a:cubicBezTo>
                  <a:pt x="2211712" y="1322398"/>
                  <a:pt x="2206773" y="1317459"/>
                  <a:pt x="2206773" y="1311285"/>
                </a:cubicBezTo>
                <a:cubicBezTo>
                  <a:pt x="2206619" y="1305266"/>
                  <a:pt x="2211558" y="1300172"/>
                  <a:pt x="2217731" y="1300172"/>
                </a:cubicBezTo>
                <a:close/>
                <a:moveTo>
                  <a:pt x="2097082" y="1300172"/>
                </a:moveTo>
                <a:cubicBezTo>
                  <a:pt x="2104051" y="1300172"/>
                  <a:pt x="2109782" y="1305905"/>
                  <a:pt x="2109782" y="1312872"/>
                </a:cubicBezTo>
                <a:cubicBezTo>
                  <a:pt x="2109782" y="1319842"/>
                  <a:pt x="2104051" y="1325572"/>
                  <a:pt x="2097082" y="1325572"/>
                </a:cubicBezTo>
                <a:cubicBezTo>
                  <a:pt x="2090112" y="1325572"/>
                  <a:pt x="2084382" y="1319842"/>
                  <a:pt x="2084382" y="1312872"/>
                </a:cubicBezTo>
                <a:cubicBezTo>
                  <a:pt x="2084382" y="1305905"/>
                  <a:pt x="2089957" y="1300172"/>
                  <a:pt x="2097082" y="1300172"/>
                </a:cubicBezTo>
                <a:close/>
                <a:moveTo>
                  <a:pt x="78638" y="1293814"/>
                </a:moveTo>
                <a:cubicBezTo>
                  <a:pt x="79005" y="1293814"/>
                  <a:pt x="79371" y="1294181"/>
                  <a:pt x="79371" y="1294547"/>
                </a:cubicBezTo>
                <a:cubicBezTo>
                  <a:pt x="79371" y="1295036"/>
                  <a:pt x="79005" y="1295280"/>
                  <a:pt x="78638" y="1295402"/>
                </a:cubicBezTo>
                <a:cubicBezTo>
                  <a:pt x="78150" y="1295280"/>
                  <a:pt x="77783" y="1295036"/>
                  <a:pt x="77783" y="1294547"/>
                </a:cubicBezTo>
                <a:cubicBezTo>
                  <a:pt x="77905" y="1294181"/>
                  <a:pt x="78150" y="1293814"/>
                  <a:pt x="78638" y="1293814"/>
                </a:cubicBezTo>
                <a:close/>
                <a:moveTo>
                  <a:pt x="680965" y="1290648"/>
                </a:moveTo>
                <a:cubicBezTo>
                  <a:pt x="680965" y="1290648"/>
                  <a:pt x="681120" y="1290648"/>
                  <a:pt x="681120" y="1290648"/>
                </a:cubicBezTo>
                <a:cubicBezTo>
                  <a:pt x="694222" y="1290648"/>
                  <a:pt x="704702" y="1301315"/>
                  <a:pt x="704857" y="1314304"/>
                </a:cubicBezTo>
                <a:cubicBezTo>
                  <a:pt x="704857" y="1327448"/>
                  <a:pt x="694222" y="1338271"/>
                  <a:pt x="681120" y="1338271"/>
                </a:cubicBezTo>
                <a:cubicBezTo>
                  <a:pt x="681120" y="1338271"/>
                  <a:pt x="681120" y="1338271"/>
                  <a:pt x="680965" y="1338271"/>
                </a:cubicBezTo>
                <a:cubicBezTo>
                  <a:pt x="668022" y="1338271"/>
                  <a:pt x="657386" y="1327601"/>
                  <a:pt x="657386" y="1314459"/>
                </a:cubicBezTo>
                <a:cubicBezTo>
                  <a:pt x="657232" y="1301315"/>
                  <a:pt x="667865" y="1290648"/>
                  <a:pt x="680965" y="1290648"/>
                </a:cubicBezTo>
                <a:close/>
                <a:moveTo>
                  <a:pt x="1182541" y="1281123"/>
                </a:moveTo>
                <a:cubicBezTo>
                  <a:pt x="1182694" y="1281123"/>
                  <a:pt x="1182694" y="1281123"/>
                  <a:pt x="1182694" y="1281123"/>
                </a:cubicBezTo>
                <a:cubicBezTo>
                  <a:pt x="1207065" y="1281123"/>
                  <a:pt x="1226990" y="1300930"/>
                  <a:pt x="1227144" y="1325494"/>
                </a:cubicBezTo>
                <a:cubicBezTo>
                  <a:pt x="1227144" y="1350060"/>
                  <a:pt x="1207372" y="1369869"/>
                  <a:pt x="1182848" y="1370022"/>
                </a:cubicBezTo>
                <a:cubicBezTo>
                  <a:pt x="1182848" y="1370022"/>
                  <a:pt x="1182848" y="1370022"/>
                  <a:pt x="1182694" y="1370022"/>
                </a:cubicBezTo>
                <a:cubicBezTo>
                  <a:pt x="1158324" y="1370022"/>
                  <a:pt x="1138399" y="1350214"/>
                  <a:pt x="1138399" y="1325803"/>
                </a:cubicBezTo>
                <a:cubicBezTo>
                  <a:pt x="1138244" y="1301236"/>
                  <a:pt x="1158171" y="1281277"/>
                  <a:pt x="1182541" y="1281123"/>
                </a:cubicBezTo>
                <a:close/>
                <a:moveTo>
                  <a:pt x="3632912" y="1277946"/>
                </a:moveTo>
                <a:cubicBezTo>
                  <a:pt x="3646404" y="1277946"/>
                  <a:pt x="3657442" y="1288865"/>
                  <a:pt x="3657442" y="1302399"/>
                </a:cubicBezTo>
                <a:cubicBezTo>
                  <a:pt x="3657595" y="1316086"/>
                  <a:pt x="3646557" y="1327159"/>
                  <a:pt x="3633065" y="1327159"/>
                </a:cubicBezTo>
                <a:cubicBezTo>
                  <a:pt x="3633065" y="1327159"/>
                  <a:pt x="3633065" y="1327159"/>
                  <a:pt x="3632912" y="1327159"/>
                </a:cubicBezTo>
                <a:cubicBezTo>
                  <a:pt x="3619421" y="1327159"/>
                  <a:pt x="3608536" y="1316240"/>
                  <a:pt x="3608382" y="1302706"/>
                </a:cubicBezTo>
                <a:cubicBezTo>
                  <a:pt x="3608382" y="1289019"/>
                  <a:pt x="3619267" y="1277946"/>
                  <a:pt x="3632912" y="1277946"/>
                </a:cubicBezTo>
                <a:close/>
                <a:moveTo>
                  <a:pt x="3131186" y="1274772"/>
                </a:moveTo>
                <a:cubicBezTo>
                  <a:pt x="3131338" y="1274772"/>
                  <a:pt x="3131338" y="1274772"/>
                  <a:pt x="3131491" y="1274772"/>
                </a:cubicBezTo>
                <a:cubicBezTo>
                  <a:pt x="3155456" y="1274772"/>
                  <a:pt x="3174842" y="1294192"/>
                  <a:pt x="3174995" y="1318351"/>
                </a:cubicBezTo>
                <a:cubicBezTo>
                  <a:pt x="3174995" y="1342360"/>
                  <a:pt x="3155609" y="1361933"/>
                  <a:pt x="3131491" y="1362084"/>
                </a:cubicBezTo>
                <a:cubicBezTo>
                  <a:pt x="3131491" y="1362084"/>
                  <a:pt x="3131338" y="1362084"/>
                  <a:pt x="3131338" y="1362084"/>
                </a:cubicBezTo>
                <a:cubicBezTo>
                  <a:pt x="3107373" y="1362084"/>
                  <a:pt x="3087987" y="1342665"/>
                  <a:pt x="3087835" y="1318658"/>
                </a:cubicBezTo>
                <a:cubicBezTo>
                  <a:pt x="3087682" y="1294497"/>
                  <a:pt x="3107220" y="1274924"/>
                  <a:pt x="3131186" y="1274772"/>
                </a:cubicBezTo>
                <a:close/>
                <a:moveTo>
                  <a:pt x="541986" y="1262071"/>
                </a:moveTo>
                <a:cubicBezTo>
                  <a:pt x="542137" y="1262071"/>
                  <a:pt x="542137" y="1262071"/>
                  <a:pt x="542137" y="1262071"/>
                </a:cubicBezTo>
                <a:cubicBezTo>
                  <a:pt x="552246" y="1262071"/>
                  <a:pt x="560393" y="1270572"/>
                  <a:pt x="560393" y="1281121"/>
                </a:cubicBezTo>
                <a:cubicBezTo>
                  <a:pt x="560393" y="1291512"/>
                  <a:pt x="552246" y="1300172"/>
                  <a:pt x="542137" y="1300172"/>
                </a:cubicBezTo>
                <a:cubicBezTo>
                  <a:pt x="532028" y="1300172"/>
                  <a:pt x="523880" y="1291669"/>
                  <a:pt x="523880" y="1281279"/>
                </a:cubicBezTo>
                <a:cubicBezTo>
                  <a:pt x="523880" y="1270730"/>
                  <a:pt x="532028" y="1262071"/>
                  <a:pt x="541986" y="1262071"/>
                </a:cubicBezTo>
                <a:close/>
                <a:moveTo>
                  <a:pt x="2624776" y="1257307"/>
                </a:moveTo>
                <a:cubicBezTo>
                  <a:pt x="2624926" y="1257307"/>
                  <a:pt x="2624926" y="1257307"/>
                  <a:pt x="2624926" y="1257307"/>
                </a:cubicBezTo>
                <a:cubicBezTo>
                  <a:pt x="2637631" y="1257307"/>
                  <a:pt x="2647945" y="1267475"/>
                  <a:pt x="2647945" y="1280181"/>
                </a:cubicBezTo>
                <a:cubicBezTo>
                  <a:pt x="2647945" y="1292885"/>
                  <a:pt x="2637631" y="1303199"/>
                  <a:pt x="2624926" y="1303348"/>
                </a:cubicBezTo>
                <a:cubicBezTo>
                  <a:pt x="2612221" y="1303348"/>
                  <a:pt x="2601907" y="1293034"/>
                  <a:pt x="2601907" y="1280329"/>
                </a:cubicBezTo>
                <a:cubicBezTo>
                  <a:pt x="2601907" y="1267623"/>
                  <a:pt x="2612071" y="1257307"/>
                  <a:pt x="2624776" y="1257307"/>
                </a:cubicBezTo>
                <a:close/>
                <a:moveTo>
                  <a:pt x="1688147" y="1254135"/>
                </a:moveTo>
                <a:cubicBezTo>
                  <a:pt x="1688147" y="1254135"/>
                  <a:pt x="1688147" y="1254135"/>
                  <a:pt x="1688301" y="1254135"/>
                </a:cubicBezTo>
                <a:cubicBezTo>
                  <a:pt x="1704446" y="1254135"/>
                  <a:pt x="1717516" y="1267205"/>
                  <a:pt x="1717670" y="1283350"/>
                </a:cubicBezTo>
                <a:cubicBezTo>
                  <a:pt x="1717670" y="1299650"/>
                  <a:pt x="1704600" y="1312720"/>
                  <a:pt x="1688455" y="1312874"/>
                </a:cubicBezTo>
                <a:cubicBezTo>
                  <a:pt x="1688301" y="1312874"/>
                  <a:pt x="1688301" y="1312874"/>
                  <a:pt x="1688301" y="1312874"/>
                </a:cubicBezTo>
                <a:cubicBezTo>
                  <a:pt x="1672156" y="1312874"/>
                  <a:pt x="1658932" y="1299803"/>
                  <a:pt x="1658932" y="1283505"/>
                </a:cubicBezTo>
                <a:cubicBezTo>
                  <a:pt x="1658932" y="1267359"/>
                  <a:pt x="1672002" y="1254135"/>
                  <a:pt x="1688147" y="1254135"/>
                </a:cubicBezTo>
                <a:close/>
                <a:moveTo>
                  <a:pt x="3771023" y="1250956"/>
                </a:moveTo>
                <a:cubicBezTo>
                  <a:pt x="3781122" y="1250956"/>
                  <a:pt x="3789202" y="1259071"/>
                  <a:pt x="3789202" y="1269058"/>
                </a:cubicBezTo>
                <a:cubicBezTo>
                  <a:pt x="3789357" y="1279200"/>
                  <a:pt x="3781122" y="1287315"/>
                  <a:pt x="3771178" y="1287471"/>
                </a:cubicBezTo>
                <a:cubicBezTo>
                  <a:pt x="3771178" y="1287471"/>
                  <a:pt x="3771023" y="1287471"/>
                  <a:pt x="3771023" y="1287471"/>
                </a:cubicBezTo>
                <a:cubicBezTo>
                  <a:pt x="3761079" y="1287471"/>
                  <a:pt x="3753000" y="1279358"/>
                  <a:pt x="3752844" y="1269214"/>
                </a:cubicBezTo>
                <a:cubicBezTo>
                  <a:pt x="3752844" y="1259228"/>
                  <a:pt x="3761079" y="1250956"/>
                  <a:pt x="3771023" y="1250956"/>
                </a:cubicBezTo>
                <a:close/>
                <a:moveTo>
                  <a:pt x="1035696" y="1247785"/>
                </a:moveTo>
                <a:cubicBezTo>
                  <a:pt x="1035696" y="1247785"/>
                  <a:pt x="1035850" y="1247785"/>
                  <a:pt x="1035850" y="1247785"/>
                </a:cubicBezTo>
                <a:cubicBezTo>
                  <a:pt x="1057235" y="1247785"/>
                  <a:pt x="1074590" y="1265054"/>
                  <a:pt x="1074590" y="1286523"/>
                </a:cubicBezTo>
                <a:cubicBezTo>
                  <a:pt x="1074745" y="1307994"/>
                  <a:pt x="1057390" y="1325572"/>
                  <a:pt x="1036005" y="1325572"/>
                </a:cubicBezTo>
                <a:cubicBezTo>
                  <a:pt x="1036005" y="1325572"/>
                  <a:pt x="1035850" y="1325572"/>
                  <a:pt x="1035850" y="1325572"/>
                </a:cubicBezTo>
                <a:cubicBezTo>
                  <a:pt x="1014465" y="1325572"/>
                  <a:pt x="997111" y="1308304"/>
                  <a:pt x="997111" y="1286834"/>
                </a:cubicBezTo>
                <a:cubicBezTo>
                  <a:pt x="996958" y="1265366"/>
                  <a:pt x="1014311" y="1247785"/>
                  <a:pt x="1035696" y="1247785"/>
                </a:cubicBezTo>
                <a:close/>
                <a:moveTo>
                  <a:pt x="2889886" y="1246197"/>
                </a:moveTo>
                <a:cubicBezTo>
                  <a:pt x="2889886" y="1246197"/>
                  <a:pt x="2890038" y="1246197"/>
                  <a:pt x="2890038" y="1246197"/>
                </a:cubicBezTo>
                <a:cubicBezTo>
                  <a:pt x="2910443" y="1246197"/>
                  <a:pt x="2927193" y="1262861"/>
                  <a:pt x="2927193" y="1283351"/>
                </a:cubicBezTo>
                <a:cubicBezTo>
                  <a:pt x="2927345" y="1303991"/>
                  <a:pt x="2910747" y="1320810"/>
                  <a:pt x="2890191" y="1320810"/>
                </a:cubicBezTo>
                <a:cubicBezTo>
                  <a:pt x="2890191" y="1320810"/>
                  <a:pt x="2890191" y="1320810"/>
                  <a:pt x="2890038" y="1320810"/>
                </a:cubicBezTo>
                <a:cubicBezTo>
                  <a:pt x="2869482" y="1320810"/>
                  <a:pt x="2852884" y="1304297"/>
                  <a:pt x="2852732" y="1283657"/>
                </a:cubicBezTo>
                <a:cubicBezTo>
                  <a:pt x="2852732" y="1263015"/>
                  <a:pt x="2869329" y="1246197"/>
                  <a:pt x="2889886" y="1246197"/>
                </a:cubicBezTo>
                <a:close/>
                <a:moveTo>
                  <a:pt x="1424623" y="1246197"/>
                </a:moveTo>
                <a:cubicBezTo>
                  <a:pt x="1424623" y="1246197"/>
                  <a:pt x="1424775" y="1246197"/>
                  <a:pt x="1424775" y="1246197"/>
                </a:cubicBezTo>
                <a:cubicBezTo>
                  <a:pt x="1448741" y="1246197"/>
                  <a:pt x="1468279" y="1265617"/>
                  <a:pt x="1468279" y="1289777"/>
                </a:cubicBezTo>
                <a:cubicBezTo>
                  <a:pt x="1468432" y="1313785"/>
                  <a:pt x="1449046" y="1333358"/>
                  <a:pt x="1424928" y="1333510"/>
                </a:cubicBezTo>
                <a:cubicBezTo>
                  <a:pt x="1424928" y="1333510"/>
                  <a:pt x="1424775" y="1333510"/>
                  <a:pt x="1424775" y="1333510"/>
                </a:cubicBezTo>
                <a:cubicBezTo>
                  <a:pt x="1400810" y="1333510"/>
                  <a:pt x="1381272" y="1314091"/>
                  <a:pt x="1381272" y="1290083"/>
                </a:cubicBezTo>
                <a:cubicBezTo>
                  <a:pt x="1381119" y="1265921"/>
                  <a:pt x="1400505" y="1246350"/>
                  <a:pt x="1424623" y="1246197"/>
                </a:cubicBezTo>
                <a:close/>
                <a:moveTo>
                  <a:pt x="404735" y="1235083"/>
                </a:moveTo>
                <a:cubicBezTo>
                  <a:pt x="404896" y="1235083"/>
                  <a:pt x="404896" y="1235083"/>
                  <a:pt x="404896" y="1235083"/>
                </a:cubicBezTo>
                <a:cubicBezTo>
                  <a:pt x="412645" y="1235083"/>
                  <a:pt x="419103" y="1241181"/>
                  <a:pt x="419103" y="1248501"/>
                </a:cubicBezTo>
                <a:cubicBezTo>
                  <a:pt x="419103" y="1255970"/>
                  <a:pt x="412806" y="1262068"/>
                  <a:pt x="404896" y="1262068"/>
                </a:cubicBezTo>
                <a:cubicBezTo>
                  <a:pt x="404896" y="1262068"/>
                  <a:pt x="404735" y="1262068"/>
                  <a:pt x="404735" y="1262068"/>
                </a:cubicBezTo>
                <a:cubicBezTo>
                  <a:pt x="396986" y="1262068"/>
                  <a:pt x="390689" y="1256124"/>
                  <a:pt x="390527" y="1248653"/>
                </a:cubicBezTo>
                <a:cubicBezTo>
                  <a:pt x="390527" y="1241181"/>
                  <a:pt x="396986" y="1235235"/>
                  <a:pt x="404735" y="1235083"/>
                </a:cubicBezTo>
                <a:close/>
                <a:moveTo>
                  <a:pt x="3278106" y="1233497"/>
                </a:moveTo>
                <a:cubicBezTo>
                  <a:pt x="3278106" y="1233497"/>
                  <a:pt x="3278106" y="1233497"/>
                  <a:pt x="3278258" y="1233497"/>
                </a:cubicBezTo>
                <a:cubicBezTo>
                  <a:pt x="3302656" y="1233497"/>
                  <a:pt x="3322480" y="1253201"/>
                  <a:pt x="3322632" y="1277793"/>
                </a:cubicBezTo>
                <a:cubicBezTo>
                  <a:pt x="3322632" y="1302387"/>
                  <a:pt x="3302961" y="1322396"/>
                  <a:pt x="3278411" y="1322396"/>
                </a:cubicBezTo>
                <a:cubicBezTo>
                  <a:pt x="3278258" y="1322396"/>
                  <a:pt x="3278106" y="1322396"/>
                  <a:pt x="3278106" y="1322396"/>
                </a:cubicBezTo>
                <a:cubicBezTo>
                  <a:pt x="3253708" y="1322396"/>
                  <a:pt x="3233885" y="1302539"/>
                  <a:pt x="3233732" y="1278099"/>
                </a:cubicBezTo>
                <a:cubicBezTo>
                  <a:pt x="3233732" y="1253506"/>
                  <a:pt x="3253555" y="1233497"/>
                  <a:pt x="3278106" y="1233497"/>
                </a:cubicBezTo>
                <a:close/>
                <a:moveTo>
                  <a:pt x="3908419" y="1227145"/>
                </a:moveTo>
                <a:cubicBezTo>
                  <a:pt x="3913658" y="1227145"/>
                  <a:pt x="3917785" y="1231107"/>
                  <a:pt x="3917785" y="1235950"/>
                </a:cubicBezTo>
                <a:cubicBezTo>
                  <a:pt x="3917944" y="1240645"/>
                  <a:pt x="3913658" y="1244608"/>
                  <a:pt x="3908419" y="1244608"/>
                </a:cubicBezTo>
                <a:cubicBezTo>
                  <a:pt x="3903180" y="1244608"/>
                  <a:pt x="3899053" y="1240791"/>
                  <a:pt x="3899053" y="1235950"/>
                </a:cubicBezTo>
                <a:cubicBezTo>
                  <a:pt x="3898894" y="1231107"/>
                  <a:pt x="3903180" y="1227145"/>
                  <a:pt x="3908419" y="1227145"/>
                </a:cubicBezTo>
                <a:close/>
                <a:moveTo>
                  <a:pt x="891310" y="1217621"/>
                </a:moveTo>
                <a:cubicBezTo>
                  <a:pt x="891310" y="1217621"/>
                  <a:pt x="891310" y="1217621"/>
                  <a:pt x="891465" y="1217621"/>
                </a:cubicBezTo>
                <a:cubicBezTo>
                  <a:pt x="909299" y="1217621"/>
                  <a:pt x="923933" y="1232103"/>
                  <a:pt x="923933" y="1249938"/>
                </a:cubicBezTo>
                <a:cubicBezTo>
                  <a:pt x="923933" y="1267924"/>
                  <a:pt x="909452" y="1282558"/>
                  <a:pt x="891465" y="1282709"/>
                </a:cubicBezTo>
                <a:cubicBezTo>
                  <a:pt x="873476" y="1282709"/>
                  <a:pt x="858843" y="1268228"/>
                  <a:pt x="858843" y="1250241"/>
                </a:cubicBezTo>
                <a:cubicBezTo>
                  <a:pt x="858843" y="1232255"/>
                  <a:pt x="873324" y="1217621"/>
                  <a:pt x="891310" y="1217621"/>
                </a:cubicBezTo>
                <a:close/>
                <a:moveTo>
                  <a:pt x="1800219" y="1214448"/>
                </a:moveTo>
                <a:cubicBezTo>
                  <a:pt x="1812533" y="1214448"/>
                  <a:pt x="1822444" y="1224391"/>
                  <a:pt x="1822444" y="1236598"/>
                </a:cubicBezTo>
                <a:cubicBezTo>
                  <a:pt x="1822444" y="1248953"/>
                  <a:pt x="1812533" y="1258895"/>
                  <a:pt x="1800369" y="1258895"/>
                </a:cubicBezTo>
                <a:cubicBezTo>
                  <a:pt x="1800219" y="1258895"/>
                  <a:pt x="1800219" y="1258895"/>
                  <a:pt x="1800219" y="1258895"/>
                </a:cubicBezTo>
                <a:cubicBezTo>
                  <a:pt x="1788055" y="1258895"/>
                  <a:pt x="1777994" y="1249102"/>
                  <a:pt x="1777994" y="1236748"/>
                </a:cubicBezTo>
                <a:cubicBezTo>
                  <a:pt x="1777994" y="1224543"/>
                  <a:pt x="1787905" y="1214448"/>
                  <a:pt x="1800219" y="1214448"/>
                </a:cubicBezTo>
                <a:close/>
                <a:moveTo>
                  <a:pt x="2512929" y="1211272"/>
                </a:moveTo>
                <a:cubicBezTo>
                  <a:pt x="2526030" y="1211272"/>
                  <a:pt x="2536665" y="1221436"/>
                  <a:pt x="2536665" y="1234141"/>
                </a:cubicBezTo>
                <a:cubicBezTo>
                  <a:pt x="2536819" y="1246847"/>
                  <a:pt x="2526184" y="1257160"/>
                  <a:pt x="2513083" y="1257307"/>
                </a:cubicBezTo>
                <a:cubicBezTo>
                  <a:pt x="2499983" y="1257307"/>
                  <a:pt x="2489348" y="1246996"/>
                  <a:pt x="2489348" y="1234292"/>
                </a:cubicBezTo>
                <a:cubicBezTo>
                  <a:pt x="2489194" y="1221585"/>
                  <a:pt x="2499829" y="1211272"/>
                  <a:pt x="2512929" y="1211272"/>
                </a:cubicBezTo>
                <a:close/>
                <a:moveTo>
                  <a:pt x="268287" y="1211268"/>
                </a:moveTo>
                <a:cubicBezTo>
                  <a:pt x="268287" y="1211268"/>
                  <a:pt x="268287" y="1211268"/>
                  <a:pt x="268423" y="1211268"/>
                </a:cubicBezTo>
                <a:cubicBezTo>
                  <a:pt x="271008" y="1211268"/>
                  <a:pt x="273050" y="1213649"/>
                  <a:pt x="273050" y="1216824"/>
                </a:cubicBezTo>
                <a:cubicBezTo>
                  <a:pt x="273050" y="1219841"/>
                  <a:pt x="271008" y="1222382"/>
                  <a:pt x="268287" y="1222382"/>
                </a:cubicBezTo>
                <a:cubicBezTo>
                  <a:pt x="265702" y="1222382"/>
                  <a:pt x="263525" y="1219841"/>
                  <a:pt x="263525" y="1216824"/>
                </a:cubicBezTo>
                <a:cubicBezTo>
                  <a:pt x="263525" y="1213808"/>
                  <a:pt x="265702" y="1211268"/>
                  <a:pt x="268287" y="1211268"/>
                </a:cubicBezTo>
                <a:close/>
                <a:moveTo>
                  <a:pt x="4045739" y="1201741"/>
                </a:moveTo>
                <a:cubicBezTo>
                  <a:pt x="4047100" y="1201741"/>
                  <a:pt x="4048120" y="1202399"/>
                  <a:pt x="4048120" y="1203383"/>
                </a:cubicBezTo>
                <a:cubicBezTo>
                  <a:pt x="4048120" y="1204150"/>
                  <a:pt x="4047100" y="1204917"/>
                  <a:pt x="4045739" y="1204917"/>
                </a:cubicBezTo>
                <a:cubicBezTo>
                  <a:pt x="4044378" y="1204917"/>
                  <a:pt x="4043357" y="1204150"/>
                  <a:pt x="4043357" y="1203383"/>
                </a:cubicBezTo>
                <a:cubicBezTo>
                  <a:pt x="4043357" y="1202508"/>
                  <a:pt x="4044378" y="1201741"/>
                  <a:pt x="4045739" y="1201741"/>
                </a:cubicBezTo>
                <a:close/>
                <a:moveTo>
                  <a:pt x="3421625" y="1200159"/>
                </a:moveTo>
                <a:cubicBezTo>
                  <a:pt x="3421776" y="1200159"/>
                  <a:pt x="3421776" y="1200159"/>
                  <a:pt x="3421776" y="1200159"/>
                </a:cubicBezTo>
                <a:cubicBezTo>
                  <a:pt x="3444022" y="1200159"/>
                  <a:pt x="3462182" y="1218202"/>
                  <a:pt x="3462182" y="1240489"/>
                </a:cubicBezTo>
                <a:cubicBezTo>
                  <a:pt x="3462333" y="1262929"/>
                  <a:pt x="3444325" y="1281123"/>
                  <a:pt x="3421927" y="1281123"/>
                </a:cubicBezTo>
                <a:cubicBezTo>
                  <a:pt x="3399681" y="1281123"/>
                  <a:pt x="3381521" y="1263078"/>
                  <a:pt x="3381521" y="1240792"/>
                </a:cubicBezTo>
                <a:cubicBezTo>
                  <a:pt x="3381370" y="1218505"/>
                  <a:pt x="3399379" y="1200311"/>
                  <a:pt x="3421625" y="1200159"/>
                </a:cubicBezTo>
                <a:close/>
                <a:moveTo>
                  <a:pt x="1269853" y="1196984"/>
                </a:moveTo>
                <a:cubicBezTo>
                  <a:pt x="1269853" y="1196984"/>
                  <a:pt x="1270007" y="1196984"/>
                  <a:pt x="1270007" y="1196984"/>
                </a:cubicBezTo>
                <a:cubicBezTo>
                  <a:pt x="1294378" y="1196984"/>
                  <a:pt x="1314304" y="1216826"/>
                  <a:pt x="1314304" y="1241281"/>
                </a:cubicBezTo>
                <a:cubicBezTo>
                  <a:pt x="1314458" y="1265889"/>
                  <a:pt x="1294685" y="1285884"/>
                  <a:pt x="1270161" y="1285884"/>
                </a:cubicBezTo>
                <a:cubicBezTo>
                  <a:pt x="1270161" y="1285884"/>
                  <a:pt x="1270007" y="1285884"/>
                  <a:pt x="1270007" y="1285884"/>
                </a:cubicBezTo>
                <a:cubicBezTo>
                  <a:pt x="1245483" y="1285884"/>
                  <a:pt x="1225710" y="1266197"/>
                  <a:pt x="1225557" y="1241589"/>
                </a:cubicBezTo>
                <a:cubicBezTo>
                  <a:pt x="1225557" y="1216980"/>
                  <a:pt x="1245329" y="1196984"/>
                  <a:pt x="1269853" y="1196984"/>
                </a:cubicBezTo>
                <a:close/>
                <a:moveTo>
                  <a:pt x="3043948" y="1193810"/>
                </a:moveTo>
                <a:cubicBezTo>
                  <a:pt x="3043948" y="1193810"/>
                  <a:pt x="3044103" y="1193810"/>
                  <a:pt x="3044103" y="1193810"/>
                </a:cubicBezTo>
                <a:cubicBezTo>
                  <a:pt x="3067191" y="1193810"/>
                  <a:pt x="3085940" y="1212239"/>
                  <a:pt x="3086095" y="1234932"/>
                </a:cubicBezTo>
                <a:cubicBezTo>
                  <a:pt x="3086095" y="1257777"/>
                  <a:pt x="3067346" y="1276360"/>
                  <a:pt x="3044258" y="1276360"/>
                </a:cubicBezTo>
                <a:cubicBezTo>
                  <a:pt x="3044103" y="1276360"/>
                  <a:pt x="3044103" y="1276360"/>
                  <a:pt x="3044103" y="1276360"/>
                </a:cubicBezTo>
                <a:cubicBezTo>
                  <a:pt x="3021016" y="1276360"/>
                  <a:pt x="3002112" y="1257929"/>
                  <a:pt x="3002112" y="1235238"/>
                </a:cubicBezTo>
                <a:cubicBezTo>
                  <a:pt x="3001957" y="1212543"/>
                  <a:pt x="3020706" y="1193963"/>
                  <a:pt x="3043948" y="1193810"/>
                </a:cubicBezTo>
                <a:close/>
                <a:moveTo>
                  <a:pt x="749229" y="1190634"/>
                </a:moveTo>
                <a:cubicBezTo>
                  <a:pt x="762330" y="1190634"/>
                  <a:pt x="772964" y="1201303"/>
                  <a:pt x="772964" y="1214447"/>
                </a:cubicBezTo>
                <a:cubicBezTo>
                  <a:pt x="773119" y="1227590"/>
                  <a:pt x="762483" y="1238259"/>
                  <a:pt x="749382" y="1238259"/>
                </a:cubicBezTo>
                <a:cubicBezTo>
                  <a:pt x="749382" y="1238259"/>
                  <a:pt x="749229" y="1238259"/>
                  <a:pt x="749229" y="1238259"/>
                </a:cubicBezTo>
                <a:cubicBezTo>
                  <a:pt x="736282" y="1238259"/>
                  <a:pt x="725648" y="1227744"/>
                  <a:pt x="725648" y="1214601"/>
                </a:cubicBezTo>
                <a:cubicBezTo>
                  <a:pt x="725494" y="1201458"/>
                  <a:pt x="736128" y="1190789"/>
                  <a:pt x="749229" y="1190634"/>
                </a:cubicBezTo>
                <a:close/>
                <a:moveTo>
                  <a:pt x="131821" y="1184276"/>
                </a:moveTo>
                <a:cubicBezTo>
                  <a:pt x="132583" y="1184276"/>
                  <a:pt x="133345" y="1185070"/>
                  <a:pt x="133345" y="1185864"/>
                </a:cubicBezTo>
                <a:cubicBezTo>
                  <a:pt x="133345" y="1186790"/>
                  <a:pt x="132710" y="1187451"/>
                  <a:pt x="131821" y="1187451"/>
                </a:cubicBezTo>
                <a:cubicBezTo>
                  <a:pt x="131821" y="1187451"/>
                  <a:pt x="131694" y="1187451"/>
                  <a:pt x="131694" y="1187451"/>
                </a:cubicBezTo>
                <a:cubicBezTo>
                  <a:pt x="130932" y="1187451"/>
                  <a:pt x="130170" y="1186790"/>
                  <a:pt x="130170" y="1185864"/>
                </a:cubicBezTo>
                <a:cubicBezTo>
                  <a:pt x="130170" y="1184938"/>
                  <a:pt x="130932" y="1184276"/>
                  <a:pt x="131821" y="1184276"/>
                </a:cubicBezTo>
                <a:close/>
                <a:moveTo>
                  <a:pt x="1523917" y="1182697"/>
                </a:moveTo>
                <a:cubicBezTo>
                  <a:pt x="1523917" y="1182697"/>
                  <a:pt x="1523917" y="1182697"/>
                  <a:pt x="1524071" y="1182697"/>
                </a:cubicBezTo>
                <a:cubicBezTo>
                  <a:pt x="1544937" y="1182697"/>
                  <a:pt x="1561939" y="1199578"/>
                  <a:pt x="1562094" y="1220642"/>
                </a:cubicBezTo>
                <a:cubicBezTo>
                  <a:pt x="1562094" y="1241706"/>
                  <a:pt x="1545246" y="1258895"/>
                  <a:pt x="1524226" y="1258895"/>
                </a:cubicBezTo>
                <a:cubicBezTo>
                  <a:pt x="1524071" y="1258895"/>
                  <a:pt x="1524071" y="1258895"/>
                  <a:pt x="1523917" y="1258895"/>
                </a:cubicBezTo>
                <a:cubicBezTo>
                  <a:pt x="1503050" y="1258895"/>
                  <a:pt x="1486048" y="1242016"/>
                  <a:pt x="1485894" y="1220951"/>
                </a:cubicBezTo>
                <a:cubicBezTo>
                  <a:pt x="1485894" y="1199889"/>
                  <a:pt x="1502896" y="1182697"/>
                  <a:pt x="1523917" y="1182697"/>
                </a:cubicBezTo>
                <a:close/>
                <a:moveTo>
                  <a:pt x="3563779" y="1177934"/>
                </a:moveTo>
                <a:cubicBezTo>
                  <a:pt x="3563779" y="1177934"/>
                  <a:pt x="3563933" y="1177934"/>
                  <a:pt x="3563933" y="1177934"/>
                </a:cubicBezTo>
                <a:cubicBezTo>
                  <a:pt x="3578737" y="1177934"/>
                  <a:pt x="3590766" y="1189526"/>
                  <a:pt x="3590766" y="1203977"/>
                </a:cubicBezTo>
                <a:cubicBezTo>
                  <a:pt x="3590920" y="1218579"/>
                  <a:pt x="3578892" y="1230322"/>
                  <a:pt x="3563933" y="1230322"/>
                </a:cubicBezTo>
                <a:cubicBezTo>
                  <a:pt x="3549128" y="1230322"/>
                  <a:pt x="3537099" y="1218731"/>
                  <a:pt x="3536945" y="1204129"/>
                </a:cubicBezTo>
                <a:cubicBezTo>
                  <a:pt x="3536945" y="1189676"/>
                  <a:pt x="3548974" y="1177934"/>
                  <a:pt x="3563779" y="1177934"/>
                </a:cubicBezTo>
                <a:close/>
                <a:moveTo>
                  <a:pt x="2789874" y="1177934"/>
                </a:moveTo>
                <a:cubicBezTo>
                  <a:pt x="2789874" y="1177934"/>
                  <a:pt x="2790026" y="1177934"/>
                  <a:pt x="2790026" y="1177934"/>
                </a:cubicBezTo>
                <a:cubicBezTo>
                  <a:pt x="2810431" y="1177934"/>
                  <a:pt x="2827181" y="1194799"/>
                  <a:pt x="2827181" y="1215878"/>
                </a:cubicBezTo>
                <a:cubicBezTo>
                  <a:pt x="2827333" y="1236959"/>
                  <a:pt x="2810735" y="1254135"/>
                  <a:pt x="2790179" y="1254135"/>
                </a:cubicBezTo>
                <a:cubicBezTo>
                  <a:pt x="2790179" y="1254135"/>
                  <a:pt x="2790179" y="1254135"/>
                  <a:pt x="2790026" y="1254135"/>
                </a:cubicBezTo>
                <a:cubicBezTo>
                  <a:pt x="2769622" y="1254135"/>
                  <a:pt x="2752872" y="1237271"/>
                  <a:pt x="2752872" y="1216192"/>
                </a:cubicBezTo>
                <a:cubicBezTo>
                  <a:pt x="2752720" y="1195111"/>
                  <a:pt x="2769317" y="1177934"/>
                  <a:pt x="2789874" y="1177934"/>
                </a:cubicBezTo>
                <a:close/>
                <a:moveTo>
                  <a:pt x="1916749" y="1171584"/>
                </a:moveTo>
                <a:cubicBezTo>
                  <a:pt x="1916749" y="1171584"/>
                  <a:pt x="1916900" y="1171584"/>
                  <a:pt x="1916900" y="1171584"/>
                </a:cubicBezTo>
                <a:cubicBezTo>
                  <a:pt x="1933896" y="1171584"/>
                  <a:pt x="1947705" y="1185462"/>
                  <a:pt x="1947705" y="1202389"/>
                </a:cubicBezTo>
                <a:cubicBezTo>
                  <a:pt x="1947857" y="1219621"/>
                  <a:pt x="1934048" y="1233498"/>
                  <a:pt x="1917052" y="1233498"/>
                </a:cubicBezTo>
                <a:cubicBezTo>
                  <a:pt x="1916900" y="1233498"/>
                  <a:pt x="1916900" y="1233498"/>
                  <a:pt x="1916900" y="1233498"/>
                </a:cubicBezTo>
                <a:cubicBezTo>
                  <a:pt x="1899905" y="1233498"/>
                  <a:pt x="1886096" y="1219773"/>
                  <a:pt x="1886096" y="1202694"/>
                </a:cubicBezTo>
                <a:cubicBezTo>
                  <a:pt x="1885944" y="1185614"/>
                  <a:pt x="1899753" y="1171584"/>
                  <a:pt x="1916749" y="1171584"/>
                </a:cubicBezTo>
                <a:close/>
                <a:moveTo>
                  <a:pt x="2396889" y="1169997"/>
                </a:moveTo>
                <a:cubicBezTo>
                  <a:pt x="2397042" y="1169997"/>
                  <a:pt x="2397042" y="1169997"/>
                  <a:pt x="2397042" y="1169997"/>
                </a:cubicBezTo>
                <a:cubicBezTo>
                  <a:pt x="2414486" y="1169997"/>
                  <a:pt x="2428716" y="1184229"/>
                  <a:pt x="2428716" y="1201670"/>
                </a:cubicBezTo>
                <a:cubicBezTo>
                  <a:pt x="2428869" y="1219115"/>
                  <a:pt x="2414639" y="1233345"/>
                  <a:pt x="2397195" y="1233498"/>
                </a:cubicBezTo>
                <a:cubicBezTo>
                  <a:pt x="2397195" y="1233498"/>
                  <a:pt x="2397195" y="1233498"/>
                  <a:pt x="2397042" y="1233498"/>
                </a:cubicBezTo>
                <a:cubicBezTo>
                  <a:pt x="2379599" y="1233498"/>
                  <a:pt x="2365369" y="1219420"/>
                  <a:pt x="2365369" y="1201824"/>
                </a:cubicBezTo>
                <a:cubicBezTo>
                  <a:pt x="2365369" y="1184381"/>
                  <a:pt x="2379446" y="1170150"/>
                  <a:pt x="2396889" y="1169997"/>
                </a:cubicBezTo>
                <a:close/>
                <a:moveTo>
                  <a:pt x="1118325" y="1162059"/>
                </a:moveTo>
                <a:cubicBezTo>
                  <a:pt x="1118325" y="1162059"/>
                  <a:pt x="1118325" y="1162059"/>
                  <a:pt x="1118480" y="1162059"/>
                </a:cubicBezTo>
                <a:cubicBezTo>
                  <a:pt x="1138143" y="1162059"/>
                  <a:pt x="1153965" y="1178072"/>
                  <a:pt x="1154120" y="1197625"/>
                </a:cubicBezTo>
                <a:cubicBezTo>
                  <a:pt x="1154120" y="1217333"/>
                  <a:pt x="1138296" y="1233498"/>
                  <a:pt x="1118632" y="1233498"/>
                </a:cubicBezTo>
                <a:cubicBezTo>
                  <a:pt x="1118480" y="1233498"/>
                  <a:pt x="1118480" y="1233498"/>
                  <a:pt x="1118480" y="1233498"/>
                </a:cubicBezTo>
                <a:cubicBezTo>
                  <a:pt x="1098814" y="1233498"/>
                  <a:pt x="1082837" y="1217641"/>
                  <a:pt x="1082837" y="1197933"/>
                </a:cubicBezTo>
                <a:cubicBezTo>
                  <a:pt x="1082682" y="1178226"/>
                  <a:pt x="1098659" y="1162214"/>
                  <a:pt x="1118325" y="1162059"/>
                </a:cubicBezTo>
                <a:close/>
                <a:moveTo>
                  <a:pt x="608019" y="1160471"/>
                </a:moveTo>
                <a:cubicBezTo>
                  <a:pt x="617704" y="1160471"/>
                  <a:pt x="625482" y="1168603"/>
                  <a:pt x="625482" y="1178574"/>
                </a:cubicBezTo>
                <a:cubicBezTo>
                  <a:pt x="625482" y="1188699"/>
                  <a:pt x="617704" y="1196984"/>
                  <a:pt x="608019" y="1196984"/>
                </a:cubicBezTo>
                <a:cubicBezTo>
                  <a:pt x="598334" y="1196984"/>
                  <a:pt x="590556" y="1188853"/>
                  <a:pt x="590556" y="1178728"/>
                </a:cubicBezTo>
                <a:cubicBezTo>
                  <a:pt x="590556" y="1168603"/>
                  <a:pt x="598334" y="1160471"/>
                  <a:pt x="608019" y="1160471"/>
                </a:cubicBezTo>
                <a:close/>
                <a:moveTo>
                  <a:pt x="2035813" y="1154122"/>
                </a:moveTo>
                <a:cubicBezTo>
                  <a:pt x="2035813" y="1154122"/>
                  <a:pt x="2035963" y="1154122"/>
                  <a:pt x="2035963" y="1154122"/>
                </a:cubicBezTo>
                <a:cubicBezTo>
                  <a:pt x="2051281" y="1154122"/>
                  <a:pt x="2063595" y="1166788"/>
                  <a:pt x="2063595" y="1182543"/>
                </a:cubicBezTo>
                <a:cubicBezTo>
                  <a:pt x="2063745" y="1198298"/>
                  <a:pt x="2051281" y="1211118"/>
                  <a:pt x="2035963" y="1211272"/>
                </a:cubicBezTo>
                <a:cubicBezTo>
                  <a:pt x="2020646" y="1211272"/>
                  <a:pt x="2008182" y="1198452"/>
                  <a:pt x="2008182" y="1182697"/>
                </a:cubicBezTo>
                <a:cubicBezTo>
                  <a:pt x="2008182" y="1166942"/>
                  <a:pt x="2020496" y="1154277"/>
                  <a:pt x="2035813" y="1154122"/>
                </a:cubicBezTo>
                <a:close/>
                <a:moveTo>
                  <a:pt x="2277263" y="1152535"/>
                </a:moveTo>
                <a:cubicBezTo>
                  <a:pt x="2277263" y="1152535"/>
                  <a:pt x="2277263" y="1152535"/>
                  <a:pt x="2277414" y="1152535"/>
                </a:cubicBezTo>
                <a:cubicBezTo>
                  <a:pt x="2292581" y="1152535"/>
                  <a:pt x="2304895" y="1165355"/>
                  <a:pt x="2305045" y="1180956"/>
                </a:cubicBezTo>
                <a:cubicBezTo>
                  <a:pt x="2305045" y="1196711"/>
                  <a:pt x="2292731" y="1209530"/>
                  <a:pt x="2277414" y="1209686"/>
                </a:cubicBezTo>
                <a:cubicBezTo>
                  <a:pt x="2277414" y="1209686"/>
                  <a:pt x="2277414" y="1209686"/>
                  <a:pt x="2277263" y="1209686"/>
                </a:cubicBezTo>
                <a:cubicBezTo>
                  <a:pt x="2261946" y="1209686"/>
                  <a:pt x="2249632" y="1197019"/>
                  <a:pt x="2249632" y="1181266"/>
                </a:cubicBezTo>
                <a:cubicBezTo>
                  <a:pt x="2249482" y="1165509"/>
                  <a:pt x="2261946" y="1152690"/>
                  <a:pt x="2277263" y="1152535"/>
                </a:cubicBezTo>
                <a:close/>
                <a:moveTo>
                  <a:pt x="3194686" y="1150947"/>
                </a:moveTo>
                <a:cubicBezTo>
                  <a:pt x="3194686" y="1150947"/>
                  <a:pt x="3194686" y="1150947"/>
                  <a:pt x="3194839" y="1150947"/>
                </a:cubicBezTo>
                <a:cubicBezTo>
                  <a:pt x="3216192" y="1150947"/>
                  <a:pt x="3233581" y="1168724"/>
                  <a:pt x="3233581" y="1190556"/>
                </a:cubicBezTo>
                <a:cubicBezTo>
                  <a:pt x="3233733" y="1212545"/>
                  <a:pt x="3216345" y="1230322"/>
                  <a:pt x="3194991" y="1230322"/>
                </a:cubicBezTo>
                <a:cubicBezTo>
                  <a:pt x="3194839" y="1230322"/>
                  <a:pt x="3194839" y="1230322"/>
                  <a:pt x="3194839" y="1230322"/>
                </a:cubicBezTo>
                <a:cubicBezTo>
                  <a:pt x="3173485" y="1230322"/>
                  <a:pt x="3156097" y="1212701"/>
                  <a:pt x="3155945" y="1190868"/>
                </a:cubicBezTo>
                <a:cubicBezTo>
                  <a:pt x="3155945" y="1168880"/>
                  <a:pt x="3173180" y="1151103"/>
                  <a:pt x="3194686" y="1150947"/>
                </a:cubicBezTo>
                <a:close/>
                <a:moveTo>
                  <a:pt x="3705070" y="1150945"/>
                </a:moveTo>
                <a:cubicBezTo>
                  <a:pt x="3714772" y="1150945"/>
                  <a:pt x="3722533" y="1158740"/>
                  <a:pt x="3722533" y="1168333"/>
                </a:cubicBezTo>
                <a:cubicBezTo>
                  <a:pt x="3722682" y="1178076"/>
                  <a:pt x="3714921" y="1185871"/>
                  <a:pt x="3705220" y="1185871"/>
                </a:cubicBezTo>
                <a:cubicBezTo>
                  <a:pt x="3695518" y="1185871"/>
                  <a:pt x="3687757" y="1178076"/>
                  <a:pt x="3687757" y="1168484"/>
                </a:cubicBezTo>
                <a:cubicBezTo>
                  <a:pt x="3687757" y="1158740"/>
                  <a:pt x="3695518" y="1150945"/>
                  <a:pt x="3705070" y="1150945"/>
                </a:cubicBezTo>
                <a:close/>
                <a:moveTo>
                  <a:pt x="2156463" y="1147772"/>
                </a:moveTo>
                <a:cubicBezTo>
                  <a:pt x="2156463" y="1147772"/>
                  <a:pt x="2156613" y="1147772"/>
                  <a:pt x="2156613" y="1147772"/>
                </a:cubicBezTo>
                <a:cubicBezTo>
                  <a:pt x="2170982" y="1147772"/>
                  <a:pt x="2182657" y="1159836"/>
                  <a:pt x="2182657" y="1174682"/>
                </a:cubicBezTo>
                <a:cubicBezTo>
                  <a:pt x="2182807" y="1189530"/>
                  <a:pt x="2171132" y="1201748"/>
                  <a:pt x="2156613" y="1201748"/>
                </a:cubicBezTo>
                <a:cubicBezTo>
                  <a:pt x="2142244" y="1201748"/>
                  <a:pt x="2130569" y="1189684"/>
                  <a:pt x="2130419" y="1174837"/>
                </a:cubicBezTo>
                <a:cubicBezTo>
                  <a:pt x="2130419" y="1159990"/>
                  <a:pt x="2142094" y="1147772"/>
                  <a:pt x="2156463" y="1147772"/>
                </a:cubicBezTo>
                <a:close/>
                <a:moveTo>
                  <a:pt x="468315" y="1133483"/>
                </a:moveTo>
                <a:cubicBezTo>
                  <a:pt x="475300" y="1133483"/>
                  <a:pt x="481015" y="1138840"/>
                  <a:pt x="481015" y="1145389"/>
                </a:cubicBezTo>
                <a:cubicBezTo>
                  <a:pt x="481015" y="1151938"/>
                  <a:pt x="475459" y="1157297"/>
                  <a:pt x="468474" y="1157297"/>
                </a:cubicBezTo>
                <a:cubicBezTo>
                  <a:pt x="468315" y="1157297"/>
                  <a:pt x="468315" y="1157297"/>
                  <a:pt x="468315" y="1157297"/>
                </a:cubicBezTo>
                <a:cubicBezTo>
                  <a:pt x="461329" y="1157297"/>
                  <a:pt x="455616" y="1152087"/>
                  <a:pt x="455616" y="1145537"/>
                </a:cubicBezTo>
                <a:cubicBezTo>
                  <a:pt x="455616" y="1138990"/>
                  <a:pt x="461171" y="1133632"/>
                  <a:pt x="468315" y="1133483"/>
                </a:cubicBezTo>
                <a:close/>
                <a:moveTo>
                  <a:pt x="970609" y="1125546"/>
                </a:moveTo>
                <a:cubicBezTo>
                  <a:pt x="970763" y="1125546"/>
                  <a:pt x="970763" y="1125546"/>
                  <a:pt x="970763" y="1125546"/>
                </a:cubicBezTo>
                <a:cubicBezTo>
                  <a:pt x="988723" y="1125546"/>
                  <a:pt x="1003153" y="1140045"/>
                  <a:pt x="1003306" y="1157936"/>
                </a:cubicBezTo>
                <a:cubicBezTo>
                  <a:pt x="1003306" y="1175983"/>
                  <a:pt x="988876" y="1190634"/>
                  <a:pt x="970917" y="1190634"/>
                </a:cubicBezTo>
                <a:cubicBezTo>
                  <a:pt x="970917" y="1190634"/>
                  <a:pt x="970763" y="1190634"/>
                  <a:pt x="970763" y="1190634"/>
                </a:cubicBezTo>
                <a:cubicBezTo>
                  <a:pt x="952956" y="1190634"/>
                  <a:pt x="938373" y="1176137"/>
                  <a:pt x="938373" y="1158244"/>
                </a:cubicBezTo>
                <a:cubicBezTo>
                  <a:pt x="938220" y="1140199"/>
                  <a:pt x="952804" y="1125546"/>
                  <a:pt x="970609" y="1125546"/>
                </a:cubicBezTo>
                <a:close/>
                <a:moveTo>
                  <a:pt x="3844126" y="1122369"/>
                </a:moveTo>
                <a:cubicBezTo>
                  <a:pt x="3850690" y="1122369"/>
                  <a:pt x="3856032" y="1127559"/>
                  <a:pt x="3856032" y="1134123"/>
                </a:cubicBezTo>
                <a:cubicBezTo>
                  <a:pt x="3856032" y="1140687"/>
                  <a:pt x="3850690" y="1146030"/>
                  <a:pt x="3844126" y="1146182"/>
                </a:cubicBezTo>
                <a:cubicBezTo>
                  <a:pt x="3837562" y="1146182"/>
                  <a:pt x="3832219" y="1140840"/>
                  <a:pt x="3832219" y="1134276"/>
                </a:cubicBezTo>
                <a:cubicBezTo>
                  <a:pt x="3832219" y="1127712"/>
                  <a:pt x="3837562" y="1122369"/>
                  <a:pt x="3844126" y="1122369"/>
                </a:cubicBezTo>
                <a:close/>
                <a:moveTo>
                  <a:pt x="1630281" y="1120787"/>
                </a:moveTo>
                <a:cubicBezTo>
                  <a:pt x="1630281" y="1120787"/>
                  <a:pt x="1630281" y="1120787"/>
                  <a:pt x="1630433" y="1120787"/>
                </a:cubicBezTo>
                <a:cubicBezTo>
                  <a:pt x="1653085" y="1120787"/>
                  <a:pt x="1671480" y="1139214"/>
                  <a:pt x="1671632" y="1161908"/>
                </a:cubicBezTo>
                <a:cubicBezTo>
                  <a:pt x="1671632" y="1184754"/>
                  <a:pt x="1653237" y="1203335"/>
                  <a:pt x="1630585" y="1203335"/>
                </a:cubicBezTo>
                <a:cubicBezTo>
                  <a:pt x="1630433" y="1203335"/>
                  <a:pt x="1630433" y="1203335"/>
                  <a:pt x="1630433" y="1203335"/>
                </a:cubicBezTo>
                <a:cubicBezTo>
                  <a:pt x="1607629" y="1203335"/>
                  <a:pt x="1589234" y="1185058"/>
                  <a:pt x="1589234" y="1162212"/>
                </a:cubicBezTo>
                <a:cubicBezTo>
                  <a:pt x="1589082" y="1139520"/>
                  <a:pt x="1607477" y="1120938"/>
                  <a:pt x="1630281" y="1120787"/>
                </a:cubicBezTo>
                <a:close/>
                <a:moveTo>
                  <a:pt x="1363517" y="1120787"/>
                </a:moveTo>
                <a:cubicBezTo>
                  <a:pt x="1363517" y="1120787"/>
                  <a:pt x="1363669" y="1120787"/>
                  <a:pt x="1363669" y="1120787"/>
                </a:cubicBezTo>
                <a:cubicBezTo>
                  <a:pt x="1388013" y="1120787"/>
                  <a:pt x="1407955" y="1140608"/>
                  <a:pt x="1408107" y="1165160"/>
                </a:cubicBezTo>
                <a:cubicBezTo>
                  <a:pt x="1408107" y="1189708"/>
                  <a:pt x="1388317" y="1209684"/>
                  <a:pt x="1363821" y="1209684"/>
                </a:cubicBezTo>
                <a:cubicBezTo>
                  <a:pt x="1363821" y="1209684"/>
                  <a:pt x="1363821" y="1209684"/>
                  <a:pt x="1363669" y="1209684"/>
                </a:cubicBezTo>
                <a:cubicBezTo>
                  <a:pt x="1339314" y="1209684"/>
                  <a:pt x="1319524" y="1190014"/>
                  <a:pt x="1319371" y="1165463"/>
                </a:cubicBezTo>
                <a:cubicBezTo>
                  <a:pt x="1319219" y="1140913"/>
                  <a:pt x="1339010" y="1120938"/>
                  <a:pt x="1363517" y="1120787"/>
                </a:cubicBezTo>
                <a:close/>
                <a:moveTo>
                  <a:pt x="2949493" y="1119198"/>
                </a:moveTo>
                <a:cubicBezTo>
                  <a:pt x="2949493" y="1119198"/>
                  <a:pt x="2949493" y="1119198"/>
                  <a:pt x="2949647" y="1119198"/>
                </a:cubicBezTo>
                <a:cubicBezTo>
                  <a:pt x="2972329" y="1119198"/>
                  <a:pt x="2990691" y="1137121"/>
                  <a:pt x="2990845" y="1159603"/>
                </a:cubicBezTo>
                <a:cubicBezTo>
                  <a:pt x="2990845" y="1181931"/>
                  <a:pt x="2972483" y="1200159"/>
                  <a:pt x="2949801" y="1200159"/>
                </a:cubicBezTo>
                <a:cubicBezTo>
                  <a:pt x="2949647" y="1200159"/>
                  <a:pt x="2949647" y="1200159"/>
                  <a:pt x="2949647" y="1200159"/>
                </a:cubicBezTo>
                <a:cubicBezTo>
                  <a:pt x="2926965" y="1200159"/>
                  <a:pt x="2908603" y="1182084"/>
                  <a:pt x="2908449" y="1159754"/>
                </a:cubicBezTo>
                <a:cubicBezTo>
                  <a:pt x="2908295" y="1137424"/>
                  <a:pt x="2926656" y="1119198"/>
                  <a:pt x="2949493" y="1119198"/>
                </a:cubicBezTo>
                <a:close/>
                <a:moveTo>
                  <a:pt x="2683587" y="1117609"/>
                </a:moveTo>
                <a:cubicBezTo>
                  <a:pt x="2705863" y="1117609"/>
                  <a:pt x="2723991" y="1135653"/>
                  <a:pt x="2723991" y="1157860"/>
                </a:cubicBezTo>
                <a:cubicBezTo>
                  <a:pt x="2724145" y="1180221"/>
                  <a:pt x="2706017" y="1198571"/>
                  <a:pt x="2683740" y="1198571"/>
                </a:cubicBezTo>
                <a:cubicBezTo>
                  <a:pt x="2683740" y="1198571"/>
                  <a:pt x="2683740" y="1198571"/>
                  <a:pt x="2683587" y="1198571"/>
                </a:cubicBezTo>
                <a:cubicBezTo>
                  <a:pt x="2661464" y="1198571"/>
                  <a:pt x="2643336" y="1180529"/>
                  <a:pt x="2643336" y="1158169"/>
                </a:cubicBezTo>
                <a:cubicBezTo>
                  <a:pt x="2643182" y="1135807"/>
                  <a:pt x="2661157" y="1117609"/>
                  <a:pt x="2683587" y="1117609"/>
                </a:cubicBezTo>
                <a:close/>
                <a:moveTo>
                  <a:pt x="3343193" y="1114434"/>
                </a:moveTo>
                <a:cubicBezTo>
                  <a:pt x="3343193" y="1114434"/>
                  <a:pt x="3343193" y="1114434"/>
                  <a:pt x="3343347" y="1114434"/>
                </a:cubicBezTo>
                <a:cubicBezTo>
                  <a:pt x="3362467" y="1114434"/>
                  <a:pt x="3378041" y="1130042"/>
                  <a:pt x="3378041" y="1149204"/>
                </a:cubicBezTo>
                <a:cubicBezTo>
                  <a:pt x="3378195" y="1168521"/>
                  <a:pt x="3362622" y="1184130"/>
                  <a:pt x="3343347" y="1184285"/>
                </a:cubicBezTo>
                <a:cubicBezTo>
                  <a:pt x="3324073" y="1184285"/>
                  <a:pt x="3308499" y="1168676"/>
                  <a:pt x="3308499" y="1149359"/>
                </a:cubicBezTo>
                <a:cubicBezTo>
                  <a:pt x="3308345" y="1130197"/>
                  <a:pt x="3323919" y="1114434"/>
                  <a:pt x="3343193" y="1114434"/>
                </a:cubicBezTo>
                <a:close/>
                <a:moveTo>
                  <a:pt x="329247" y="1106493"/>
                </a:moveTo>
                <a:cubicBezTo>
                  <a:pt x="332422" y="1106493"/>
                  <a:pt x="334804" y="1109033"/>
                  <a:pt x="334963" y="1112049"/>
                </a:cubicBezTo>
                <a:cubicBezTo>
                  <a:pt x="334963" y="1115066"/>
                  <a:pt x="332422" y="1117605"/>
                  <a:pt x="329406" y="1117605"/>
                </a:cubicBezTo>
                <a:cubicBezTo>
                  <a:pt x="326231" y="1117605"/>
                  <a:pt x="323850" y="1115225"/>
                  <a:pt x="323850" y="1112049"/>
                </a:cubicBezTo>
                <a:cubicBezTo>
                  <a:pt x="323850" y="1109033"/>
                  <a:pt x="326231" y="1106493"/>
                  <a:pt x="329247" y="1106493"/>
                </a:cubicBezTo>
                <a:close/>
                <a:moveTo>
                  <a:pt x="3983826" y="1093792"/>
                </a:moveTo>
                <a:cubicBezTo>
                  <a:pt x="3986829" y="1093792"/>
                  <a:pt x="3989382" y="1096195"/>
                  <a:pt x="3989382" y="1099348"/>
                </a:cubicBezTo>
                <a:cubicBezTo>
                  <a:pt x="3989382" y="1102351"/>
                  <a:pt x="3986829" y="1104905"/>
                  <a:pt x="3983826" y="1104905"/>
                </a:cubicBezTo>
                <a:cubicBezTo>
                  <a:pt x="3980672" y="1104905"/>
                  <a:pt x="3978269" y="1102351"/>
                  <a:pt x="3978269" y="1099348"/>
                </a:cubicBezTo>
                <a:cubicBezTo>
                  <a:pt x="3978269" y="1096344"/>
                  <a:pt x="3980672" y="1093792"/>
                  <a:pt x="3983826" y="1093792"/>
                </a:cubicBezTo>
                <a:close/>
                <a:moveTo>
                  <a:pt x="824713" y="1090621"/>
                </a:moveTo>
                <a:cubicBezTo>
                  <a:pt x="840045" y="1090621"/>
                  <a:pt x="852493" y="1103305"/>
                  <a:pt x="852493" y="1119118"/>
                </a:cubicBezTo>
                <a:cubicBezTo>
                  <a:pt x="852493" y="1134933"/>
                  <a:pt x="840196" y="1147771"/>
                  <a:pt x="824864" y="1147771"/>
                </a:cubicBezTo>
                <a:cubicBezTo>
                  <a:pt x="824864" y="1147771"/>
                  <a:pt x="824713" y="1147771"/>
                  <a:pt x="824713" y="1147771"/>
                </a:cubicBezTo>
                <a:cubicBezTo>
                  <a:pt x="809532" y="1147771"/>
                  <a:pt x="797083" y="1135088"/>
                  <a:pt x="797083" y="1119274"/>
                </a:cubicBezTo>
                <a:cubicBezTo>
                  <a:pt x="796932" y="1103460"/>
                  <a:pt x="809379" y="1090621"/>
                  <a:pt x="824713" y="1090621"/>
                </a:cubicBezTo>
                <a:close/>
                <a:moveTo>
                  <a:pt x="3488451" y="1082684"/>
                </a:moveTo>
                <a:cubicBezTo>
                  <a:pt x="3503012" y="1082684"/>
                  <a:pt x="3514720" y="1094747"/>
                  <a:pt x="3514720" y="1109594"/>
                </a:cubicBezTo>
                <a:cubicBezTo>
                  <a:pt x="3514720" y="1124441"/>
                  <a:pt x="3503012" y="1136505"/>
                  <a:pt x="3488601" y="1136659"/>
                </a:cubicBezTo>
                <a:cubicBezTo>
                  <a:pt x="3474041" y="1136659"/>
                  <a:pt x="3462332" y="1124595"/>
                  <a:pt x="3462332" y="1109748"/>
                </a:cubicBezTo>
                <a:cubicBezTo>
                  <a:pt x="3462332" y="1094902"/>
                  <a:pt x="3474041" y="1082684"/>
                  <a:pt x="3488451" y="1082684"/>
                </a:cubicBezTo>
                <a:close/>
                <a:moveTo>
                  <a:pt x="1741329" y="1077921"/>
                </a:moveTo>
                <a:cubicBezTo>
                  <a:pt x="1741481" y="1077921"/>
                  <a:pt x="1741481" y="1077921"/>
                  <a:pt x="1741481" y="1077921"/>
                </a:cubicBezTo>
                <a:cubicBezTo>
                  <a:pt x="1761495" y="1077921"/>
                  <a:pt x="1777841" y="1094184"/>
                  <a:pt x="1777841" y="1114280"/>
                </a:cubicBezTo>
                <a:cubicBezTo>
                  <a:pt x="1777994" y="1134378"/>
                  <a:pt x="1761647" y="1150793"/>
                  <a:pt x="1741634" y="1150947"/>
                </a:cubicBezTo>
                <a:cubicBezTo>
                  <a:pt x="1741481" y="1150947"/>
                  <a:pt x="1741481" y="1150947"/>
                  <a:pt x="1741481" y="1150947"/>
                </a:cubicBezTo>
                <a:cubicBezTo>
                  <a:pt x="1721468" y="1150947"/>
                  <a:pt x="1705274" y="1134685"/>
                  <a:pt x="1705122" y="1114588"/>
                </a:cubicBezTo>
                <a:cubicBezTo>
                  <a:pt x="1704969" y="1094337"/>
                  <a:pt x="1721315" y="1077921"/>
                  <a:pt x="1741329" y="1077921"/>
                </a:cubicBezTo>
                <a:close/>
                <a:moveTo>
                  <a:pt x="191195" y="1077914"/>
                </a:moveTo>
                <a:cubicBezTo>
                  <a:pt x="191195" y="1077914"/>
                  <a:pt x="191195" y="1077914"/>
                  <a:pt x="191385" y="1077914"/>
                </a:cubicBezTo>
                <a:cubicBezTo>
                  <a:pt x="192528" y="1077914"/>
                  <a:pt x="193671" y="1079058"/>
                  <a:pt x="193671" y="1080201"/>
                </a:cubicBezTo>
                <a:cubicBezTo>
                  <a:pt x="193671" y="1081534"/>
                  <a:pt x="192528" y="1082677"/>
                  <a:pt x="191195" y="1082677"/>
                </a:cubicBezTo>
                <a:cubicBezTo>
                  <a:pt x="189861" y="1082677"/>
                  <a:pt x="188908" y="1081534"/>
                  <a:pt x="188908" y="1080201"/>
                </a:cubicBezTo>
                <a:cubicBezTo>
                  <a:pt x="188908" y="1079058"/>
                  <a:pt x="190051" y="1077914"/>
                  <a:pt x="191195" y="1077914"/>
                </a:cubicBezTo>
                <a:close/>
                <a:moveTo>
                  <a:pt x="2570875" y="1076334"/>
                </a:moveTo>
                <a:cubicBezTo>
                  <a:pt x="2570875" y="1076334"/>
                  <a:pt x="2570875" y="1076334"/>
                  <a:pt x="2571027" y="1076334"/>
                </a:cubicBezTo>
                <a:cubicBezTo>
                  <a:pt x="2590676" y="1076334"/>
                  <a:pt x="2606518" y="1092211"/>
                  <a:pt x="2606670" y="1111901"/>
                </a:cubicBezTo>
                <a:cubicBezTo>
                  <a:pt x="2606670" y="1131594"/>
                  <a:pt x="2590829" y="1147620"/>
                  <a:pt x="2571179" y="1147773"/>
                </a:cubicBezTo>
                <a:cubicBezTo>
                  <a:pt x="2571027" y="1147773"/>
                  <a:pt x="2571027" y="1147773"/>
                  <a:pt x="2571027" y="1147773"/>
                </a:cubicBezTo>
                <a:cubicBezTo>
                  <a:pt x="2551378" y="1147773"/>
                  <a:pt x="2535384" y="1131898"/>
                  <a:pt x="2535384" y="1112208"/>
                </a:cubicBezTo>
                <a:cubicBezTo>
                  <a:pt x="2535232" y="1092515"/>
                  <a:pt x="2551225" y="1076334"/>
                  <a:pt x="2570875" y="1076334"/>
                </a:cubicBezTo>
                <a:close/>
                <a:moveTo>
                  <a:pt x="1207943" y="1076334"/>
                </a:moveTo>
                <a:cubicBezTo>
                  <a:pt x="1207943" y="1076334"/>
                  <a:pt x="1207943" y="1076334"/>
                  <a:pt x="1208096" y="1076334"/>
                </a:cubicBezTo>
                <a:cubicBezTo>
                  <a:pt x="1229840" y="1076334"/>
                  <a:pt x="1247631" y="1094482"/>
                  <a:pt x="1247631" y="1116661"/>
                </a:cubicBezTo>
                <a:cubicBezTo>
                  <a:pt x="1247781" y="1138996"/>
                  <a:pt x="1230142" y="1157142"/>
                  <a:pt x="1208247" y="1157297"/>
                </a:cubicBezTo>
                <a:cubicBezTo>
                  <a:pt x="1208096" y="1157297"/>
                  <a:pt x="1208096" y="1157297"/>
                  <a:pt x="1208096" y="1157297"/>
                </a:cubicBezTo>
                <a:cubicBezTo>
                  <a:pt x="1186198" y="1157297"/>
                  <a:pt x="1168558" y="1139306"/>
                  <a:pt x="1168408" y="1116971"/>
                </a:cubicBezTo>
                <a:cubicBezTo>
                  <a:pt x="1168408" y="1094636"/>
                  <a:pt x="1186046" y="1076489"/>
                  <a:pt x="1207943" y="1076334"/>
                </a:cubicBezTo>
                <a:close/>
                <a:moveTo>
                  <a:pt x="3104992" y="1069985"/>
                </a:moveTo>
                <a:cubicBezTo>
                  <a:pt x="3105144" y="1069985"/>
                  <a:pt x="3105144" y="1069985"/>
                  <a:pt x="3105144" y="1069985"/>
                </a:cubicBezTo>
                <a:cubicBezTo>
                  <a:pt x="3126889" y="1069985"/>
                  <a:pt x="3144680" y="1087658"/>
                  <a:pt x="3144832" y="1109443"/>
                </a:cubicBezTo>
                <a:cubicBezTo>
                  <a:pt x="3144832" y="1131383"/>
                  <a:pt x="3127193" y="1149207"/>
                  <a:pt x="3105296" y="1149359"/>
                </a:cubicBezTo>
                <a:cubicBezTo>
                  <a:pt x="3105296" y="1149359"/>
                  <a:pt x="3105144" y="1149359"/>
                  <a:pt x="3105144" y="1149359"/>
                </a:cubicBezTo>
                <a:cubicBezTo>
                  <a:pt x="3083400" y="1149359"/>
                  <a:pt x="3065609" y="1131687"/>
                  <a:pt x="3065457" y="1109748"/>
                </a:cubicBezTo>
                <a:cubicBezTo>
                  <a:pt x="3065457" y="1087810"/>
                  <a:pt x="3083096" y="1069985"/>
                  <a:pt x="3104992" y="1069985"/>
                </a:cubicBezTo>
                <a:close/>
                <a:moveTo>
                  <a:pt x="4121051" y="1065213"/>
                </a:moveTo>
                <a:cubicBezTo>
                  <a:pt x="4121238" y="1065213"/>
                  <a:pt x="4121238" y="1065213"/>
                  <a:pt x="4121238" y="1065213"/>
                </a:cubicBezTo>
                <a:cubicBezTo>
                  <a:pt x="4121985" y="1065213"/>
                  <a:pt x="4122545" y="1065587"/>
                  <a:pt x="4122732" y="1065961"/>
                </a:cubicBezTo>
                <a:cubicBezTo>
                  <a:pt x="4122732" y="1066428"/>
                  <a:pt x="4121985" y="1066801"/>
                  <a:pt x="4121238" y="1066801"/>
                </a:cubicBezTo>
                <a:cubicBezTo>
                  <a:pt x="4121238" y="1066801"/>
                  <a:pt x="4121238" y="1066801"/>
                  <a:pt x="4121051" y="1066801"/>
                </a:cubicBezTo>
                <a:cubicBezTo>
                  <a:pt x="4120304" y="1066801"/>
                  <a:pt x="4119557" y="1066428"/>
                  <a:pt x="4119557" y="1065961"/>
                </a:cubicBezTo>
                <a:cubicBezTo>
                  <a:pt x="4119557" y="1065587"/>
                  <a:pt x="4120304" y="1065213"/>
                  <a:pt x="4121051" y="1065213"/>
                </a:cubicBezTo>
                <a:close/>
                <a:moveTo>
                  <a:pt x="3632195" y="1060458"/>
                </a:moveTo>
                <a:cubicBezTo>
                  <a:pt x="3638368" y="1060458"/>
                  <a:pt x="3643307" y="1065275"/>
                  <a:pt x="3643307" y="1071493"/>
                </a:cubicBezTo>
                <a:cubicBezTo>
                  <a:pt x="3643307" y="1077709"/>
                  <a:pt x="3638368" y="1082683"/>
                  <a:pt x="3632349" y="1082683"/>
                </a:cubicBezTo>
                <a:cubicBezTo>
                  <a:pt x="3626175" y="1082683"/>
                  <a:pt x="3621237" y="1077709"/>
                  <a:pt x="3621237" y="1071648"/>
                </a:cubicBezTo>
                <a:cubicBezTo>
                  <a:pt x="3621082" y="1065432"/>
                  <a:pt x="3626021" y="1060458"/>
                  <a:pt x="3632195" y="1060458"/>
                </a:cubicBezTo>
                <a:close/>
                <a:moveTo>
                  <a:pt x="679379" y="1058871"/>
                </a:moveTo>
                <a:cubicBezTo>
                  <a:pt x="679379" y="1058871"/>
                  <a:pt x="679533" y="1058871"/>
                  <a:pt x="679533" y="1058871"/>
                </a:cubicBezTo>
                <a:cubicBezTo>
                  <a:pt x="692633" y="1058871"/>
                  <a:pt x="703114" y="1069185"/>
                  <a:pt x="703268" y="1081889"/>
                </a:cubicBezTo>
                <a:cubicBezTo>
                  <a:pt x="703268" y="1094595"/>
                  <a:pt x="692633" y="1104910"/>
                  <a:pt x="679533" y="1104910"/>
                </a:cubicBezTo>
                <a:cubicBezTo>
                  <a:pt x="666431" y="1104910"/>
                  <a:pt x="655797" y="1094745"/>
                  <a:pt x="655797" y="1082039"/>
                </a:cubicBezTo>
                <a:cubicBezTo>
                  <a:pt x="655642" y="1069333"/>
                  <a:pt x="666276" y="1059021"/>
                  <a:pt x="679379" y="1058871"/>
                </a:cubicBezTo>
                <a:close/>
                <a:moveTo>
                  <a:pt x="2847742" y="1052523"/>
                </a:moveTo>
                <a:cubicBezTo>
                  <a:pt x="2847894" y="1052523"/>
                  <a:pt x="2847894" y="1052523"/>
                  <a:pt x="2847894" y="1052523"/>
                </a:cubicBezTo>
                <a:cubicBezTo>
                  <a:pt x="2870698" y="1052523"/>
                  <a:pt x="2889093" y="1070951"/>
                  <a:pt x="2889093" y="1093645"/>
                </a:cubicBezTo>
                <a:cubicBezTo>
                  <a:pt x="2889245" y="1116491"/>
                  <a:pt x="2870850" y="1135072"/>
                  <a:pt x="2848046" y="1135072"/>
                </a:cubicBezTo>
                <a:cubicBezTo>
                  <a:pt x="2848046" y="1135072"/>
                  <a:pt x="2848046" y="1135072"/>
                  <a:pt x="2847894" y="1135072"/>
                </a:cubicBezTo>
                <a:cubicBezTo>
                  <a:pt x="2825242" y="1135072"/>
                  <a:pt x="2806847" y="1116644"/>
                  <a:pt x="2806695" y="1093950"/>
                </a:cubicBezTo>
                <a:cubicBezTo>
                  <a:pt x="2806695" y="1071255"/>
                  <a:pt x="2825090" y="1052674"/>
                  <a:pt x="2847742" y="1052523"/>
                </a:cubicBezTo>
                <a:close/>
                <a:moveTo>
                  <a:pt x="1464237" y="1052523"/>
                </a:moveTo>
                <a:cubicBezTo>
                  <a:pt x="1464388" y="1052523"/>
                  <a:pt x="1464388" y="1052523"/>
                  <a:pt x="1464540" y="1052523"/>
                </a:cubicBezTo>
                <a:cubicBezTo>
                  <a:pt x="1489246" y="1052523"/>
                  <a:pt x="1509556" y="1073070"/>
                  <a:pt x="1509556" y="1098404"/>
                </a:cubicBezTo>
                <a:cubicBezTo>
                  <a:pt x="1509708" y="1123741"/>
                  <a:pt x="1489549" y="1144443"/>
                  <a:pt x="1464691" y="1144597"/>
                </a:cubicBezTo>
                <a:cubicBezTo>
                  <a:pt x="1464540" y="1144597"/>
                  <a:pt x="1464540" y="1144597"/>
                  <a:pt x="1464540" y="1144597"/>
                </a:cubicBezTo>
                <a:cubicBezTo>
                  <a:pt x="1439682" y="1144597"/>
                  <a:pt x="1419371" y="1124050"/>
                  <a:pt x="1419371" y="1098714"/>
                </a:cubicBezTo>
                <a:cubicBezTo>
                  <a:pt x="1419220" y="1073378"/>
                  <a:pt x="1439379" y="1052676"/>
                  <a:pt x="1464237" y="1052523"/>
                </a:cubicBezTo>
                <a:close/>
                <a:moveTo>
                  <a:pt x="1054823" y="1039821"/>
                </a:moveTo>
                <a:cubicBezTo>
                  <a:pt x="1054823" y="1039821"/>
                  <a:pt x="1054823" y="1039821"/>
                  <a:pt x="1054977" y="1039821"/>
                </a:cubicBezTo>
                <a:cubicBezTo>
                  <a:pt x="1072827" y="1039821"/>
                  <a:pt x="1087291" y="1053932"/>
                  <a:pt x="1087446" y="1071496"/>
                </a:cubicBezTo>
                <a:cubicBezTo>
                  <a:pt x="1087446" y="1089060"/>
                  <a:pt x="1072981" y="1103322"/>
                  <a:pt x="1054977" y="1103322"/>
                </a:cubicBezTo>
                <a:cubicBezTo>
                  <a:pt x="1054977" y="1103322"/>
                  <a:pt x="1054977" y="1103322"/>
                  <a:pt x="1054823" y="1103322"/>
                </a:cubicBezTo>
                <a:cubicBezTo>
                  <a:pt x="1036974" y="1103322"/>
                  <a:pt x="1022356" y="1089212"/>
                  <a:pt x="1022356" y="1071646"/>
                </a:cubicBezTo>
                <a:cubicBezTo>
                  <a:pt x="1022356" y="1054233"/>
                  <a:pt x="1036820" y="1039972"/>
                  <a:pt x="1054823" y="1039821"/>
                </a:cubicBezTo>
                <a:close/>
                <a:moveTo>
                  <a:pt x="1856424" y="1035059"/>
                </a:moveTo>
                <a:cubicBezTo>
                  <a:pt x="1880389" y="1035059"/>
                  <a:pt x="1900080" y="1054480"/>
                  <a:pt x="1900080" y="1078640"/>
                </a:cubicBezTo>
                <a:cubicBezTo>
                  <a:pt x="1900233" y="1102647"/>
                  <a:pt x="1880694" y="1122372"/>
                  <a:pt x="1856576" y="1122372"/>
                </a:cubicBezTo>
                <a:cubicBezTo>
                  <a:pt x="1856576" y="1122372"/>
                  <a:pt x="1856576" y="1122372"/>
                  <a:pt x="1856424" y="1122372"/>
                </a:cubicBezTo>
                <a:cubicBezTo>
                  <a:pt x="1832458" y="1122372"/>
                  <a:pt x="1813073" y="1102953"/>
                  <a:pt x="1812920" y="1078946"/>
                </a:cubicBezTo>
                <a:cubicBezTo>
                  <a:pt x="1812920" y="1054786"/>
                  <a:pt x="1832306" y="1035213"/>
                  <a:pt x="1856424" y="1035059"/>
                </a:cubicBezTo>
                <a:close/>
                <a:moveTo>
                  <a:pt x="2455781" y="1033472"/>
                </a:moveTo>
                <a:cubicBezTo>
                  <a:pt x="2455781" y="1033472"/>
                  <a:pt x="2455781" y="1033472"/>
                  <a:pt x="2455934" y="1033472"/>
                </a:cubicBezTo>
                <a:cubicBezTo>
                  <a:pt x="2479382" y="1033472"/>
                  <a:pt x="2498568" y="1052539"/>
                  <a:pt x="2498568" y="1076182"/>
                </a:cubicBezTo>
                <a:cubicBezTo>
                  <a:pt x="2498720" y="1099825"/>
                  <a:pt x="2479687" y="1119045"/>
                  <a:pt x="2455934" y="1119198"/>
                </a:cubicBezTo>
                <a:cubicBezTo>
                  <a:pt x="2432332" y="1119198"/>
                  <a:pt x="2413147" y="1100130"/>
                  <a:pt x="2412995" y="1076487"/>
                </a:cubicBezTo>
                <a:cubicBezTo>
                  <a:pt x="2412995" y="1052691"/>
                  <a:pt x="2432028" y="1033472"/>
                  <a:pt x="2455781" y="1033472"/>
                </a:cubicBezTo>
                <a:close/>
                <a:moveTo>
                  <a:pt x="3256675" y="1030296"/>
                </a:moveTo>
                <a:cubicBezTo>
                  <a:pt x="3275390" y="1030296"/>
                  <a:pt x="3290576" y="1045196"/>
                  <a:pt x="3290730" y="1063558"/>
                </a:cubicBezTo>
                <a:cubicBezTo>
                  <a:pt x="3290883" y="1081920"/>
                  <a:pt x="3275697" y="1096971"/>
                  <a:pt x="3256828" y="1096971"/>
                </a:cubicBezTo>
                <a:cubicBezTo>
                  <a:pt x="3256828" y="1096971"/>
                  <a:pt x="3256828" y="1096971"/>
                  <a:pt x="3256675" y="1096971"/>
                </a:cubicBezTo>
                <a:cubicBezTo>
                  <a:pt x="3237960" y="1096971"/>
                  <a:pt x="3222774" y="1082072"/>
                  <a:pt x="3222774" y="1063708"/>
                </a:cubicBezTo>
                <a:cubicBezTo>
                  <a:pt x="3222620" y="1045348"/>
                  <a:pt x="3237807" y="1030296"/>
                  <a:pt x="3256675" y="1030296"/>
                </a:cubicBezTo>
                <a:close/>
                <a:moveTo>
                  <a:pt x="537224" y="1028707"/>
                </a:moveTo>
                <a:cubicBezTo>
                  <a:pt x="537371" y="1028707"/>
                  <a:pt x="537371" y="1028707"/>
                  <a:pt x="537371" y="1028707"/>
                </a:cubicBezTo>
                <a:cubicBezTo>
                  <a:pt x="546517" y="1028707"/>
                  <a:pt x="554040" y="1036589"/>
                  <a:pt x="554040" y="1046170"/>
                </a:cubicBezTo>
                <a:cubicBezTo>
                  <a:pt x="554040" y="1055752"/>
                  <a:pt x="546665" y="1063632"/>
                  <a:pt x="537371" y="1063632"/>
                </a:cubicBezTo>
                <a:cubicBezTo>
                  <a:pt x="528225" y="1063632"/>
                  <a:pt x="520702" y="1055907"/>
                  <a:pt x="520702" y="1046324"/>
                </a:cubicBezTo>
                <a:cubicBezTo>
                  <a:pt x="520702" y="1036589"/>
                  <a:pt x="528077" y="1028707"/>
                  <a:pt x="537224" y="1028707"/>
                </a:cubicBezTo>
                <a:close/>
                <a:moveTo>
                  <a:pt x="3774276" y="1028706"/>
                </a:moveTo>
                <a:cubicBezTo>
                  <a:pt x="3777292" y="1028706"/>
                  <a:pt x="3779832" y="1031123"/>
                  <a:pt x="3779832" y="1034183"/>
                </a:cubicBezTo>
                <a:cubicBezTo>
                  <a:pt x="3779832" y="1037403"/>
                  <a:pt x="3777451" y="1039819"/>
                  <a:pt x="3774276" y="1039819"/>
                </a:cubicBezTo>
                <a:cubicBezTo>
                  <a:pt x="3771259" y="1039819"/>
                  <a:pt x="3768878" y="1037403"/>
                  <a:pt x="3768719" y="1034343"/>
                </a:cubicBezTo>
                <a:cubicBezTo>
                  <a:pt x="3768719" y="1031123"/>
                  <a:pt x="3771259" y="1028706"/>
                  <a:pt x="3774276" y="1028706"/>
                </a:cubicBezTo>
                <a:close/>
                <a:moveTo>
                  <a:pt x="1974769" y="1012834"/>
                </a:moveTo>
                <a:cubicBezTo>
                  <a:pt x="1974769" y="1012834"/>
                  <a:pt x="1974921" y="1012834"/>
                  <a:pt x="1974921" y="1012834"/>
                </a:cubicBezTo>
                <a:cubicBezTo>
                  <a:pt x="1997573" y="1012834"/>
                  <a:pt x="2015968" y="1031265"/>
                  <a:pt x="2016120" y="1053958"/>
                </a:cubicBezTo>
                <a:cubicBezTo>
                  <a:pt x="2016120" y="1076804"/>
                  <a:pt x="1997877" y="1095385"/>
                  <a:pt x="1975073" y="1095385"/>
                </a:cubicBezTo>
                <a:cubicBezTo>
                  <a:pt x="1975073" y="1095385"/>
                  <a:pt x="1974921" y="1095385"/>
                  <a:pt x="1974921" y="1095385"/>
                </a:cubicBezTo>
                <a:cubicBezTo>
                  <a:pt x="1952269" y="1095385"/>
                  <a:pt x="1933874" y="1076956"/>
                  <a:pt x="1933722" y="1054263"/>
                </a:cubicBezTo>
                <a:cubicBezTo>
                  <a:pt x="1933570" y="1031569"/>
                  <a:pt x="1951965" y="1012987"/>
                  <a:pt x="1974769" y="1012834"/>
                </a:cubicBezTo>
                <a:close/>
                <a:moveTo>
                  <a:pt x="2336719" y="1011248"/>
                </a:moveTo>
                <a:cubicBezTo>
                  <a:pt x="2336719" y="1011248"/>
                  <a:pt x="2336870" y="1011248"/>
                  <a:pt x="2336870" y="1011248"/>
                </a:cubicBezTo>
                <a:cubicBezTo>
                  <a:pt x="2359507" y="1011248"/>
                  <a:pt x="2377919" y="1029892"/>
                  <a:pt x="2378070" y="1053161"/>
                </a:cubicBezTo>
                <a:cubicBezTo>
                  <a:pt x="2378070" y="1076432"/>
                  <a:pt x="2359809" y="1095231"/>
                  <a:pt x="2337021" y="1095385"/>
                </a:cubicBezTo>
                <a:cubicBezTo>
                  <a:pt x="2337021" y="1095385"/>
                  <a:pt x="2336870" y="1095385"/>
                  <a:pt x="2336870" y="1095385"/>
                </a:cubicBezTo>
                <a:cubicBezTo>
                  <a:pt x="2314233" y="1095385"/>
                  <a:pt x="2295822" y="1076585"/>
                  <a:pt x="2295671" y="1053470"/>
                </a:cubicBezTo>
                <a:cubicBezTo>
                  <a:pt x="2295520" y="1030201"/>
                  <a:pt x="2313931" y="1011248"/>
                  <a:pt x="2336719" y="1011248"/>
                </a:cubicBezTo>
                <a:close/>
                <a:moveTo>
                  <a:pt x="1303987" y="1003309"/>
                </a:moveTo>
                <a:cubicBezTo>
                  <a:pt x="1304139" y="1003309"/>
                  <a:pt x="1304139" y="1003309"/>
                  <a:pt x="1304139" y="1003309"/>
                </a:cubicBezTo>
                <a:cubicBezTo>
                  <a:pt x="1325477" y="1003309"/>
                  <a:pt x="1342881" y="1020948"/>
                  <a:pt x="1343032" y="1042920"/>
                </a:cubicBezTo>
                <a:cubicBezTo>
                  <a:pt x="1343032" y="1064736"/>
                  <a:pt x="1325780" y="1082684"/>
                  <a:pt x="1304290" y="1082684"/>
                </a:cubicBezTo>
                <a:cubicBezTo>
                  <a:pt x="1304290" y="1082684"/>
                  <a:pt x="1304290" y="1082684"/>
                  <a:pt x="1304139" y="1082684"/>
                </a:cubicBezTo>
                <a:cubicBezTo>
                  <a:pt x="1282799" y="1082684"/>
                  <a:pt x="1265395" y="1065045"/>
                  <a:pt x="1265395" y="1043076"/>
                </a:cubicBezTo>
                <a:cubicBezTo>
                  <a:pt x="1265244" y="1021259"/>
                  <a:pt x="1282649" y="1003464"/>
                  <a:pt x="1303987" y="1003309"/>
                </a:cubicBezTo>
                <a:close/>
                <a:moveTo>
                  <a:pt x="2215991" y="1000136"/>
                </a:moveTo>
                <a:cubicBezTo>
                  <a:pt x="2216145" y="1000136"/>
                  <a:pt x="2216145" y="1000136"/>
                  <a:pt x="2216145" y="1000136"/>
                </a:cubicBezTo>
                <a:cubicBezTo>
                  <a:pt x="2238854" y="1000136"/>
                  <a:pt x="2257266" y="1018547"/>
                  <a:pt x="2257420" y="1041256"/>
                </a:cubicBezTo>
                <a:cubicBezTo>
                  <a:pt x="2257420" y="1063965"/>
                  <a:pt x="2239161" y="1082532"/>
                  <a:pt x="2216298" y="1082685"/>
                </a:cubicBezTo>
                <a:cubicBezTo>
                  <a:pt x="2216298" y="1082685"/>
                  <a:pt x="2216145" y="1082685"/>
                  <a:pt x="2216145" y="1082685"/>
                </a:cubicBezTo>
                <a:cubicBezTo>
                  <a:pt x="2193436" y="1082685"/>
                  <a:pt x="2175023" y="1064272"/>
                  <a:pt x="2174870" y="1041563"/>
                </a:cubicBezTo>
                <a:cubicBezTo>
                  <a:pt x="2174870" y="1018701"/>
                  <a:pt x="2193283" y="1000136"/>
                  <a:pt x="2215991" y="1000136"/>
                </a:cubicBezTo>
                <a:close/>
                <a:moveTo>
                  <a:pt x="2095267" y="1000136"/>
                </a:moveTo>
                <a:cubicBezTo>
                  <a:pt x="2095267" y="1000136"/>
                  <a:pt x="2095419" y="1000136"/>
                  <a:pt x="2095419" y="1000136"/>
                </a:cubicBezTo>
                <a:cubicBezTo>
                  <a:pt x="2118071" y="1000136"/>
                  <a:pt x="2136618" y="1018565"/>
                  <a:pt x="2136618" y="1041257"/>
                </a:cubicBezTo>
                <a:cubicBezTo>
                  <a:pt x="2136770" y="1064103"/>
                  <a:pt x="2118375" y="1082532"/>
                  <a:pt x="2095571" y="1082685"/>
                </a:cubicBezTo>
                <a:cubicBezTo>
                  <a:pt x="2095571" y="1082685"/>
                  <a:pt x="2095419" y="1082685"/>
                  <a:pt x="2095419" y="1082685"/>
                </a:cubicBezTo>
                <a:cubicBezTo>
                  <a:pt x="2072767" y="1082685"/>
                  <a:pt x="2054372" y="1064256"/>
                  <a:pt x="2054220" y="1041562"/>
                </a:cubicBezTo>
                <a:cubicBezTo>
                  <a:pt x="2054220" y="1018717"/>
                  <a:pt x="2072615" y="1000136"/>
                  <a:pt x="2095267" y="1000136"/>
                </a:cubicBezTo>
                <a:close/>
                <a:moveTo>
                  <a:pt x="3008078" y="1000134"/>
                </a:moveTo>
                <a:cubicBezTo>
                  <a:pt x="3008231" y="1000134"/>
                  <a:pt x="3008231" y="1000134"/>
                  <a:pt x="3008231" y="1000134"/>
                </a:cubicBezTo>
                <a:cubicBezTo>
                  <a:pt x="3028286" y="1000134"/>
                  <a:pt x="3044667" y="1016396"/>
                  <a:pt x="3044667" y="1036494"/>
                </a:cubicBezTo>
                <a:cubicBezTo>
                  <a:pt x="3044820" y="1056744"/>
                  <a:pt x="3028439" y="1073160"/>
                  <a:pt x="3008384" y="1073160"/>
                </a:cubicBezTo>
                <a:cubicBezTo>
                  <a:pt x="3008384" y="1073160"/>
                  <a:pt x="3008231" y="1073160"/>
                  <a:pt x="3008231" y="1073160"/>
                </a:cubicBezTo>
                <a:cubicBezTo>
                  <a:pt x="2988176" y="1073160"/>
                  <a:pt x="2971948" y="1056898"/>
                  <a:pt x="2971795" y="1036800"/>
                </a:cubicBezTo>
                <a:cubicBezTo>
                  <a:pt x="2971795" y="1016704"/>
                  <a:pt x="2988023" y="1000288"/>
                  <a:pt x="3008078" y="1000134"/>
                </a:cubicBezTo>
                <a:close/>
                <a:moveTo>
                  <a:pt x="396721" y="1000130"/>
                </a:moveTo>
                <a:cubicBezTo>
                  <a:pt x="396721" y="1000130"/>
                  <a:pt x="396721" y="1000130"/>
                  <a:pt x="396875" y="1000130"/>
                </a:cubicBezTo>
                <a:cubicBezTo>
                  <a:pt x="402894" y="1000130"/>
                  <a:pt x="407833" y="1005069"/>
                  <a:pt x="407833" y="1011242"/>
                </a:cubicBezTo>
                <a:cubicBezTo>
                  <a:pt x="407988" y="1017416"/>
                  <a:pt x="403049" y="1022356"/>
                  <a:pt x="396875" y="1022356"/>
                </a:cubicBezTo>
                <a:cubicBezTo>
                  <a:pt x="390702" y="1022356"/>
                  <a:pt x="385762" y="1017416"/>
                  <a:pt x="385762" y="1011242"/>
                </a:cubicBezTo>
                <a:cubicBezTo>
                  <a:pt x="385762" y="1005223"/>
                  <a:pt x="390702" y="1000285"/>
                  <a:pt x="396721" y="1000130"/>
                </a:cubicBezTo>
                <a:close/>
                <a:moveTo>
                  <a:pt x="905598" y="998547"/>
                </a:moveTo>
                <a:cubicBezTo>
                  <a:pt x="922652" y="998547"/>
                  <a:pt x="936479" y="1012254"/>
                  <a:pt x="936632" y="1029349"/>
                </a:cubicBezTo>
                <a:cubicBezTo>
                  <a:pt x="936632" y="1046444"/>
                  <a:pt x="922805" y="1060459"/>
                  <a:pt x="905752" y="1060459"/>
                </a:cubicBezTo>
                <a:cubicBezTo>
                  <a:pt x="888699" y="1060459"/>
                  <a:pt x="874872" y="1046598"/>
                  <a:pt x="874872" y="1029657"/>
                </a:cubicBezTo>
                <a:cubicBezTo>
                  <a:pt x="874718" y="1012408"/>
                  <a:pt x="888545" y="998547"/>
                  <a:pt x="905598" y="998547"/>
                </a:cubicBezTo>
                <a:close/>
                <a:moveTo>
                  <a:pt x="3915564" y="996954"/>
                </a:moveTo>
                <a:cubicBezTo>
                  <a:pt x="3916903" y="997098"/>
                  <a:pt x="3917945" y="998108"/>
                  <a:pt x="3917945" y="999407"/>
                </a:cubicBezTo>
                <a:cubicBezTo>
                  <a:pt x="3917945" y="1000706"/>
                  <a:pt x="3916903" y="1001717"/>
                  <a:pt x="3915564" y="1001717"/>
                </a:cubicBezTo>
                <a:cubicBezTo>
                  <a:pt x="3914224" y="1001717"/>
                  <a:pt x="3913182" y="1000706"/>
                  <a:pt x="3913182" y="999407"/>
                </a:cubicBezTo>
                <a:cubicBezTo>
                  <a:pt x="3913182" y="998108"/>
                  <a:pt x="3914224" y="996954"/>
                  <a:pt x="3915564" y="996954"/>
                </a:cubicBezTo>
                <a:close/>
                <a:moveTo>
                  <a:pt x="2741530" y="995372"/>
                </a:moveTo>
                <a:cubicBezTo>
                  <a:pt x="2741530" y="995372"/>
                  <a:pt x="2741683" y="995372"/>
                  <a:pt x="2741683" y="995372"/>
                </a:cubicBezTo>
                <a:cubicBezTo>
                  <a:pt x="2764350" y="995372"/>
                  <a:pt x="2782729" y="1013785"/>
                  <a:pt x="2782882" y="1036492"/>
                </a:cubicBezTo>
                <a:cubicBezTo>
                  <a:pt x="2782882" y="1059356"/>
                  <a:pt x="2764503" y="1077921"/>
                  <a:pt x="2741837" y="1077921"/>
                </a:cubicBezTo>
                <a:cubicBezTo>
                  <a:pt x="2741837" y="1077921"/>
                  <a:pt x="2741683" y="1077921"/>
                  <a:pt x="2741683" y="1077921"/>
                </a:cubicBezTo>
                <a:cubicBezTo>
                  <a:pt x="2719017" y="1077921"/>
                  <a:pt x="2700638" y="1059508"/>
                  <a:pt x="2700485" y="1036800"/>
                </a:cubicBezTo>
                <a:cubicBezTo>
                  <a:pt x="2700332" y="1014092"/>
                  <a:pt x="2718710" y="995526"/>
                  <a:pt x="2741530" y="995372"/>
                </a:cubicBezTo>
                <a:close/>
                <a:moveTo>
                  <a:pt x="1570597" y="993785"/>
                </a:moveTo>
                <a:cubicBezTo>
                  <a:pt x="1570750" y="993785"/>
                  <a:pt x="1570750" y="993785"/>
                  <a:pt x="1570903" y="993785"/>
                </a:cubicBezTo>
                <a:cubicBezTo>
                  <a:pt x="1596572" y="993785"/>
                  <a:pt x="1617505" y="1014599"/>
                  <a:pt x="1617505" y="1040463"/>
                </a:cubicBezTo>
                <a:cubicBezTo>
                  <a:pt x="1617658" y="1066329"/>
                  <a:pt x="1596725" y="1087295"/>
                  <a:pt x="1571056" y="1087448"/>
                </a:cubicBezTo>
                <a:cubicBezTo>
                  <a:pt x="1570903" y="1087448"/>
                  <a:pt x="1570903" y="1087448"/>
                  <a:pt x="1570750" y="1087448"/>
                </a:cubicBezTo>
                <a:cubicBezTo>
                  <a:pt x="1545081" y="1087448"/>
                  <a:pt x="1524148" y="1066481"/>
                  <a:pt x="1524148" y="1040769"/>
                </a:cubicBezTo>
                <a:cubicBezTo>
                  <a:pt x="1523995" y="1014903"/>
                  <a:pt x="1544775" y="993939"/>
                  <a:pt x="1570597" y="993785"/>
                </a:cubicBezTo>
                <a:close/>
                <a:moveTo>
                  <a:pt x="3405822" y="990609"/>
                </a:moveTo>
                <a:cubicBezTo>
                  <a:pt x="3405822" y="990609"/>
                  <a:pt x="3405976" y="990609"/>
                  <a:pt x="3405976" y="990609"/>
                </a:cubicBezTo>
                <a:cubicBezTo>
                  <a:pt x="3422121" y="990609"/>
                  <a:pt x="3435191" y="1003712"/>
                  <a:pt x="3435345" y="1019901"/>
                </a:cubicBezTo>
                <a:cubicBezTo>
                  <a:pt x="3435345" y="1036090"/>
                  <a:pt x="3422275" y="1049347"/>
                  <a:pt x="3406130" y="1049347"/>
                </a:cubicBezTo>
                <a:cubicBezTo>
                  <a:pt x="3405976" y="1049347"/>
                  <a:pt x="3405976" y="1049347"/>
                  <a:pt x="3405976" y="1049347"/>
                </a:cubicBezTo>
                <a:cubicBezTo>
                  <a:pt x="3389831" y="1049347"/>
                  <a:pt x="3376607" y="1036397"/>
                  <a:pt x="3376607" y="1020055"/>
                </a:cubicBezTo>
                <a:cubicBezTo>
                  <a:pt x="3376607" y="1003868"/>
                  <a:pt x="3389677" y="990609"/>
                  <a:pt x="3405822" y="990609"/>
                </a:cubicBezTo>
                <a:close/>
                <a:moveTo>
                  <a:pt x="255584" y="973139"/>
                </a:moveTo>
                <a:cubicBezTo>
                  <a:pt x="258214" y="973139"/>
                  <a:pt x="260347" y="975272"/>
                  <a:pt x="260347" y="977903"/>
                </a:cubicBezTo>
                <a:cubicBezTo>
                  <a:pt x="260347" y="980533"/>
                  <a:pt x="258214" y="982666"/>
                  <a:pt x="255584" y="982666"/>
                </a:cubicBezTo>
                <a:cubicBezTo>
                  <a:pt x="252953" y="982666"/>
                  <a:pt x="250820" y="980533"/>
                  <a:pt x="250820" y="977903"/>
                </a:cubicBezTo>
                <a:cubicBezTo>
                  <a:pt x="250820" y="975272"/>
                  <a:pt x="252953" y="973139"/>
                  <a:pt x="255584" y="973139"/>
                </a:cubicBezTo>
                <a:close/>
                <a:moveTo>
                  <a:pt x="757884" y="962034"/>
                </a:moveTo>
                <a:cubicBezTo>
                  <a:pt x="758037" y="962034"/>
                  <a:pt x="758037" y="962034"/>
                  <a:pt x="758037" y="962034"/>
                </a:cubicBezTo>
                <a:cubicBezTo>
                  <a:pt x="773386" y="962034"/>
                  <a:pt x="785665" y="974349"/>
                  <a:pt x="785818" y="989738"/>
                </a:cubicBezTo>
                <a:cubicBezTo>
                  <a:pt x="785818" y="1004977"/>
                  <a:pt x="773540" y="1017597"/>
                  <a:pt x="758191" y="1017597"/>
                </a:cubicBezTo>
                <a:cubicBezTo>
                  <a:pt x="758191" y="1017597"/>
                  <a:pt x="758037" y="1017597"/>
                  <a:pt x="758037" y="1017597"/>
                </a:cubicBezTo>
                <a:cubicBezTo>
                  <a:pt x="742841" y="1017597"/>
                  <a:pt x="730409" y="1005130"/>
                  <a:pt x="730256" y="989892"/>
                </a:cubicBezTo>
                <a:cubicBezTo>
                  <a:pt x="730256" y="974501"/>
                  <a:pt x="742689" y="962034"/>
                  <a:pt x="757884" y="962034"/>
                </a:cubicBezTo>
                <a:close/>
                <a:moveTo>
                  <a:pt x="1146823" y="960448"/>
                </a:moveTo>
                <a:cubicBezTo>
                  <a:pt x="1146823" y="960448"/>
                  <a:pt x="1146975" y="960448"/>
                  <a:pt x="1146975" y="960448"/>
                </a:cubicBezTo>
                <a:cubicBezTo>
                  <a:pt x="1164783" y="960448"/>
                  <a:pt x="1179367" y="974708"/>
                  <a:pt x="1179367" y="992121"/>
                </a:cubicBezTo>
                <a:cubicBezTo>
                  <a:pt x="1179519" y="1009685"/>
                  <a:pt x="1164935" y="1023946"/>
                  <a:pt x="1146975" y="1023946"/>
                </a:cubicBezTo>
                <a:cubicBezTo>
                  <a:pt x="1129168" y="1023946"/>
                  <a:pt x="1114586" y="1009836"/>
                  <a:pt x="1114432" y="992271"/>
                </a:cubicBezTo>
                <a:cubicBezTo>
                  <a:pt x="1114432" y="974859"/>
                  <a:pt x="1128862" y="960597"/>
                  <a:pt x="1146823" y="960448"/>
                </a:cubicBezTo>
                <a:close/>
                <a:moveTo>
                  <a:pt x="3553537" y="958857"/>
                </a:moveTo>
                <a:cubicBezTo>
                  <a:pt x="3553537" y="958857"/>
                  <a:pt x="3553691" y="958857"/>
                  <a:pt x="3553691" y="958857"/>
                </a:cubicBezTo>
                <a:cubicBezTo>
                  <a:pt x="3565520" y="958857"/>
                  <a:pt x="3575045" y="968382"/>
                  <a:pt x="3575045" y="980212"/>
                </a:cubicBezTo>
                <a:cubicBezTo>
                  <a:pt x="3575045" y="992043"/>
                  <a:pt x="3565520" y="1001566"/>
                  <a:pt x="3553691" y="1001721"/>
                </a:cubicBezTo>
                <a:cubicBezTo>
                  <a:pt x="3541861" y="1001721"/>
                  <a:pt x="3532182" y="992195"/>
                  <a:pt x="3532182" y="980366"/>
                </a:cubicBezTo>
                <a:cubicBezTo>
                  <a:pt x="3532182" y="968537"/>
                  <a:pt x="3541707" y="958857"/>
                  <a:pt x="3553537" y="958857"/>
                </a:cubicBezTo>
                <a:close/>
                <a:moveTo>
                  <a:pt x="3164522" y="949335"/>
                </a:moveTo>
                <a:cubicBezTo>
                  <a:pt x="3164522" y="949335"/>
                  <a:pt x="3164676" y="949335"/>
                  <a:pt x="3164676" y="949335"/>
                </a:cubicBezTo>
                <a:cubicBezTo>
                  <a:pt x="3184383" y="949335"/>
                  <a:pt x="3200395" y="965193"/>
                  <a:pt x="3200395" y="984899"/>
                </a:cubicBezTo>
                <a:cubicBezTo>
                  <a:pt x="3200395" y="1004606"/>
                  <a:pt x="3184537" y="1020618"/>
                  <a:pt x="3164830" y="1020773"/>
                </a:cubicBezTo>
                <a:cubicBezTo>
                  <a:pt x="3164830" y="1020773"/>
                  <a:pt x="3164676" y="1020773"/>
                  <a:pt x="3164676" y="1020773"/>
                </a:cubicBezTo>
                <a:cubicBezTo>
                  <a:pt x="3144969" y="1020773"/>
                  <a:pt x="3129111" y="1004915"/>
                  <a:pt x="3128957" y="985206"/>
                </a:cubicBezTo>
                <a:cubicBezTo>
                  <a:pt x="3128957" y="965500"/>
                  <a:pt x="3144815" y="949488"/>
                  <a:pt x="3164522" y="949335"/>
                </a:cubicBezTo>
                <a:close/>
                <a:moveTo>
                  <a:pt x="2629534" y="946159"/>
                </a:moveTo>
                <a:cubicBezTo>
                  <a:pt x="2629534" y="946159"/>
                  <a:pt x="2629534" y="946159"/>
                  <a:pt x="2629688" y="946159"/>
                </a:cubicBezTo>
                <a:cubicBezTo>
                  <a:pt x="2653529" y="946159"/>
                  <a:pt x="2673035" y="965227"/>
                  <a:pt x="2673190" y="988871"/>
                </a:cubicBezTo>
                <a:cubicBezTo>
                  <a:pt x="2673345" y="1012512"/>
                  <a:pt x="2653839" y="1031885"/>
                  <a:pt x="2629843" y="1031885"/>
                </a:cubicBezTo>
                <a:cubicBezTo>
                  <a:pt x="2629688" y="1031885"/>
                  <a:pt x="2629688" y="1031885"/>
                  <a:pt x="2629688" y="1031885"/>
                </a:cubicBezTo>
                <a:cubicBezTo>
                  <a:pt x="2605693" y="1031885"/>
                  <a:pt x="2586187" y="1012818"/>
                  <a:pt x="2586187" y="989174"/>
                </a:cubicBezTo>
                <a:cubicBezTo>
                  <a:pt x="2586032" y="965532"/>
                  <a:pt x="2605383" y="946159"/>
                  <a:pt x="2629534" y="946159"/>
                </a:cubicBezTo>
                <a:close/>
                <a:moveTo>
                  <a:pt x="1681722" y="946159"/>
                </a:moveTo>
                <a:cubicBezTo>
                  <a:pt x="1681722" y="946159"/>
                  <a:pt x="1681875" y="946159"/>
                  <a:pt x="1681875" y="946159"/>
                </a:cubicBezTo>
                <a:cubicBezTo>
                  <a:pt x="1707697" y="946159"/>
                  <a:pt x="1728477" y="967007"/>
                  <a:pt x="1728630" y="992761"/>
                </a:cubicBezTo>
                <a:cubicBezTo>
                  <a:pt x="1728783" y="1018668"/>
                  <a:pt x="1707850" y="1039823"/>
                  <a:pt x="1682028" y="1039823"/>
                </a:cubicBezTo>
                <a:cubicBezTo>
                  <a:pt x="1682028" y="1039823"/>
                  <a:pt x="1682028" y="1039823"/>
                  <a:pt x="1681875" y="1039823"/>
                </a:cubicBezTo>
                <a:cubicBezTo>
                  <a:pt x="1656206" y="1039823"/>
                  <a:pt x="1635273" y="1018975"/>
                  <a:pt x="1635120" y="993222"/>
                </a:cubicBezTo>
                <a:cubicBezTo>
                  <a:pt x="1635120" y="967314"/>
                  <a:pt x="1655900" y="946159"/>
                  <a:pt x="1681722" y="946159"/>
                </a:cubicBezTo>
                <a:close/>
                <a:moveTo>
                  <a:pt x="1405575" y="938221"/>
                </a:moveTo>
                <a:cubicBezTo>
                  <a:pt x="1405575" y="938221"/>
                  <a:pt x="1405726" y="938221"/>
                  <a:pt x="1405726" y="938221"/>
                </a:cubicBezTo>
                <a:cubicBezTo>
                  <a:pt x="1427065" y="938221"/>
                  <a:pt x="1444469" y="955508"/>
                  <a:pt x="1444469" y="977041"/>
                </a:cubicBezTo>
                <a:cubicBezTo>
                  <a:pt x="1444620" y="998420"/>
                  <a:pt x="1427216" y="1016009"/>
                  <a:pt x="1405877" y="1016009"/>
                </a:cubicBezTo>
                <a:cubicBezTo>
                  <a:pt x="1405726" y="1016009"/>
                  <a:pt x="1405726" y="1016009"/>
                  <a:pt x="1405726" y="1016009"/>
                </a:cubicBezTo>
                <a:cubicBezTo>
                  <a:pt x="1384236" y="1016009"/>
                  <a:pt x="1366997" y="998724"/>
                  <a:pt x="1366844" y="977343"/>
                </a:cubicBezTo>
                <a:cubicBezTo>
                  <a:pt x="1366844" y="955811"/>
                  <a:pt x="1384084" y="938373"/>
                  <a:pt x="1405575" y="938221"/>
                </a:cubicBezTo>
                <a:close/>
                <a:moveTo>
                  <a:pt x="612623" y="935046"/>
                </a:moveTo>
                <a:cubicBezTo>
                  <a:pt x="612777" y="935046"/>
                  <a:pt x="612777" y="935046"/>
                  <a:pt x="612777" y="935046"/>
                </a:cubicBezTo>
                <a:cubicBezTo>
                  <a:pt x="621409" y="935046"/>
                  <a:pt x="628498" y="942135"/>
                  <a:pt x="628498" y="950921"/>
                </a:cubicBezTo>
                <a:cubicBezTo>
                  <a:pt x="628653" y="959551"/>
                  <a:pt x="621563" y="966795"/>
                  <a:pt x="612777" y="966795"/>
                </a:cubicBezTo>
                <a:cubicBezTo>
                  <a:pt x="603992" y="966795"/>
                  <a:pt x="596903" y="959705"/>
                  <a:pt x="596903" y="951075"/>
                </a:cubicBezTo>
                <a:cubicBezTo>
                  <a:pt x="596903" y="942289"/>
                  <a:pt x="603992" y="935200"/>
                  <a:pt x="612623" y="935046"/>
                </a:cubicBezTo>
                <a:close/>
                <a:moveTo>
                  <a:pt x="2905760" y="933460"/>
                </a:moveTo>
                <a:cubicBezTo>
                  <a:pt x="2905914" y="933460"/>
                  <a:pt x="2905914" y="933460"/>
                  <a:pt x="2905914" y="933460"/>
                </a:cubicBezTo>
                <a:cubicBezTo>
                  <a:pt x="2927283" y="933460"/>
                  <a:pt x="2944654" y="950359"/>
                  <a:pt x="2944808" y="971334"/>
                </a:cubicBezTo>
                <a:cubicBezTo>
                  <a:pt x="2944808" y="992458"/>
                  <a:pt x="2927590" y="1009508"/>
                  <a:pt x="2906068" y="1009660"/>
                </a:cubicBezTo>
                <a:cubicBezTo>
                  <a:pt x="2906068" y="1009660"/>
                  <a:pt x="2905914" y="1009660"/>
                  <a:pt x="2905914" y="1009660"/>
                </a:cubicBezTo>
                <a:cubicBezTo>
                  <a:pt x="2884545" y="1009660"/>
                  <a:pt x="2867327" y="992609"/>
                  <a:pt x="2867174" y="971635"/>
                </a:cubicBezTo>
                <a:cubicBezTo>
                  <a:pt x="2867020" y="950661"/>
                  <a:pt x="2884392" y="933460"/>
                  <a:pt x="2905760" y="933460"/>
                </a:cubicBezTo>
                <a:close/>
                <a:moveTo>
                  <a:pt x="3698798" y="931869"/>
                </a:moveTo>
                <a:cubicBezTo>
                  <a:pt x="3703089" y="931869"/>
                  <a:pt x="3706664" y="935767"/>
                  <a:pt x="3706807" y="940601"/>
                </a:cubicBezTo>
                <a:cubicBezTo>
                  <a:pt x="3706807" y="945279"/>
                  <a:pt x="3703232" y="949176"/>
                  <a:pt x="3698798" y="949332"/>
                </a:cubicBezTo>
                <a:cubicBezTo>
                  <a:pt x="3694508" y="949332"/>
                  <a:pt x="3690932" y="945435"/>
                  <a:pt x="3690932" y="940601"/>
                </a:cubicBezTo>
                <a:cubicBezTo>
                  <a:pt x="3690932" y="935923"/>
                  <a:pt x="3694365" y="932025"/>
                  <a:pt x="3698798" y="931869"/>
                </a:cubicBezTo>
                <a:close/>
                <a:moveTo>
                  <a:pt x="992987" y="917584"/>
                </a:moveTo>
                <a:cubicBezTo>
                  <a:pt x="1008183" y="917584"/>
                  <a:pt x="1020615" y="929897"/>
                  <a:pt x="1020768" y="945289"/>
                </a:cubicBezTo>
                <a:cubicBezTo>
                  <a:pt x="1020768" y="960526"/>
                  <a:pt x="1008489" y="973148"/>
                  <a:pt x="993141" y="973148"/>
                </a:cubicBezTo>
                <a:cubicBezTo>
                  <a:pt x="993141" y="973148"/>
                  <a:pt x="993141" y="973148"/>
                  <a:pt x="992987" y="973148"/>
                </a:cubicBezTo>
                <a:cubicBezTo>
                  <a:pt x="977793" y="973148"/>
                  <a:pt x="965360" y="960680"/>
                  <a:pt x="965360" y="945442"/>
                </a:cubicBezTo>
                <a:cubicBezTo>
                  <a:pt x="965207" y="930051"/>
                  <a:pt x="977639" y="917584"/>
                  <a:pt x="992987" y="917584"/>
                </a:cubicBezTo>
                <a:close/>
                <a:moveTo>
                  <a:pt x="3318587" y="912822"/>
                </a:moveTo>
                <a:cubicBezTo>
                  <a:pt x="3332232" y="912822"/>
                  <a:pt x="3343117" y="923740"/>
                  <a:pt x="3343270" y="937428"/>
                </a:cubicBezTo>
                <a:cubicBezTo>
                  <a:pt x="3343270" y="950962"/>
                  <a:pt x="3332385" y="962034"/>
                  <a:pt x="3318740" y="962034"/>
                </a:cubicBezTo>
                <a:cubicBezTo>
                  <a:pt x="3305096" y="962034"/>
                  <a:pt x="3294210" y="951116"/>
                  <a:pt x="3294057" y="937581"/>
                </a:cubicBezTo>
                <a:cubicBezTo>
                  <a:pt x="3294057" y="923894"/>
                  <a:pt x="3304942" y="912822"/>
                  <a:pt x="3318587" y="912822"/>
                </a:cubicBezTo>
                <a:close/>
                <a:moveTo>
                  <a:pt x="2514442" y="909647"/>
                </a:moveTo>
                <a:cubicBezTo>
                  <a:pt x="2514442" y="909647"/>
                  <a:pt x="2514594" y="909647"/>
                  <a:pt x="2514594" y="909647"/>
                </a:cubicBezTo>
                <a:cubicBezTo>
                  <a:pt x="2538154" y="909647"/>
                  <a:pt x="2557153" y="928679"/>
                  <a:pt x="2557305" y="952280"/>
                </a:cubicBezTo>
                <a:cubicBezTo>
                  <a:pt x="2557457" y="976034"/>
                  <a:pt x="2538306" y="995220"/>
                  <a:pt x="2514746" y="995372"/>
                </a:cubicBezTo>
                <a:cubicBezTo>
                  <a:pt x="2514746" y="995372"/>
                  <a:pt x="2514594" y="995372"/>
                  <a:pt x="2514594" y="995372"/>
                </a:cubicBezTo>
                <a:cubicBezTo>
                  <a:pt x="2491035" y="995372"/>
                  <a:pt x="2471884" y="976185"/>
                  <a:pt x="2471884" y="952585"/>
                </a:cubicBezTo>
                <a:cubicBezTo>
                  <a:pt x="2471732" y="928984"/>
                  <a:pt x="2490731" y="909799"/>
                  <a:pt x="2514442" y="909647"/>
                </a:cubicBezTo>
                <a:close/>
                <a:moveTo>
                  <a:pt x="1796816" y="909647"/>
                </a:moveTo>
                <a:cubicBezTo>
                  <a:pt x="1796968" y="909647"/>
                  <a:pt x="1796968" y="909647"/>
                  <a:pt x="1797120" y="909647"/>
                </a:cubicBezTo>
                <a:cubicBezTo>
                  <a:pt x="1822384" y="909647"/>
                  <a:pt x="1842777" y="930107"/>
                  <a:pt x="1842930" y="955455"/>
                </a:cubicBezTo>
                <a:cubicBezTo>
                  <a:pt x="1843082" y="980955"/>
                  <a:pt x="1822536" y="1001569"/>
                  <a:pt x="1797120" y="1001722"/>
                </a:cubicBezTo>
                <a:cubicBezTo>
                  <a:pt x="1797120" y="1001722"/>
                  <a:pt x="1796968" y="1001722"/>
                  <a:pt x="1796968" y="1001722"/>
                </a:cubicBezTo>
                <a:cubicBezTo>
                  <a:pt x="1771705" y="1001722"/>
                  <a:pt x="1751159" y="981260"/>
                  <a:pt x="1751159" y="955761"/>
                </a:cubicBezTo>
                <a:cubicBezTo>
                  <a:pt x="1751007" y="930414"/>
                  <a:pt x="1771553" y="909647"/>
                  <a:pt x="1796816" y="909647"/>
                </a:cubicBezTo>
                <a:close/>
                <a:moveTo>
                  <a:pt x="468313" y="904879"/>
                </a:moveTo>
                <a:cubicBezTo>
                  <a:pt x="473551" y="904879"/>
                  <a:pt x="477679" y="909042"/>
                  <a:pt x="477837" y="914324"/>
                </a:cubicBezTo>
                <a:cubicBezTo>
                  <a:pt x="477837" y="919608"/>
                  <a:pt x="473551" y="923930"/>
                  <a:pt x="468313" y="923930"/>
                </a:cubicBezTo>
                <a:cubicBezTo>
                  <a:pt x="463073" y="923930"/>
                  <a:pt x="458788" y="919767"/>
                  <a:pt x="458788" y="914485"/>
                </a:cubicBezTo>
                <a:cubicBezTo>
                  <a:pt x="458788" y="909201"/>
                  <a:pt x="463073" y="904879"/>
                  <a:pt x="468313" y="904879"/>
                </a:cubicBezTo>
                <a:close/>
                <a:moveTo>
                  <a:pt x="3843255" y="898529"/>
                </a:moveTo>
                <a:cubicBezTo>
                  <a:pt x="3845113" y="898529"/>
                  <a:pt x="3846507" y="899923"/>
                  <a:pt x="3846507" y="901781"/>
                </a:cubicBezTo>
                <a:cubicBezTo>
                  <a:pt x="3846507" y="903485"/>
                  <a:pt x="3845113" y="904879"/>
                  <a:pt x="3843255" y="904879"/>
                </a:cubicBezTo>
                <a:cubicBezTo>
                  <a:pt x="3841551" y="904879"/>
                  <a:pt x="3840157" y="903485"/>
                  <a:pt x="3840157" y="901781"/>
                </a:cubicBezTo>
                <a:cubicBezTo>
                  <a:pt x="3840157" y="899923"/>
                  <a:pt x="3841551" y="898529"/>
                  <a:pt x="3843255" y="898529"/>
                </a:cubicBezTo>
                <a:close/>
                <a:moveTo>
                  <a:pt x="1243586" y="890596"/>
                </a:moveTo>
                <a:cubicBezTo>
                  <a:pt x="1243737" y="890596"/>
                  <a:pt x="1243737" y="890596"/>
                  <a:pt x="1243737" y="890596"/>
                </a:cubicBezTo>
                <a:cubicBezTo>
                  <a:pt x="1259825" y="890596"/>
                  <a:pt x="1273029" y="903683"/>
                  <a:pt x="1273029" y="919812"/>
                </a:cubicBezTo>
                <a:cubicBezTo>
                  <a:pt x="1273181" y="936096"/>
                  <a:pt x="1259977" y="949335"/>
                  <a:pt x="1243888" y="949335"/>
                </a:cubicBezTo>
                <a:cubicBezTo>
                  <a:pt x="1243888" y="949335"/>
                  <a:pt x="1243737" y="949335"/>
                  <a:pt x="1243737" y="949335"/>
                </a:cubicBezTo>
                <a:cubicBezTo>
                  <a:pt x="1227649" y="949335"/>
                  <a:pt x="1214596" y="936247"/>
                  <a:pt x="1214444" y="920118"/>
                </a:cubicBezTo>
                <a:cubicBezTo>
                  <a:pt x="1214444" y="903836"/>
                  <a:pt x="1227497" y="890596"/>
                  <a:pt x="1243586" y="890596"/>
                </a:cubicBezTo>
                <a:close/>
                <a:moveTo>
                  <a:pt x="2396172" y="885836"/>
                </a:moveTo>
                <a:cubicBezTo>
                  <a:pt x="2396326" y="885836"/>
                  <a:pt x="2396326" y="885836"/>
                  <a:pt x="2396326" y="885836"/>
                </a:cubicBezTo>
                <a:cubicBezTo>
                  <a:pt x="2418645" y="885836"/>
                  <a:pt x="2436808" y="903843"/>
                  <a:pt x="2436808" y="926162"/>
                </a:cubicBezTo>
                <a:cubicBezTo>
                  <a:pt x="2436808" y="948480"/>
                  <a:pt x="2418799" y="966644"/>
                  <a:pt x="2396480" y="966797"/>
                </a:cubicBezTo>
                <a:cubicBezTo>
                  <a:pt x="2396480" y="966797"/>
                  <a:pt x="2396480" y="966797"/>
                  <a:pt x="2396326" y="966797"/>
                </a:cubicBezTo>
                <a:cubicBezTo>
                  <a:pt x="2374008" y="966797"/>
                  <a:pt x="2355999" y="948789"/>
                  <a:pt x="2355999" y="926469"/>
                </a:cubicBezTo>
                <a:cubicBezTo>
                  <a:pt x="2355845" y="904152"/>
                  <a:pt x="2373854" y="885989"/>
                  <a:pt x="2396172" y="885836"/>
                </a:cubicBezTo>
                <a:close/>
                <a:moveTo>
                  <a:pt x="1915237" y="885836"/>
                </a:moveTo>
                <a:cubicBezTo>
                  <a:pt x="1915237" y="885836"/>
                  <a:pt x="1915237" y="885836"/>
                  <a:pt x="1915391" y="885836"/>
                </a:cubicBezTo>
                <a:cubicBezTo>
                  <a:pt x="1938463" y="885836"/>
                  <a:pt x="1957229" y="904480"/>
                  <a:pt x="1957383" y="927750"/>
                </a:cubicBezTo>
                <a:cubicBezTo>
                  <a:pt x="1957383" y="950864"/>
                  <a:pt x="1938617" y="969818"/>
                  <a:pt x="1915545" y="969972"/>
                </a:cubicBezTo>
                <a:cubicBezTo>
                  <a:pt x="1915391" y="969972"/>
                  <a:pt x="1915391" y="969972"/>
                  <a:pt x="1915237" y="969972"/>
                </a:cubicBezTo>
                <a:cubicBezTo>
                  <a:pt x="1892164" y="969972"/>
                  <a:pt x="1873399" y="951172"/>
                  <a:pt x="1873245" y="928058"/>
                </a:cubicBezTo>
                <a:cubicBezTo>
                  <a:pt x="1873245" y="904789"/>
                  <a:pt x="1892011" y="885836"/>
                  <a:pt x="1915237" y="885836"/>
                </a:cubicBezTo>
                <a:close/>
                <a:moveTo>
                  <a:pt x="1511860" y="884248"/>
                </a:moveTo>
                <a:cubicBezTo>
                  <a:pt x="1512013" y="884248"/>
                  <a:pt x="1512013" y="884248"/>
                  <a:pt x="1512013" y="884248"/>
                </a:cubicBezTo>
                <a:cubicBezTo>
                  <a:pt x="1531662" y="884248"/>
                  <a:pt x="1547656" y="900274"/>
                  <a:pt x="1547656" y="919812"/>
                </a:cubicBezTo>
                <a:cubicBezTo>
                  <a:pt x="1547808" y="939657"/>
                  <a:pt x="1531814" y="955684"/>
                  <a:pt x="1512165" y="955684"/>
                </a:cubicBezTo>
                <a:cubicBezTo>
                  <a:pt x="1492516" y="955684"/>
                  <a:pt x="1476522" y="939809"/>
                  <a:pt x="1476370" y="920118"/>
                </a:cubicBezTo>
                <a:cubicBezTo>
                  <a:pt x="1476370" y="900427"/>
                  <a:pt x="1492211" y="884399"/>
                  <a:pt x="1511860" y="884248"/>
                </a:cubicBezTo>
                <a:close/>
                <a:moveTo>
                  <a:pt x="3066969" y="882660"/>
                </a:moveTo>
                <a:cubicBezTo>
                  <a:pt x="3083600" y="882660"/>
                  <a:pt x="3097056" y="896348"/>
                  <a:pt x="3097056" y="913460"/>
                </a:cubicBezTo>
                <a:cubicBezTo>
                  <a:pt x="3097207" y="930571"/>
                  <a:pt x="3083751" y="944417"/>
                  <a:pt x="3067120" y="944573"/>
                </a:cubicBezTo>
                <a:cubicBezTo>
                  <a:pt x="3050489" y="944573"/>
                  <a:pt x="3036882" y="930883"/>
                  <a:pt x="3036882" y="913616"/>
                </a:cubicBezTo>
                <a:cubicBezTo>
                  <a:pt x="3036882" y="896504"/>
                  <a:pt x="3050187" y="882660"/>
                  <a:pt x="3066969" y="882660"/>
                </a:cubicBezTo>
                <a:close/>
                <a:moveTo>
                  <a:pt x="2798757" y="881071"/>
                </a:moveTo>
                <a:cubicBezTo>
                  <a:pt x="2817108" y="881071"/>
                  <a:pt x="2832095" y="895940"/>
                  <a:pt x="2832095" y="914333"/>
                </a:cubicBezTo>
                <a:cubicBezTo>
                  <a:pt x="2832095" y="932725"/>
                  <a:pt x="2817261" y="947746"/>
                  <a:pt x="2798910" y="947746"/>
                </a:cubicBezTo>
                <a:cubicBezTo>
                  <a:pt x="2798910" y="947746"/>
                  <a:pt x="2798910" y="947746"/>
                  <a:pt x="2798757" y="947746"/>
                </a:cubicBezTo>
                <a:cubicBezTo>
                  <a:pt x="2780406" y="947746"/>
                  <a:pt x="2765573" y="933032"/>
                  <a:pt x="2765573" y="914638"/>
                </a:cubicBezTo>
                <a:cubicBezTo>
                  <a:pt x="2765420" y="896092"/>
                  <a:pt x="2780254" y="881224"/>
                  <a:pt x="2798757" y="881071"/>
                </a:cubicBezTo>
                <a:close/>
                <a:moveTo>
                  <a:pt x="841946" y="877895"/>
                </a:moveTo>
                <a:cubicBezTo>
                  <a:pt x="842097" y="877895"/>
                  <a:pt x="842097" y="877895"/>
                  <a:pt x="842097" y="877895"/>
                </a:cubicBezTo>
                <a:cubicBezTo>
                  <a:pt x="855575" y="877895"/>
                  <a:pt x="866628" y="888832"/>
                  <a:pt x="866628" y="902503"/>
                </a:cubicBezTo>
                <a:cubicBezTo>
                  <a:pt x="866780" y="916021"/>
                  <a:pt x="855725" y="927109"/>
                  <a:pt x="842249" y="927109"/>
                </a:cubicBezTo>
                <a:cubicBezTo>
                  <a:pt x="842097" y="927109"/>
                  <a:pt x="842097" y="927109"/>
                  <a:pt x="842097" y="927109"/>
                </a:cubicBezTo>
                <a:cubicBezTo>
                  <a:pt x="828621" y="927109"/>
                  <a:pt x="817568" y="916173"/>
                  <a:pt x="817568" y="902655"/>
                </a:cubicBezTo>
                <a:cubicBezTo>
                  <a:pt x="817568" y="888984"/>
                  <a:pt x="828469" y="877895"/>
                  <a:pt x="841946" y="877895"/>
                </a:cubicBezTo>
                <a:close/>
                <a:moveTo>
                  <a:pt x="3469399" y="874721"/>
                </a:moveTo>
                <a:cubicBezTo>
                  <a:pt x="3479482" y="874721"/>
                  <a:pt x="3487579" y="882851"/>
                  <a:pt x="3487579" y="892978"/>
                </a:cubicBezTo>
                <a:cubicBezTo>
                  <a:pt x="3487732" y="902949"/>
                  <a:pt x="3479635" y="911233"/>
                  <a:pt x="3469552" y="911233"/>
                </a:cubicBezTo>
                <a:cubicBezTo>
                  <a:pt x="3469552" y="911233"/>
                  <a:pt x="3469552" y="911233"/>
                  <a:pt x="3469399" y="911233"/>
                </a:cubicBezTo>
                <a:cubicBezTo>
                  <a:pt x="3459469" y="911233"/>
                  <a:pt x="3451372" y="903102"/>
                  <a:pt x="3451219" y="893130"/>
                </a:cubicBezTo>
                <a:cubicBezTo>
                  <a:pt x="3451219" y="883005"/>
                  <a:pt x="3459316" y="874721"/>
                  <a:pt x="3469399" y="874721"/>
                </a:cubicBezTo>
                <a:close/>
                <a:moveTo>
                  <a:pt x="325504" y="874714"/>
                </a:moveTo>
                <a:cubicBezTo>
                  <a:pt x="327197" y="874714"/>
                  <a:pt x="328608" y="876478"/>
                  <a:pt x="328608" y="878771"/>
                </a:cubicBezTo>
                <a:cubicBezTo>
                  <a:pt x="328608" y="880888"/>
                  <a:pt x="327197" y="882652"/>
                  <a:pt x="325504" y="882652"/>
                </a:cubicBezTo>
                <a:cubicBezTo>
                  <a:pt x="323669" y="882652"/>
                  <a:pt x="322258" y="880888"/>
                  <a:pt x="322258" y="878771"/>
                </a:cubicBezTo>
                <a:cubicBezTo>
                  <a:pt x="322258" y="876655"/>
                  <a:pt x="323669" y="874714"/>
                  <a:pt x="325504" y="874714"/>
                </a:cubicBezTo>
                <a:close/>
                <a:moveTo>
                  <a:pt x="2034298" y="869960"/>
                </a:moveTo>
                <a:cubicBezTo>
                  <a:pt x="2034298" y="869960"/>
                  <a:pt x="2034453" y="869960"/>
                  <a:pt x="2034453" y="869960"/>
                </a:cubicBezTo>
                <a:cubicBezTo>
                  <a:pt x="2057541" y="869960"/>
                  <a:pt x="2076290" y="888236"/>
                  <a:pt x="2076445" y="911082"/>
                </a:cubicBezTo>
                <a:cubicBezTo>
                  <a:pt x="2076445" y="933776"/>
                  <a:pt x="2057696" y="952358"/>
                  <a:pt x="2034608" y="952510"/>
                </a:cubicBezTo>
                <a:cubicBezTo>
                  <a:pt x="2034608" y="952510"/>
                  <a:pt x="2034453" y="952510"/>
                  <a:pt x="2034453" y="952510"/>
                </a:cubicBezTo>
                <a:cubicBezTo>
                  <a:pt x="2011366" y="952510"/>
                  <a:pt x="1992462" y="934081"/>
                  <a:pt x="1992462" y="911235"/>
                </a:cubicBezTo>
                <a:cubicBezTo>
                  <a:pt x="1992307" y="888541"/>
                  <a:pt x="2011056" y="869960"/>
                  <a:pt x="2034298" y="869960"/>
                </a:cubicBezTo>
                <a:close/>
                <a:moveTo>
                  <a:pt x="2276242" y="868371"/>
                </a:moveTo>
                <a:cubicBezTo>
                  <a:pt x="2276394" y="868371"/>
                  <a:pt x="2276394" y="868371"/>
                  <a:pt x="2276394" y="868371"/>
                </a:cubicBezTo>
                <a:cubicBezTo>
                  <a:pt x="2299198" y="868371"/>
                  <a:pt x="2317593" y="887156"/>
                  <a:pt x="2317593" y="910285"/>
                </a:cubicBezTo>
                <a:cubicBezTo>
                  <a:pt x="2317745" y="933571"/>
                  <a:pt x="2299350" y="952355"/>
                  <a:pt x="2276546" y="952510"/>
                </a:cubicBezTo>
                <a:cubicBezTo>
                  <a:pt x="2276546" y="952510"/>
                  <a:pt x="2276546" y="952510"/>
                  <a:pt x="2276394" y="952510"/>
                </a:cubicBezTo>
                <a:cubicBezTo>
                  <a:pt x="2253742" y="952510"/>
                  <a:pt x="2235347" y="933727"/>
                  <a:pt x="2235195" y="910596"/>
                </a:cubicBezTo>
                <a:cubicBezTo>
                  <a:pt x="2235195" y="887310"/>
                  <a:pt x="2253590" y="868527"/>
                  <a:pt x="2276242" y="868371"/>
                </a:cubicBezTo>
                <a:close/>
                <a:moveTo>
                  <a:pt x="2155744" y="863610"/>
                </a:moveTo>
                <a:cubicBezTo>
                  <a:pt x="2178548" y="863610"/>
                  <a:pt x="2196943" y="882039"/>
                  <a:pt x="2196943" y="904732"/>
                </a:cubicBezTo>
                <a:cubicBezTo>
                  <a:pt x="2197095" y="927578"/>
                  <a:pt x="2178700" y="946159"/>
                  <a:pt x="2156048" y="946159"/>
                </a:cubicBezTo>
                <a:cubicBezTo>
                  <a:pt x="2155896" y="946159"/>
                  <a:pt x="2155896" y="946159"/>
                  <a:pt x="2155744" y="946159"/>
                </a:cubicBezTo>
                <a:cubicBezTo>
                  <a:pt x="2133092" y="946159"/>
                  <a:pt x="2114697" y="927730"/>
                  <a:pt x="2114697" y="905037"/>
                </a:cubicBezTo>
                <a:cubicBezTo>
                  <a:pt x="2114545" y="882343"/>
                  <a:pt x="2132940" y="863762"/>
                  <a:pt x="2155744" y="863610"/>
                </a:cubicBezTo>
                <a:close/>
                <a:moveTo>
                  <a:pt x="3617192" y="841381"/>
                </a:moveTo>
                <a:cubicBezTo>
                  <a:pt x="3621912" y="841381"/>
                  <a:pt x="3625845" y="845315"/>
                  <a:pt x="3625845" y="850034"/>
                </a:cubicBezTo>
                <a:cubicBezTo>
                  <a:pt x="3625845" y="854912"/>
                  <a:pt x="3622069" y="858844"/>
                  <a:pt x="3617192" y="858844"/>
                </a:cubicBezTo>
                <a:cubicBezTo>
                  <a:pt x="3612315" y="858844"/>
                  <a:pt x="3608540" y="854912"/>
                  <a:pt x="3608382" y="850034"/>
                </a:cubicBezTo>
                <a:cubicBezTo>
                  <a:pt x="3608382" y="845315"/>
                  <a:pt x="3612315" y="841381"/>
                  <a:pt x="3617192" y="841381"/>
                </a:cubicBezTo>
                <a:close/>
                <a:moveTo>
                  <a:pt x="1085702" y="839797"/>
                </a:moveTo>
                <a:cubicBezTo>
                  <a:pt x="1085856" y="839797"/>
                  <a:pt x="1085856" y="839797"/>
                  <a:pt x="1085856" y="839797"/>
                </a:cubicBezTo>
                <a:cubicBezTo>
                  <a:pt x="1101612" y="839797"/>
                  <a:pt x="1114277" y="852496"/>
                  <a:pt x="1114432" y="868139"/>
                </a:cubicBezTo>
                <a:cubicBezTo>
                  <a:pt x="1114432" y="884092"/>
                  <a:pt x="1101767" y="896946"/>
                  <a:pt x="1086012" y="896946"/>
                </a:cubicBezTo>
                <a:cubicBezTo>
                  <a:pt x="1086012" y="896946"/>
                  <a:pt x="1085856" y="896946"/>
                  <a:pt x="1085856" y="896946"/>
                </a:cubicBezTo>
                <a:cubicBezTo>
                  <a:pt x="1070102" y="896946"/>
                  <a:pt x="1057436" y="884246"/>
                  <a:pt x="1057281" y="868449"/>
                </a:cubicBezTo>
                <a:cubicBezTo>
                  <a:pt x="1057281" y="852650"/>
                  <a:pt x="1069947" y="839797"/>
                  <a:pt x="1085702" y="839797"/>
                </a:cubicBezTo>
                <a:close/>
                <a:moveTo>
                  <a:pt x="692796" y="839795"/>
                </a:moveTo>
                <a:cubicBezTo>
                  <a:pt x="692947" y="839795"/>
                  <a:pt x="692947" y="839795"/>
                  <a:pt x="692947" y="839795"/>
                </a:cubicBezTo>
                <a:cubicBezTo>
                  <a:pt x="704720" y="839795"/>
                  <a:pt x="714228" y="849338"/>
                  <a:pt x="714228" y="861151"/>
                </a:cubicBezTo>
                <a:cubicBezTo>
                  <a:pt x="714378" y="872965"/>
                  <a:pt x="704870" y="882658"/>
                  <a:pt x="693097" y="882658"/>
                </a:cubicBezTo>
                <a:cubicBezTo>
                  <a:pt x="692947" y="882658"/>
                  <a:pt x="692947" y="882658"/>
                  <a:pt x="692947" y="882658"/>
                </a:cubicBezTo>
                <a:cubicBezTo>
                  <a:pt x="681174" y="882658"/>
                  <a:pt x="671665" y="873116"/>
                  <a:pt x="671516" y="861302"/>
                </a:cubicBezTo>
                <a:cubicBezTo>
                  <a:pt x="671516" y="849488"/>
                  <a:pt x="681023" y="839795"/>
                  <a:pt x="692796" y="839795"/>
                </a:cubicBezTo>
                <a:close/>
                <a:moveTo>
                  <a:pt x="2687405" y="831859"/>
                </a:moveTo>
                <a:cubicBezTo>
                  <a:pt x="2687556" y="831859"/>
                  <a:pt x="2687556" y="831859"/>
                  <a:pt x="2687556" y="831859"/>
                </a:cubicBezTo>
                <a:cubicBezTo>
                  <a:pt x="2706799" y="831859"/>
                  <a:pt x="2722405" y="847700"/>
                  <a:pt x="2722405" y="867423"/>
                </a:cubicBezTo>
                <a:cubicBezTo>
                  <a:pt x="2722557" y="887146"/>
                  <a:pt x="2706950" y="903142"/>
                  <a:pt x="2687708" y="903297"/>
                </a:cubicBezTo>
                <a:cubicBezTo>
                  <a:pt x="2687708" y="903297"/>
                  <a:pt x="2687708" y="903297"/>
                  <a:pt x="2687556" y="903297"/>
                </a:cubicBezTo>
                <a:cubicBezTo>
                  <a:pt x="2668465" y="903297"/>
                  <a:pt x="2652858" y="887301"/>
                  <a:pt x="2652858" y="867733"/>
                </a:cubicBezTo>
                <a:cubicBezTo>
                  <a:pt x="2652707" y="848010"/>
                  <a:pt x="2668162" y="831859"/>
                  <a:pt x="2687405" y="831859"/>
                </a:cubicBezTo>
                <a:close/>
                <a:moveTo>
                  <a:pt x="3224053" y="831859"/>
                </a:moveTo>
                <a:cubicBezTo>
                  <a:pt x="3224053" y="831859"/>
                  <a:pt x="3224207" y="831859"/>
                  <a:pt x="3224207" y="831859"/>
                </a:cubicBezTo>
                <a:cubicBezTo>
                  <a:pt x="3239962" y="831859"/>
                  <a:pt x="3252628" y="844559"/>
                  <a:pt x="3252782" y="860357"/>
                </a:cubicBezTo>
                <a:cubicBezTo>
                  <a:pt x="3252782" y="876154"/>
                  <a:pt x="3240116" y="889009"/>
                  <a:pt x="3224362" y="889009"/>
                </a:cubicBezTo>
                <a:cubicBezTo>
                  <a:pt x="3224207" y="889009"/>
                  <a:pt x="3224207" y="889009"/>
                  <a:pt x="3224207" y="889009"/>
                </a:cubicBezTo>
                <a:cubicBezTo>
                  <a:pt x="3208452" y="889009"/>
                  <a:pt x="3195786" y="876308"/>
                  <a:pt x="3195632" y="860511"/>
                </a:cubicBezTo>
                <a:cubicBezTo>
                  <a:pt x="3195632" y="844714"/>
                  <a:pt x="3208452" y="831859"/>
                  <a:pt x="3224053" y="831859"/>
                </a:cubicBezTo>
                <a:close/>
                <a:moveTo>
                  <a:pt x="1623059" y="830270"/>
                </a:moveTo>
                <a:cubicBezTo>
                  <a:pt x="1623059" y="830270"/>
                  <a:pt x="1623213" y="830270"/>
                  <a:pt x="1623213" y="830270"/>
                </a:cubicBezTo>
                <a:cubicBezTo>
                  <a:pt x="1645378" y="830270"/>
                  <a:pt x="1663541" y="848281"/>
                  <a:pt x="1663541" y="870599"/>
                </a:cubicBezTo>
                <a:cubicBezTo>
                  <a:pt x="1663695" y="892918"/>
                  <a:pt x="1645686" y="911081"/>
                  <a:pt x="1623367" y="911235"/>
                </a:cubicBezTo>
                <a:cubicBezTo>
                  <a:pt x="1623213" y="911235"/>
                  <a:pt x="1623213" y="911235"/>
                  <a:pt x="1623213" y="911235"/>
                </a:cubicBezTo>
                <a:cubicBezTo>
                  <a:pt x="1600895" y="911235"/>
                  <a:pt x="1582886" y="893226"/>
                  <a:pt x="1582732" y="870906"/>
                </a:cubicBezTo>
                <a:cubicBezTo>
                  <a:pt x="1582732" y="848589"/>
                  <a:pt x="1600741" y="830426"/>
                  <a:pt x="1623059" y="830270"/>
                </a:cubicBezTo>
                <a:close/>
                <a:moveTo>
                  <a:pt x="1346206" y="823922"/>
                </a:moveTo>
                <a:cubicBezTo>
                  <a:pt x="1363609" y="823922"/>
                  <a:pt x="1377805" y="838032"/>
                  <a:pt x="1377805" y="855517"/>
                </a:cubicBezTo>
                <a:cubicBezTo>
                  <a:pt x="1377956" y="873003"/>
                  <a:pt x="1363914" y="887422"/>
                  <a:pt x="1346360" y="887422"/>
                </a:cubicBezTo>
                <a:cubicBezTo>
                  <a:pt x="1346360" y="887422"/>
                  <a:pt x="1346360" y="887422"/>
                  <a:pt x="1346206" y="887422"/>
                </a:cubicBezTo>
                <a:cubicBezTo>
                  <a:pt x="1328805" y="887422"/>
                  <a:pt x="1314609" y="873310"/>
                  <a:pt x="1314609" y="855825"/>
                </a:cubicBezTo>
                <a:cubicBezTo>
                  <a:pt x="1314456" y="838185"/>
                  <a:pt x="1328654" y="823922"/>
                  <a:pt x="1346206" y="823922"/>
                </a:cubicBezTo>
                <a:close/>
                <a:moveTo>
                  <a:pt x="2963704" y="817572"/>
                </a:moveTo>
                <a:cubicBezTo>
                  <a:pt x="2963857" y="817572"/>
                  <a:pt x="2963857" y="817572"/>
                  <a:pt x="2963857" y="817572"/>
                </a:cubicBezTo>
                <a:cubicBezTo>
                  <a:pt x="2981258" y="817572"/>
                  <a:pt x="2995454" y="831649"/>
                  <a:pt x="2995454" y="849245"/>
                </a:cubicBezTo>
                <a:cubicBezTo>
                  <a:pt x="2995607" y="866688"/>
                  <a:pt x="2981411" y="880918"/>
                  <a:pt x="2964010" y="881071"/>
                </a:cubicBezTo>
                <a:cubicBezTo>
                  <a:pt x="2964010" y="881071"/>
                  <a:pt x="2964010" y="881071"/>
                  <a:pt x="2963857" y="881071"/>
                </a:cubicBezTo>
                <a:cubicBezTo>
                  <a:pt x="2946455" y="881071"/>
                  <a:pt x="2932260" y="866994"/>
                  <a:pt x="2932260" y="849398"/>
                </a:cubicBezTo>
                <a:cubicBezTo>
                  <a:pt x="2932107" y="831955"/>
                  <a:pt x="2946303" y="817725"/>
                  <a:pt x="2963704" y="817572"/>
                </a:cubicBezTo>
                <a:close/>
                <a:moveTo>
                  <a:pt x="545945" y="806455"/>
                </a:moveTo>
                <a:cubicBezTo>
                  <a:pt x="546100" y="806455"/>
                  <a:pt x="546100" y="806455"/>
                  <a:pt x="546100" y="806455"/>
                </a:cubicBezTo>
                <a:cubicBezTo>
                  <a:pt x="554730" y="806455"/>
                  <a:pt x="561821" y="813579"/>
                  <a:pt x="561974" y="822253"/>
                </a:cubicBezTo>
                <a:cubicBezTo>
                  <a:pt x="561974" y="831080"/>
                  <a:pt x="554885" y="838204"/>
                  <a:pt x="546100" y="838204"/>
                </a:cubicBezTo>
                <a:cubicBezTo>
                  <a:pt x="537314" y="838204"/>
                  <a:pt x="530225" y="831080"/>
                  <a:pt x="530225" y="822408"/>
                </a:cubicBezTo>
                <a:cubicBezTo>
                  <a:pt x="530225" y="813579"/>
                  <a:pt x="537314" y="806455"/>
                  <a:pt x="545945" y="806455"/>
                </a:cubicBezTo>
                <a:close/>
                <a:moveTo>
                  <a:pt x="3764035" y="806454"/>
                </a:moveTo>
                <a:cubicBezTo>
                  <a:pt x="3765738" y="806454"/>
                  <a:pt x="3767132" y="807848"/>
                  <a:pt x="3767132" y="809551"/>
                </a:cubicBezTo>
                <a:cubicBezTo>
                  <a:pt x="3767132" y="811255"/>
                  <a:pt x="3765738" y="812804"/>
                  <a:pt x="3764035" y="812804"/>
                </a:cubicBezTo>
                <a:cubicBezTo>
                  <a:pt x="3762331" y="812804"/>
                  <a:pt x="3760782" y="811410"/>
                  <a:pt x="3760782" y="809551"/>
                </a:cubicBezTo>
                <a:cubicBezTo>
                  <a:pt x="3760782" y="807848"/>
                  <a:pt x="3762176" y="806454"/>
                  <a:pt x="3764035" y="806454"/>
                </a:cubicBezTo>
                <a:close/>
                <a:moveTo>
                  <a:pt x="930922" y="793760"/>
                </a:moveTo>
                <a:cubicBezTo>
                  <a:pt x="930922" y="793760"/>
                  <a:pt x="930922" y="793760"/>
                  <a:pt x="931074" y="793760"/>
                </a:cubicBezTo>
                <a:cubicBezTo>
                  <a:pt x="946271" y="793760"/>
                  <a:pt x="958703" y="805720"/>
                  <a:pt x="958703" y="820671"/>
                </a:cubicBezTo>
                <a:cubicBezTo>
                  <a:pt x="958857" y="835624"/>
                  <a:pt x="946424" y="847734"/>
                  <a:pt x="931074" y="847734"/>
                </a:cubicBezTo>
                <a:cubicBezTo>
                  <a:pt x="915726" y="847734"/>
                  <a:pt x="903293" y="835773"/>
                  <a:pt x="903293" y="820821"/>
                </a:cubicBezTo>
                <a:cubicBezTo>
                  <a:pt x="903293" y="805870"/>
                  <a:pt x="915573" y="793760"/>
                  <a:pt x="930922" y="793760"/>
                </a:cubicBezTo>
                <a:close/>
                <a:moveTo>
                  <a:pt x="2573255" y="790584"/>
                </a:moveTo>
                <a:cubicBezTo>
                  <a:pt x="2573255" y="790584"/>
                  <a:pt x="2573255" y="790584"/>
                  <a:pt x="2573409" y="790584"/>
                </a:cubicBezTo>
                <a:cubicBezTo>
                  <a:pt x="2594260" y="790584"/>
                  <a:pt x="2611279" y="807483"/>
                  <a:pt x="2611432" y="828532"/>
                </a:cubicBezTo>
                <a:cubicBezTo>
                  <a:pt x="2611432" y="849578"/>
                  <a:pt x="2594413" y="866784"/>
                  <a:pt x="2573409" y="866784"/>
                </a:cubicBezTo>
                <a:cubicBezTo>
                  <a:pt x="2573409" y="866784"/>
                  <a:pt x="2573409" y="866784"/>
                  <a:pt x="2573255" y="866784"/>
                </a:cubicBezTo>
                <a:cubicBezTo>
                  <a:pt x="2552404" y="866784"/>
                  <a:pt x="2535385" y="849886"/>
                  <a:pt x="2535232" y="828838"/>
                </a:cubicBezTo>
                <a:cubicBezTo>
                  <a:pt x="2535232" y="807791"/>
                  <a:pt x="2552097" y="790584"/>
                  <a:pt x="2573255" y="790584"/>
                </a:cubicBezTo>
                <a:close/>
                <a:moveTo>
                  <a:pt x="1737438" y="790584"/>
                </a:moveTo>
                <a:cubicBezTo>
                  <a:pt x="1737438" y="790584"/>
                  <a:pt x="1737438" y="790584"/>
                  <a:pt x="1737590" y="790584"/>
                </a:cubicBezTo>
                <a:cubicBezTo>
                  <a:pt x="1760801" y="790584"/>
                  <a:pt x="1779430" y="809248"/>
                  <a:pt x="1779583" y="832501"/>
                </a:cubicBezTo>
                <a:cubicBezTo>
                  <a:pt x="1779583" y="855753"/>
                  <a:pt x="1760953" y="874569"/>
                  <a:pt x="1737743" y="874723"/>
                </a:cubicBezTo>
                <a:cubicBezTo>
                  <a:pt x="1737743" y="874723"/>
                  <a:pt x="1737590" y="874723"/>
                  <a:pt x="1737590" y="874723"/>
                </a:cubicBezTo>
                <a:cubicBezTo>
                  <a:pt x="1714532" y="874723"/>
                  <a:pt x="1695750" y="855906"/>
                  <a:pt x="1695598" y="832806"/>
                </a:cubicBezTo>
                <a:cubicBezTo>
                  <a:pt x="1695445" y="809554"/>
                  <a:pt x="1714227" y="790584"/>
                  <a:pt x="1737438" y="790584"/>
                </a:cubicBezTo>
                <a:close/>
                <a:moveTo>
                  <a:pt x="3378835" y="787407"/>
                </a:moveTo>
                <a:cubicBezTo>
                  <a:pt x="3378989" y="787407"/>
                  <a:pt x="3378989" y="787407"/>
                  <a:pt x="3378989" y="787407"/>
                </a:cubicBezTo>
                <a:cubicBezTo>
                  <a:pt x="3392522" y="787407"/>
                  <a:pt x="3403595" y="798445"/>
                  <a:pt x="3403595" y="811937"/>
                </a:cubicBezTo>
                <a:cubicBezTo>
                  <a:pt x="3403595" y="825428"/>
                  <a:pt x="3392676" y="836468"/>
                  <a:pt x="3379142" y="836620"/>
                </a:cubicBezTo>
                <a:cubicBezTo>
                  <a:pt x="3378989" y="836620"/>
                  <a:pt x="3378989" y="836620"/>
                  <a:pt x="3378989" y="836620"/>
                </a:cubicBezTo>
                <a:cubicBezTo>
                  <a:pt x="3365455" y="836620"/>
                  <a:pt x="3354382" y="825582"/>
                  <a:pt x="3354382" y="812091"/>
                </a:cubicBezTo>
                <a:cubicBezTo>
                  <a:pt x="3354382" y="798599"/>
                  <a:pt x="3365301" y="787560"/>
                  <a:pt x="3378835" y="787407"/>
                </a:cubicBezTo>
                <a:close/>
                <a:moveTo>
                  <a:pt x="401557" y="777876"/>
                </a:moveTo>
                <a:cubicBezTo>
                  <a:pt x="405076" y="777876"/>
                  <a:pt x="407830" y="780664"/>
                  <a:pt x="407983" y="784226"/>
                </a:cubicBezTo>
                <a:cubicBezTo>
                  <a:pt x="407830" y="787633"/>
                  <a:pt x="405076" y="790576"/>
                  <a:pt x="401710" y="790576"/>
                </a:cubicBezTo>
                <a:cubicBezTo>
                  <a:pt x="401557" y="790576"/>
                  <a:pt x="401557" y="790576"/>
                  <a:pt x="401557" y="790576"/>
                </a:cubicBezTo>
                <a:cubicBezTo>
                  <a:pt x="398190" y="790576"/>
                  <a:pt x="395283" y="787788"/>
                  <a:pt x="395283" y="784226"/>
                </a:cubicBezTo>
                <a:cubicBezTo>
                  <a:pt x="395283" y="780664"/>
                  <a:pt x="398190" y="777876"/>
                  <a:pt x="401557" y="777876"/>
                </a:cubicBezTo>
                <a:close/>
                <a:moveTo>
                  <a:pt x="1184206" y="773121"/>
                </a:moveTo>
                <a:cubicBezTo>
                  <a:pt x="1197290" y="773121"/>
                  <a:pt x="1207942" y="783687"/>
                  <a:pt x="1207942" y="796857"/>
                </a:cubicBezTo>
                <a:cubicBezTo>
                  <a:pt x="1208094" y="810027"/>
                  <a:pt x="1197443" y="820746"/>
                  <a:pt x="1184357" y="820746"/>
                </a:cubicBezTo>
                <a:cubicBezTo>
                  <a:pt x="1184357" y="820746"/>
                  <a:pt x="1184357" y="820746"/>
                  <a:pt x="1184206" y="820746"/>
                </a:cubicBezTo>
                <a:cubicBezTo>
                  <a:pt x="1171119" y="820746"/>
                  <a:pt x="1160620" y="810180"/>
                  <a:pt x="1160468" y="797010"/>
                </a:cubicBezTo>
                <a:cubicBezTo>
                  <a:pt x="1160468" y="783841"/>
                  <a:pt x="1171119" y="773121"/>
                  <a:pt x="1184206" y="773121"/>
                </a:cubicBezTo>
                <a:close/>
                <a:moveTo>
                  <a:pt x="1453195" y="769946"/>
                </a:moveTo>
                <a:cubicBezTo>
                  <a:pt x="1453351" y="769946"/>
                  <a:pt x="1453351" y="769946"/>
                  <a:pt x="1453351" y="769946"/>
                </a:cubicBezTo>
                <a:cubicBezTo>
                  <a:pt x="1469512" y="769946"/>
                  <a:pt x="1482564" y="782679"/>
                  <a:pt x="1482720" y="798446"/>
                </a:cubicBezTo>
                <a:cubicBezTo>
                  <a:pt x="1482720" y="814211"/>
                  <a:pt x="1469667" y="827096"/>
                  <a:pt x="1453506" y="827096"/>
                </a:cubicBezTo>
                <a:cubicBezTo>
                  <a:pt x="1453351" y="827096"/>
                  <a:pt x="1453351" y="827096"/>
                  <a:pt x="1453351" y="827096"/>
                </a:cubicBezTo>
                <a:cubicBezTo>
                  <a:pt x="1437190" y="827096"/>
                  <a:pt x="1424137" y="814362"/>
                  <a:pt x="1423982" y="798596"/>
                </a:cubicBezTo>
                <a:cubicBezTo>
                  <a:pt x="1423982" y="782833"/>
                  <a:pt x="1437035" y="769946"/>
                  <a:pt x="1453195" y="769946"/>
                </a:cubicBezTo>
                <a:close/>
                <a:moveTo>
                  <a:pt x="2454987" y="768361"/>
                </a:moveTo>
                <a:cubicBezTo>
                  <a:pt x="2454987" y="768361"/>
                  <a:pt x="2455141" y="768361"/>
                  <a:pt x="2455141" y="768361"/>
                </a:cubicBezTo>
                <a:cubicBezTo>
                  <a:pt x="2472990" y="768361"/>
                  <a:pt x="2487608" y="782503"/>
                  <a:pt x="2487608" y="799960"/>
                </a:cubicBezTo>
                <a:cubicBezTo>
                  <a:pt x="2487608" y="817565"/>
                  <a:pt x="2473144" y="831859"/>
                  <a:pt x="2455141" y="831859"/>
                </a:cubicBezTo>
                <a:cubicBezTo>
                  <a:pt x="2437138" y="831859"/>
                  <a:pt x="2422674" y="817714"/>
                  <a:pt x="2422520" y="800261"/>
                </a:cubicBezTo>
                <a:cubicBezTo>
                  <a:pt x="2422520" y="782655"/>
                  <a:pt x="2436984" y="768361"/>
                  <a:pt x="2454987" y="768361"/>
                </a:cubicBezTo>
                <a:close/>
                <a:moveTo>
                  <a:pt x="1854988" y="768361"/>
                </a:moveTo>
                <a:cubicBezTo>
                  <a:pt x="1873730" y="768361"/>
                  <a:pt x="1889120" y="783478"/>
                  <a:pt x="1889120" y="802262"/>
                </a:cubicBezTo>
                <a:cubicBezTo>
                  <a:pt x="1889120" y="821199"/>
                  <a:pt x="1874035" y="836623"/>
                  <a:pt x="1855141" y="836623"/>
                </a:cubicBezTo>
                <a:cubicBezTo>
                  <a:pt x="1855141" y="836623"/>
                  <a:pt x="1855141" y="836623"/>
                  <a:pt x="1854988" y="836623"/>
                </a:cubicBezTo>
                <a:cubicBezTo>
                  <a:pt x="1836247" y="836623"/>
                  <a:pt x="1821009" y="821351"/>
                  <a:pt x="1821009" y="802568"/>
                </a:cubicBezTo>
                <a:cubicBezTo>
                  <a:pt x="1820857" y="783784"/>
                  <a:pt x="1836094" y="768361"/>
                  <a:pt x="1854988" y="768361"/>
                </a:cubicBezTo>
                <a:close/>
                <a:moveTo>
                  <a:pt x="2857416" y="766772"/>
                </a:moveTo>
                <a:cubicBezTo>
                  <a:pt x="2857416" y="766772"/>
                  <a:pt x="2857573" y="766772"/>
                  <a:pt x="2857573" y="766772"/>
                </a:cubicBezTo>
                <a:cubicBezTo>
                  <a:pt x="2872435" y="766772"/>
                  <a:pt x="2884482" y="778464"/>
                  <a:pt x="2884482" y="792889"/>
                </a:cubicBezTo>
                <a:cubicBezTo>
                  <a:pt x="2884482" y="807315"/>
                  <a:pt x="2872435" y="819007"/>
                  <a:pt x="2857573" y="819158"/>
                </a:cubicBezTo>
                <a:cubicBezTo>
                  <a:pt x="2842710" y="819158"/>
                  <a:pt x="2830663" y="807467"/>
                  <a:pt x="2830507" y="793041"/>
                </a:cubicBezTo>
                <a:cubicBezTo>
                  <a:pt x="2830507" y="778616"/>
                  <a:pt x="2842553" y="766772"/>
                  <a:pt x="2857416" y="766772"/>
                </a:cubicBezTo>
                <a:close/>
                <a:moveTo>
                  <a:pt x="3125704" y="766770"/>
                </a:moveTo>
                <a:cubicBezTo>
                  <a:pt x="3125704" y="766770"/>
                  <a:pt x="3125704" y="766770"/>
                  <a:pt x="3125860" y="766770"/>
                </a:cubicBezTo>
                <a:cubicBezTo>
                  <a:pt x="3138821" y="766770"/>
                  <a:pt x="3149439" y="777424"/>
                  <a:pt x="3149439" y="790427"/>
                </a:cubicBezTo>
                <a:cubicBezTo>
                  <a:pt x="3149595" y="803586"/>
                  <a:pt x="3138977" y="814239"/>
                  <a:pt x="3125860" y="814396"/>
                </a:cubicBezTo>
                <a:cubicBezTo>
                  <a:pt x="3112744" y="814396"/>
                  <a:pt x="3102126" y="803743"/>
                  <a:pt x="3101970" y="790584"/>
                </a:cubicBezTo>
                <a:cubicBezTo>
                  <a:pt x="3101970" y="777424"/>
                  <a:pt x="3112588" y="766770"/>
                  <a:pt x="3125704" y="766770"/>
                </a:cubicBezTo>
                <a:close/>
                <a:moveTo>
                  <a:pt x="778672" y="754071"/>
                </a:moveTo>
                <a:cubicBezTo>
                  <a:pt x="790459" y="754071"/>
                  <a:pt x="800103" y="763595"/>
                  <a:pt x="800103" y="775426"/>
                </a:cubicBezTo>
                <a:cubicBezTo>
                  <a:pt x="800103" y="787255"/>
                  <a:pt x="790612" y="796933"/>
                  <a:pt x="778825" y="796933"/>
                </a:cubicBezTo>
                <a:cubicBezTo>
                  <a:pt x="778825" y="796933"/>
                  <a:pt x="778825" y="796933"/>
                  <a:pt x="778672" y="796933"/>
                </a:cubicBezTo>
                <a:cubicBezTo>
                  <a:pt x="766884" y="796933"/>
                  <a:pt x="757393" y="787408"/>
                  <a:pt x="757393" y="775579"/>
                </a:cubicBezTo>
                <a:cubicBezTo>
                  <a:pt x="757241" y="763748"/>
                  <a:pt x="766884" y="754071"/>
                  <a:pt x="778672" y="754071"/>
                </a:cubicBezTo>
                <a:close/>
                <a:moveTo>
                  <a:pt x="3531312" y="752482"/>
                </a:moveTo>
                <a:cubicBezTo>
                  <a:pt x="3538783" y="752482"/>
                  <a:pt x="3544730" y="758427"/>
                  <a:pt x="3544882" y="765899"/>
                </a:cubicBezTo>
                <a:cubicBezTo>
                  <a:pt x="3544882" y="773371"/>
                  <a:pt x="3538783" y="779470"/>
                  <a:pt x="3531464" y="779470"/>
                </a:cubicBezTo>
                <a:cubicBezTo>
                  <a:pt x="3523993" y="779470"/>
                  <a:pt x="3517894" y="773371"/>
                  <a:pt x="3517894" y="766051"/>
                </a:cubicBezTo>
                <a:cubicBezTo>
                  <a:pt x="3517894" y="758581"/>
                  <a:pt x="3523841" y="752482"/>
                  <a:pt x="3531312" y="752482"/>
                </a:cubicBezTo>
                <a:close/>
                <a:moveTo>
                  <a:pt x="2336641" y="747722"/>
                </a:moveTo>
                <a:cubicBezTo>
                  <a:pt x="2336794" y="747722"/>
                  <a:pt x="2336794" y="747722"/>
                  <a:pt x="2336794" y="747722"/>
                </a:cubicBezTo>
                <a:cubicBezTo>
                  <a:pt x="2355145" y="747722"/>
                  <a:pt x="2369979" y="762589"/>
                  <a:pt x="2370132" y="780982"/>
                </a:cubicBezTo>
                <a:cubicBezTo>
                  <a:pt x="2370132" y="799375"/>
                  <a:pt x="2355298" y="814396"/>
                  <a:pt x="2336947" y="814396"/>
                </a:cubicBezTo>
                <a:cubicBezTo>
                  <a:pt x="2336794" y="814396"/>
                  <a:pt x="2336794" y="814396"/>
                  <a:pt x="2336794" y="814396"/>
                </a:cubicBezTo>
                <a:cubicBezTo>
                  <a:pt x="2318443" y="814396"/>
                  <a:pt x="2303610" y="799529"/>
                  <a:pt x="2303457" y="781136"/>
                </a:cubicBezTo>
                <a:cubicBezTo>
                  <a:pt x="2303457" y="762742"/>
                  <a:pt x="2318291" y="747722"/>
                  <a:pt x="2336641" y="747722"/>
                </a:cubicBezTo>
                <a:close/>
                <a:moveTo>
                  <a:pt x="1973896" y="747722"/>
                </a:moveTo>
                <a:cubicBezTo>
                  <a:pt x="1974051" y="747722"/>
                  <a:pt x="1974051" y="747722"/>
                  <a:pt x="1974051" y="747722"/>
                </a:cubicBezTo>
                <a:cubicBezTo>
                  <a:pt x="1992824" y="747722"/>
                  <a:pt x="2008028" y="762926"/>
                  <a:pt x="2008183" y="781698"/>
                </a:cubicBezTo>
                <a:cubicBezTo>
                  <a:pt x="2008183" y="800470"/>
                  <a:pt x="1992979" y="815830"/>
                  <a:pt x="1974207" y="815984"/>
                </a:cubicBezTo>
                <a:cubicBezTo>
                  <a:pt x="1955434" y="815984"/>
                  <a:pt x="1940075" y="800780"/>
                  <a:pt x="1939920" y="782008"/>
                </a:cubicBezTo>
                <a:cubicBezTo>
                  <a:pt x="1939920" y="763081"/>
                  <a:pt x="1955124" y="747876"/>
                  <a:pt x="1973896" y="747722"/>
                </a:cubicBezTo>
                <a:close/>
                <a:moveTo>
                  <a:pt x="2215991" y="738197"/>
                </a:moveTo>
                <a:cubicBezTo>
                  <a:pt x="2215991" y="738197"/>
                  <a:pt x="2216144" y="738197"/>
                  <a:pt x="2216144" y="738197"/>
                </a:cubicBezTo>
                <a:cubicBezTo>
                  <a:pt x="2234342" y="738197"/>
                  <a:pt x="2249329" y="753066"/>
                  <a:pt x="2249329" y="771457"/>
                </a:cubicBezTo>
                <a:cubicBezTo>
                  <a:pt x="2249482" y="789850"/>
                  <a:pt x="2234648" y="804871"/>
                  <a:pt x="2216144" y="804871"/>
                </a:cubicBezTo>
                <a:cubicBezTo>
                  <a:pt x="2197793" y="804871"/>
                  <a:pt x="2182960" y="790157"/>
                  <a:pt x="2182807" y="771764"/>
                </a:cubicBezTo>
                <a:cubicBezTo>
                  <a:pt x="2182807" y="753218"/>
                  <a:pt x="2197641" y="738349"/>
                  <a:pt x="2215991" y="738197"/>
                </a:cubicBezTo>
                <a:close/>
                <a:moveTo>
                  <a:pt x="2094546" y="738197"/>
                </a:moveTo>
                <a:cubicBezTo>
                  <a:pt x="2094546" y="738197"/>
                  <a:pt x="2094701" y="738197"/>
                  <a:pt x="2094701" y="738197"/>
                </a:cubicBezTo>
                <a:cubicBezTo>
                  <a:pt x="2113474" y="738197"/>
                  <a:pt x="2128678" y="753080"/>
                  <a:pt x="2128678" y="771458"/>
                </a:cubicBezTo>
                <a:cubicBezTo>
                  <a:pt x="2128833" y="789836"/>
                  <a:pt x="2113629" y="804871"/>
                  <a:pt x="2094857" y="804871"/>
                </a:cubicBezTo>
                <a:cubicBezTo>
                  <a:pt x="2094701" y="804871"/>
                  <a:pt x="2094701" y="804871"/>
                  <a:pt x="2094701" y="804871"/>
                </a:cubicBezTo>
                <a:cubicBezTo>
                  <a:pt x="2075929" y="804871"/>
                  <a:pt x="2060725" y="789987"/>
                  <a:pt x="2060570" y="771611"/>
                </a:cubicBezTo>
                <a:cubicBezTo>
                  <a:pt x="2060570" y="753233"/>
                  <a:pt x="2075774" y="738197"/>
                  <a:pt x="2094546" y="738197"/>
                </a:cubicBezTo>
                <a:close/>
                <a:moveTo>
                  <a:pt x="1025530" y="720735"/>
                </a:moveTo>
                <a:cubicBezTo>
                  <a:pt x="1038672" y="720735"/>
                  <a:pt x="1049343" y="731404"/>
                  <a:pt x="1049343" y="744547"/>
                </a:cubicBezTo>
                <a:cubicBezTo>
                  <a:pt x="1049343" y="757690"/>
                  <a:pt x="1038827" y="768359"/>
                  <a:pt x="1025530" y="768359"/>
                </a:cubicBezTo>
                <a:cubicBezTo>
                  <a:pt x="1012386" y="768359"/>
                  <a:pt x="1001717" y="757690"/>
                  <a:pt x="1001717" y="744701"/>
                </a:cubicBezTo>
                <a:cubicBezTo>
                  <a:pt x="1001717" y="731557"/>
                  <a:pt x="1012386" y="720891"/>
                  <a:pt x="1025530" y="720735"/>
                </a:cubicBezTo>
                <a:close/>
                <a:moveTo>
                  <a:pt x="2745423" y="717559"/>
                </a:moveTo>
                <a:cubicBezTo>
                  <a:pt x="2745423" y="717559"/>
                  <a:pt x="2745576" y="717559"/>
                  <a:pt x="2745576" y="717559"/>
                </a:cubicBezTo>
                <a:cubicBezTo>
                  <a:pt x="2760772" y="717559"/>
                  <a:pt x="2773204" y="729992"/>
                  <a:pt x="2773204" y="745188"/>
                </a:cubicBezTo>
                <a:cubicBezTo>
                  <a:pt x="2773358" y="760537"/>
                  <a:pt x="2760925" y="772968"/>
                  <a:pt x="2745576" y="773122"/>
                </a:cubicBezTo>
                <a:cubicBezTo>
                  <a:pt x="2730227" y="773122"/>
                  <a:pt x="2717795" y="760690"/>
                  <a:pt x="2717795" y="745495"/>
                </a:cubicBezTo>
                <a:cubicBezTo>
                  <a:pt x="2717795" y="730146"/>
                  <a:pt x="2730074" y="717713"/>
                  <a:pt x="2745423" y="717559"/>
                </a:cubicBezTo>
                <a:close/>
                <a:moveTo>
                  <a:pt x="1563607" y="717559"/>
                </a:moveTo>
                <a:cubicBezTo>
                  <a:pt x="1563607" y="717559"/>
                  <a:pt x="1563607" y="717559"/>
                  <a:pt x="1563757" y="717559"/>
                </a:cubicBezTo>
                <a:cubicBezTo>
                  <a:pt x="1581171" y="717559"/>
                  <a:pt x="1595432" y="731821"/>
                  <a:pt x="1595432" y="749235"/>
                </a:cubicBezTo>
                <a:cubicBezTo>
                  <a:pt x="1595432" y="766798"/>
                  <a:pt x="1581321" y="781060"/>
                  <a:pt x="1563757" y="781060"/>
                </a:cubicBezTo>
                <a:cubicBezTo>
                  <a:pt x="1546193" y="781060"/>
                  <a:pt x="1532082" y="766948"/>
                  <a:pt x="1531932" y="749533"/>
                </a:cubicBezTo>
                <a:cubicBezTo>
                  <a:pt x="1531932" y="731970"/>
                  <a:pt x="1546043" y="717711"/>
                  <a:pt x="1563607" y="717559"/>
                </a:cubicBezTo>
                <a:close/>
                <a:moveTo>
                  <a:pt x="3284382" y="715970"/>
                </a:moveTo>
                <a:cubicBezTo>
                  <a:pt x="3284532" y="715970"/>
                  <a:pt x="3284532" y="715970"/>
                  <a:pt x="3284532" y="715970"/>
                </a:cubicBezTo>
                <a:cubicBezTo>
                  <a:pt x="3295897" y="715970"/>
                  <a:pt x="3305020" y="725127"/>
                  <a:pt x="3305020" y="736533"/>
                </a:cubicBezTo>
                <a:cubicBezTo>
                  <a:pt x="3305169" y="747939"/>
                  <a:pt x="3295897" y="757245"/>
                  <a:pt x="3284681" y="757245"/>
                </a:cubicBezTo>
                <a:cubicBezTo>
                  <a:pt x="3284532" y="757245"/>
                  <a:pt x="3284532" y="757245"/>
                  <a:pt x="3284532" y="757245"/>
                </a:cubicBezTo>
                <a:cubicBezTo>
                  <a:pt x="3273166" y="757245"/>
                  <a:pt x="3264044" y="748090"/>
                  <a:pt x="3263894" y="736683"/>
                </a:cubicBezTo>
                <a:cubicBezTo>
                  <a:pt x="3263894" y="725275"/>
                  <a:pt x="3273166" y="715970"/>
                  <a:pt x="3284382" y="715970"/>
                </a:cubicBezTo>
                <a:close/>
                <a:moveTo>
                  <a:pt x="3680531" y="715967"/>
                </a:moveTo>
                <a:cubicBezTo>
                  <a:pt x="3684473" y="715967"/>
                  <a:pt x="3687593" y="718886"/>
                  <a:pt x="3687593" y="722243"/>
                </a:cubicBezTo>
                <a:cubicBezTo>
                  <a:pt x="3687757" y="725747"/>
                  <a:pt x="3684473" y="728666"/>
                  <a:pt x="3680695" y="728666"/>
                </a:cubicBezTo>
                <a:cubicBezTo>
                  <a:pt x="3676754" y="728666"/>
                  <a:pt x="3673469" y="725893"/>
                  <a:pt x="3673469" y="722389"/>
                </a:cubicBezTo>
                <a:cubicBezTo>
                  <a:pt x="3673469" y="718886"/>
                  <a:pt x="3676590" y="716113"/>
                  <a:pt x="3680531" y="715967"/>
                </a:cubicBezTo>
                <a:close/>
                <a:moveTo>
                  <a:pt x="629219" y="714380"/>
                </a:moveTo>
                <a:cubicBezTo>
                  <a:pt x="629369" y="714380"/>
                  <a:pt x="629369" y="714380"/>
                  <a:pt x="629369" y="714380"/>
                </a:cubicBezTo>
                <a:cubicBezTo>
                  <a:pt x="639436" y="714380"/>
                  <a:pt x="647550" y="722881"/>
                  <a:pt x="647550" y="733273"/>
                </a:cubicBezTo>
                <a:cubicBezTo>
                  <a:pt x="647700" y="743820"/>
                  <a:pt x="639436" y="752480"/>
                  <a:pt x="629369" y="752480"/>
                </a:cubicBezTo>
                <a:cubicBezTo>
                  <a:pt x="619301" y="752480"/>
                  <a:pt x="611187" y="743978"/>
                  <a:pt x="611187" y="733429"/>
                </a:cubicBezTo>
                <a:cubicBezTo>
                  <a:pt x="611187" y="722881"/>
                  <a:pt x="619301" y="714380"/>
                  <a:pt x="629219" y="714380"/>
                </a:cubicBezTo>
                <a:close/>
                <a:moveTo>
                  <a:pt x="1287470" y="709621"/>
                </a:moveTo>
                <a:cubicBezTo>
                  <a:pt x="1300598" y="709621"/>
                  <a:pt x="1311282" y="720307"/>
                  <a:pt x="1311282" y="733433"/>
                </a:cubicBezTo>
                <a:cubicBezTo>
                  <a:pt x="1311282" y="746561"/>
                  <a:pt x="1300748" y="757247"/>
                  <a:pt x="1287622" y="757247"/>
                </a:cubicBezTo>
                <a:cubicBezTo>
                  <a:pt x="1287470" y="757247"/>
                  <a:pt x="1287470" y="757247"/>
                  <a:pt x="1287470" y="757247"/>
                </a:cubicBezTo>
                <a:cubicBezTo>
                  <a:pt x="1274342" y="757247"/>
                  <a:pt x="1263655" y="746715"/>
                  <a:pt x="1263655" y="733588"/>
                </a:cubicBezTo>
                <a:cubicBezTo>
                  <a:pt x="1263655" y="720459"/>
                  <a:pt x="1274190" y="709774"/>
                  <a:pt x="1287470" y="709621"/>
                </a:cubicBezTo>
                <a:close/>
                <a:moveTo>
                  <a:pt x="3023312" y="703272"/>
                </a:moveTo>
                <a:cubicBezTo>
                  <a:pt x="3023312" y="703272"/>
                  <a:pt x="3023465" y="703272"/>
                  <a:pt x="3023465" y="703272"/>
                </a:cubicBezTo>
                <a:cubicBezTo>
                  <a:pt x="3036956" y="703272"/>
                  <a:pt x="3047842" y="714190"/>
                  <a:pt x="3047995" y="727878"/>
                </a:cubicBezTo>
                <a:cubicBezTo>
                  <a:pt x="3047995" y="741411"/>
                  <a:pt x="3037110" y="752483"/>
                  <a:pt x="3023465" y="752483"/>
                </a:cubicBezTo>
                <a:cubicBezTo>
                  <a:pt x="3009820" y="752483"/>
                  <a:pt x="2998935" y="741564"/>
                  <a:pt x="2998935" y="728031"/>
                </a:cubicBezTo>
                <a:cubicBezTo>
                  <a:pt x="2998782" y="714345"/>
                  <a:pt x="3009820" y="703272"/>
                  <a:pt x="3023312" y="703272"/>
                </a:cubicBezTo>
                <a:close/>
                <a:moveTo>
                  <a:pt x="480932" y="687389"/>
                </a:moveTo>
                <a:cubicBezTo>
                  <a:pt x="484451" y="687389"/>
                  <a:pt x="487205" y="690211"/>
                  <a:pt x="487205" y="693661"/>
                </a:cubicBezTo>
                <a:cubicBezTo>
                  <a:pt x="487358" y="697266"/>
                  <a:pt x="484451" y="700089"/>
                  <a:pt x="481085" y="700089"/>
                </a:cubicBezTo>
                <a:cubicBezTo>
                  <a:pt x="481085" y="700089"/>
                  <a:pt x="481085" y="700089"/>
                  <a:pt x="480932" y="700089"/>
                </a:cubicBezTo>
                <a:cubicBezTo>
                  <a:pt x="477565" y="700089"/>
                  <a:pt x="474811" y="697266"/>
                  <a:pt x="474658" y="693817"/>
                </a:cubicBezTo>
                <a:cubicBezTo>
                  <a:pt x="474658" y="690211"/>
                  <a:pt x="477565" y="687389"/>
                  <a:pt x="480932" y="687389"/>
                </a:cubicBezTo>
                <a:close/>
                <a:moveTo>
                  <a:pt x="1677035" y="676284"/>
                </a:moveTo>
                <a:cubicBezTo>
                  <a:pt x="1677189" y="676284"/>
                  <a:pt x="1677189" y="676284"/>
                  <a:pt x="1677189" y="676284"/>
                </a:cubicBezTo>
                <a:cubicBezTo>
                  <a:pt x="1694996" y="676284"/>
                  <a:pt x="1709579" y="690748"/>
                  <a:pt x="1709733" y="708598"/>
                </a:cubicBezTo>
                <a:cubicBezTo>
                  <a:pt x="1709733" y="726600"/>
                  <a:pt x="1695303" y="741218"/>
                  <a:pt x="1677342" y="741373"/>
                </a:cubicBezTo>
                <a:cubicBezTo>
                  <a:pt x="1677342" y="741373"/>
                  <a:pt x="1677189" y="741373"/>
                  <a:pt x="1677189" y="741373"/>
                </a:cubicBezTo>
                <a:cubicBezTo>
                  <a:pt x="1659382" y="741373"/>
                  <a:pt x="1644798" y="726755"/>
                  <a:pt x="1644798" y="708906"/>
                </a:cubicBezTo>
                <a:cubicBezTo>
                  <a:pt x="1644645" y="690903"/>
                  <a:pt x="1659075" y="676284"/>
                  <a:pt x="1677035" y="676284"/>
                </a:cubicBezTo>
                <a:close/>
                <a:moveTo>
                  <a:pt x="2631994" y="674696"/>
                </a:moveTo>
                <a:cubicBezTo>
                  <a:pt x="2648625" y="674696"/>
                  <a:pt x="2662081" y="688508"/>
                  <a:pt x="2662232" y="705575"/>
                </a:cubicBezTo>
                <a:cubicBezTo>
                  <a:pt x="2662232" y="722643"/>
                  <a:pt x="2648776" y="736455"/>
                  <a:pt x="2632145" y="736609"/>
                </a:cubicBezTo>
                <a:cubicBezTo>
                  <a:pt x="2632145" y="736609"/>
                  <a:pt x="2632145" y="736609"/>
                  <a:pt x="2631994" y="736609"/>
                </a:cubicBezTo>
                <a:cubicBezTo>
                  <a:pt x="2615514" y="736609"/>
                  <a:pt x="2602058" y="722798"/>
                  <a:pt x="2601907" y="705731"/>
                </a:cubicBezTo>
                <a:cubicBezTo>
                  <a:pt x="2601907" y="688661"/>
                  <a:pt x="2615363" y="674852"/>
                  <a:pt x="2631994" y="674696"/>
                </a:cubicBezTo>
                <a:close/>
                <a:moveTo>
                  <a:pt x="870593" y="674694"/>
                </a:moveTo>
                <a:cubicBezTo>
                  <a:pt x="870593" y="674694"/>
                  <a:pt x="870593" y="674694"/>
                  <a:pt x="870746" y="674694"/>
                </a:cubicBezTo>
                <a:cubicBezTo>
                  <a:pt x="882381" y="674694"/>
                  <a:pt x="892025" y="684186"/>
                  <a:pt x="892025" y="695973"/>
                </a:cubicBezTo>
                <a:cubicBezTo>
                  <a:pt x="892178" y="707914"/>
                  <a:pt x="882534" y="717405"/>
                  <a:pt x="870746" y="717559"/>
                </a:cubicBezTo>
                <a:cubicBezTo>
                  <a:pt x="858958" y="717559"/>
                  <a:pt x="849467" y="707914"/>
                  <a:pt x="849315" y="696281"/>
                </a:cubicBezTo>
                <a:cubicBezTo>
                  <a:pt x="849315" y="684338"/>
                  <a:pt x="858806" y="674849"/>
                  <a:pt x="870593" y="674694"/>
                </a:cubicBezTo>
                <a:close/>
                <a:moveTo>
                  <a:pt x="3439158" y="668344"/>
                </a:moveTo>
                <a:cubicBezTo>
                  <a:pt x="3439314" y="668344"/>
                  <a:pt x="3439314" y="668344"/>
                  <a:pt x="3439314" y="668344"/>
                </a:cubicBezTo>
                <a:cubicBezTo>
                  <a:pt x="3449300" y="668344"/>
                  <a:pt x="3457570" y="676459"/>
                  <a:pt x="3457570" y="686602"/>
                </a:cubicBezTo>
                <a:cubicBezTo>
                  <a:pt x="3457570" y="696589"/>
                  <a:pt x="3449456" y="704858"/>
                  <a:pt x="3439470" y="704858"/>
                </a:cubicBezTo>
                <a:cubicBezTo>
                  <a:pt x="3439314" y="704858"/>
                  <a:pt x="3439314" y="704858"/>
                  <a:pt x="3439314" y="704858"/>
                </a:cubicBezTo>
                <a:cubicBezTo>
                  <a:pt x="3429327" y="704858"/>
                  <a:pt x="3421057" y="696743"/>
                  <a:pt x="3421057" y="686756"/>
                </a:cubicBezTo>
                <a:cubicBezTo>
                  <a:pt x="3421057" y="676614"/>
                  <a:pt x="3429171" y="668344"/>
                  <a:pt x="3439158" y="668344"/>
                </a:cubicBezTo>
                <a:close/>
                <a:moveTo>
                  <a:pt x="1124750" y="661995"/>
                </a:moveTo>
                <a:cubicBezTo>
                  <a:pt x="1132247" y="661995"/>
                  <a:pt x="1138244" y="667959"/>
                  <a:pt x="1138244" y="675416"/>
                </a:cubicBezTo>
                <a:cubicBezTo>
                  <a:pt x="1138244" y="682870"/>
                  <a:pt x="1132247" y="688983"/>
                  <a:pt x="1124750" y="688983"/>
                </a:cubicBezTo>
                <a:cubicBezTo>
                  <a:pt x="1117254" y="688983"/>
                  <a:pt x="1111257" y="682870"/>
                  <a:pt x="1111257" y="675564"/>
                </a:cubicBezTo>
                <a:cubicBezTo>
                  <a:pt x="1111257" y="668109"/>
                  <a:pt x="1117254" y="661995"/>
                  <a:pt x="1124750" y="661995"/>
                </a:cubicBezTo>
                <a:close/>
                <a:moveTo>
                  <a:pt x="2915438" y="658821"/>
                </a:moveTo>
                <a:cubicBezTo>
                  <a:pt x="2922118" y="658821"/>
                  <a:pt x="2927345" y="664550"/>
                  <a:pt x="2927345" y="671519"/>
                </a:cubicBezTo>
                <a:cubicBezTo>
                  <a:pt x="2927345" y="678489"/>
                  <a:pt x="2922118" y="684222"/>
                  <a:pt x="2915584" y="684222"/>
                </a:cubicBezTo>
                <a:cubicBezTo>
                  <a:pt x="2915438" y="684222"/>
                  <a:pt x="2915438" y="684222"/>
                  <a:pt x="2915438" y="684222"/>
                </a:cubicBezTo>
                <a:cubicBezTo>
                  <a:pt x="2908904" y="684222"/>
                  <a:pt x="2903532" y="678646"/>
                  <a:pt x="2903532" y="671676"/>
                </a:cubicBezTo>
                <a:cubicBezTo>
                  <a:pt x="2903532" y="664550"/>
                  <a:pt x="2908904" y="658821"/>
                  <a:pt x="2915438" y="658821"/>
                </a:cubicBezTo>
                <a:close/>
                <a:moveTo>
                  <a:pt x="1393819" y="658821"/>
                </a:moveTo>
                <a:cubicBezTo>
                  <a:pt x="1403386" y="658821"/>
                  <a:pt x="1411282" y="666917"/>
                  <a:pt x="1411282" y="677078"/>
                </a:cubicBezTo>
                <a:cubicBezTo>
                  <a:pt x="1411282" y="687078"/>
                  <a:pt x="1403538" y="695334"/>
                  <a:pt x="1393819" y="695334"/>
                </a:cubicBezTo>
                <a:cubicBezTo>
                  <a:pt x="1384253" y="695334"/>
                  <a:pt x="1376369" y="687238"/>
                  <a:pt x="1376369" y="677236"/>
                </a:cubicBezTo>
                <a:cubicBezTo>
                  <a:pt x="1376369" y="667076"/>
                  <a:pt x="1384101" y="658821"/>
                  <a:pt x="1393819" y="658821"/>
                </a:cubicBezTo>
                <a:close/>
                <a:moveTo>
                  <a:pt x="3185313" y="657232"/>
                </a:moveTo>
                <a:cubicBezTo>
                  <a:pt x="3190941" y="657232"/>
                  <a:pt x="3195476" y="661801"/>
                  <a:pt x="3195632" y="667473"/>
                </a:cubicBezTo>
                <a:cubicBezTo>
                  <a:pt x="3195632" y="673302"/>
                  <a:pt x="3190941" y="677870"/>
                  <a:pt x="3185313" y="677870"/>
                </a:cubicBezTo>
                <a:cubicBezTo>
                  <a:pt x="3179528" y="677870"/>
                  <a:pt x="3174994" y="673302"/>
                  <a:pt x="3174994" y="667630"/>
                </a:cubicBezTo>
                <a:cubicBezTo>
                  <a:pt x="3174994" y="661959"/>
                  <a:pt x="3179528" y="657232"/>
                  <a:pt x="3185313" y="657232"/>
                </a:cubicBezTo>
                <a:close/>
                <a:moveTo>
                  <a:pt x="2514518" y="655646"/>
                </a:moveTo>
                <a:cubicBezTo>
                  <a:pt x="2514672" y="655646"/>
                  <a:pt x="2514672" y="655646"/>
                  <a:pt x="2514672" y="655646"/>
                </a:cubicBezTo>
                <a:cubicBezTo>
                  <a:pt x="2525161" y="655646"/>
                  <a:pt x="2533645" y="664130"/>
                  <a:pt x="2533645" y="674618"/>
                </a:cubicBezTo>
                <a:cubicBezTo>
                  <a:pt x="2533645" y="685109"/>
                  <a:pt x="2525161" y="693745"/>
                  <a:pt x="2514826" y="693745"/>
                </a:cubicBezTo>
                <a:cubicBezTo>
                  <a:pt x="2514672" y="693745"/>
                  <a:pt x="2514672" y="693745"/>
                  <a:pt x="2514672" y="693745"/>
                </a:cubicBezTo>
                <a:cubicBezTo>
                  <a:pt x="2504183" y="693745"/>
                  <a:pt x="2495699" y="685262"/>
                  <a:pt x="2495699" y="674773"/>
                </a:cubicBezTo>
                <a:cubicBezTo>
                  <a:pt x="2495545" y="664284"/>
                  <a:pt x="2504183" y="655801"/>
                  <a:pt x="2514518" y="655646"/>
                </a:cubicBezTo>
                <a:close/>
                <a:moveTo>
                  <a:pt x="1794512" y="650884"/>
                </a:moveTo>
                <a:cubicBezTo>
                  <a:pt x="1794664" y="650884"/>
                  <a:pt x="1794664" y="650884"/>
                  <a:pt x="1794664" y="650884"/>
                </a:cubicBezTo>
                <a:cubicBezTo>
                  <a:pt x="1809048" y="650884"/>
                  <a:pt x="1820706" y="662577"/>
                  <a:pt x="1820858" y="677002"/>
                </a:cubicBezTo>
                <a:cubicBezTo>
                  <a:pt x="1820858" y="691429"/>
                  <a:pt x="1809199" y="703274"/>
                  <a:pt x="1794815" y="703274"/>
                </a:cubicBezTo>
                <a:cubicBezTo>
                  <a:pt x="1794815" y="703274"/>
                  <a:pt x="1794815" y="703274"/>
                  <a:pt x="1794664" y="703274"/>
                </a:cubicBezTo>
                <a:cubicBezTo>
                  <a:pt x="1780280" y="703274"/>
                  <a:pt x="1768621" y="691583"/>
                  <a:pt x="1768621" y="677155"/>
                </a:cubicBezTo>
                <a:cubicBezTo>
                  <a:pt x="1768470" y="662728"/>
                  <a:pt x="1780128" y="651036"/>
                  <a:pt x="1794512" y="650884"/>
                </a:cubicBezTo>
                <a:close/>
                <a:moveTo>
                  <a:pt x="716756" y="638180"/>
                </a:moveTo>
                <a:cubicBezTo>
                  <a:pt x="723191" y="638180"/>
                  <a:pt x="728501" y="643364"/>
                  <a:pt x="728662" y="650006"/>
                </a:cubicBezTo>
                <a:cubicBezTo>
                  <a:pt x="728662" y="656647"/>
                  <a:pt x="723352" y="661994"/>
                  <a:pt x="716756" y="661994"/>
                </a:cubicBezTo>
                <a:cubicBezTo>
                  <a:pt x="716756" y="661994"/>
                  <a:pt x="716756" y="661994"/>
                  <a:pt x="716595" y="661994"/>
                </a:cubicBezTo>
                <a:cubicBezTo>
                  <a:pt x="710159" y="661994"/>
                  <a:pt x="704850" y="656647"/>
                  <a:pt x="704850" y="650168"/>
                </a:cubicBezTo>
                <a:cubicBezTo>
                  <a:pt x="704850" y="643526"/>
                  <a:pt x="710159" y="638180"/>
                  <a:pt x="716756" y="638180"/>
                </a:cubicBezTo>
                <a:close/>
                <a:moveTo>
                  <a:pt x="3592578" y="636592"/>
                </a:moveTo>
                <a:cubicBezTo>
                  <a:pt x="3594271" y="636592"/>
                  <a:pt x="3595682" y="638003"/>
                  <a:pt x="3595682" y="639696"/>
                </a:cubicBezTo>
                <a:cubicBezTo>
                  <a:pt x="3595682" y="641531"/>
                  <a:pt x="3594271" y="642942"/>
                  <a:pt x="3592578" y="642942"/>
                </a:cubicBezTo>
                <a:cubicBezTo>
                  <a:pt x="3590743" y="642942"/>
                  <a:pt x="3589332" y="641531"/>
                  <a:pt x="3589332" y="639696"/>
                </a:cubicBezTo>
                <a:cubicBezTo>
                  <a:pt x="3589332" y="638003"/>
                  <a:pt x="3590743" y="636592"/>
                  <a:pt x="3592578" y="636592"/>
                </a:cubicBezTo>
                <a:close/>
                <a:moveTo>
                  <a:pt x="2395456" y="631835"/>
                </a:moveTo>
                <a:cubicBezTo>
                  <a:pt x="2406879" y="631835"/>
                  <a:pt x="2416170" y="640973"/>
                  <a:pt x="2416170" y="652396"/>
                </a:cubicBezTo>
                <a:cubicBezTo>
                  <a:pt x="2416170" y="663818"/>
                  <a:pt x="2407031" y="673108"/>
                  <a:pt x="2395609" y="673108"/>
                </a:cubicBezTo>
                <a:cubicBezTo>
                  <a:pt x="2395609" y="673108"/>
                  <a:pt x="2395456" y="673108"/>
                  <a:pt x="2395456" y="673108"/>
                </a:cubicBezTo>
                <a:cubicBezTo>
                  <a:pt x="2384186" y="673108"/>
                  <a:pt x="2374895" y="663971"/>
                  <a:pt x="2374895" y="652548"/>
                </a:cubicBezTo>
                <a:cubicBezTo>
                  <a:pt x="2374895" y="641125"/>
                  <a:pt x="2384033" y="631835"/>
                  <a:pt x="2395456" y="631835"/>
                </a:cubicBezTo>
                <a:close/>
                <a:moveTo>
                  <a:pt x="1912856" y="628659"/>
                </a:moveTo>
                <a:cubicBezTo>
                  <a:pt x="1912856" y="628659"/>
                  <a:pt x="1912856" y="628659"/>
                  <a:pt x="1913008" y="628659"/>
                </a:cubicBezTo>
                <a:cubicBezTo>
                  <a:pt x="1926890" y="628659"/>
                  <a:pt x="1938332" y="639982"/>
                  <a:pt x="1938332" y="653907"/>
                </a:cubicBezTo>
                <a:cubicBezTo>
                  <a:pt x="1938332" y="667983"/>
                  <a:pt x="1927043" y="679460"/>
                  <a:pt x="1913008" y="679460"/>
                </a:cubicBezTo>
                <a:cubicBezTo>
                  <a:pt x="1913008" y="679460"/>
                  <a:pt x="1913008" y="679460"/>
                  <a:pt x="1912856" y="679460"/>
                </a:cubicBezTo>
                <a:cubicBezTo>
                  <a:pt x="1898973" y="679460"/>
                  <a:pt x="1887684" y="668136"/>
                  <a:pt x="1887532" y="654213"/>
                </a:cubicBezTo>
                <a:cubicBezTo>
                  <a:pt x="1887532" y="640135"/>
                  <a:pt x="1898821" y="628659"/>
                  <a:pt x="1912856" y="628659"/>
                </a:cubicBezTo>
                <a:close/>
                <a:moveTo>
                  <a:pt x="2275600" y="617546"/>
                </a:moveTo>
                <a:cubicBezTo>
                  <a:pt x="2275600" y="617546"/>
                  <a:pt x="2275600" y="617546"/>
                  <a:pt x="2275753" y="617546"/>
                </a:cubicBezTo>
                <a:cubicBezTo>
                  <a:pt x="2287429" y="617546"/>
                  <a:pt x="2297108" y="627071"/>
                  <a:pt x="2297108" y="638901"/>
                </a:cubicBezTo>
                <a:cubicBezTo>
                  <a:pt x="2297108" y="650730"/>
                  <a:pt x="2287583" y="660409"/>
                  <a:pt x="2275753" y="660409"/>
                </a:cubicBezTo>
                <a:cubicBezTo>
                  <a:pt x="2275753" y="660409"/>
                  <a:pt x="2275753" y="660409"/>
                  <a:pt x="2275600" y="660409"/>
                </a:cubicBezTo>
                <a:cubicBezTo>
                  <a:pt x="2263924" y="660409"/>
                  <a:pt x="2254245" y="650884"/>
                  <a:pt x="2254245" y="639055"/>
                </a:cubicBezTo>
                <a:cubicBezTo>
                  <a:pt x="2254245" y="627225"/>
                  <a:pt x="2263770" y="617546"/>
                  <a:pt x="2275600" y="617546"/>
                </a:cubicBezTo>
                <a:close/>
                <a:moveTo>
                  <a:pt x="2033430" y="615960"/>
                </a:moveTo>
                <a:cubicBezTo>
                  <a:pt x="2033582" y="615960"/>
                  <a:pt x="2033582" y="615960"/>
                  <a:pt x="2033582" y="615960"/>
                </a:cubicBezTo>
                <a:cubicBezTo>
                  <a:pt x="2046710" y="615960"/>
                  <a:pt x="2057395" y="626644"/>
                  <a:pt x="2057395" y="639771"/>
                </a:cubicBezTo>
                <a:cubicBezTo>
                  <a:pt x="2057395" y="652899"/>
                  <a:pt x="2046862" y="663584"/>
                  <a:pt x="2033735" y="663584"/>
                </a:cubicBezTo>
                <a:cubicBezTo>
                  <a:pt x="2033582" y="663584"/>
                  <a:pt x="2033582" y="663584"/>
                  <a:pt x="2033582" y="663584"/>
                </a:cubicBezTo>
                <a:cubicBezTo>
                  <a:pt x="2020455" y="663584"/>
                  <a:pt x="2009770" y="653052"/>
                  <a:pt x="2009770" y="639924"/>
                </a:cubicBezTo>
                <a:cubicBezTo>
                  <a:pt x="2009770" y="626798"/>
                  <a:pt x="2020302" y="616113"/>
                  <a:pt x="2033430" y="615960"/>
                </a:cubicBezTo>
                <a:close/>
                <a:moveTo>
                  <a:pt x="2154232" y="612783"/>
                </a:moveTo>
                <a:cubicBezTo>
                  <a:pt x="2166410" y="612783"/>
                  <a:pt x="2176457" y="622679"/>
                  <a:pt x="2176457" y="634857"/>
                </a:cubicBezTo>
                <a:cubicBezTo>
                  <a:pt x="2176457" y="647187"/>
                  <a:pt x="2166562" y="657083"/>
                  <a:pt x="2154232" y="657233"/>
                </a:cubicBezTo>
                <a:cubicBezTo>
                  <a:pt x="2142054" y="657233"/>
                  <a:pt x="2132159" y="647339"/>
                  <a:pt x="2132007" y="635009"/>
                </a:cubicBezTo>
                <a:cubicBezTo>
                  <a:pt x="2132007" y="622831"/>
                  <a:pt x="2141902" y="612783"/>
                  <a:pt x="2154232" y="612783"/>
                </a:cubicBezTo>
                <a:close/>
                <a:moveTo>
                  <a:pt x="2805030" y="609609"/>
                </a:moveTo>
                <a:cubicBezTo>
                  <a:pt x="2812908" y="609609"/>
                  <a:pt x="2819240" y="615591"/>
                  <a:pt x="2819395" y="623030"/>
                </a:cubicBezTo>
                <a:cubicBezTo>
                  <a:pt x="2819395" y="630470"/>
                  <a:pt x="2812908" y="636598"/>
                  <a:pt x="2805185" y="636598"/>
                </a:cubicBezTo>
                <a:cubicBezTo>
                  <a:pt x="2805030" y="636598"/>
                  <a:pt x="2805030" y="636598"/>
                  <a:pt x="2805030" y="636598"/>
                </a:cubicBezTo>
                <a:cubicBezTo>
                  <a:pt x="2797153" y="636598"/>
                  <a:pt x="2790820" y="630615"/>
                  <a:pt x="2790820" y="623176"/>
                </a:cubicBezTo>
                <a:cubicBezTo>
                  <a:pt x="2790820" y="615736"/>
                  <a:pt x="2797153" y="609609"/>
                  <a:pt x="2805030" y="609609"/>
                </a:cubicBezTo>
                <a:close/>
                <a:moveTo>
                  <a:pt x="965125" y="608020"/>
                </a:moveTo>
                <a:cubicBezTo>
                  <a:pt x="973004" y="608020"/>
                  <a:pt x="979491" y="613887"/>
                  <a:pt x="979491" y="621514"/>
                </a:cubicBezTo>
                <a:cubicBezTo>
                  <a:pt x="979491" y="628995"/>
                  <a:pt x="973157" y="635009"/>
                  <a:pt x="965280" y="635009"/>
                </a:cubicBezTo>
                <a:cubicBezTo>
                  <a:pt x="965280" y="635009"/>
                  <a:pt x="965280" y="635009"/>
                  <a:pt x="965125" y="635009"/>
                </a:cubicBezTo>
                <a:cubicBezTo>
                  <a:pt x="957402" y="635009"/>
                  <a:pt x="950916" y="628995"/>
                  <a:pt x="950916" y="621514"/>
                </a:cubicBezTo>
                <a:cubicBezTo>
                  <a:pt x="950916" y="614035"/>
                  <a:pt x="957249" y="608020"/>
                  <a:pt x="965125" y="608020"/>
                </a:cubicBezTo>
                <a:close/>
                <a:moveTo>
                  <a:pt x="1504867" y="606435"/>
                </a:moveTo>
                <a:cubicBezTo>
                  <a:pt x="1504867" y="606435"/>
                  <a:pt x="1505022" y="606435"/>
                  <a:pt x="1505022" y="606435"/>
                </a:cubicBezTo>
                <a:cubicBezTo>
                  <a:pt x="1517258" y="606435"/>
                  <a:pt x="1527170" y="615993"/>
                  <a:pt x="1527170" y="627791"/>
                </a:cubicBezTo>
                <a:cubicBezTo>
                  <a:pt x="1527170" y="639590"/>
                  <a:pt x="1517258" y="649298"/>
                  <a:pt x="1505022" y="649298"/>
                </a:cubicBezTo>
                <a:cubicBezTo>
                  <a:pt x="1492632" y="649298"/>
                  <a:pt x="1482720" y="639740"/>
                  <a:pt x="1482720" y="627940"/>
                </a:cubicBezTo>
                <a:cubicBezTo>
                  <a:pt x="1482720" y="616141"/>
                  <a:pt x="1492632" y="606435"/>
                  <a:pt x="1504867" y="606435"/>
                </a:cubicBezTo>
                <a:close/>
                <a:moveTo>
                  <a:pt x="3343344" y="604844"/>
                </a:moveTo>
                <a:cubicBezTo>
                  <a:pt x="3347646" y="604844"/>
                  <a:pt x="3351207" y="608406"/>
                  <a:pt x="3351207" y="612708"/>
                </a:cubicBezTo>
                <a:cubicBezTo>
                  <a:pt x="3351207" y="617159"/>
                  <a:pt x="3347646" y="620719"/>
                  <a:pt x="3343344" y="620719"/>
                </a:cubicBezTo>
                <a:cubicBezTo>
                  <a:pt x="3343344" y="620719"/>
                  <a:pt x="3343344" y="620719"/>
                  <a:pt x="3343195" y="620719"/>
                </a:cubicBezTo>
                <a:cubicBezTo>
                  <a:pt x="3338893" y="620719"/>
                  <a:pt x="3335332" y="617159"/>
                  <a:pt x="3335332" y="612856"/>
                </a:cubicBezTo>
                <a:cubicBezTo>
                  <a:pt x="3335332" y="608406"/>
                  <a:pt x="3338893" y="604844"/>
                  <a:pt x="3343344" y="604844"/>
                </a:cubicBezTo>
                <a:close/>
                <a:moveTo>
                  <a:pt x="566021" y="600076"/>
                </a:moveTo>
                <a:cubicBezTo>
                  <a:pt x="569962" y="600076"/>
                  <a:pt x="573083" y="602882"/>
                  <a:pt x="573083" y="606426"/>
                </a:cubicBezTo>
                <a:cubicBezTo>
                  <a:pt x="573083" y="609822"/>
                  <a:pt x="569962" y="612776"/>
                  <a:pt x="566021" y="612776"/>
                </a:cubicBezTo>
                <a:cubicBezTo>
                  <a:pt x="566021" y="612776"/>
                  <a:pt x="566021" y="612776"/>
                  <a:pt x="565857" y="612776"/>
                </a:cubicBezTo>
                <a:cubicBezTo>
                  <a:pt x="562079" y="612776"/>
                  <a:pt x="558959" y="609822"/>
                  <a:pt x="558959" y="606426"/>
                </a:cubicBezTo>
                <a:cubicBezTo>
                  <a:pt x="558795" y="602882"/>
                  <a:pt x="562079" y="600076"/>
                  <a:pt x="566021" y="600076"/>
                </a:cubicBezTo>
                <a:close/>
                <a:moveTo>
                  <a:pt x="1228018" y="596909"/>
                </a:moveTo>
                <a:cubicBezTo>
                  <a:pt x="1236316" y="596909"/>
                  <a:pt x="1243018" y="603647"/>
                  <a:pt x="1243018" y="611991"/>
                </a:cubicBezTo>
                <a:cubicBezTo>
                  <a:pt x="1243018" y="620333"/>
                  <a:pt x="1236316" y="627071"/>
                  <a:pt x="1228018" y="627071"/>
                </a:cubicBezTo>
                <a:cubicBezTo>
                  <a:pt x="1219719" y="627071"/>
                  <a:pt x="1213015" y="620333"/>
                  <a:pt x="1212856" y="611991"/>
                </a:cubicBezTo>
                <a:cubicBezTo>
                  <a:pt x="1212856" y="603647"/>
                  <a:pt x="1219559" y="596909"/>
                  <a:pt x="1228018" y="596909"/>
                </a:cubicBezTo>
                <a:close/>
                <a:moveTo>
                  <a:pt x="3081331" y="593732"/>
                </a:moveTo>
                <a:cubicBezTo>
                  <a:pt x="3087488" y="593732"/>
                  <a:pt x="3092444" y="598688"/>
                  <a:pt x="3092444" y="604845"/>
                </a:cubicBezTo>
                <a:cubicBezTo>
                  <a:pt x="3092444" y="611001"/>
                  <a:pt x="3087488" y="615958"/>
                  <a:pt x="3081331" y="615958"/>
                </a:cubicBezTo>
                <a:cubicBezTo>
                  <a:pt x="3075174" y="615958"/>
                  <a:pt x="3070219" y="611001"/>
                  <a:pt x="3070219" y="604845"/>
                </a:cubicBezTo>
                <a:cubicBezTo>
                  <a:pt x="3070219" y="598838"/>
                  <a:pt x="3075174" y="593883"/>
                  <a:pt x="3081331" y="593732"/>
                </a:cubicBezTo>
                <a:close/>
                <a:moveTo>
                  <a:pt x="2690014" y="566745"/>
                </a:moveTo>
                <a:cubicBezTo>
                  <a:pt x="2699205" y="566745"/>
                  <a:pt x="2706683" y="573902"/>
                  <a:pt x="2706683" y="582546"/>
                </a:cubicBezTo>
                <a:cubicBezTo>
                  <a:pt x="2706683" y="591341"/>
                  <a:pt x="2699205" y="598495"/>
                  <a:pt x="2690014" y="598495"/>
                </a:cubicBezTo>
                <a:cubicBezTo>
                  <a:pt x="2680823" y="598495"/>
                  <a:pt x="2673501" y="591490"/>
                  <a:pt x="2673345" y="582696"/>
                </a:cubicBezTo>
                <a:cubicBezTo>
                  <a:pt x="2673345" y="573902"/>
                  <a:pt x="2680823" y="566745"/>
                  <a:pt x="2690014" y="566745"/>
                </a:cubicBezTo>
                <a:close/>
                <a:moveTo>
                  <a:pt x="1617581" y="560396"/>
                </a:moveTo>
                <a:cubicBezTo>
                  <a:pt x="1617581" y="560396"/>
                  <a:pt x="1617581" y="560396"/>
                  <a:pt x="1617733" y="560396"/>
                </a:cubicBezTo>
                <a:cubicBezTo>
                  <a:pt x="1631615" y="560396"/>
                  <a:pt x="1643057" y="571719"/>
                  <a:pt x="1643057" y="585643"/>
                </a:cubicBezTo>
                <a:cubicBezTo>
                  <a:pt x="1643057" y="599721"/>
                  <a:pt x="1631768" y="611197"/>
                  <a:pt x="1617733" y="611197"/>
                </a:cubicBezTo>
                <a:cubicBezTo>
                  <a:pt x="1603698" y="611197"/>
                  <a:pt x="1592409" y="599873"/>
                  <a:pt x="1592257" y="585949"/>
                </a:cubicBezTo>
                <a:cubicBezTo>
                  <a:pt x="1592257" y="571872"/>
                  <a:pt x="1603546" y="560396"/>
                  <a:pt x="1617581" y="560396"/>
                </a:cubicBezTo>
                <a:close/>
                <a:moveTo>
                  <a:pt x="808757" y="557218"/>
                </a:moveTo>
                <a:cubicBezTo>
                  <a:pt x="816212" y="557218"/>
                  <a:pt x="822175" y="563568"/>
                  <a:pt x="822175" y="571506"/>
                </a:cubicBezTo>
                <a:cubicBezTo>
                  <a:pt x="822324" y="579443"/>
                  <a:pt x="816212" y="585793"/>
                  <a:pt x="808906" y="585793"/>
                </a:cubicBezTo>
                <a:cubicBezTo>
                  <a:pt x="808757" y="585793"/>
                  <a:pt x="808757" y="585793"/>
                  <a:pt x="808757" y="585793"/>
                </a:cubicBezTo>
                <a:cubicBezTo>
                  <a:pt x="801301" y="585793"/>
                  <a:pt x="795337" y="579443"/>
                  <a:pt x="795337" y="571506"/>
                </a:cubicBezTo>
                <a:cubicBezTo>
                  <a:pt x="795337" y="563568"/>
                  <a:pt x="801301" y="557218"/>
                  <a:pt x="808757" y="557218"/>
                </a:cubicBezTo>
                <a:close/>
                <a:moveTo>
                  <a:pt x="3499639" y="555629"/>
                </a:moveTo>
                <a:cubicBezTo>
                  <a:pt x="3502631" y="555629"/>
                  <a:pt x="3505195" y="558397"/>
                  <a:pt x="3505195" y="561816"/>
                </a:cubicBezTo>
                <a:cubicBezTo>
                  <a:pt x="3505195" y="565398"/>
                  <a:pt x="3502631" y="568166"/>
                  <a:pt x="3499639" y="568329"/>
                </a:cubicBezTo>
                <a:cubicBezTo>
                  <a:pt x="3496504" y="568166"/>
                  <a:pt x="3494082" y="565398"/>
                  <a:pt x="3494082" y="561979"/>
                </a:cubicBezTo>
                <a:cubicBezTo>
                  <a:pt x="3494082" y="558397"/>
                  <a:pt x="3496504" y="555629"/>
                  <a:pt x="3499639" y="555629"/>
                </a:cubicBezTo>
                <a:close/>
                <a:moveTo>
                  <a:pt x="1065136" y="539757"/>
                </a:moveTo>
                <a:cubicBezTo>
                  <a:pt x="1065136" y="539757"/>
                  <a:pt x="1065294" y="539757"/>
                  <a:pt x="1065294" y="539757"/>
                </a:cubicBezTo>
                <a:cubicBezTo>
                  <a:pt x="1073030" y="539757"/>
                  <a:pt x="1079503" y="545755"/>
                  <a:pt x="1079503" y="553252"/>
                </a:cubicBezTo>
                <a:cubicBezTo>
                  <a:pt x="1079503" y="560598"/>
                  <a:pt x="1073187" y="566745"/>
                  <a:pt x="1065294" y="566745"/>
                </a:cubicBezTo>
                <a:cubicBezTo>
                  <a:pt x="1065294" y="566745"/>
                  <a:pt x="1065136" y="566745"/>
                  <a:pt x="1065136" y="566745"/>
                </a:cubicBezTo>
                <a:cubicBezTo>
                  <a:pt x="1057400" y="566745"/>
                  <a:pt x="1050928" y="560747"/>
                  <a:pt x="1050928" y="553252"/>
                </a:cubicBezTo>
                <a:cubicBezTo>
                  <a:pt x="1050928" y="545904"/>
                  <a:pt x="1057242" y="539757"/>
                  <a:pt x="1065136" y="539757"/>
                </a:cubicBezTo>
                <a:close/>
                <a:moveTo>
                  <a:pt x="1335017" y="538170"/>
                </a:moveTo>
                <a:cubicBezTo>
                  <a:pt x="1335169" y="538170"/>
                  <a:pt x="1335169" y="538170"/>
                  <a:pt x="1335169" y="538170"/>
                </a:cubicBezTo>
                <a:cubicBezTo>
                  <a:pt x="1344694" y="538170"/>
                  <a:pt x="1352405" y="545915"/>
                  <a:pt x="1352556" y="555481"/>
                </a:cubicBezTo>
                <a:cubicBezTo>
                  <a:pt x="1352556" y="565200"/>
                  <a:pt x="1344845" y="573096"/>
                  <a:pt x="1335169" y="573096"/>
                </a:cubicBezTo>
                <a:cubicBezTo>
                  <a:pt x="1325493" y="573096"/>
                  <a:pt x="1317782" y="565200"/>
                  <a:pt x="1317631" y="555633"/>
                </a:cubicBezTo>
                <a:cubicBezTo>
                  <a:pt x="1317631" y="546066"/>
                  <a:pt x="1325493" y="538170"/>
                  <a:pt x="1335017" y="538170"/>
                </a:cubicBezTo>
                <a:close/>
                <a:moveTo>
                  <a:pt x="2973305" y="536581"/>
                </a:moveTo>
                <a:cubicBezTo>
                  <a:pt x="2973305" y="536581"/>
                  <a:pt x="2973459" y="536581"/>
                  <a:pt x="2973459" y="536581"/>
                </a:cubicBezTo>
                <a:cubicBezTo>
                  <a:pt x="2980386" y="536581"/>
                  <a:pt x="2986082" y="542158"/>
                  <a:pt x="2986082" y="549283"/>
                </a:cubicBezTo>
                <a:cubicBezTo>
                  <a:pt x="2986082" y="556252"/>
                  <a:pt x="2980386" y="561982"/>
                  <a:pt x="2973459" y="561982"/>
                </a:cubicBezTo>
                <a:cubicBezTo>
                  <a:pt x="2966378" y="561982"/>
                  <a:pt x="2960836" y="556406"/>
                  <a:pt x="2960682" y="549283"/>
                </a:cubicBezTo>
                <a:cubicBezTo>
                  <a:pt x="2960682" y="542313"/>
                  <a:pt x="2966378" y="536581"/>
                  <a:pt x="2973305" y="536581"/>
                </a:cubicBezTo>
                <a:close/>
                <a:moveTo>
                  <a:pt x="3243184" y="534994"/>
                </a:moveTo>
                <a:cubicBezTo>
                  <a:pt x="3243330" y="534994"/>
                  <a:pt x="3243330" y="534994"/>
                  <a:pt x="3243330" y="534994"/>
                </a:cubicBezTo>
                <a:cubicBezTo>
                  <a:pt x="3248565" y="534994"/>
                  <a:pt x="3252782" y="539563"/>
                  <a:pt x="3252782" y="545234"/>
                </a:cubicBezTo>
                <a:cubicBezTo>
                  <a:pt x="3252782" y="551064"/>
                  <a:pt x="3248565" y="555632"/>
                  <a:pt x="3243330" y="555632"/>
                </a:cubicBezTo>
                <a:cubicBezTo>
                  <a:pt x="3238095" y="555632"/>
                  <a:pt x="3233732" y="551064"/>
                  <a:pt x="3233732" y="545392"/>
                </a:cubicBezTo>
                <a:cubicBezTo>
                  <a:pt x="3233732" y="539721"/>
                  <a:pt x="3237949" y="534994"/>
                  <a:pt x="3243184" y="534994"/>
                </a:cubicBezTo>
                <a:close/>
                <a:moveTo>
                  <a:pt x="2573255" y="531821"/>
                </a:moveTo>
                <a:cubicBezTo>
                  <a:pt x="2573255" y="531821"/>
                  <a:pt x="2573255" y="531821"/>
                  <a:pt x="2573409" y="531821"/>
                </a:cubicBezTo>
                <a:cubicBezTo>
                  <a:pt x="2583744" y="531821"/>
                  <a:pt x="2592228" y="539984"/>
                  <a:pt x="2592382" y="549929"/>
                </a:cubicBezTo>
                <a:cubicBezTo>
                  <a:pt x="2592382" y="560022"/>
                  <a:pt x="2583898" y="568334"/>
                  <a:pt x="2573409" y="568334"/>
                </a:cubicBezTo>
                <a:cubicBezTo>
                  <a:pt x="2562920" y="568334"/>
                  <a:pt x="2554282" y="560170"/>
                  <a:pt x="2554282" y="550077"/>
                </a:cubicBezTo>
                <a:cubicBezTo>
                  <a:pt x="2554282" y="539984"/>
                  <a:pt x="2562766" y="531821"/>
                  <a:pt x="2573255" y="531821"/>
                </a:cubicBezTo>
                <a:close/>
                <a:moveTo>
                  <a:pt x="1734187" y="527059"/>
                </a:moveTo>
                <a:cubicBezTo>
                  <a:pt x="1734187" y="527059"/>
                  <a:pt x="1734339" y="527059"/>
                  <a:pt x="1734339" y="527059"/>
                </a:cubicBezTo>
                <a:cubicBezTo>
                  <a:pt x="1748723" y="527059"/>
                  <a:pt x="1760381" y="538750"/>
                  <a:pt x="1760381" y="553176"/>
                </a:cubicBezTo>
                <a:cubicBezTo>
                  <a:pt x="1760533" y="567604"/>
                  <a:pt x="1748874" y="579447"/>
                  <a:pt x="1734339" y="579447"/>
                </a:cubicBezTo>
                <a:cubicBezTo>
                  <a:pt x="1734339" y="579447"/>
                  <a:pt x="1734339" y="579447"/>
                  <a:pt x="1734187" y="579447"/>
                </a:cubicBezTo>
                <a:cubicBezTo>
                  <a:pt x="1719955" y="579447"/>
                  <a:pt x="1708145" y="567755"/>
                  <a:pt x="1708145" y="553328"/>
                </a:cubicBezTo>
                <a:cubicBezTo>
                  <a:pt x="1708145" y="538903"/>
                  <a:pt x="1719803" y="527210"/>
                  <a:pt x="1734187" y="527059"/>
                </a:cubicBezTo>
                <a:close/>
                <a:moveTo>
                  <a:pt x="654839" y="519114"/>
                </a:moveTo>
                <a:cubicBezTo>
                  <a:pt x="657870" y="519114"/>
                  <a:pt x="660396" y="521471"/>
                  <a:pt x="660396" y="524670"/>
                </a:cubicBezTo>
                <a:cubicBezTo>
                  <a:pt x="660396" y="527701"/>
                  <a:pt x="658039" y="530058"/>
                  <a:pt x="654839" y="530227"/>
                </a:cubicBezTo>
                <a:cubicBezTo>
                  <a:pt x="651809" y="530227"/>
                  <a:pt x="649451" y="527701"/>
                  <a:pt x="649283" y="524670"/>
                </a:cubicBezTo>
                <a:cubicBezTo>
                  <a:pt x="649283" y="521640"/>
                  <a:pt x="651809" y="519114"/>
                  <a:pt x="654839" y="519114"/>
                </a:cubicBezTo>
                <a:close/>
                <a:moveTo>
                  <a:pt x="2455064" y="514358"/>
                </a:moveTo>
                <a:cubicBezTo>
                  <a:pt x="2460679" y="514358"/>
                  <a:pt x="2465383" y="519261"/>
                  <a:pt x="2465383" y="525471"/>
                </a:cubicBezTo>
                <a:cubicBezTo>
                  <a:pt x="2465383" y="531518"/>
                  <a:pt x="2460830" y="536583"/>
                  <a:pt x="2455064" y="536583"/>
                </a:cubicBezTo>
                <a:cubicBezTo>
                  <a:pt x="2449449" y="536583"/>
                  <a:pt x="2444745" y="531518"/>
                  <a:pt x="2444745" y="525471"/>
                </a:cubicBezTo>
                <a:cubicBezTo>
                  <a:pt x="2444745" y="519424"/>
                  <a:pt x="2449297" y="514358"/>
                  <a:pt x="2455064" y="514358"/>
                </a:cubicBezTo>
                <a:close/>
                <a:moveTo>
                  <a:pt x="1852607" y="508008"/>
                </a:moveTo>
                <a:cubicBezTo>
                  <a:pt x="1863850" y="508008"/>
                  <a:pt x="1873091" y="516778"/>
                  <a:pt x="1873091" y="527778"/>
                </a:cubicBezTo>
                <a:cubicBezTo>
                  <a:pt x="1873245" y="538630"/>
                  <a:pt x="1864004" y="547548"/>
                  <a:pt x="1852761" y="547696"/>
                </a:cubicBezTo>
                <a:cubicBezTo>
                  <a:pt x="1852607" y="547696"/>
                  <a:pt x="1852607" y="547696"/>
                  <a:pt x="1852607" y="547696"/>
                </a:cubicBezTo>
                <a:cubicBezTo>
                  <a:pt x="1841211" y="547696"/>
                  <a:pt x="1832124" y="538778"/>
                  <a:pt x="1832124" y="527927"/>
                </a:cubicBezTo>
                <a:cubicBezTo>
                  <a:pt x="1831970" y="516928"/>
                  <a:pt x="1841211" y="508008"/>
                  <a:pt x="1852607" y="508008"/>
                </a:cubicBezTo>
                <a:close/>
                <a:moveTo>
                  <a:pt x="2335135" y="496896"/>
                </a:moveTo>
                <a:cubicBezTo>
                  <a:pt x="2341236" y="496896"/>
                  <a:pt x="2346175" y="502223"/>
                  <a:pt x="2346175" y="508801"/>
                </a:cubicBezTo>
                <a:cubicBezTo>
                  <a:pt x="2346320" y="515382"/>
                  <a:pt x="2341381" y="520709"/>
                  <a:pt x="2335280" y="520709"/>
                </a:cubicBezTo>
                <a:cubicBezTo>
                  <a:pt x="2329179" y="520709"/>
                  <a:pt x="2324095" y="515382"/>
                  <a:pt x="2324095" y="508801"/>
                </a:cubicBezTo>
                <a:cubicBezTo>
                  <a:pt x="2324095" y="502223"/>
                  <a:pt x="2329034" y="496896"/>
                  <a:pt x="2335135" y="496896"/>
                </a:cubicBezTo>
                <a:close/>
                <a:moveTo>
                  <a:pt x="2863050" y="495307"/>
                </a:moveTo>
                <a:cubicBezTo>
                  <a:pt x="2866226" y="495307"/>
                  <a:pt x="2868607" y="497723"/>
                  <a:pt x="2868607" y="500783"/>
                </a:cubicBezTo>
                <a:cubicBezTo>
                  <a:pt x="2868607" y="504004"/>
                  <a:pt x="2866226" y="506420"/>
                  <a:pt x="2863050" y="506420"/>
                </a:cubicBezTo>
                <a:cubicBezTo>
                  <a:pt x="2860034" y="506420"/>
                  <a:pt x="2857653" y="504004"/>
                  <a:pt x="2857494" y="500944"/>
                </a:cubicBezTo>
                <a:cubicBezTo>
                  <a:pt x="2857494" y="497723"/>
                  <a:pt x="2860034" y="495307"/>
                  <a:pt x="2863050" y="495307"/>
                </a:cubicBezTo>
                <a:close/>
                <a:moveTo>
                  <a:pt x="1973106" y="493720"/>
                </a:moveTo>
                <a:cubicBezTo>
                  <a:pt x="1973106" y="493720"/>
                  <a:pt x="1973257" y="493720"/>
                  <a:pt x="1973257" y="493720"/>
                </a:cubicBezTo>
                <a:cubicBezTo>
                  <a:pt x="1982824" y="493720"/>
                  <a:pt x="1990568" y="501466"/>
                  <a:pt x="1990720" y="511032"/>
                </a:cubicBezTo>
                <a:cubicBezTo>
                  <a:pt x="1990720" y="520749"/>
                  <a:pt x="1982976" y="528494"/>
                  <a:pt x="1973257" y="528645"/>
                </a:cubicBezTo>
                <a:cubicBezTo>
                  <a:pt x="1963691" y="528645"/>
                  <a:pt x="1955795" y="520749"/>
                  <a:pt x="1955795" y="511183"/>
                </a:cubicBezTo>
                <a:cubicBezTo>
                  <a:pt x="1955795" y="501466"/>
                  <a:pt x="1963539" y="493720"/>
                  <a:pt x="1973106" y="493720"/>
                </a:cubicBezTo>
                <a:close/>
                <a:moveTo>
                  <a:pt x="905669" y="492130"/>
                </a:moveTo>
                <a:cubicBezTo>
                  <a:pt x="908803" y="492130"/>
                  <a:pt x="911225" y="495061"/>
                  <a:pt x="911225" y="498479"/>
                </a:cubicBezTo>
                <a:cubicBezTo>
                  <a:pt x="911225" y="502062"/>
                  <a:pt x="908803" y="504830"/>
                  <a:pt x="905669" y="504830"/>
                </a:cubicBezTo>
                <a:cubicBezTo>
                  <a:pt x="902676" y="504830"/>
                  <a:pt x="900113" y="502062"/>
                  <a:pt x="900113" y="498642"/>
                </a:cubicBezTo>
                <a:cubicBezTo>
                  <a:pt x="900113" y="495061"/>
                  <a:pt x="902676" y="492130"/>
                  <a:pt x="905669" y="492130"/>
                </a:cubicBezTo>
                <a:close/>
                <a:moveTo>
                  <a:pt x="1446129" y="490546"/>
                </a:moveTo>
                <a:cubicBezTo>
                  <a:pt x="1446129" y="490546"/>
                  <a:pt x="1446129" y="490546"/>
                  <a:pt x="1446284" y="490546"/>
                </a:cubicBezTo>
                <a:cubicBezTo>
                  <a:pt x="1454957" y="490546"/>
                  <a:pt x="1462082" y="497636"/>
                  <a:pt x="1462082" y="506421"/>
                </a:cubicBezTo>
                <a:cubicBezTo>
                  <a:pt x="1462082" y="515051"/>
                  <a:pt x="1455112" y="522141"/>
                  <a:pt x="1446284" y="522295"/>
                </a:cubicBezTo>
                <a:cubicBezTo>
                  <a:pt x="1437456" y="522295"/>
                  <a:pt x="1430332" y="515206"/>
                  <a:pt x="1430332" y="506421"/>
                </a:cubicBezTo>
                <a:cubicBezTo>
                  <a:pt x="1430332" y="497790"/>
                  <a:pt x="1437456" y="490700"/>
                  <a:pt x="1446129" y="490546"/>
                </a:cubicBezTo>
                <a:close/>
                <a:moveTo>
                  <a:pt x="2214480" y="487371"/>
                </a:moveTo>
                <a:cubicBezTo>
                  <a:pt x="2222358" y="487371"/>
                  <a:pt x="2228690" y="493704"/>
                  <a:pt x="2228845" y="501581"/>
                </a:cubicBezTo>
                <a:cubicBezTo>
                  <a:pt x="2228845" y="509458"/>
                  <a:pt x="2222358" y="515791"/>
                  <a:pt x="2214635" y="515945"/>
                </a:cubicBezTo>
                <a:cubicBezTo>
                  <a:pt x="2214635" y="515945"/>
                  <a:pt x="2214635" y="515945"/>
                  <a:pt x="2214480" y="515945"/>
                </a:cubicBezTo>
                <a:cubicBezTo>
                  <a:pt x="2206603" y="515945"/>
                  <a:pt x="2200270" y="509613"/>
                  <a:pt x="2200270" y="501736"/>
                </a:cubicBezTo>
                <a:cubicBezTo>
                  <a:pt x="2200270" y="493858"/>
                  <a:pt x="2206603" y="487371"/>
                  <a:pt x="2214480" y="487371"/>
                </a:cubicBezTo>
                <a:close/>
                <a:moveTo>
                  <a:pt x="3402736" y="487366"/>
                </a:moveTo>
                <a:cubicBezTo>
                  <a:pt x="3404024" y="487366"/>
                  <a:pt x="3405182" y="488397"/>
                  <a:pt x="3405182" y="489684"/>
                </a:cubicBezTo>
                <a:cubicBezTo>
                  <a:pt x="3405182" y="490972"/>
                  <a:pt x="3404024" y="492130"/>
                  <a:pt x="3402736" y="492130"/>
                </a:cubicBezTo>
                <a:cubicBezTo>
                  <a:pt x="3401449" y="492130"/>
                  <a:pt x="3400419" y="490972"/>
                  <a:pt x="3400419" y="489684"/>
                </a:cubicBezTo>
                <a:cubicBezTo>
                  <a:pt x="3400419" y="488397"/>
                  <a:pt x="3401449" y="487366"/>
                  <a:pt x="3402736" y="487366"/>
                </a:cubicBezTo>
                <a:close/>
                <a:moveTo>
                  <a:pt x="2093832" y="484196"/>
                </a:moveTo>
                <a:cubicBezTo>
                  <a:pt x="2103508" y="484196"/>
                  <a:pt x="2111219" y="491941"/>
                  <a:pt x="2111370" y="501658"/>
                </a:cubicBezTo>
                <a:cubicBezTo>
                  <a:pt x="2111370" y="511225"/>
                  <a:pt x="2103508" y="519120"/>
                  <a:pt x="2093983" y="519120"/>
                </a:cubicBezTo>
                <a:cubicBezTo>
                  <a:pt x="2093983" y="519120"/>
                  <a:pt x="2093983" y="519120"/>
                  <a:pt x="2093832" y="519120"/>
                </a:cubicBezTo>
                <a:cubicBezTo>
                  <a:pt x="2084307" y="519120"/>
                  <a:pt x="2076596" y="511376"/>
                  <a:pt x="2076596" y="501811"/>
                </a:cubicBezTo>
                <a:cubicBezTo>
                  <a:pt x="2076445" y="492092"/>
                  <a:pt x="2084307" y="484196"/>
                  <a:pt x="2093832" y="484196"/>
                </a:cubicBezTo>
                <a:close/>
                <a:moveTo>
                  <a:pt x="1169196" y="484195"/>
                </a:moveTo>
                <a:cubicBezTo>
                  <a:pt x="1172190" y="484195"/>
                  <a:pt x="1174753" y="486964"/>
                  <a:pt x="1174753" y="490546"/>
                </a:cubicBezTo>
                <a:cubicBezTo>
                  <a:pt x="1174753" y="493964"/>
                  <a:pt x="1172190" y="496896"/>
                  <a:pt x="1169196" y="496896"/>
                </a:cubicBezTo>
                <a:cubicBezTo>
                  <a:pt x="1166063" y="496896"/>
                  <a:pt x="1163640" y="494127"/>
                  <a:pt x="1163640" y="490546"/>
                </a:cubicBezTo>
                <a:cubicBezTo>
                  <a:pt x="1163640" y="487125"/>
                  <a:pt x="1166063" y="484195"/>
                  <a:pt x="1169196" y="484195"/>
                </a:cubicBezTo>
                <a:close/>
                <a:moveTo>
                  <a:pt x="3139201" y="479432"/>
                </a:moveTo>
                <a:cubicBezTo>
                  <a:pt x="3141448" y="479432"/>
                  <a:pt x="3143245" y="481228"/>
                  <a:pt x="3143245" y="483326"/>
                </a:cubicBezTo>
                <a:cubicBezTo>
                  <a:pt x="3143245" y="485572"/>
                  <a:pt x="3141448" y="487369"/>
                  <a:pt x="3139201" y="487369"/>
                </a:cubicBezTo>
                <a:cubicBezTo>
                  <a:pt x="3137104" y="487369"/>
                  <a:pt x="3135307" y="485572"/>
                  <a:pt x="3135307" y="483475"/>
                </a:cubicBezTo>
                <a:cubicBezTo>
                  <a:pt x="3135307" y="481228"/>
                  <a:pt x="3136954" y="479432"/>
                  <a:pt x="3139201" y="479432"/>
                </a:cubicBezTo>
                <a:close/>
                <a:moveTo>
                  <a:pt x="2748751" y="452446"/>
                </a:moveTo>
                <a:cubicBezTo>
                  <a:pt x="2752738" y="452446"/>
                  <a:pt x="2755895" y="455603"/>
                  <a:pt x="2755895" y="459591"/>
                </a:cubicBezTo>
                <a:cubicBezTo>
                  <a:pt x="2755895" y="463578"/>
                  <a:pt x="2752738" y="466734"/>
                  <a:pt x="2748751" y="466734"/>
                </a:cubicBezTo>
                <a:cubicBezTo>
                  <a:pt x="2744764" y="466734"/>
                  <a:pt x="2741607" y="463578"/>
                  <a:pt x="2741607" y="459591"/>
                </a:cubicBezTo>
                <a:cubicBezTo>
                  <a:pt x="2741607" y="455603"/>
                  <a:pt x="2744764" y="452446"/>
                  <a:pt x="2748751" y="452446"/>
                </a:cubicBezTo>
                <a:close/>
                <a:moveTo>
                  <a:pt x="1558841" y="447683"/>
                </a:moveTo>
                <a:cubicBezTo>
                  <a:pt x="1567669" y="447683"/>
                  <a:pt x="1574794" y="454653"/>
                  <a:pt x="1574794" y="463482"/>
                </a:cubicBezTo>
                <a:cubicBezTo>
                  <a:pt x="1574794" y="472308"/>
                  <a:pt x="1567824" y="479433"/>
                  <a:pt x="1558996" y="479433"/>
                </a:cubicBezTo>
                <a:cubicBezTo>
                  <a:pt x="1550168" y="479433"/>
                  <a:pt x="1543044" y="472308"/>
                  <a:pt x="1543044" y="463635"/>
                </a:cubicBezTo>
                <a:cubicBezTo>
                  <a:pt x="1543044" y="454808"/>
                  <a:pt x="1550168" y="447683"/>
                  <a:pt x="1558841" y="447683"/>
                </a:cubicBezTo>
                <a:close/>
                <a:moveTo>
                  <a:pt x="748501" y="442914"/>
                </a:moveTo>
                <a:cubicBezTo>
                  <a:pt x="751532" y="442914"/>
                  <a:pt x="754058" y="445078"/>
                  <a:pt x="754058" y="447676"/>
                </a:cubicBezTo>
                <a:cubicBezTo>
                  <a:pt x="754058" y="450274"/>
                  <a:pt x="751700" y="452439"/>
                  <a:pt x="748501" y="452439"/>
                </a:cubicBezTo>
                <a:cubicBezTo>
                  <a:pt x="745471" y="452439"/>
                  <a:pt x="742945" y="450418"/>
                  <a:pt x="742945" y="447821"/>
                </a:cubicBezTo>
                <a:cubicBezTo>
                  <a:pt x="742945" y="445078"/>
                  <a:pt x="745471" y="443058"/>
                  <a:pt x="748501" y="442914"/>
                </a:cubicBezTo>
                <a:close/>
                <a:moveTo>
                  <a:pt x="1276352" y="428633"/>
                </a:moveTo>
                <a:cubicBezTo>
                  <a:pt x="1276352" y="428633"/>
                  <a:pt x="1276352" y="428633"/>
                  <a:pt x="1276515" y="428633"/>
                </a:cubicBezTo>
                <a:cubicBezTo>
                  <a:pt x="1279934" y="428633"/>
                  <a:pt x="1282702" y="431198"/>
                  <a:pt x="1282702" y="434190"/>
                </a:cubicBezTo>
                <a:cubicBezTo>
                  <a:pt x="1282702" y="437325"/>
                  <a:pt x="1279934" y="439747"/>
                  <a:pt x="1276515" y="439747"/>
                </a:cubicBezTo>
                <a:cubicBezTo>
                  <a:pt x="1276352" y="439747"/>
                  <a:pt x="1276352" y="439747"/>
                  <a:pt x="1276352" y="439747"/>
                </a:cubicBezTo>
                <a:cubicBezTo>
                  <a:pt x="1272933" y="439747"/>
                  <a:pt x="1270165" y="437325"/>
                  <a:pt x="1270002" y="434190"/>
                </a:cubicBezTo>
                <a:cubicBezTo>
                  <a:pt x="1270002" y="431198"/>
                  <a:pt x="1272933" y="428633"/>
                  <a:pt x="1276352" y="428633"/>
                </a:cubicBezTo>
                <a:close/>
                <a:moveTo>
                  <a:pt x="1005681" y="425455"/>
                </a:moveTo>
                <a:cubicBezTo>
                  <a:pt x="1005681" y="425455"/>
                  <a:pt x="1005681" y="425455"/>
                  <a:pt x="1005823" y="425455"/>
                </a:cubicBezTo>
                <a:cubicBezTo>
                  <a:pt x="1008815" y="425455"/>
                  <a:pt x="1011237" y="427987"/>
                  <a:pt x="1011237" y="430941"/>
                </a:cubicBezTo>
                <a:cubicBezTo>
                  <a:pt x="1011237" y="434036"/>
                  <a:pt x="1008815" y="436427"/>
                  <a:pt x="1005681" y="436567"/>
                </a:cubicBezTo>
                <a:cubicBezTo>
                  <a:pt x="1002689" y="436567"/>
                  <a:pt x="1000124" y="434036"/>
                  <a:pt x="1000124" y="431082"/>
                </a:cubicBezTo>
                <a:cubicBezTo>
                  <a:pt x="1000124" y="427987"/>
                  <a:pt x="1002689" y="425596"/>
                  <a:pt x="1005681" y="425455"/>
                </a:cubicBezTo>
                <a:close/>
                <a:moveTo>
                  <a:pt x="3031326" y="423870"/>
                </a:moveTo>
                <a:cubicBezTo>
                  <a:pt x="3031326" y="423870"/>
                  <a:pt x="3031326" y="423870"/>
                  <a:pt x="3031463" y="423870"/>
                </a:cubicBezTo>
                <a:cubicBezTo>
                  <a:pt x="3033516" y="423870"/>
                  <a:pt x="3035295" y="425680"/>
                  <a:pt x="3035295" y="427909"/>
                </a:cubicBezTo>
                <a:cubicBezTo>
                  <a:pt x="3035295" y="429998"/>
                  <a:pt x="3033516" y="431808"/>
                  <a:pt x="3031326" y="431808"/>
                </a:cubicBezTo>
                <a:cubicBezTo>
                  <a:pt x="3029136" y="431808"/>
                  <a:pt x="3027357" y="430138"/>
                  <a:pt x="3027357" y="427909"/>
                </a:cubicBezTo>
                <a:cubicBezTo>
                  <a:pt x="3027357" y="425680"/>
                  <a:pt x="3029136" y="423870"/>
                  <a:pt x="3031326" y="423870"/>
                </a:cubicBezTo>
                <a:close/>
                <a:moveTo>
                  <a:pt x="3301994" y="419104"/>
                </a:moveTo>
                <a:cubicBezTo>
                  <a:pt x="3303651" y="419242"/>
                  <a:pt x="3305031" y="420622"/>
                  <a:pt x="3305031" y="422279"/>
                </a:cubicBezTo>
                <a:cubicBezTo>
                  <a:pt x="3305169" y="424074"/>
                  <a:pt x="3303651" y="425454"/>
                  <a:pt x="3301994" y="425454"/>
                </a:cubicBezTo>
                <a:cubicBezTo>
                  <a:pt x="3300338" y="425454"/>
                  <a:pt x="3298819" y="424074"/>
                  <a:pt x="3298819" y="422279"/>
                </a:cubicBezTo>
                <a:cubicBezTo>
                  <a:pt x="3298819" y="420622"/>
                  <a:pt x="3300338" y="419242"/>
                  <a:pt x="3301994" y="419104"/>
                </a:cubicBezTo>
                <a:close/>
                <a:moveTo>
                  <a:pt x="2632787" y="417520"/>
                </a:moveTo>
                <a:cubicBezTo>
                  <a:pt x="2637647" y="417520"/>
                  <a:pt x="2641595" y="421469"/>
                  <a:pt x="2641595" y="426329"/>
                </a:cubicBezTo>
                <a:cubicBezTo>
                  <a:pt x="2641595" y="431037"/>
                  <a:pt x="2637647" y="434984"/>
                  <a:pt x="2632787" y="434984"/>
                </a:cubicBezTo>
                <a:cubicBezTo>
                  <a:pt x="2628080" y="434984"/>
                  <a:pt x="2624132" y="431189"/>
                  <a:pt x="2624132" y="426329"/>
                </a:cubicBezTo>
                <a:cubicBezTo>
                  <a:pt x="2624132" y="421469"/>
                  <a:pt x="2627928" y="417673"/>
                  <a:pt x="2632787" y="417520"/>
                </a:cubicBezTo>
                <a:close/>
                <a:moveTo>
                  <a:pt x="1674655" y="407996"/>
                </a:moveTo>
                <a:cubicBezTo>
                  <a:pt x="1674806" y="407996"/>
                  <a:pt x="1674806" y="407996"/>
                  <a:pt x="1674806" y="407996"/>
                </a:cubicBezTo>
                <a:cubicBezTo>
                  <a:pt x="1686187" y="407996"/>
                  <a:pt x="1695292" y="417135"/>
                  <a:pt x="1695292" y="428557"/>
                </a:cubicBezTo>
                <a:cubicBezTo>
                  <a:pt x="1695444" y="439981"/>
                  <a:pt x="1686187" y="449272"/>
                  <a:pt x="1674958" y="449272"/>
                </a:cubicBezTo>
                <a:cubicBezTo>
                  <a:pt x="1674806" y="449272"/>
                  <a:pt x="1674806" y="449272"/>
                  <a:pt x="1674806" y="449272"/>
                </a:cubicBezTo>
                <a:cubicBezTo>
                  <a:pt x="1663425" y="449272"/>
                  <a:pt x="1654321" y="440133"/>
                  <a:pt x="1654169" y="428711"/>
                </a:cubicBezTo>
                <a:cubicBezTo>
                  <a:pt x="1654169" y="417286"/>
                  <a:pt x="1663425" y="407996"/>
                  <a:pt x="1674655" y="407996"/>
                </a:cubicBezTo>
                <a:close/>
                <a:moveTo>
                  <a:pt x="2514680" y="396882"/>
                </a:moveTo>
                <a:cubicBezTo>
                  <a:pt x="2516396" y="396882"/>
                  <a:pt x="2517769" y="397913"/>
                  <a:pt x="2517769" y="399329"/>
                </a:cubicBezTo>
                <a:cubicBezTo>
                  <a:pt x="2517769" y="400616"/>
                  <a:pt x="2516396" y="401646"/>
                  <a:pt x="2514680" y="401646"/>
                </a:cubicBezTo>
                <a:cubicBezTo>
                  <a:pt x="2512792" y="401646"/>
                  <a:pt x="2511419" y="400616"/>
                  <a:pt x="2511419" y="399329"/>
                </a:cubicBezTo>
                <a:cubicBezTo>
                  <a:pt x="2511419" y="398041"/>
                  <a:pt x="2512792" y="396882"/>
                  <a:pt x="2514680" y="396882"/>
                </a:cubicBezTo>
                <a:close/>
                <a:moveTo>
                  <a:pt x="1792999" y="384182"/>
                </a:moveTo>
                <a:cubicBezTo>
                  <a:pt x="1803082" y="384182"/>
                  <a:pt x="1811179" y="392314"/>
                  <a:pt x="1811179" y="402286"/>
                </a:cubicBezTo>
                <a:cubicBezTo>
                  <a:pt x="1811332" y="412412"/>
                  <a:pt x="1803082" y="420697"/>
                  <a:pt x="1793152" y="420697"/>
                </a:cubicBezTo>
                <a:cubicBezTo>
                  <a:pt x="1793152" y="420697"/>
                  <a:pt x="1792999" y="420697"/>
                  <a:pt x="1792999" y="420697"/>
                </a:cubicBezTo>
                <a:cubicBezTo>
                  <a:pt x="1783069" y="420697"/>
                  <a:pt x="1774972" y="412565"/>
                  <a:pt x="1774819" y="402440"/>
                </a:cubicBezTo>
                <a:cubicBezTo>
                  <a:pt x="1774819" y="392314"/>
                  <a:pt x="1782916" y="384182"/>
                  <a:pt x="1792999" y="384182"/>
                </a:cubicBezTo>
                <a:close/>
                <a:moveTo>
                  <a:pt x="1386529" y="381008"/>
                </a:moveTo>
                <a:cubicBezTo>
                  <a:pt x="1388734" y="381008"/>
                  <a:pt x="1390498" y="382771"/>
                  <a:pt x="1390498" y="384977"/>
                </a:cubicBezTo>
                <a:cubicBezTo>
                  <a:pt x="1390645" y="387035"/>
                  <a:pt x="1388734" y="388946"/>
                  <a:pt x="1386676" y="388946"/>
                </a:cubicBezTo>
                <a:cubicBezTo>
                  <a:pt x="1386676" y="388946"/>
                  <a:pt x="1386676" y="388946"/>
                  <a:pt x="1386529" y="388946"/>
                </a:cubicBezTo>
                <a:cubicBezTo>
                  <a:pt x="1384471" y="388946"/>
                  <a:pt x="1382707" y="387181"/>
                  <a:pt x="1382707" y="384977"/>
                </a:cubicBezTo>
                <a:cubicBezTo>
                  <a:pt x="1382707" y="382771"/>
                  <a:pt x="1384471" y="381008"/>
                  <a:pt x="1386529" y="381008"/>
                </a:cubicBezTo>
                <a:close/>
                <a:moveTo>
                  <a:pt x="2920995" y="377831"/>
                </a:moveTo>
                <a:cubicBezTo>
                  <a:pt x="2921872" y="377831"/>
                  <a:pt x="2922583" y="378543"/>
                  <a:pt x="2922583" y="379420"/>
                </a:cubicBezTo>
                <a:cubicBezTo>
                  <a:pt x="2922583" y="380298"/>
                  <a:pt x="2921872" y="381008"/>
                  <a:pt x="2920995" y="381008"/>
                </a:cubicBezTo>
                <a:cubicBezTo>
                  <a:pt x="2920118" y="381008"/>
                  <a:pt x="2919407" y="380298"/>
                  <a:pt x="2919407" y="379420"/>
                </a:cubicBezTo>
                <a:cubicBezTo>
                  <a:pt x="2919407" y="378543"/>
                  <a:pt x="2920118" y="377831"/>
                  <a:pt x="2920995" y="377831"/>
                </a:cubicBezTo>
                <a:close/>
                <a:moveTo>
                  <a:pt x="2395461" y="376246"/>
                </a:moveTo>
                <a:cubicBezTo>
                  <a:pt x="2397296" y="376246"/>
                  <a:pt x="2398707" y="378010"/>
                  <a:pt x="2398707" y="380126"/>
                </a:cubicBezTo>
                <a:cubicBezTo>
                  <a:pt x="2398707" y="382420"/>
                  <a:pt x="2397296" y="384183"/>
                  <a:pt x="2395602" y="384183"/>
                </a:cubicBezTo>
                <a:cubicBezTo>
                  <a:pt x="2395461" y="384183"/>
                  <a:pt x="2395461" y="384183"/>
                  <a:pt x="2395461" y="384183"/>
                </a:cubicBezTo>
                <a:cubicBezTo>
                  <a:pt x="2393768" y="384183"/>
                  <a:pt x="2392357" y="382420"/>
                  <a:pt x="2392357" y="380126"/>
                </a:cubicBezTo>
                <a:cubicBezTo>
                  <a:pt x="2392357" y="378010"/>
                  <a:pt x="2393768" y="376246"/>
                  <a:pt x="2395461" y="376246"/>
                </a:cubicBezTo>
                <a:close/>
                <a:moveTo>
                  <a:pt x="846207" y="374651"/>
                </a:moveTo>
                <a:cubicBezTo>
                  <a:pt x="846964" y="374651"/>
                  <a:pt x="847720" y="375286"/>
                  <a:pt x="847720" y="376238"/>
                </a:cubicBezTo>
                <a:cubicBezTo>
                  <a:pt x="847720" y="377032"/>
                  <a:pt x="846964" y="377825"/>
                  <a:pt x="846207" y="377825"/>
                </a:cubicBezTo>
                <a:cubicBezTo>
                  <a:pt x="845300" y="377825"/>
                  <a:pt x="844696" y="377032"/>
                  <a:pt x="844696" y="376238"/>
                </a:cubicBezTo>
                <a:cubicBezTo>
                  <a:pt x="844545" y="375286"/>
                  <a:pt x="845300" y="374651"/>
                  <a:pt x="846207" y="374651"/>
                </a:cubicBezTo>
                <a:close/>
                <a:moveTo>
                  <a:pt x="1109662" y="366718"/>
                </a:moveTo>
                <a:cubicBezTo>
                  <a:pt x="1110540" y="366718"/>
                  <a:pt x="1111250" y="367428"/>
                  <a:pt x="1111250" y="368306"/>
                </a:cubicBezTo>
                <a:cubicBezTo>
                  <a:pt x="1111250" y="369183"/>
                  <a:pt x="1110540" y="369894"/>
                  <a:pt x="1109662" y="369894"/>
                </a:cubicBezTo>
                <a:cubicBezTo>
                  <a:pt x="1108785" y="369894"/>
                  <a:pt x="1108074" y="369183"/>
                  <a:pt x="1108074" y="368306"/>
                </a:cubicBezTo>
                <a:cubicBezTo>
                  <a:pt x="1108074" y="367428"/>
                  <a:pt x="1108785" y="366718"/>
                  <a:pt x="1109662" y="366718"/>
                </a:cubicBezTo>
                <a:close/>
                <a:moveTo>
                  <a:pt x="1912059" y="365133"/>
                </a:moveTo>
                <a:cubicBezTo>
                  <a:pt x="1912059" y="365133"/>
                  <a:pt x="1912217" y="365133"/>
                  <a:pt x="1912217" y="365133"/>
                </a:cubicBezTo>
                <a:cubicBezTo>
                  <a:pt x="1922175" y="365133"/>
                  <a:pt x="1930237" y="372877"/>
                  <a:pt x="1930395" y="382443"/>
                </a:cubicBezTo>
                <a:cubicBezTo>
                  <a:pt x="1930395" y="392162"/>
                  <a:pt x="1922175" y="399906"/>
                  <a:pt x="1912217" y="400058"/>
                </a:cubicBezTo>
                <a:cubicBezTo>
                  <a:pt x="1902259" y="400058"/>
                  <a:pt x="1894040" y="392314"/>
                  <a:pt x="1894040" y="382596"/>
                </a:cubicBezTo>
                <a:cubicBezTo>
                  <a:pt x="1893882" y="373029"/>
                  <a:pt x="1902101" y="365133"/>
                  <a:pt x="1912059" y="365133"/>
                </a:cubicBezTo>
                <a:close/>
                <a:moveTo>
                  <a:pt x="2274088" y="363547"/>
                </a:moveTo>
                <a:cubicBezTo>
                  <a:pt x="2277264" y="363547"/>
                  <a:pt x="2279645" y="366086"/>
                  <a:pt x="2279645" y="369102"/>
                </a:cubicBezTo>
                <a:cubicBezTo>
                  <a:pt x="2279645" y="372118"/>
                  <a:pt x="2277264" y="374658"/>
                  <a:pt x="2274088" y="374658"/>
                </a:cubicBezTo>
                <a:cubicBezTo>
                  <a:pt x="2271072" y="374658"/>
                  <a:pt x="2268532" y="372277"/>
                  <a:pt x="2268532" y="369102"/>
                </a:cubicBezTo>
                <a:cubicBezTo>
                  <a:pt x="2268532" y="366086"/>
                  <a:pt x="2271072" y="363705"/>
                  <a:pt x="2274088" y="363547"/>
                </a:cubicBezTo>
                <a:close/>
                <a:moveTo>
                  <a:pt x="2154154" y="355608"/>
                </a:moveTo>
                <a:cubicBezTo>
                  <a:pt x="2159420" y="355608"/>
                  <a:pt x="2163757" y="359789"/>
                  <a:pt x="2163757" y="365211"/>
                </a:cubicBezTo>
                <a:cubicBezTo>
                  <a:pt x="2163757" y="370321"/>
                  <a:pt x="2159575" y="374658"/>
                  <a:pt x="2154309" y="374658"/>
                </a:cubicBezTo>
                <a:cubicBezTo>
                  <a:pt x="2154309" y="374658"/>
                  <a:pt x="2154309" y="374658"/>
                  <a:pt x="2154154" y="374658"/>
                </a:cubicBezTo>
                <a:cubicBezTo>
                  <a:pt x="2149043" y="374658"/>
                  <a:pt x="2144707" y="370475"/>
                  <a:pt x="2144707" y="365211"/>
                </a:cubicBezTo>
                <a:cubicBezTo>
                  <a:pt x="2144707" y="359945"/>
                  <a:pt x="2149043" y="355608"/>
                  <a:pt x="2154154" y="355608"/>
                </a:cubicBezTo>
                <a:close/>
                <a:moveTo>
                  <a:pt x="2032710" y="355608"/>
                </a:moveTo>
                <a:cubicBezTo>
                  <a:pt x="2032710" y="355608"/>
                  <a:pt x="2032710" y="355608"/>
                  <a:pt x="2032867" y="355608"/>
                </a:cubicBezTo>
                <a:cubicBezTo>
                  <a:pt x="2041150" y="355608"/>
                  <a:pt x="2047870" y="361974"/>
                  <a:pt x="2047870" y="369821"/>
                </a:cubicBezTo>
                <a:cubicBezTo>
                  <a:pt x="2047870" y="377817"/>
                  <a:pt x="2041150" y="384182"/>
                  <a:pt x="2032867" y="384182"/>
                </a:cubicBezTo>
                <a:cubicBezTo>
                  <a:pt x="2032867" y="384182"/>
                  <a:pt x="2032867" y="384182"/>
                  <a:pt x="2032710" y="384182"/>
                </a:cubicBezTo>
                <a:cubicBezTo>
                  <a:pt x="2024427" y="384182"/>
                  <a:pt x="2017707" y="377817"/>
                  <a:pt x="2017707" y="369969"/>
                </a:cubicBezTo>
                <a:cubicBezTo>
                  <a:pt x="2017707" y="362123"/>
                  <a:pt x="2024427" y="355756"/>
                  <a:pt x="2032710" y="355608"/>
                </a:cubicBezTo>
                <a:close/>
                <a:moveTo>
                  <a:pt x="2807488" y="334971"/>
                </a:moveTo>
                <a:cubicBezTo>
                  <a:pt x="2807885" y="334971"/>
                  <a:pt x="2808282" y="335717"/>
                  <a:pt x="2808282" y="336465"/>
                </a:cubicBezTo>
                <a:cubicBezTo>
                  <a:pt x="2808282" y="337398"/>
                  <a:pt x="2807984" y="338145"/>
                  <a:pt x="2807488" y="338145"/>
                </a:cubicBezTo>
                <a:cubicBezTo>
                  <a:pt x="2807091" y="338145"/>
                  <a:pt x="2806694" y="337398"/>
                  <a:pt x="2806694" y="336465"/>
                </a:cubicBezTo>
                <a:cubicBezTo>
                  <a:pt x="2806694" y="335717"/>
                  <a:pt x="2807091" y="334971"/>
                  <a:pt x="2807488" y="334971"/>
                </a:cubicBezTo>
                <a:close/>
                <a:moveTo>
                  <a:pt x="1499315" y="333382"/>
                </a:moveTo>
                <a:cubicBezTo>
                  <a:pt x="1504158" y="333382"/>
                  <a:pt x="1508120" y="337199"/>
                  <a:pt x="1508120" y="342040"/>
                </a:cubicBezTo>
                <a:cubicBezTo>
                  <a:pt x="1508120" y="346884"/>
                  <a:pt x="1504158" y="350846"/>
                  <a:pt x="1499315" y="350846"/>
                </a:cubicBezTo>
                <a:cubicBezTo>
                  <a:pt x="1494472" y="350846"/>
                  <a:pt x="1490657" y="346884"/>
                  <a:pt x="1490657" y="342188"/>
                </a:cubicBezTo>
                <a:cubicBezTo>
                  <a:pt x="1490657" y="337345"/>
                  <a:pt x="1494472" y="333382"/>
                  <a:pt x="1499315" y="333382"/>
                </a:cubicBezTo>
                <a:close/>
                <a:moveTo>
                  <a:pt x="1217548" y="311155"/>
                </a:moveTo>
                <a:cubicBezTo>
                  <a:pt x="1218438" y="311155"/>
                  <a:pt x="1219199" y="311917"/>
                  <a:pt x="1219199" y="312806"/>
                </a:cubicBezTo>
                <a:cubicBezTo>
                  <a:pt x="1219199" y="313568"/>
                  <a:pt x="1218438" y="314330"/>
                  <a:pt x="1217676" y="314330"/>
                </a:cubicBezTo>
                <a:cubicBezTo>
                  <a:pt x="1217676" y="314330"/>
                  <a:pt x="1217676" y="314330"/>
                  <a:pt x="1217548" y="314330"/>
                </a:cubicBezTo>
                <a:cubicBezTo>
                  <a:pt x="1216660" y="314330"/>
                  <a:pt x="1216024" y="313568"/>
                  <a:pt x="1216024" y="312806"/>
                </a:cubicBezTo>
                <a:cubicBezTo>
                  <a:pt x="1216024" y="311917"/>
                  <a:pt x="1216660" y="311155"/>
                  <a:pt x="1217548" y="311155"/>
                </a:cubicBezTo>
                <a:close/>
                <a:moveTo>
                  <a:pt x="2691505" y="300045"/>
                </a:moveTo>
                <a:cubicBezTo>
                  <a:pt x="2692839" y="300045"/>
                  <a:pt x="2693982" y="300709"/>
                  <a:pt x="2693982" y="301634"/>
                </a:cubicBezTo>
                <a:cubicBezTo>
                  <a:pt x="2693982" y="302561"/>
                  <a:pt x="2693029" y="303220"/>
                  <a:pt x="2691696" y="303220"/>
                </a:cubicBezTo>
                <a:cubicBezTo>
                  <a:pt x="2690362" y="303220"/>
                  <a:pt x="2689219" y="302561"/>
                  <a:pt x="2689219" y="301634"/>
                </a:cubicBezTo>
                <a:cubicBezTo>
                  <a:pt x="2689219" y="300709"/>
                  <a:pt x="2690362" y="300045"/>
                  <a:pt x="2691505" y="300045"/>
                </a:cubicBezTo>
                <a:close/>
                <a:moveTo>
                  <a:pt x="1615275" y="290520"/>
                </a:moveTo>
                <a:cubicBezTo>
                  <a:pt x="1623488" y="290520"/>
                  <a:pt x="1630208" y="297276"/>
                  <a:pt x="1630208" y="305529"/>
                </a:cubicBezTo>
                <a:cubicBezTo>
                  <a:pt x="1630357" y="313933"/>
                  <a:pt x="1623637" y="320685"/>
                  <a:pt x="1615275" y="320685"/>
                </a:cubicBezTo>
                <a:cubicBezTo>
                  <a:pt x="1607063" y="320685"/>
                  <a:pt x="1600343" y="313933"/>
                  <a:pt x="1600194" y="305679"/>
                </a:cubicBezTo>
                <a:cubicBezTo>
                  <a:pt x="1600194" y="297426"/>
                  <a:pt x="1606913" y="290520"/>
                  <a:pt x="1615275" y="290520"/>
                </a:cubicBezTo>
                <a:close/>
                <a:moveTo>
                  <a:pt x="2574190" y="269882"/>
                </a:moveTo>
                <a:cubicBezTo>
                  <a:pt x="2575477" y="269882"/>
                  <a:pt x="2576507" y="271255"/>
                  <a:pt x="2576507" y="272973"/>
                </a:cubicBezTo>
                <a:cubicBezTo>
                  <a:pt x="2576507" y="274861"/>
                  <a:pt x="2575477" y="276234"/>
                  <a:pt x="2574190" y="276234"/>
                </a:cubicBezTo>
                <a:cubicBezTo>
                  <a:pt x="2574190" y="276234"/>
                  <a:pt x="2574061" y="276234"/>
                  <a:pt x="2574061" y="276234"/>
                </a:cubicBezTo>
                <a:cubicBezTo>
                  <a:pt x="2572774" y="276234"/>
                  <a:pt x="2571744" y="274861"/>
                  <a:pt x="2571744" y="272973"/>
                </a:cubicBezTo>
                <a:cubicBezTo>
                  <a:pt x="2571744" y="271255"/>
                  <a:pt x="2572774" y="269882"/>
                  <a:pt x="2574190" y="269882"/>
                </a:cubicBezTo>
                <a:close/>
                <a:moveTo>
                  <a:pt x="1327150" y="261943"/>
                </a:moveTo>
                <a:cubicBezTo>
                  <a:pt x="1328027" y="261943"/>
                  <a:pt x="1328738" y="262654"/>
                  <a:pt x="1328738" y="263531"/>
                </a:cubicBezTo>
                <a:cubicBezTo>
                  <a:pt x="1328738" y="264408"/>
                  <a:pt x="1328027" y="265119"/>
                  <a:pt x="1327150" y="265119"/>
                </a:cubicBezTo>
                <a:cubicBezTo>
                  <a:pt x="1326273" y="265119"/>
                  <a:pt x="1325562" y="264408"/>
                  <a:pt x="1325562" y="263531"/>
                </a:cubicBezTo>
                <a:cubicBezTo>
                  <a:pt x="1325562" y="262654"/>
                  <a:pt x="1326273" y="261943"/>
                  <a:pt x="1327150" y="261943"/>
                </a:cubicBezTo>
                <a:close/>
                <a:moveTo>
                  <a:pt x="1732674" y="258771"/>
                </a:moveTo>
                <a:cubicBezTo>
                  <a:pt x="1742757" y="258771"/>
                  <a:pt x="1750854" y="266902"/>
                  <a:pt x="1751007" y="277029"/>
                </a:cubicBezTo>
                <a:cubicBezTo>
                  <a:pt x="1751007" y="287155"/>
                  <a:pt x="1742910" y="295286"/>
                  <a:pt x="1732827" y="295286"/>
                </a:cubicBezTo>
                <a:cubicBezTo>
                  <a:pt x="1722744" y="295286"/>
                  <a:pt x="1714647" y="287155"/>
                  <a:pt x="1714647" y="277180"/>
                </a:cubicBezTo>
                <a:cubicBezTo>
                  <a:pt x="1714494" y="267057"/>
                  <a:pt x="1722591" y="258771"/>
                  <a:pt x="1732674" y="258771"/>
                </a:cubicBezTo>
                <a:close/>
                <a:moveTo>
                  <a:pt x="2454269" y="250833"/>
                </a:moveTo>
                <a:cubicBezTo>
                  <a:pt x="2455262" y="250833"/>
                  <a:pt x="2455857" y="251627"/>
                  <a:pt x="2455857" y="252419"/>
                </a:cubicBezTo>
                <a:cubicBezTo>
                  <a:pt x="2455857" y="253413"/>
                  <a:pt x="2455262" y="254009"/>
                  <a:pt x="2454269" y="254009"/>
                </a:cubicBezTo>
                <a:cubicBezTo>
                  <a:pt x="2453476" y="254009"/>
                  <a:pt x="2452682" y="253413"/>
                  <a:pt x="2452682" y="252419"/>
                </a:cubicBezTo>
                <a:cubicBezTo>
                  <a:pt x="2452682" y="251627"/>
                  <a:pt x="2453277" y="250833"/>
                  <a:pt x="2454269" y="250833"/>
                </a:cubicBezTo>
                <a:close/>
                <a:moveTo>
                  <a:pt x="1851813" y="241308"/>
                </a:moveTo>
                <a:cubicBezTo>
                  <a:pt x="1859188" y="241308"/>
                  <a:pt x="1865307" y="247270"/>
                  <a:pt x="1865307" y="254804"/>
                </a:cubicBezTo>
                <a:cubicBezTo>
                  <a:pt x="1865307" y="262334"/>
                  <a:pt x="1859344" y="268296"/>
                  <a:pt x="1851813" y="268296"/>
                </a:cubicBezTo>
                <a:cubicBezTo>
                  <a:pt x="1844438" y="268296"/>
                  <a:pt x="1838319" y="262334"/>
                  <a:pt x="1838319" y="254960"/>
                </a:cubicBezTo>
                <a:cubicBezTo>
                  <a:pt x="1838319" y="247429"/>
                  <a:pt x="1844281" y="241308"/>
                  <a:pt x="1851813" y="241308"/>
                </a:cubicBezTo>
                <a:close/>
                <a:moveTo>
                  <a:pt x="2334501" y="234959"/>
                </a:moveTo>
                <a:cubicBezTo>
                  <a:pt x="2336618" y="234959"/>
                  <a:pt x="2338382" y="236370"/>
                  <a:pt x="2338382" y="238063"/>
                </a:cubicBezTo>
                <a:cubicBezTo>
                  <a:pt x="2338382" y="239896"/>
                  <a:pt x="2336618" y="241308"/>
                  <a:pt x="2334501" y="241308"/>
                </a:cubicBezTo>
                <a:cubicBezTo>
                  <a:pt x="2334325" y="241308"/>
                  <a:pt x="2334325" y="241308"/>
                  <a:pt x="2334325" y="241308"/>
                </a:cubicBezTo>
                <a:cubicBezTo>
                  <a:pt x="2332208" y="241308"/>
                  <a:pt x="2330444" y="239896"/>
                  <a:pt x="2330444" y="238205"/>
                </a:cubicBezTo>
                <a:cubicBezTo>
                  <a:pt x="2330444" y="236370"/>
                  <a:pt x="2332208" y="234959"/>
                  <a:pt x="2334501" y="234959"/>
                </a:cubicBezTo>
                <a:close/>
                <a:moveTo>
                  <a:pt x="1971669" y="228608"/>
                </a:moveTo>
                <a:cubicBezTo>
                  <a:pt x="1977826" y="228608"/>
                  <a:pt x="1982782" y="233565"/>
                  <a:pt x="1982782" y="239722"/>
                </a:cubicBezTo>
                <a:cubicBezTo>
                  <a:pt x="1982782" y="245877"/>
                  <a:pt x="1977826" y="250833"/>
                  <a:pt x="1971669" y="250833"/>
                </a:cubicBezTo>
                <a:cubicBezTo>
                  <a:pt x="1965512" y="250833"/>
                  <a:pt x="1960557" y="245877"/>
                  <a:pt x="1960557" y="239722"/>
                </a:cubicBezTo>
                <a:cubicBezTo>
                  <a:pt x="1960557" y="233565"/>
                  <a:pt x="1965512" y="228608"/>
                  <a:pt x="1971669" y="228608"/>
                </a:cubicBezTo>
                <a:close/>
                <a:moveTo>
                  <a:pt x="2213763" y="223847"/>
                </a:moveTo>
                <a:cubicBezTo>
                  <a:pt x="2217732" y="223847"/>
                  <a:pt x="2220907" y="227022"/>
                  <a:pt x="2220907" y="230989"/>
                </a:cubicBezTo>
                <a:cubicBezTo>
                  <a:pt x="2220907" y="234960"/>
                  <a:pt x="2217732" y="238133"/>
                  <a:pt x="2213763" y="238133"/>
                </a:cubicBezTo>
                <a:cubicBezTo>
                  <a:pt x="2209794" y="238133"/>
                  <a:pt x="2206619" y="234960"/>
                  <a:pt x="2206619" y="230989"/>
                </a:cubicBezTo>
                <a:cubicBezTo>
                  <a:pt x="2206619" y="227022"/>
                  <a:pt x="2209794" y="223847"/>
                  <a:pt x="2213763" y="223847"/>
                </a:cubicBezTo>
                <a:close/>
                <a:moveTo>
                  <a:pt x="2092319" y="220670"/>
                </a:moveTo>
                <a:cubicBezTo>
                  <a:pt x="2098476" y="220670"/>
                  <a:pt x="2103432" y="225626"/>
                  <a:pt x="2103432" y="231783"/>
                </a:cubicBezTo>
                <a:cubicBezTo>
                  <a:pt x="2103432" y="237792"/>
                  <a:pt x="2098476" y="242747"/>
                  <a:pt x="2092319" y="242897"/>
                </a:cubicBezTo>
                <a:cubicBezTo>
                  <a:pt x="2086162" y="242897"/>
                  <a:pt x="2081207" y="237942"/>
                  <a:pt x="2081207" y="231783"/>
                </a:cubicBezTo>
                <a:cubicBezTo>
                  <a:pt x="2081207" y="225626"/>
                  <a:pt x="2086162" y="220670"/>
                  <a:pt x="2092319" y="220670"/>
                </a:cubicBezTo>
                <a:close/>
                <a:moveTo>
                  <a:pt x="1440650" y="214318"/>
                </a:moveTo>
                <a:cubicBezTo>
                  <a:pt x="1443681" y="214318"/>
                  <a:pt x="1446207" y="216482"/>
                  <a:pt x="1446207" y="219080"/>
                </a:cubicBezTo>
                <a:cubicBezTo>
                  <a:pt x="1446207" y="221678"/>
                  <a:pt x="1443681" y="223843"/>
                  <a:pt x="1440650" y="223843"/>
                </a:cubicBezTo>
                <a:cubicBezTo>
                  <a:pt x="1437620" y="223843"/>
                  <a:pt x="1435094" y="221822"/>
                  <a:pt x="1435094" y="219080"/>
                </a:cubicBezTo>
                <a:cubicBezTo>
                  <a:pt x="1435094" y="216482"/>
                  <a:pt x="1437451" y="214462"/>
                  <a:pt x="1440650" y="214318"/>
                </a:cubicBezTo>
                <a:close/>
                <a:moveTo>
                  <a:pt x="1555744" y="177805"/>
                </a:moveTo>
                <a:cubicBezTo>
                  <a:pt x="1558342" y="177805"/>
                  <a:pt x="1560507" y="179856"/>
                  <a:pt x="1560507" y="182494"/>
                </a:cubicBezTo>
                <a:cubicBezTo>
                  <a:pt x="1560507" y="185278"/>
                  <a:pt x="1558486" y="187330"/>
                  <a:pt x="1555889" y="187330"/>
                </a:cubicBezTo>
                <a:cubicBezTo>
                  <a:pt x="1555744" y="187330"/>
                  <a:pt x="1555744" y="187330"/>
                  <a:pt x="1555744" y="187330"/>
                </a:cubicBezTo>
                <a:cubicBezTo>
                  <a:pt x="1553147" y="187330"/>
                  <a:pt x="1551126" y="185278"/>
                  <a:pt x="1551126" y="182640"/>
                </a:cubicBezTo>
                <a:cubicBezTo>
                  <a:pt x="1550982" y="179856"/>
                  <a:pt x="1553147" y="177805"/>
                  <a:pt x="1555744" y="177805"/>
                </a:cubicBezTo>
                <a:close/>
                <a:moveTo>
                  <a:pt x="2632863" y="147642"/>
                </a:moveTo>
                <a:cubicBezTo>
                  <a:pt x="2633301" y="147642"/>
                  <a:pt x="2633657" y="147998"/>
                  <a:pt x="2633657" y="148436"/>
                </a:cubicBezTo>
                <a:cubicBezTo>
                  <a:pt x="2633657" y="148874"/>
                  <a:pt x="2633301" y="149230"/>
                  <a:pt x="2632863" y="149230"/>
                </a:cubicBezTo>
                <a:cubicBezTo>
                  <a:pt x="2632424" y="149230"/>
                  <a:pt x="2632069" y="148874"/>
                  <a:pt x="2632069" y="148436"/>
                </a:cubicBezTo>
                <a:cubicBezTo>
                  <a:pt x="2632069" y="147998"/>
                  <a:pt x="2632424" y="147642"/>
                  <a:pt x="2632863" y="147642"/>
                </a:cubicBezTo>
                <a:close/>
                <a:moveTo>
                  <a:pt x="1673141" y="142880"/>
                </a:moveTo>
                <a:cubicBezTo>
                  <a:pt x="1673141" y="142880"/>
                  <a:pt x="1673141" y="142880"/>
                  <a:pt x="1673296" y="142880"/>
                </a:cubicBezTo>
                <a:cubicBezTo>
                  <a:pt x="1678407" y="142880"/>
                  <a:pt x="1682744" y="146713"/>
                  <a:pt x="1682744" y="151540"/>
                </a:cubicBezTo>
                <a:cubicBezTo>
                  <a:pt x="1682744" y="156367"/>
                  <a:pt x="1678562" y="160343"/>
                  <a:pt x="1673296" y="160343"/>
                </a:cubicBezTo>
                <a:cubicBezTo>
                  <a:pt x="1673141" y="160343"/>
                  <a:pt x="1673141" y="160343"/>
                  <a:pt x="1673141" y="160343"/>
                </a:cubicBezTo>
                <a:cubicBezTo>
                  <a:pt x="1668030" y="160343"/>
                  <a:pt x="1663694" y="156367"/>
                  <a:pt x="1663694" y="151540"/>
                </a:cubicBezTo>
                <a:cubicBezTo>
                  <a:pt x="1663694" y="146713"/>
                  <a:pt x="1667876" y="142880"/>
                  <a:pt x="1673141" y="142880"/>
                </a:cubicBezTo>
                <a:close/>
                <a:moveTo>
                  <a:pt x="1268407" y="141289"/>
                </a:moveTo>
                <a:cubicBezTo>
                  <a:pt x="1269466" y="141289"/>
                  <a:pt x="1269995" y="141686"/>
                  <a:pt x="1269995" y="142083"/>
                </a:cubicBezTo>
                <a:cubicBezTo>
                  <a:pt x="1269995" y="142612"/>
                  <a:pt x="1269466" y="142877"/>
                  <a:pt x="1268407" y="142877"/>
                </a:cubicBezTo>
                <a:cubicBezTo>
                  <a:pt x="1267613" y="142877"/>
                  <a:pt x="1266820" y="142612"/>
                  <a:pt x="1266820" y="142083"/>
                </a:cubicBezTo>
                <a:cubicBezTo>
                  <a:pt x="1266820" y="141686"/>
                  <a:pt x="1267613" y="141289"/>
                  <a:pt x="1268407" y="141289"/>
                </a:cubicBezTo>
                <a:close/>
                <a:moveTo>
                  <a:pt x="1791418" y="123830"/>
                </a:moveTo>
                <a:cubicBezTo>
                  <a:pt x="1793646" y="123830"/>
                  <a:pt x="1795457" y="125609"/>
                  <a:pt x="1795457" y="127798"/>
                </a:cubicBezTo>
                <a:cubicBezTo>
                  <a:pt x="1795457" y="129988"/>
                  <a:pt x="1793786" y="131767"/>
                  <a:pt x="1791558" y="131767"/>
                </a:cubicBezTo>
                <a:cubicBezTo>
                  <a:pt x="1791558" y="131767"/>
                  <a:pt x="1791558" y="131767"/>
                  <a:pt x="1791418" y="131767"/>
                </a:cubicBezTo>
                <a:cubicBezTo>
                  <a:pt x="1789329" y="131767"/>
                  <a:pt x="1787519" y="129988"/>
                  <a:pt x="1787519" y="127798"/>
                </a:cubicBezTo>
                <a:cubicBezTo>
                  <a:pt x="1787519" y="125609"/>
                  <a:pt x="1789190" y="123830"/>
                  <a:pt x="1791418" y="123830"/>
                </a:cubicBezTo>
                <a:close/>
                <a:moveTo>
                  <a:pt x="2513801" y="123829"/>
                </a:moveTo>
                <a:cubicBezTo>
                  <a:pt x="2514239" y="123829"/>
                  <a:pt x="2514595" y="124185"/>
                  <a:pt x="2514595" y="124623"/>
                </a:cubicBezTo>
                <a:cubicBezTo>
                  <a:pt x="2514595" y="125061"/>
                  <a:pt x="2514239" y="125417"/>
                  <a:pt x="2513801" y="125417"/>
                </a:cubicBezTo>
                <a:cubicBezTo>
                  <a:pt x="2513362" y="125417"/>
                  <a:pt x="2513007" y="125061"/>
                  <a:pt x="2513007" y="124623"/>
                </a:cubicBezTo>
                <a:cubicBezTo>
                  <a:pt x="2513007" y="124185"/>
                  <a:pt x="2513362" y="123829"/>
                  <a:pt x="2513801" y="123829"/>
                </a:cubicBezTo>
                <a:close/>
                <a:moveTo>
                  <a:pt x="2394738" y="107954"/>
                </a:moveTo>
                <a:cubicBezTo>
                  <a:pt x="2395267" y="107954"/>
                  <a:pt x="2395532" y="108351"/>
                  <a:pt x="2395532" y="108748"/>
                </a:cubicBezTo>
                <a:cubicBezTo>
                  <a:pt x="2395532" y="109277"/>
                  <a:pt x="2395267" y="109542"/>
                  <a:pt x="2394738" y="109542"/>
                </a:cubicBezTo>
                <a:cubicBezTo>
                  <a:pt x="2394341" y="109542"/>
                  <a:pt x="2393944" y="109277"/>
                  <a:pt x="2393944" y="108748"/>
                </a:cubicBezTo>
                <a:cubicBezTo>
                  <a:pt x="2393944" y="108351"/>
                  <a:pt x="2394341" y="107954"/>
                  <a:pt x="2394738" y="107954"/>
                </a:cubicBezTo>
                <a:close/>
                <a:moveTo>
                  <a:pt x="1910550" y="104779"/>
                </a:moveTo>
                <a:cubicBezTo>
                  <a:pt x="1913567" y="104779"/>
                  <a:pt x="1916107" y="107195"/>
                  <a:pt x="1916107" y="110255"/>
                </a:cubicBezTo>
                <a:cubicBezTo>
                  <a:pt x="1916107" y="113476"/>
                  <a:pt x="1913726" y="115892"/>
                  <a:pt x="1910709" y="115892"/>
                </a:cubicBezTo>
                <a:cubicBezTo>
                  <a:pt x="1910550" y="115892"/>
                  <a:pt x="1910550" y="115892"/>
                  <a:pt x="1910550" y="115892"/>
                </a:cubicBezTo>
                <a:cubicBezTo>
                  <a:pt x="1907534" y="115892"/>
                  <a:pt x="1904994" y="113476"/>
                  <a:pt x="1904994" y="110416"/>
                </a:cubicBezTo>
                <a:cubicBezTo>
                  <a:pt x="1904994" y="107356"/>
                  <a:pt x="1907534" y="104779"/>
                  <a:pt x="1910550" y="104779"/>
                </a:cubicBezTo>
                <a:close/>
                <a:moveTo>
                  <a:pt x="2273358" y="96842"/>
                </a:moveTo>
                <a:cubicBezTo>
                  <a:pt x="2274247" y="96842"/>
                  <a:pt x="2274882" y="97604"/>
                  <a:pt x="2274882" y="98493"/>
                </a:cubicBezTo>
                <a:cubicBezTo>
                  <a:pt x="2274882" y="99255"/>
                  <a:pt x="2274247" y="100017"/>
                  <a:pt x="2273358" y="100017"/>
                </a:cubicBezTo>
                <a:cubicBezTo>
                  <a:pt x="2272469" y="100017"/>
                  <a:pt x="2271834" y="99255"/>
                  <a:pt x="2271707" y="98493"/>
                </a:cubicBezTo>
                <a:cubicBezTo>
                  <a:pt x="2271707" y="97604"/>
                  <a:pt x="2272469" y="96842"/>
                  <a:pt x="2273358" y="96842"/>
                </a:cubicBezTo>
                <a:close/>
                <a:moveTo>
                  <a:pt x="1381026" y="96839"/>
                </a:moveTo>
                <a:cubicBezTo>
                  <a:pt x="1381960" y="96839"/>
                  <a:pt x="1382707" y="97136"/>
                  <a:pt x="1382707" y="97633"/>
                </a:cubicBezTo>
                <a:cubicBezTo>
                  <a:pt x="1382707" y="98129"/>
                  <a:pt x="1381960" y="98427"/>
                  <a:pt x="1381213" y="98427"/>
                </a:cubicBezTo>
                <a:cubicBezTo>
                  <a:pt x="1381213" y="98427"/>
                  <a:pt x="1381213" y="98427"/>
                  <a:pt x="1381026" y="98427"/>
                </a:cubicBezTo>
                <a:cubicBezTo>
                  <a:pt x="1380279" y="98427"/>
                  <a:pt x="1379532" y="98030"/>
                  <a:pt x="1379532" y="97633"/>
                </a:cubicBezTo>
                <a:cubicBezTo>
                  <a:pt x="1379532" y="97136"/>
                  <a:pt x="1380279" y="96839"/>
                  <a:pt x="1381026" y="96839"/>
                </a:cubicBezTo>
                <a:close/>
                <a:moveTo>
                  <a:pt x="2031994" y="95254"/>
                </a:moveTo>
                <a:cubicBezTo>
                  <a:pt x="2034592" y="95254"/>
                  <a:pt x="2036757" y="97306"/>
                  <a:pt x="2036757" y="99944"/>
                </a:cubicBezTo>
                <a:cubicBezTo>
                  <a:pt x="2036757" y="102581"/>
                  <a:pt x="2034592" y="104779"/>
                  <a:pt x="2031994" y="104779"/>
                </a:cubicBezTo>
                <a:cubicBezTo>
                  <a:pt x="2029397" y="104779"/>
                  <a:pt x="2027232" y="102728"/>
                  <a:pt x="2027232" y="100090"/>
                </a:cubicBezTo>
                <a:cubicBezTo>
                  <a:pt x="2027232" y="97306"/>
                  <a:pt x="2029397" y="95254"/>
                  <a:pt x="2031994" y="95254"/>
                </a:cubicBezTo>
                <a:close/>
                <a:moveTo>
                  <a:pt x="2152644" y="92079"/>
                </a:moveTo>
                <a:cubicBezTo>
                  <a:pt x="2154397" y="92079"/>
                  <a:pt x="2155819" y="93857"/>
                  <a:pt x="2155819" y="96048"/>
                </a:cubicBezTo>
                <a:cubicBezTo>
                  <a:pt x="2155819" y="98240"/>
                  <a:pt x="2154397" y="100017"/>
                  <a:pt x="2152644" y="100017"/>
                </a:cubicBezTo>
                <a:cubicBezTo>
                  <a:pt x="2150891" y="100017"/>
                  <a:pt x="2149469" y="98240"/>
                  <a:pt x="2149469" y="96048"/>
                </a:cubicBezTo>
                <a:cubicBezTo>
                  <a:pt x="2149469" y="93857"/>
                  <a:pt x="2150891" y="92079"/>
                  <a:pt x="2152644" y="92079"/>
                </a:cubicBezTo>
                <a:close/>
                <a:moveTo>
                  <a:pt x="1496118" y="57151"/>
                </a:moveTo>
                <a:cubicBezTo>
                  <a:pt x="1497452" y="57151"/>
                  <a:pt x="1498404" y="58143"/>
                  <a:pt x="1498404" y="59532"/>
                </a:cubicBezTo>
                <a:cubicBezTo>
                  <a:pt x="1498595" y="60921"/>
                  <a:pt x="1497452" y="61913"/>
                  <a:pt x="1496118" y="61913"/>
                </a:cubicBezTo>
                <a:cubicBezTo>
                  <a:pt x="1494784" y="61913"/>
                  <a:pt x="1493832" y="60921"/>
                  <a:pt x="1493832" y="59532"/>
                </a:cubicBezTo>
                <a:cubicBezTo>
                  <a:pt x="1493832" y="58143"/>
                  <a:pt x="1494784" y="57151"/>
                  <a:pt x="1496118" y="57151"/>
                </a:cubicBezTo>
                <a:close/>
                <a:moveTo>
                  <a:pt x="1612894" y="23813"/>
                </a:moveTo>
                <a:cubicBezTo>
                  <a:pt x="1614557" y="23813"/>
                  <a:pt x="1615918" y="25207"/>
                  <a:pt x="1615918" y="27066"/>
                </a:cubicBezTo>
                <a:cubicBezTo>
                  <a:pt x="1616069" y="28770"/>
                  <a:pt x="1614557" y="30163"/>
                  <a:pt x="1612894" y="30163"/>
                </a:cubicBezTo>
                <a:cubicBezTo>
                  <a:pt x="1611231" y="30163"/>
                  <a:pt x="1609719" y="28770"/>
                  <a:pt x="1609719" y="27066"/>
                </a:cubicBezTo>
                <a:cubicBezTo>
                  <a:pt x="1609719" y="25207"/>
                  <a:pt x="1611231" y="23813"/>
                  <a:pt x="1612894" y="23813"/>
                </a:cubicBezTo>
                <a:close/>
                <a:moveTo>
                  <a:pt x="1730294" y="0"/>
                </a:moveTo>
                <a:cubicBezTo>
                  <a:pt x="1731201" y="0"/>
                  <a:pt x="1731957" y="635"/>
                  <a:pt x="1731957" y="1588"/>
                </a:cubicBezTo>
                <a:cubicBezTo>
                  <a:pt x="1731957" y="2540"/>
                  <a:pt x="1731201" y="3175"/>
                  <a:pt x="1730445" y="3175"/>
                </a:cubicBezTo>
                <a:cubicBezTo>
                  <a:pt x="1730294" y="3175"/>
                  <a:pt x="1730294" y="3175"/>
                  <a:pt x="1730294" y="3175"/>
                </a:cubicBezTo>
                <a:cubicBezTo>
                  <a:pt x="1729538" y="3175"/>
                  <a:pt x="1728782" y="2540"/>
                  <a:pt x="1728782" y="1588"/>
                </a:cubicBezTo>
                <a:cubicBezTo>
                  <a:pt x="1728782" y="635"/>
                  <a:pt x="1729538" y="0"/>
                  <a:pt x="1730294" y="0"/>
                </a:cubicBezTo>
                <a:close/>
              </a:path>
            </a:pathLst>
          </a:custGeom>
          <a:gradFill flip="none" rotWithShape="1">
            <a:gsLst>
              <a:gs pos="0">
                <a:schemeClr val="bg1">
                  <a:lumMod val="85000"/>
                  <a:alpha val="50000"/>
                </a:schemeClr>
              </a:gs>
              <a:gs pos="100000">
                <a:schemeClr val="bg1">
                  <a:alpha val="0"/>
                  <a:lumMod val="80000"/>
                </a:scheme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noAutofit/>
          </a:bodyPr>
          <a:lstStyle/>
          <a:p>
            <a:endParaRPr lang="zh-CN" altLang="en-US"/>
          </a:p>
        </p:txBody>
      </p:sp>
      <p:pic>
        <p:nvPicPr>
          <p:cNvPr id="9" name="图片 8">
            <a:extLst>
              <a:ext uri="{FF2B5EF4-FFF2-40B4-BE49-F238E27FC236}">
                <a16:creationId xmlns:a16="http://schemas.microsoft.com/office/drawing/2014/main" id="{BA46AACE-89CA-5506-272A-0655E5B56675}"/>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20"/>
                    </a14:imgEffect>
                  </a14:imgLayer>
                </a14:imgProps>
              </a:ext>
            </a:extLst>
          </a:blip>
          <a:srcRect l="4076" r="66088"/>
          <a:stretch>
            <a:fillRect/>
          </a:stretch>
        </p:blipFill>
        <p:spPr>
          <a:xfrm>
            <a:off x="1028701" y="-297"/>
            <a:ext cx="3292377" cy="6858594"/>
          </a:xfrm>
          <a:custGeom>
            <a:avLst/>
            <a:gdLst>
              <a:gd name="connsiteX0" fmla="*/ 1337520 w 3292377"/>
              <a:gd name="connsiteY0" fmla="*/ 0 h 6858594"/>
              <a:gd name="connsiteX1" fmla="*/ 3292377 w 3292377"/>
              <a:gd name="connsiteY1" fmla="*/ 0 h 6858594"/>
              <a:gd name="connsiteX2" fmla="*/ 3226590 w 3292377"/>
              <a:gd name="connsiteY2" fmla="*/ 33694 h 6858594"/>
              <a:gd name="connsiteX3" fmla="*/ 1205612 w 3292377"/>
              <a:gd name="connsiteY3" fmla="*/ 3429297 h 6858594"/>
              <a:gd name="connsiteX4" fmla="*/ 3226590 w 3292377"/>
              <a:gd name="connsiteY4" fmla="*/ 6824900 h 6858594"/>
              <a:gd name="connsiteX5" fmla="*/ 3292377 w 3292377"/>
              <a:gd name="connsiteY5" fmla="*/ 6858594 h 6858594"/>
              <a:gd name="connsiteX6" fmla="*/ 1337520 w 3292377"/>
              <a:gd name="connsiteY6" fmla="*/ 6858594 h 6858594"/>
              <a:gd name="connsiteX7" fmla="*/ 1316393 w 3292377"/>
              <a:gd name="connsiteY7" fmla="*/ 6836435 h 6858594"/>
              <a:gd name="connsiteX8" fmla="*/ 0 w 3292377"/>
              <a:gd name="connsiteY8" fmla="*/ 3429297 h 6858594"/>
              <a:gd name="connsiteX9" fmla="*/ 1316393 w 3292377"/>
              <a:gd name="connsiteY9" fmla="*/ 22159 h 6858594"/>
              <a:gd name="connsiteX10" fmla="*/ 1337520 w 3292377"/>
              <a:gd name="connsiteY10" fmla="*/ 0 h 685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377" h="6858594">
                <a:moveTo>
                  <a:pt x="1337520" y="0"/>
                </a:moveTo>
                <a:lnTo>
                  <a:pt x="3292377" y="0"/>
                </a:lnTo>
                <a:lnTo>
                  <a:pt x="3226590" y="33694"/>
                </a:lnTo>
                <a:cubicBezTo>
                  <a:pt x="2022805" y="687630"/>
                  <a:pt x="1205612" y="1963031"/>
                  <a:pt x="1205612" y="3429297"/>
                </a:cubicBezTo>
                <a:cubicBezTo>
                  <a:pt x="1205612" y="4895564"/>
                  <a:pt x="2022805" y="6170965"/>
                  <a:pt x="3226590" y="6824900"/>
                </a:cubicBezTo>
                <a:lnTo>
                  <a:pt x="3292377" y="6858594"/>
                </a:lnTo>
                <a:lnTo>
                  <a:pt x="1337520" y="6858594"/>
                </a:lnTo>
                <a:lnTo>
                  <a:pt x="1316393" y="6836435"/>
                </a:lnTo>
                <a:cubicBezTo>
                  <a:pt x="498495" y="5936548"/>
                  <a:pt x="0" y="4741138"/>
                  <a:pt x="0" y="3429297"/>
                </a:cubicBezTo>
                <a:cubicBezTo>
                  <a:pt x="0" y="2117457"/>
                  <a:pt x="498495" y="922046"/>
                  <a:pt x="1316393" y="22159"/>
                </a:cubicBezTo>
                <a:lnTo>
                  <a:pt x="1337520" y="0"/>
                </a:lnTo>
                <a:close/>
              </a:path>
            </a:pathLst>
          </a:custGeom>
        </p:spPr>
      </p:pic>
      <p:sp>
        <p:nvSpPr>
          <p:cNvPr id="11" name="任意多边形: 形状 10">
            <a:extLst>
              <a:ext uri="{FF2B5EF4-FFF2-40B4-BE49-F238E27FC236}">
                <a16:creationId xmlns:a16="http://schemas.microsoft.com/office/drawing/2014/main" id="{A3A9FC0E-0178-B234-24EF-48A35EAF4DD4}"/>
              </a:ext>
            </a:extLst>
          </p:cNvPr>
          <p:cNvSpPr/>
          <p:nvPr userDrawn="1"/>
        </p:nvSpPr>
        <p:spPr>
          <a:xfrm>
            <a:off x="1028700" y="0"/>
            <a:ext cx="10134600" cy="6858000"/>
          </a:xfrm>
          <a:custGeom>
            <a:avLst/>
            <a:gdLst>
              <a:gd name="connsiteX0" fmla="*/ 6842803 w 10134600"/>
              <a:gd name="connsiteY0" fmla="*/ 0 h 6858000"/>
              <a:gd name="connsiteX1" fmla="*/ 8797364 w 10134600"/>
              <a:gd name="connsiteY1" fmla="*/ 0 h 6858000"/>
              <a:gd name="connsiteX2" fmla="*/ 8818207 w 10134600"/>
              <a:gd name="connsiteY2" fmla="*/ 21862 h 6858000"/>
              <a:gd name="connsiteX3" fmla="*/ 10134600 w 10134600"/>
              <a:gd name="connsiteY3" fmla="*/ 3429000 h 6858000"/>
              <a:gd name="connsiteX4" fmla="*/ 8818207 w 10134600"/>
              <a:gd name="connsiteY4" fmla="*/ 6836138 h 6858000"/>
              <a:gd name="connsiteX5" fmla="*/ 8797364 w 10134600"/>
              <a:gd name="connsiteY5" fmla="*/ 6858000 h 6858000"/>
              <a:gd name="connsiteX6" fmla="*/ 6842803 w 10134600"/>
              <a:gd name="connsiteY6" fmla="*/ 6858000 h 6858000"/>
              <a:gd name="connsiteX7" fmla="*/ 6908010 w 10134600"/>
              <a:gd name="connsiteY7" fmla="*/ 6824603 h 6858000"/>
              <a:gd name="connsiteX8" fmla="*/ 8928988 w 10134600"/>
              <a:gd name="connsiteY8" fmla="*/ 3429000 h 6858000"/>
              <a:gd name="connsiteX9" fmla="*/ 6908010 w 10134600"/>
              <a:gd name="connsiteY9" fmla="*/ 33397 h 6858000"/>
              <a:gd name="connsiteX10" fmla="*/ 1337236 w 10134600"/>
              <a:gd name="connsiteY10" fmla="*/ 0 h 6858000"/>
              <a:gd name="connsiteX11" fmla="*/ 3291798 w 10134600"/>
              <a:gd name="connsiteY11" fmla="*/ 0 h 6858000"/>
              <a:gd name="connsiteX12" fmla="*/ 3226591 w 10134600"/>
              <a:gd name="connsiteY12" fmla="*/ 33397 h 6858000"/>
              <a:gd name="connsiteX13" fmla="*/ 1205612 w 10134600"/>
              <a:gd name="connsiteY13" fmla="*/ 3429000 h 6858000"/>
              <a:gd name="connsiteX14" fmla="*/ 3226591 w 10134600"/>
              <a:gd name="connsiteY14" fmla="*/ 6824603 h 6858000"/>
              <a:gd name="connsiteX15" fmla="*/ 3291798 w 10134600"/>
              <a:gd name="connsiteY15" fmla="*/ 6858000 h 6858000"/>
              <a:gd name="connsiteX16" fmla="*/ 1337236 w 10134600"/>
              <a:gd name="connsiteY16" fmla="*/ 6858000 h 6858000"/>
              <a:gd name="connsiteX17" fmla="*/ 1316393 w 10134600"/>
              <a:gd name="connsiteY17" fmla="*/ 6836138 h 6858000"/>
              <a:gd name="connsiteX18" fmla="*/ 0 w 10134600"/>
              <a:gd name="connsiteY18" fmla="*/ 3429000 h 6858000"/>
              <a:gd name="connsiteX19" fmla="*/ 1316393 w 10134600"/>
              <a:gd name="connsiteY19" fmla="*/ 218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34600" h="6858000">
                <a:moveTo>
                  <a:pt x="6842803" y="0"/>
                </a:moveTo>
                <a:lnTo>
                  <a:pt x="8797364" y="0"/>
                </a:lnTo>
                <a:lnTo>
                  <a:pt x="8818207" y="21862"/>
                </a:lnTo>
                <a:cubicBezTo>
                  <a:pt x="9636105" y="921749"/>
                  <a:pt x="10134600" y="2117160"/>
                  <a:pt x="10134600" y="3429000"/>
                </a:cubicBezTo>
                <a:cubicBezTo>
                  <a:pt x="10134600" y="4740841"/>
                  <a:pt x="9636105" y="5936251"/>
                  <a:pt x="8818207" y="6836138"/>
                </a:cubicBezTo>
                <a:lnTo>
                  <a:pt x="8797364" y="6858000"/>
                </a:lnTo>
                <a:lnTo>
                  <a:pt x="6842803" y="6858000"/>
                </a:lnTo>
                <a:lnTo>
                  <a:pt x="6908010" y="6824603"/>
                </a:lnTo>
                <a:cubicBezTo>
                  <a:pt x="8111795" y="6170668"/>
                  <a:pt x="8928988" y="4895267"/>
                  <a:pt x="8928988" y="3429000"/>
                </a:cubicBezTo>
                <a:cubicBezTo>
                  <a:pt x="8928988" y="1962734"/>
                  <a:pt x="8111795" y="687333"/>
                  <a:pt x="6908010" y="33397"/>
                </a:cubicBezTo>
                <a:close/>
                <a:moveTo>
                  <a:pt x="1337236" y="0"/>
                </a:moveTo>
                <a:lnTo>
                  <a:pt x="3291798" y="0"/>
                </a:lnTo>
                <a:lnTo>
                  <a:pt x="3226591" y="33397"/>
                </a:lnTo>
                <a:cubicBezTo>
                  <a:pt x="2022805" y="687333"/>
                  <a:pt x="1205612" y="1962734"/>
                  <a:pt x="1205612" y="3429000"/>
                </a:cubicBezTo>
                <a:cubicBezTo>
                  <a:pt x="1205612" y="4895267"/>
                  <a:pt x="2022805" y="6170668"/>
                  <a:pt x="3226591" y="6824603"/>
                </a:cubicBezTo>
                <a:lnTo>
                  <a:pt x="3291798" y="6858000"/>
                </a:lnTo>
                <a:lnTo>
                  <a:pt x="1337236" y="6858000"/>
                </a:lnTo>
                <a:lnTo>
                  <a:pt x="1316393" y="6836138"/>
                </a:lnTo>
                <a:cubicBezTo>
                  <a:pt x="498495" y="5936251"/>
                  <a:pt x="0" y="4740841"/>
                  <a:pt x="0" y="3429000"/>
                </a:cubicBezTo>
                <a:cubicBezTo>
                  <a:pt x="0" y="2117160"/>
                  <a:pt x="498495" y="921749"/>
                  <a:pt x="1316393" y="21862"/>
                </a:cubicBezTo>
                <a:close/>
              </a:path>
            </a:pathLst>
          </a:custGeom>
          <a:gradFill>
            <a:gsLst>
              <a:gs pos="0">
                <a:schemeClr val="accent1">
                  <a:lumMod val="5000"/>
                  <a:lumOff val="95000"/>
                  <a:alpha val="60000"/>
                </a:schemeClr>
              </a:gs>
              <a:gs pos="100000">
                <a:schemeClr val="accent1">
                  <a:lumMod val="20000"/>
                  <a:lumOff val="80000"/>
                  <a:alpha val="60000"/>
                </a:schemeClr>
              </a:gs>
            </a:gsLst>
            <a:lin ang="5400000" scaled="1"/>
          </a:gradFill>
          <a:ln w="19050" cap="flat" cmpd="sng" algn="ctr">
            <a:gradFill>
              <a:gsLst>
                <a:gs pos="0">
                  <a:schemeClr val="bg1"/>
                </a:gs>
                <a:gs pos="100000">
                  <a:schemeClr val="accent1">
                    <a:lumMod val="20000"/>
                    <a:lumOff val="80000"/>
                  </a:schemeClr>
                </a:gs>
              </a:gsLst>
              <a:lin ang="5400000" scaled="1"/>
            </a:gradFill>
            <a:prstDash val="solid"/>
            <a:miter lim="800000"/>
          </a:ln>
          <a:effectLst>
            <a:outerShdw blurRad="889000" dist="38100" dir="5400000" algn="t" rotWithShape="0">
              <a:schemeClr val="accent1">
                <a:lumMod val="40000"/>
                <a:lumOff val="6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任意多边形: 形状 12">
            <a:extLst>
              <a:ext uri="{FF2B5EF4-FFF2-40B4-BE49-F238E27FC236}">
                <a16:creationId xmlns:a16="http://schemas.microsoft.com/office/drawing/2014/main" id="{192CBADB-3719-2ED6-A73B-23BEBAFCE0EB}"/>
              </a:ext>
            </a:extLst>
          </p:cNvPr>
          <p:cNvSpPr/>
          <p:nvPr userDrawn="1"/>
        </p:nvSpPr>
        <p:spPr>
          <a:xfrm>
            <a:off x="2028371" y="0"/>
            <a:ext cx="8135258" cy="6858000"/>
          </a:xfrm>
          <a:custGeom>
            <a:avLst/>
            <a:gdLst>
              <a:gd name="connsiteX0" fmla="*/ 5824834 w 8135258"/>
              <a:gd name="connsiteY0" fmla="*/ 0 h 6858000"/>
              <a:gd name="connsiteX1" fmla="*/ 6254437 w 8135258"/>
              <a:gd name="connsiteY1" fmla="*/ 0 h 6858000"/>
              <a:gd name="connsiteX2" fmla="*/ 6341879 w 8135258"/>
              <a:gd name="connsiteY2" fmla="*/ 56058 h 6858000"/>
              <a:gd name="connsiteX3" fmla="*/ 8135258 w 8135258"/>
              <a:gd name="connsiteY3" fmla="*/ 3429000 h 6858000"/>
              <a:gd name="connsiteX4" fmla="*/ 6341879 w 8135258"/>
              <a:gd name="connsiteY4" fmla="*/ 6801942 h 6858000"/>
              <a:gd name="connsiteX5" fmla="*/ 6254437 w 8135258"/>
              <a:gd name="connsiteY5" fmla="*/ 6858000 h 6858000"/>
              <a:gd name="connsiteX6" fmla="*/ 5824834 w 8135258"/>
              <a:gd name="connsiteY6" fmla="*/ 6858000 h 6858000"/>
              <a:gd name="connsiteX7" fmla="*/ 5904363 w 8135258"/>
              <a:gd name="connsiteY7" fmla="*/ 6817268 h 6858000"/>
              <a:gd name="connsiteX8" fmla="*/ 7920975 w 8135258"/>
              <a:gd name="connsiteY8" fmla="*/ 3429000 h 6858000"/>
              <a:gd name="connsiteX9" fmla="*/ 5904363 w 8135258"/>
              <a:gd name="connsiteY9" fmla="*/ 40732 h 6858000"/>
              <a:gd name="connsiteX10" fmla="*/ 1880822 w 8135258"/>
              <a:gd name="connsiteY10" fmla="*/ 0 h 6858000"/>
              <a:gd name="connsiteX11" fmla="*/ 2310424 w 8135258"/>
              <a:gd name="connsiteY11" fmla="*/ 0 h 6858000"/>
              <a:gd name="connsiteX12" fmla="*/ 2230896 w 8135258"/>
              <a:gd name="connsiteY12" fmla="*/ 40732 h 6858000"/>
              <a:gd name="connsiteX13" fmla="*/ 214283 w 8135258"/>
              <a:gd name="connsiteY13" fmla="*/ 3429000 h 6858000"/>
              <a:gd name="connsiteX14" fmla="*/ 2230896 w 8135258"/>
              <a:gd name="connsiteY14" fmla="*/ 6817268 h 6858000"/>
              <a:gd name="connsiteX15" fmla="*/ 2310425 w 8135258"/>
              <a:gd name="connsiteY15" fmla="*/ 6858000 h 6858000"/>
              <a:gd name="connsiteX16" fmla="*/ 1880822 w 8135258"/>
              <a:gd name="connsiteY16" fmla="*/ 6858000 h 6858000"/>
              <a:gd name="connsiteX17" fmla="*/ 1793379 w 8135258"/>
              <a:gd name="connsiteY17" fmla="*/ 6801942 h 6858000"/>
              <a:gd name="connsiteX18" fmla="*/ 0 w 8135258"/>
              <a:gd name="connsiteY18" fmla="*/ 3429000 h 6858000"/>
              <a:gd name="connsiteX19" fmla="*/ 1793379 w 8135258"/>
              <a:gd name="connsiteY19" fmla="*/ 560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35258" h="6858000">
                <a:moveTo>
                  <a:pt x="5824834" y="0"/>
                </a:moveTo>
                <a:lnTo>
                  <a:pt x="6254437" y="0"/>
                </a:lnTo>
                <a:lnTo>
                  <a:pt x="6341879" y="56058"/>
                </a:lnTo>
                <a:cubicBezTo>
                  <a:pt x="7423875" y="787041"/>
                  <a:pt x="8135258" y="2024944"/>
                  <a:pt x="8135258" y="3429000"/>
                </a:cubicBezTo>
                <a:cubicBezTo>
                  <a:pt x="8135258" y="4833056"/>
                  <a:pt x="7423875" y="6070960"/>
                  <a:pt x="6341879" y="6801942"/>
                </a:cubicBezTo>
                <a:lnTo>
                  <a:pt x="6254437" y="6858000"/>
                </a:lnTo>
                <a:lnTo>
                  <a:pt x="5824834" y="6858000"/>
                </a:lnTo>
                <a:lnTo>
                  <a:pt x="5904363" y="6817268"/>
                </a:lnTo>
                <a:cubicBezTo>
                  <a:pt x="7105548" y="6164745"/>
                  <a:pt x="7920975" y="4892099"/>
                  <a:pt x="7920975" y="3429000"/>
                </a:cubicBezTo>
                <a:cubicBezTo>
                  <a:pt x="7920975" y="1965901"/>
                  <a:pt x="7105548" y="693255"/>
                  <a:pt x="5904363" y="40732"/>
                </a:cubicBezTo>
                <a:close/>
                <a:moveTo>
                  <a:pt x="1880822" y="0"/>
                </a:moveTo>
                <a:lnTo>
                  <a:pt x="2310424" y="0"/>
                </a:lnTo>
                <a:lnTo>
                  <a:pt x="2230896" y="40732"/>
                </a:lnTo>
                <a:cubicBezTo>
                  <a:pt x="1029711" y="693255"/>
                  <a:pt x="214283" y="1965901"/>
                  <a:pt x="214283" y="3429000"/>
                </a:cubicBezTo>
                <a:cubicBezTo>
                  <a:pt x="214283" y="4892099"/>
                  <a:pt x="1029711" y="6164745"/>
                  <a:pt x="2230896" y="6817268"/>
                </a:cubicBezTo>
                <a:lnTo>
                  <a:pt x="2310425" y="6858000"/>
                </a:lnTo>
                <a:lnTo>
                  <a:pt x="1880822" y="6858000"/>
                </a:lnTo>
                <a:lnTo>
                  <a:pt x="1793379" y="6801942"/>
                </a:lnTo>
                <a:cubicBezTo>
                  <a:pt x="711383" y="6070960"/>
                  <a:pt x="0" y="4833056"/>
                  <a:pt x="0" y="3429000"/>
                </a:cubicBezTo>
                <a:cubicBezTo>
                  <a:pt x="0" y="2024944"/>
                  <a:pt x="711383" y="787041"/>
                  <a:pt x="1793379" y="56058"/>
                </a:cubicBezTo>
                <a:close/>
              </a:path>
            </a:pathLst>
          </a:custGeom>
          <a:gradFill flip="none" rotWithShape="1">
            <a:gsLst>
              <a:gs pos="65000">
                <a:schemeClr val="accent1">
                  <a:alpha val="0"/>
                </a:schemeClr>
              </a:gs>
              <a:gs pos="35000">
                <a:schemeClr val="accent1">
                  <a:alpha val="0"/>
                </a:schemeClr>
              </a:gs>
              <a:gs pos="0">
                <a:schemeClr val="accent1"/>
              </a:gs>
              <a:gs pos="100000">
                <a:schemeClr val="accent1"/>
              </a:gs>
            </a:gsLst>
            <a:lin ang="2700000" scaled="1"/>
            <a:tileRect/>
          </a:gradFill>
          <a:ln w="19050" cap="flat" cmpd="sng" algn="ctr">
            <a:gradFill flip="none" rotWithShape="1">
              <a:gsLst>
                <a:gs pos="65000">
                  <a:srgbClr val="E3F4FE">
                    <a:alpha val="0"/>
                  </a:srgbClr>
                </a:gs>
                <a:gs pos="35000">
                  <a:srgbClr val="EBF7FE">
                    <a:alpha val="0"/>
                  </a:srgbClr>
                </a:gs>
                <a:gs pos="0">
                  <a:schemeClr val="accent1">
                    <a:lumMod val="20000"/>
                    <a:lumOff val="80000"/>
                  </a:schemeClr>
                </a:gs>
                <a:gs pos="100000">
                  <a:schemeClr val="accent1">
                    <a:lumMod val="20000"/>
                    <a:lumOff val="80000"/>
                  </a:schemeClr>
                </a:gs>
              </a:gsLst>
              <a:lin ang="2700000" scaled="1"/>
              <a:tileRect/>
            </a:gradFill>
            <a:prstDash val="solid"/>
            <a:miter lim="800000"/>
          </a:ln>
          <a:effectLst>
            <a:outerShdw blurRad="863600" dist="38100" dir="5400000" algn="t" rotWithShape="0">
              <a:schemeClr val="accent1">
                <a:lumMod val="60000"/>
                <a:lumOff val="40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圆: 空心 14">
            <a:extLst>
              <a:ext uri="{FF2B5EF4-FFF2-40B4-BE49-F238E27FC236}">
                <a16:creationId xmlns:a16="http://schemas.microsoft.com/office/drawing/2014/main" id="{7B28BA3A-B186-37E5-61A1-004FF227FF1B}"/>
              </a:ext>
            </a:extLst>
          </p:cNvPr>
          <p:cNvSpPr/>
          <p:nvPr userDrawn="1"/>
        </p:nvSpPr>
        <p:spPr>
          <a:xfrm>
            <a:off x="3900714" y="1233714"/>
            <a:ext cx="4390572" cy="4390572"/>
          </a:xfrm>
          <a:prstGeom prst="donut">
            <a:avLst>
              <a:gd name="adj" fmla="val 11896"/>
            </a:avLst>
          </a:prstGeom>
          <a:gradFill>
            <a:gsLst>
              <a:gs pos="0">
                <a:schemeClr val="accent1">
                  <a:lumMod val="5000"/>
                  <a:lumOff val="95000"/>
                  <a:alpha val="60000"/>
                </a:schemeClr>
              </a:gs>
              <a:gs pos="100000">
                <a:schemeClr val="accent1">
                  <a:alpha val="60000"/>
                  <a:lumMod val="7000"/>
                  <a:lumOff val="93000"/>
                </a:schemeClr>
              </a:gs>
            </a:gsLst>
            <a:lin ang="5400000" scaled="1"/>
          </a:gradFill>
          <a:ln w="19050" cap="flat" cmpd="sng" algn="ctr">
            <a:gradFill>
              <a:gsLst>
                <a:gs pos="0">
                  <a:schemeClr val="bg1"/>
                </a:gs>
                <a:gs pos="100000">
                  <a:schemeClr val="bg1"/>
                </a:gs>
              </a:gsLst>
              <a:lin ang="5400000" scaled="1"/>
            </a:gradFill>
            <a:prstDash val="solid"/>
            <a:miter lim="800000"/>
          </a:ln>
          <a:effectLst>
            <a:outerShdw blurRad="6350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椭圆 16">
            <a:extLst>
              <a:ext uri="{FF2B5EF4-FFF2-40B4-BE49-F238E27FC236}">
                <a16:creationId xmlns:a16="http://schemas.microsoft.com/office/drawing/2014/main" id="{ABDB87E5-C1EE-E9A5-5373-620029226266}"/>
              </a:ext>
            </a:extLst>
          </p:cNvPr>
          <p:cNvSpPr/>
          <p:nvPr userDrawn="1"/>
        </p:nvSpPr>
        <p:spPr>
          <a:xfrm>
            <a:off x="4267200" y="1600200"/>
            <a:ext cx="3657600" cy="3657600"/>
          </a:xfrm>
          <a:prstGeom prst="ellipse">
            <a:avLst/>
          </a:prstGeom>
          <a:gradFill>
            <a:gsLst>
              <a:gs pos="0">
                <a:schemeClr val="accent1">
                  <a:lumMod val="5000"/>
                  <a:lumOff val="95000"/>
                </a:schemeClr>
              </a:gs>
              <a:gs pos="100000">
                <a:schemeClr val="bg1"/>
              </a:gs>
            </a:gsLst>
            <a:lin ang="5400000" scaled="1"/>
          </a:gradFill>
          <a:ln w="19050" cap="flat" cmpd="sng" algn="ctr">
            <a:gradFill>
              <a:gsLst>
                <a:gs pos="0">
                  <a:schemeClr val="bg1"/>
                </a:gs>
                <a:gs pos="100000">
                  <a:schemeClr val="accent1">
                    <a:lumMod val="5000"/>
                    <a:lumOff val="95000"/>
                  </a:schemeClr>
                </a:gs>
              </a:gsLst>
              <a:lin ang="5400000" scaled="1"/>
            </a:gradFill>
            <a:prstDash val="solid"/>
            <a:miter lim="800000"/>
          </a:ln>
          <a:effectLst>
            <a:outerShdw blurRad="6350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33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623DB8-AE68-5775-2359-9FBAFFF0371C}"/>
              </a:ext>
            </a:extLst>
          </p:cNvPr>
          <p:cNvPicPr>
            <a:picLocks noChangeAspect="1"/>
          </p:cNvPicPr>
          <p:nvPr userDrawn="1"/>
        </p:nvPicPr>
        <p:blipFill>
          <a:blip r:embed="rId2">
            <a:alphaModFix amt="70000"/>
          </a:blip>
          <a:srcRect t="32265"/>
          <a:stretch>
            <a:fillRect/>
          </a:stretch>
        </p:blipFill>
        <p:spPr>
          <a:xfrm>
            <a:off x="9444387" y="0"/>
            <a:ext cx="2747613" cy="1631939"/>
          </a:xfrm>
          <a:custGeom>
            <a:avLst/>
            <a:gdLst>
              <a:gd name="connsiteX0" fmla="*/ 0 w 3267739"/>
              <a:gd name="connsiteY0" fmla="*/ 0 h 1940867"/>
              <a:gd name="connsiteX1" fmla="*/ 3267739 w 3267739"/>
              <a:gd name="connsiteY1" fmla="*/ 0 h 1940867"/>
              <a:gd name="connsiteX2" fmla="*/ 3267739 w 3267739"/>
              <a:gd name="connsiteY2" fmla="*/ 1940867 h 1940867"/>
              <a:gd name="connsiteX3" fmla="*/ 0 w 3267739"/>
              <a:gd name="connsiteY3" fmla="*/ 1940867 h 1940867"/>
            </a:gdLst>
            <a:ahLst/>
            <a:cxnLst>
              <a:cxn ang="0">
                <a:pos x="connsiteX0" y="connsiteY0"/>
              </a:cxn>
              <a:cxn ang="0">
                <a:pos x="connsiteX1" y="connsiteY1"/>
              </a:cxn>
              <a:cxn ang="0">
                <a:pos x="connsiteX2" y="connsiteY2"/>
              </a:cxn>
              <a:cxn ang="0">
                <a:pos x="connsiteX3" y="connsiteY3"/>
              </a:cxn>
            </a:cxnLst>
            <a:rect l="l" t="t" r="r" b="b"/>
            <a:pathLst>
              <a:path w="3267739" h="1940867">
                <a:moveTo>
                  <a:pt x="0" y="0"/>
                </a:moveTo>
                <a:lnTo>
                  <a:pt x="3267739" y="0"/>
                </a:lnTo>
                <a:lnTo>
                  <a:pt x="3267739" y="1940867"/>
                </a:lnTo>
                <a:lnTo>
                  <a:pt x="0" y="1940867"/>
                </a:lnTo>
                <a:close/>
              </a:path>
            </a:pathLst>
          </a:custGeom>
        </p:spPr>
      </p:pic>
      <p:sp>
        <p:nvSpPr>
          <p:cNvPr id="5" name="矩形 4">
            <a:extLst>
              <a:ext uri="{FF2B5EF4-FFF2-40B4-BE49-F238E27FC236}">
                <a16:creationId xmlns:a16="http://schemas.microsoft.com/office/drawing/2014/main" id="{E5F0426D-61D5-E24F-9199-2926D4E806B2}"/>
              </a:ext>
            </a:extLst>
          </p:cNvPr>
          <p:cNvSpPr/>
          <p:nvPr userDrawn="1"/>
        </p:nvSpPr>
        <p:spPr>
          <a:xfrm>
            <a:off x="814387" y="979096"/>
            <a:ext cx="942975" cy="72000"/>
          </a:xfrm>
          <a:prstGeom prst="rect">
            <a:avLst/>
          </a:prstGeom>
          <a:gradFill>
            <a:gsLst>
              <a:gs pos="0">
                <a:schemeClr val="accent1"/>
              </a:gs>
              <a:gs pos="100000">
                <a:schemeClr val="accent1">
                  <a:alpha val="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hlinkClick r:id="rId3"/>
            <a:extLst>
              <a:ext uri="{FF2B5EF4-FFF2-40B4-BE49-F238E27FC236}">
                <a16:creationId xmlns:a16="http://schemas.microsoft.com/office/drawing/2014/main" id="{195FD853-DD22-DDF0-25DD-B6283507BA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7875" y="551089"/>
            <a:ext cx="1828800" cy="243840"/>
          </a:xfrm>
          <a:prstGeom prst="rect">
            <a:avLst/>
          </a:prstGeom>
        </p:spPr>
      </p:pic>
      <p:sp>
        <p:nvSpPr>
          <p:cNvPr id="9" name="文本占位符 8">
            <a:extLst>
              <a:ext uri="{FF2B5EF4-FFF2-40B4-BE49-F238E27FC236}">
                <a16:creationId xmlns:a16="http://schemas.microsoft.com/office/drawing/2014/main" id="{EE22D72A-31DA-2C70-130B-FD82DE979CFC}"/>
              </a:ext>
            </a:extLst>
          </p:cNvPr>
          <p:cNvSpPr>
            <a:spLocks noGrp="1"/>
          </p:cNvSpPr>
          <p:nvPr>
            <p:ph type="body" sz="quarter" idx="10"/>
          </p:nvPr>
        </p:nvSpPr>
        <p:spPr>
          <a:xfrm>
            <a:off x="695324" y="532041"/>
            <a:ext cx="2924176" cy="430887"/>
          </a:xfrm>
          <a:prstGeom prst="rect">
            <a:avLst/>
          </a:prstGeom>
          <a:noFill/>
        </p:spPr>
        <p:txBody>
          <a:bodyPr wrap="square" lIns="0" tIns="0" rIns="0" bIns="0" rtlCol="0" anchor="t">
            <a:spAutoFit/>
          </a:bodyPr>
          <a:lstStyle>
            <a:lvl1pPr marL="0" indent="0">
              <a:lnSpc>
                <a:spcPct val="100000"/>
              </a:lnSpc>
              <a:spcBef>
                <a:spcPts val="0"/>
              </a:spcBef>
              <a:buNone/>
              <a:defRPr lang="en-US" sz="2800" dirty="0">
                <a:solidFill>
                  <a:schemeClr val="tx2"/>
                </a:solidFill>
                <a:latin typeface="+mj-ea"/>
                <a:ea typeface="+mj-ea"/>
              </a:defRPr>
            </a:lvl1pPr>
          </a:lstStyle>
          <a:p>
            <a:pPr marL="0" lvl="0" defTabSz="914400"/>
            <a:endParaRPr lang="en-US" dirty="0"/>
          </a:p>
        </p:txBody>
      </p:sp>
      <p:sp>
        <p:nvSpPr>
          <p:cNvPr id="2" name="矩形 1">
            <a:extLst>
              <a:ext uri="{FF2B5EF4-FFF2-40B4-BE49-F238E27FC236}">
                <a16:creationId xmlns:a16="http://schemas.microsoft.com/office/drawing/2014/main" id="{907CF500-0C1D-1F7C-0701-75609B528B58}"/>
              </a:ext>
            </a:extLst>
          </p:cNvPr>
          <p:cNvSpPr/>
          <p:nvPr userDrawn="1"/>
        </p:nvSpPr>
        <p:spPr>
          <a:xfrm>
            <a:off x="695323" y="979096"/>
            <a:ext cx="72000" cy="72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15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F310A10-6509-CDC9-3A08-DAA318B1757B}"/>
              </a:ext>
            </a:extLst>
          </p:cNvPr>
          <p:cNvPicPr>
            <a:picLocks noChangeAspect="1"/>
          </p:cNvPicPr>
          <p:nvPr userDrawn="1"/>
        </p:nvPicPr>
        <p:blipFill>
          <a:blip r:embed="rId2"/>
          <a:srcRect l="35897" t="37391" r="19271" b="3739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3" name="组合 2">
            <a:extLst>
              <a:ext uri="{FF2B5EF4-FFF2-40B4-BE49-F238E27FC236}">
                <a16:creationId xmlns:a16="http://schemas.microsoft.com/office/drawing/2014/main" id="{2BCAE45D-F9C9-5D57-E503-91440901210B}"/>
              </a:ext>
            </a:extLst>
          </p:cNvPr>
          <p:cNvGrpSpPr/>
          <p:nvPr userDrawn="1"/>
        </p:nvGrpSpPr>
        <p:grpSpPr>
          <a:xfrm>
            <a:off x="698500" y="0"/>
            <a:ext cx="5291996" cy="6858000"/>
            <a:chOff x="698500" y="0"/>
            <a:chExt cx="5291996" cy="6858000"/>
          </a:xfrm>
        </p:grpSpPr>
        <p:sp>
          <p:nvSpPr>
            <p:cNvPr id="4" name="矩形 3">
              <a:extLst>
                <a:ext uri="{FF2B5EF4-FFF2-40B4-BE49-F238E27FC236}">
                  <a16:creationId xmlns:a16="http://schemas.microsoft.com/office/drawing/2014/main" id="{96B9D0C3-D108-4B94-E521-9084451F9747}"/>
                </a:ext>
              </a:extLst>
            </p:cNvPr>
            <p:cNvSpPr>
              <a:spLocks/>
            </p:cNvSpPr>
            <p:nvPr/>
          </p:nvSpPr>
          <p:spPr>
            <a:xfrm>
              <a:off x="698500" y="0"/>
              <a:ext cx="2984500" cy="6858000"/>
            </a:xfrm>
            <a:prstGeom prst="rect">
              <a:avLst/>
            </a:prstGeom>
            <a: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l="-27968" t="-1" r="-26955" b="-19918"/>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圆角 4">
              <a:extLst>
                <a:ext uri="{FF2B5EF4-FFF2-40B4-BE49-F238E27FC236}">
                  <a16:creationId xmlns:a16="http://schemas.microsoft.com/office/drawing/2014/main" id="{31D3E718-FE71-1269-F811-44C2AC6EC625}"/>
                </a:ext>
              </a:extLst>
            </p:cNvPr>
            <p:cNvSpPr/>
            <p:nvPr/>
          </p:nvSpPr>
          <p:spPr>
            <a:xfrm>
              <a:off x="698500" y="0"/>
              <a:ext cx="2984500" cy="6858000"/>
            </a:xfrm>
            <a:prstGeom prst="roundRect">
              <a:avLst>
                <a:gd name="adj" fmla="val 0"/>
              </a:avLst>
            </a:prstGeom>
            <a:gradFill>
              <a:gsLst>
                <a:gs pos="0">
                  <a:schemeClr val="accent1">
                    <a:lumMod val="40000"/>
                    <a:lumOff val="60000"/>
                    <a:alpha val="80000"/>
                  </a:schemeClr>
                </a:gs>
                <a:gs pos="100000">
                  <a:schemeClr val="accent1">
                    <a:lumMod val="60000"/>
                    <a:lumOff val="40000"/>
                    <a:alpha val="6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圆: 空心 5">
              <a:extLst>
                <a:ext uri="{FF2B5EF4-FFF2-40B4-BE49-F238E27FC236}">
                  <a16:creationId xmlns:a16="http://schemas.microsoft.com/office/drawing/2014/main" id="{5FADD73F-86A1-5FD8-3D4C-66694996729B}"/>
                </a:ext>
              </a:extLst>
            </p:cNvPr>
            <p:cNvSpPr/>
            <p:nvPr/>
          </p:nvSpPr>
          <p:spPr>
            <a:xfrm rot="20700000">
              <a:off x="992530" y="1253865"/>
              <a:ext cx="4997966" cy="4997966"/>
            </a:xfrm>
            <a:prstGeom prst="donut">
              <a:avLst>
                <a:gd name="adj" fmla="val 17075"/>
              </a:avLst>
            </a:prstGeom>
            <a:gradFill>
              <a:gsLst>
                <a:gs pos="0">
                  <a:schemeClr val="accent1">
                    <a:lumMod val="5000"/>
                    <a:lumOff val="95000"/>
                    <a:alpha val="60000"/>
                  </a:schemeClr>
                </a:gs>
                <a:gs pos="100000">
                  <a:schemeClr val="accent1">
                    <a:lumMod val="20000"/>
                    <a:lumOff val="80000"/>
                    <a:alpha val="60000"/>
                  </a:schemeClr>
                </a:gs>
              </a:gsLst>
              <a:lin ang="5400000" scaled="1"/>
            </a:gradFill>
            <a:ln w="19050" cap="flat" cmpd="sng" algn="ctr">
              <a:gradFill>
                <a:gsLst>
                  <a:gs pos="0">
                    <a:schemeClr val="bg1"/>
                  </a:gs>
                  <a:gs pos="100000">
                    <a:schemeClr val="accent1">
                      <a:lumMod val="20000"/>
                      <a:lumOff val="80000"/>
                    </a:schemeClr>
                  </a:gs>
                </a:gsLst>
                <a:lin ang="5400000" scaled="1"/>
              </a:gradFill>
              <a:prstDash val="solid"/>
              <a:miter lim="800000"/>
            </a:ln>
            <a:effectLst>
              <a:outerShdw blurRad="889000" dist="38100" dir="5400000" algn="t" rotWithShape="0">
                <a:schemeClr val="accent1">
                  <a:lumMod val="40000"/>
                  <a:lumOff val="60000"/>
                  <a:alpha val="30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图片 6" descr="建筑的摆设布局&#10;&#10;中度可信度描述已自动生成">
              <a:extLst>
                <a:ext uri="{FF2B5EF4-FFF2-40B4-BE49-F238E27FC236}">
                  <a16:creationId xmlns:a16="http://schemas.microsoft.com/office/drawing/2014/main" id="{8EE3205D-1F19-DA69-C41D-6FDFC67B8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089" y="539845"/>
              <a:ext cx="3077658" cy="6318155"/>
            </a:xfrm>
            <a:prstGeom prst="rect">
              <a:avLst/>
            </a:prstGeom>
          </p:spPr>
        </p:pic>
        <p:sp>
          <p:nvSpPr>
            <p:cNvPr id="8" name="圆: 空心 7">
              <a:extLst>
                <a:ext uri="{FF2B5EF4-FFF2-40B4-BE49-F238E27FC236}">
                  <a16:creationId xmlns:a16="http://schemas.microsoft.com/office/drawing/2014/main" id="{CA495F69-EBF8-4719-89ED-B8BD109C25F4}"/>
                </a:ext>
              </a:extLst>
            </p:cNvPr>
            <p:cNvSpPr/>
            <p:nvPr/>
          </p:nvSpPr>
          <p:spPr>
            <a:xfrm rot="20700000">
              <a:off x="992529" y="1253865"/>
              <a:ext cx="4997966" cy="4997966"/>
            </a:xfrm>
            <a:prstGeom prst="donut">
              <a:avLst>
                <a:gd name="adj" fmla="val 17075"/>
              </a:avLst>
            </a:prstGeom>
            <a:gradFill flip="none" rotWithShape="1">
              <a:gsLst>
                <a:gs pos="37000">
                  <a:schemeClr val="accent1">
                    <a:lumMod val="20000"/>
                    <a:lumOff val="80000"/>
                    <a:alpha val="0"/>
                  </a:schemeClr>
                </a:gs>
                <a:gs pos="73000">
                  <a:schemeClr val="accent1">
                    <a:lumMod val="15000"/>
                    <a:lumOff val="85000"/>
                    <a:alpha val="70000"/>
                  </a:schemeClr>
                </a:gs>
              </a:gsLst>
              <a:lin ang="5400000" scaled="0"/>
              <a:tileRect/>
            </a:gradFill>
            <a:ln w="19050" cap="flat" cmpd="sng" algn="ctr">
              <a:gradFill flip="none" rotWithShape="1">
                <a:gsLst>
                  <a:gs pos="28000">
                    <a:schemeClr val="accent1">
                      <a:lumMod val="40000"/>
                      <a:lumOff val="60000"/>
                      <a:alpha val="0"/>
                    </a:schemeClr>
                  </a:gs>
                  <a:gs pos="100000">
                    <a:schemeClr val="accent1">
                      <a:lumMod val="30000"/>
                      <a:lumOff val="70000"/>
                    </a:schemeClr>
                  </a:gs>
                </a:gsLst>
                <a:lin ang="5400000" scaled="0"/>
                <a:tileRect/>
              </a:gradFill>
              <a:prstDash val="solid"/>
              <a:miter lim="800000"/>
            </a:ln>
            <a:effectLst>
              <a:outerShdw blurRad="863600" dist="38100" dir="5400000" algn="t" rotWithShape="0">
                <a:schemeClr val="accent1">
                  <a:lumMod val="60000"/>
                  <a:lumOff val="40000"/>
                  <a:alpha val="14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9" name="图片 8">
            <a:extLst>
              <a:ext uri="{FF2B5EF4-FFF2-40B4-BE49-F238E27FC236}">
                <a16:creationId xmlns:a16="http://schemas.microsoft.com/office/drawing/2014/main" id="{25E46036-C411-AC69-35B4-9AEF1F54009F}"/>
              </a:ext>
            </a:extLst>
          </p:cNvPr>
          <p:cNvPicPr>
            <a:picLocks noChangeAspect="1"/>
          </p:cNvPicPr>
          <p:nvPr userDrawn="1"/>
        </p:nvPicPr>
        <p:blipFill>
          <a:blip r:embed="rId6">
            <a:alphaModFix amt="70000"/>
          </a:blip>
          <a:srcRect t="32265"/>
          <a:stretch>
            <a:fillRect/>
          </a:stretch>
        </p:blipFill>
        <p:spPr>
          <a:xfrm>
            <a:off x="5998937" y="1"/>
            <a:ext cx="3267739" cy="1940867"/>
          </a:xfrm>
          <a:custGeom>
            <a:avLst/>
            <a:gdLst>
              <a:gd name="connsiteX0" fmla="*/ 0 w 3267739"/>
              <a:gd name="connsiteY0" fmla="*/ 0 h 1940867"/>
              <a:gd name="connsiteX1" fmla="*/ 3267739 w 3267739"/>
              <a:gd name="connsiteY1" fmla="*/ 0 h 1940867"/>
              <a:gd name="connsiteX2" fmla="*/ 3267739 w 3267739"/>
              <a:gd name="connsiteY2" fmla="*/ 1940867 h 1940867"/>
              <a:gd name="connsiteX3" fmla="*/ 0 w 3267739"/>
              <a:gd name="connsiteY3" fmla="*/ 1940867 h 1940867"/>
            </a:gdLst>
            <a:ahLst/>
            <a:cxnLst>
              <a:cxn ang="0">
                <a:pos x="connsiteX0" y="connsiteY0"/>
              </a:cxn>
              <a:cxn ang="0">
                <a:pos x="connsiteX1" y="connsiteY1"/>
              </a:cxn>
              <a:cxn ang="0">
                <a:pos x="connsiteX2" y="connsiteY2"/>
              </a:cxn>
              <a:cxn ang="0">
                <a:pos x="connsiteX3" y="connsiteY3"/>
              </a:cxn>
            </a:cxnLst>
            <a:rect l="l" t="t" r="r" b="b"/>
            <a:pathLst>
              <a:path w="3267739" h="1940867">
                <a:moveTo>
                  <a:pt x="0" y="0"/>
                </a:moveTo>
                <a:lnTo>
                  <a:pt x="3267739" y="0"/>
                </a:lnTo>
                <a:lnTo>
                  <a:pt x="3267739" y="1940867"/>
                </a:lnTo>
                <a:lnTo>
                  <a:pt x="0" y="1940867"/>
                </a:lnTo>
                <a:close/>
              </a:path>
            </a:pathLst>
          </a:custGeom>
        </p:spPr>
      </p:pic>
      <p:pic>
        <p:nvPicPr>
          <p:cNvPr id="10" name="图片 9">
            <a:extLst>
              <a:ext uri="{FF2B5EF4-FFF2-40B4-BE49-F238E27FC236}">
                <a16:creationId xmlns:a16="http://schemas.microsoft.com/office/drawing/2014/main" id="{59138E4C-636B-2DD9-7E5C-9CC5E46F84C7}"/>
              </a:ext>
            </a:extLst>
          </p:cNvPr>
          <p:cNvPicPr>
            <a:picLocks noChangeAspect="1"/>
          </p:cNvPicPr>
          <p:nvPr userDrawn="1"/>
        </p:nvPicPr>
        <p:blipFill>
          <a:blip r:embed="rId7">
            <a:alphaModFix amt="50000"/>
          </a:blip>
          <a:stretch>
            <a:fillRect/>
          </a:stretch>
        </p:blipFill>
        <p:spPr>
          <a:xfrm>
            <a:off x="3887591" y="4994055"/>
            <a:ext cx="6450127" cy="1865538"/>
          </a:xfrm>
          <a:prstGeom prst="rect">
            <a:avLst/>
          </a:prstGeom>
        </p:spPr>
      </p:pic>
    </p:spTree>
    <p:extLst>
      <p:ext uri="{BB962C8B-B14F-4D97-AF65-F5344CB8AC3E}">
        <p14:creationId xmlns:p14="http://schemas.microsoft.com/office/powerpoint/2010/main" val="30842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92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7368953A-FEA9-E425-B1CE-C41AC18E5AB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4099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50" r:id="rId4"/>
    <p:sldLayoutId id="2147483651" r:id="rId5"/>
    <p:sldLayoutId id="2147483654" r:id="rId6"/>
    <p:sldLayoutId id="2147483656" r:id="rId7"/>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guide id="7" pos="438" userDrawn="1">
          <p15:clr>
            <a:srgbClr val="F26B43"/>
          </p15:clr>
        </p15:guide>
        <p15:guide id="8" pos="7242" userDrawn="1">
          <p15:clr>
            <a:srgbClr val="F26B43"/>
          </p15:clr>
        </p15:guide>
        <p15:guide id="9" orient="horz" pos="346" userDrawn="1">
          <p15:clr>
            <a:srgbClr val="F26B43"/>
          </p15:clr>
        </p15:guide>
        <p15:guide id="10" orient="horz" pos="3952" userDrawn="1">
          <p15:clr>
            <a:srgbClr val="F26B43"/>
          </p15:clr>
        </p15:guide>
        <p15:guide id="11"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office.msn.com.c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office.msn.com.cn/"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0CE569BD-34AC-ED07-6962-A4FC3847EE3E}"/>
              </a:ext>
            </a:extLst>
          </p:cNvPr>
          <p:cNvSpPr/>
          <p:nvPr/>
        </p:nvSpPr>
        <p:spPr>
          <a:xfrm>
            <a:off x="10568611" y="4695586"/>
            <a:ext cx="936000" cy="54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r"/>
            <a:endParaRPr lang="en-US"/>
          </a:p>
        </p:txBody>
      </p:sp>
      <p:pic>
        <p:nvPicPr>
          <p:cNvPr id="41" name="图片 40">
            <a:hlinkClick r:id="rId2"/>
            <a:extLst>
              <a:ext uri="{FF2B5EF4-FFF2-40B4-BE49-F238E27FC236}">
                <a16:creationId xmlns:a16="http://schemas.microsoft.com/office/drawing/2014/main" id="{69B45A17-6026-6A0E-37D1-FB062A170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5" y="552450"/>
            <a:ext cx="1828800" cy="243840"/>
          </a:xfrm>
          <a:prstGeom prst="rect">
            <a:avLst/>
          </a:prstGeom>
        </p:spPr>
      </p:pic>
      <p:sp>
        <p:nvSpPr>
          <p:cNvPr id="42" name="文本框 41">
            <a:extLst>
              <a:ext uri="{FF2B5EF4-FFF2-40B4-BE49-F238E27FC236}">
                <a16:creationId xmlns:a16="http://schemas.microsoft.com/office/drawing/2014/main" id="{A0F145E5-6D1A-A35B-E6FB-C794CB2141B4}"/>
              </a:ext>
            </a:extLst>
          </p:cNvPr>
          <p:cNvSpPr txBox="1"/>
          <p:nvPr/>
        </p:nvSpPr>
        <p:spPr>
          <a:xfrm>
            <a:off x="9298628" y="1687664"/>
            <a:ext cx="2198047" cy="923330"/>
          </a:xfrm>
          <a:prstGeom prst="rect">
            <a:avLst/>
          </a:prstGeom>
          <a:noFill/>
        </p:spPr>
        <p:txBody>
          <a:bodyPr wrap="none" lIns="0" tIns="0" rIns="0" bIns="0" rtlCol="0" anchor="t">
            <a:noAutofit/>
          </a:bodyPr>
          <a:lstStyle/>
          <a:p>
            <a:pPr algn="r"/>
            <a:r>
              <a:rPr lang="en-US" sz="6000" dirty="0">
                <a:ln w="12700">
                  <a:solidFill>
                    <a:schemeClr val="accent1"/>
                  </a:solidFill>
                </a:ln>
                <a:noFill/>
                <a:latin typeface="+mj-lt"/>
              </a:rPr>
              <a:t>20XX</a:t>
            </a:r>
          </a:p>
        </p:txBody>
      </p:sp>
      <p:sp>
        <p:nvSpPr>
          <p:cNvPr id="43" name="文本框 42">
            <a:extLst>
              <a:ext uri="{FF2B5EF4-FFF2-40B4-BE49-F238E27FC236}">
                <a16:creationId xmlns:a16="http://schemas.microsoft.com/office/drawing/2014/main" id="{7B20C289-7B58-8E2E-1CAD-D44DEADBF00D}"/>
              </a:ext>
            </a:extLst>
          </p:cNvPr>
          <p:cNvSpPr txBox="1"/>
          <p:nvPr/>
        </p:nvSpPr>
        <p:spPr>
          <a:xfrm>
            <a:off x="6159797" y="2609827"/>
            <a:ext cx="5386091" cy="923330"/>
          </a:xfrm>
          <a:prstGeom prst="rect">
            <a:avLst/>
          </a:prstGeom>
          <a:noFill/>
        </p:spPr>
        <p:txBody>
          <a:bodyPr wrap="none" lIns="0" tIns="0" rIns="0" bIns="0" rtlCol="0" anchor="t">
            <a:noAutofit/>
          </a:bodyPr>
          <a:lstStyle/>
          <a:p>
            <a:pPr algn="r"/>
            <a:r>
              <a:rPr lang="zh-CN" altLang="en-US" sz="6000" dirty="0">
                <a:gradFill>
                  <a:gsLst>
                    <a:gs pos="0">
                      <a:schemeClr val="accent1"/>
                    </a:gs>
                    <a:gs pos="100000">
                      <a:schemeClr val="accent1">
                        <a:lumMod val="75000"/>
                      </a:schemeClr>
                    </a:gs>
                  </a:gsLst>
                  <a:lin ang="5400000" scaled="1"/>
                </a:gradFill>
                <a:latin typeface="+mj-ea"/>
                <a:ea typeface="+mj-ea"/>
              </a:rPr>
              <a:t>商务风</a:t>
            </a:r>
            <a:r>
              <a:rPr lang="zh-CN" altLang="en-US" sz="6000" dirty="0">
                <a:solidFill>
                  <a:schemeClr val="tx2"/>
                </a:solidFill>
                <a:latin typeface="+mj-ea"/>
                <a:ea typeface="+mj-ea"/>
              </a:rPr>
              <a:t>年中总结</a:t>
            </a:r>
            <a:endParaRPr lang="en-US" sz="6000" dirty="0">
              <a:solidFill>
                <a:schemeClr val="tx2"/>
              </a:solidFill>
              <a:latin typeface="+mj-ea"/>
              <a:ea typeface="+mj-ea"/>
            </a:endParaRPr>
          </a:p>
        </p:txBody>
      </p:sp>
      <p:sp>
        <p:nvSpPr>
          <p:cNvPr id="44" name="文本框 43">
            <a:extLst>
              <a:ext uri="{FF2B5EF4-FFF2-40B4-BE49-F238E27FC236}">
                <a16:creationId xmlns:a16="http://schemas.microsoft.com/office/drawing/2014/main" id="{53D20549-B0DB-E100-595D-3C2D58987547}"/>
              </a:ext>
            </a:extLst>
          </p:cNvPr>
          <p:cNvSpPr txBox="1"/>
          <p:nvPr/>
        </p:nvSpPr>
        <p:spPr>
          <a:xfrm>
            <a:off x="6240463" y="3552207"/>
            <a:ext cx="5260973" cy="184666"/>
          </a:xfrm>
          <a:prstGeom prst="rect">
            <a:avLst/>
          </a:prstGeom>
          <a:noFill/>
        </p:spPr>
        <p:txBody>
          <a:bodyPr wrap="square" lIns="0" tIns="0" rIns="0" bIns="0" rtlCol="0" anchor="t">
            <a:noAutofit/>
          </a:bodyPr>
          <a:lstStyle/>
          <a:p>
            <a:pPr algn="dist"/>
            <a:r>
              <a:rPr lang="en-US" altLang="zh-CN" sz="1200" dirty="0">
                <a:solidFill>
                  <a:schemeClr val="tx2">
                    <a:lumMod val="40000"/>
                    <a:lumOff val="60000"/>
                  </a:schemeClr>
                </a:solidFill>
                <a:ea typeface="+mj-ea"/>
              </a:rPr>
              <a:t>MID YEAR SUMMARY OF BUSINESS STYLE</a:t>
            </a:r>
            <a:endParaRPr lang="en-US" sz="1200" dirty="0">
              <a:solidFill>
                <a:schemeClr val="tx2">
                  <a:lumMod val="40000"/>
                  <a:lumOff val="60000"/>
                </a:schemeClr>
              </a:solidFill>
              <a:ea typeface="+mj-ea"/>
            </a:endParaRPr>
          </a:p>
        </p:txBody>
      </p:sp>
      <p:sp>
        <p:nvSpPr>
          <p:cNvPr id="45" name="文本框 44">
            <a:extLst>
              <a:ext uri="{FF2B5EF4-FFF2-40B4-BE49-F238E27FC236}">
                <a16:creationId xmlns:a16="http://schemas.microsoft.com/office/drawing/2014/main" id="{3315F1DC-0C6F-6664-B2EC-1CB1D2D055C6}"/>
              </a:ext>
            </a:extLst>
          </p:cNvPr>
          <p:cNvSpPr txBox="1">
            <a:spLocks/>
          </p:cNvSpPr>
          <p:nvPr/>
        </p:nvSpPr>
        <p:spPr>
          <a:xfrm>
            <a:off x="9374762" y="5253271"/>
            <a:ext cx="2171126" cy="276999"/>
          </a:xfrm>
          <a:prstGeom prst="rect">
            <a:avLst/>
          </a:prstGeom>
          <a:noFill/>
        </p:spPr>
        <p:txBody>
          <a:bodyPr wrap="square" lIns="0" tIns="0" rIns="0" bIns="0" rtlCol="0" anchor="t">
            <a:noAutofit/>
          </a:bodyPr>
          <a:lstStyle/>
          <a:p>
            <a:r>
              <a:rPr lang="zh-CN" altLang="en-US" dirty="0">
                <a:solidFill>
                  <a:schemeClr val="tx2"/>
                </a:solidFill>
                <a:latin typeface="+mn-ea"/>
              </a:rPr>
              <a:t>汇报人：</a:t>
            </a:r>
            <a:r>
              <a:rPr lang="en-US" altLang="zh-CN" dirty="0" err="1">
                <a:solidFill>
                  <a:schemeClr val="tx2"/>
                </a:solidFill>
                <a:latin typeface="+mn-ea"/>
              </a:rPr>
              <a:t>OfficePLUS</a:t>
            </a:r>
            <a:endParaRPr lang="en-US" altLang="zh-CN" dirty="0">
              <a:solidFill>
                <a:schemeClr val="tx2"/>
              </a:solidFill>
              <a:latin typeface="+mn-ea"/>
            </a:endParaRPr>
          </a:p>
        </p:txBody>
      </p:sp>
      <p:grpSp>
        <p:nvGrpSpPr>
          <p:cNvPr id="74" name="组合 73">
            <a:extLst>
              <a:ext uri="{FF2B5EF4-FFF2-40B4-BE49-F238E27FC236}">
                <a16:creationId xmlns:a16="http://schemas.microsoft.com/office/drawing/2014/main" id="{818A1909-7EAE-1BC3-9602-D66522CCC88B}"/>
              </a:ext>
            </a:extLst>
          </p:cNvPr>
          <p:cNvGrpSpPr/>
          <p:nvPr/>
        </p:nvGrpSpPr>
        <p:grpSpPr>
          <a:xfrm>
            <a:off x="9015582" y="5249889"/>
            <a:ext cx="283046" cy="283762"/>
            <a:chOff x="9071144" y="4805536"/>
            <a:chExt cx="283762" cy="283762"/>
          </a:xfrm>
        </p:grpSpPr>
        <p:sp>
          <p:nvSpPr>
            <p:cNvPr id="51" name="椭圆 50">
              <a:extLst>
                <a:ext uri="{FF2B5EF4-FFF2-40B4-BE49-F238E27FC236}">
                  <a16:creationId xmlns:a16="http://schemas.microsoft.com/office/drawing/2014/main" id="{AA04B2B8-A624-2C2F-4746-3229BE603DCD}"/>
                </a:ext>
              </a:extLst>
            </p:cNvPr>
            <p:cNvSpPr/>
            <p:nvPr/>
          </p:nvSpPr>
          <p:spPr>
            <a:xfrm>
              <a:off x="9071144" y="4805536"/>
              <a:ext cx="283762" cy="283762"/>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54" name="图形 52" descr="讲师 轮廓">
              <a:extLst>
                <a:ext uri="{FF2B5EF4-FFF2-40B4-BE49-F238E27FC236}">
                  <a16:creationId xmlns:a16="http://schemas.microsoft.com/office/drawing/2014/main" id="{5FAD71F1-54C7-F6F6-08BE-DD4A7700173B}"/>
                </a:ext>
              </a:extLst>
            </p:cNvPr>
            <p:cNvGrpSpPr/>
            <p:nvPr/>
          </p:nvGrpSpPr>
          <p:grpSpPr>
            <a:xfrm>
              <a:off x="9159291" y="4848904"/>
              <a:ext cx="107468" cy="197026"/>
              <a:chOff x="8985591" y="4597994"/>
              <a:chExt cx="205533" cy="376810"/>
            </a:xfrm>
            <a:solidFill>
              <a:schemeClr val="accent1"/>
            </a:solidFill>
          </p:grpSpPr>
          <p:sp>
            <p:nvSpPr>
              <p:cNvPr id="55" name="任意多边形: 形状 54">
                <a:extLst>
                  <a:ext uri="{FF2B5EF4-FFF2-40B4-BE49-F238E27FC236}">
                    <a16:creationId xmlns:a16="http://schemas.microsoft.com/office/drawing/2014/main" id="{EAD560BC-E986-E3A0-C2E9-5A40D8CE0454}"/>
                  </a:ext>
                </a:extLst>
              </p:cNvPr>
              <p:cNvSpPr/>
              <p:nvPr/>
            </p:nvSpPr>
            <p:spPr>
              <a:xfrm>
                <a:off x="9054102" y="4597994"/>
                <a:ext cx="68511" cy="68510"/>
              </a:xfrm>
              <a:custGeom>
                <a:avLst/>
                <a:gdLst>
                  <a:gd name="connsiteX0" fmla="*/ 34256 w 68511"/>
                  <a:gd name="connsiteY0" fmla="*/ 68511 h 68510"/>
                  <a:gd name="connsiteX1" fmla="*/ 68511 w 68511"/>
                  <a:gd name="connsiteY1" fmla="*/ 34255 h 68510"/>
                  <a:gd name="connsiteX2" fmla="*/ 34256 w 68511"/>
                  <a:gd name="connsiteY2" fmla="*/ 0 h 68510"/>
                  <a:gd name="connsiteX3" fmla="*/ 0 w 68511"/>
                  <a:gd name="connsiteY3" fmla="*/ 34255 h 68510"/>
                  <a:gd name="connsiteX4" fmla="*/ 34256 w 68511"/>
                  <a:gd name="connsiteY4" fmla="*/ 68511 h 68510"/>
                  <a:gd name="connsiteX5" fmla="*/ 34256 w 68511"/>
                  <a:gd name="connsiteY5" fmla="*/ 8564 h 68510"/>
                  <a:gd name="connsiteX6" fmla="*/ 59947 w 68511"/>
                  <a:gd name="connsiteY6" fmla="*/ 34255 h 68510"/>
                  <a:gd name="connsiteX7" fmla="*/ 34256 w 68511"/>
                  <a:gd name="connsiteY7" fmla="*/ 59947 h 68510"/>
                  <a:gd name="connsiteX8" fmla="*/ 8564 w 68511"/>
                  <a:gd name="connsiteY8" fmla="*/ 34255 h 68510"/>
                  <a:gd name="connsiteX9" fmla="*/ 34256 w 68511"/>
                  <a:gd name="connsiteY9" fmla="*/ 8564 h 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11" h="68510">
                    <a:moveTo>
                      <a:pt x="34256" y="68511"/>
                    </a:moveTo>
                    <a:cubicBezTo>
                      <a:pt x="53174" y="68511"/>
                      <a:pt x="68511" y="53174"/>
                      <a:pt x="68511" y="34255"/>
                    </a:cubicBezTo>
                    <a:cubicBezTo>
                      <a:pt x="68511" y="15337"/>
                      <a:pt x="53174" y="0"/>
                      <a:pt x="34256" y="0"/>
                    </a:cubicBezTo>
                    <a:cubicBezTo>
                      <a:pt x="15337" y="0"/>
                      <a:pt x="0" y="15337"/>
                      <a:pt x="0" y="34255"/>
                    </a:cubicBezTo>
                    <a:cubicBezTo>
                      <a:pt x="21" y="53165"/>
                      <a:pt x="15346" y="68490"/>
                      <a:pt x="34256" y="68511"/>
                    </a:cubicBezTo>
                    <a:close/>
                    <a:moveTo>
                      <a:pt x="34256" y="8564"/>
                    </a:moveTo>
                    <a:cubicBezTo>
                      <a:pt x="48445" y="8564"/>
                      <a:pt x="59947" y="20066"/>
                      <a:pt x="59947" y="34255"/>
                    </a:cubicBezTo>
                    <a:cubicBezTo>
                      <a:pt x="59947" y="48445"/>
                      <a:pt x="48445" y="59947"/>
                      <a:pt x="34256" y="59947"/>
                    </a:cubicBezTo>
                    <a:cubicBezTo>
                      <a:pt x="20066" y="59947"/>
                      <a:pt x="8564" y="48445"/>
                      <a:pt x="8564" y="34255"/>
                    </a:cubicBezTo>
                    <a:cubicBezTo>
                      <a:pt x="8581" y="20073"/>
                      <a:pt x="20073" y="8580"/>
                      <a:pt x="34256" y="8564"/>
                    </a:cubicBezTo>
                    <a:close/>
                  </a:path>
                </a:pathLst>
              </a:custGeom>
              <a:grpFill/>
              <a:ln w="6350" cap="flat">
                <a:solidFill>
                  <a:schemeClr val="tx2"/>
                </a:solidFill>
                <a:prstDash val="solid"/>
                <a:miter/>
              </a:ln>
            </p:spPr>
            <p:txBody>
              <a:bodyPr rtlCol="0" anchor="ctr">
                <a:noAutofit/>
              </a:bodyPr>
              <a:lstStyle/>
              <a:p>
                <a:endParaRPr lang="en-US"/>
              </a:p>
            </p:txBody>
          </p:sp>
          <p:sp>
            <p:nvSpPr>
              <p:cNvPr id="56" name="任意多边形: 形状 55">
                <a:extLst>
                  <a:ext uri="{FF2B5EF4-FFF2-40B4-BE49-F238E27FC236}">
                    <a16:creationId xmlns:a16="http://schemas.microsoft.com/office/drawing/2014/main" id="{5E684110-858A-6C0E-EDAD-DAF6B8CB169B}"/>
                  </a:ext>
                </a:extLst>
              </p:cNvPr>
              <p:cNvSpPr/>
              <p:nvPr/>
            </p:nvSpPr>
            <p:spPr>
              <a:xfrm>
                <a:off x="9012058" y="4675068"/>
                <a:ext cx="152599" cy="55652"/>
              </a:xfrm>
              <a:custGeom>
                <a:avLst/>
                <a:gdLst>
                  <a:gd name="connsiteX0" fmla="*/ 12007 w 152599"/>
                  <a:gd name="connsiteY0" fmla="*/ 39265 h 55652"/>
                  <a:gd name="connsiteX1" fmla="*/ 17145 w 152599"/>
                  <a:gd name="connsiteY1" fmla="*/ 28295 h 55652"/>
                  <a:gd name="connsiteX2" fmla="*/ 49157 w 152599"/>
                  <a:gd name="connsiteY2" fmla="*/ 12696 h 55652"/>
                  <a:gd name="connsiteX3" fmla="*/ 76300 w 152599"/>
                  <a:gd name="connsiteY3" fmla="*/ 8564 h 55652"/>
                  <a:gd name="connsiteX4" fmla="*/ 103383 w 152599"/>
                  <a:gd name="connsiteY4" fmla="*/ 12683 h 55652"/>
                  <a:gd name="connsiteX5" fmla="*/ 135284 w 152599"/>
                  <a:gd name="connsiteY5" fmla="*/ 28175 h 55652"/>
                  <a:gd name="connsiteX6" fmla="*/ 140615 w 152599"/>
                  <a:gd name="connsiteY6" fmla="*/ 39372 h 55652"/>
                  <a:gd name="connsiteX7" fmla="*/ 143869 w 152599"/>
                  <a:gd name="connsiteY7" fmla="*/ 55644 h 55652"/>
                  <a:gd name="connsiteX8" fmla="*/ 152600 w 152599"/>
                  <a:gd name="connsiteY8" fmla="*/ 55644 h 55652"/>
                  <a:gd name="connsiteX9" fmla="*/ 149041 w 152599"/>
                  <a:gd name="connsiteY9" fmla="*/ 37874 h 55652"/>
                  <a:gd name="connsiteX10" fmla="*/ 140670 w 152599"/>
                  <a:gd name="connsiteY10" fmla="*/ 21512 h 55652"/>
                  <a:gd name="connsiteX11" fmla="*/ 105790 w 152599"/>
                  <a:gd name="connsiteY11" fmla="*/ 4466 h 55652"/>
                  <a:gd name="connsiteX12" fmla="*/ 76300 w 152599"/>
                  <a:gd name="connsiteY12" fmla="*/ 0 h 55652"/>
                  <a:gd name="connsiteX13" fmla="*/ 46866 w 152599"/>
                  <a:gd name="connsiteY13" fmla="*/ 4466 h 55652"/>
                  <a:gd name="connsiteX14" fmla="*/ 11964 w 152599"/>
                  <a:gd name="connsiteY14" fmla="*/ 21508 h 55652"/>
                  <a:gd name="connsiteX15" fmla="*/ 3593 w 152599"/>
                  <a:gd name="connsiteY15" fmla="*/ 37694 h 55652"/>
                  <a:gd name="connsiteX16" fmla="*/ 0 w 152599"/>
                  <a:gd name="connsiteY16" fmla="*/ 55652 h 55652"/>
                  <a:gd name="connsiteX17" fmla="*/ 8731 w 152599"/>
                  <a:gd name="connsiteY17" fmla="*/ 55652 h 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599" h="55652">
                    <a:moveTo>
                      <a:pt x="12007" y="39265"/>
                    </a:moveTo>
                    <a:cubicBezTo>
                      <a:pt x="12267" y="35090"/>
                      <a:pt x="14103" y="31168"/>
                      <a:pt x="17145" y="28295"/>
                    </a:cubicBezTo>
                    <a:cubicBezTo>
                      <a:pt x="26861" y="21330"/>
                      <a:pt x="37684" y="16057"/>
                      <a:pt x="49157" y="12696"/>
                    </a:cubicBezTo>
                    <a:cubicBezTo>
                      <a:pt x="57980" y="10117"/>
                      <a:pt x="67109" y="8728"/>
                      <a:pt x="76300" y="8564"/>
                    </a:cubicBezTo>
                    <a:cubicBezTo>
                      <a:pt x="85482" y="8593"/>
                      <a:pt x="94608" y="9981"/>
                      <a:pt x="103383" y="12683"/>
                    </a:cubicBezTo>
                    <a:cubicBezTo>
                      <a:pt x="114953" y="15641"/>
                      <a:pt x="125805" y="20910"/>
                      <a:pt x="135284" y="28175"/>
                    </a:cubicBezTo>
                    <a:cubicBezTo>
                      <a:pt x="138347" y="31146"/>
                      <a:pt x="140239" y="35121"/>
                      <a:pt x="140615" y="39372"/>
                    </a:cubicBezTo>
                    <a:lnTo>
                      <a:pt x="143869" y="55644"/>
                    </a:lnTo>
                    <a:lnTo>
                      <a:pt x="152600" y="55644"/>
                    </a:lnTo>
                    <a:lnTo>
                      <a:pt x="149041" y="37874"/>
                    </a:lnTo>
                    <a:cubicBezTo>
                      <a:pt x="148404" y="31563"/>
                      <a:pt x="145416" y="25722"/>
                      <a:pt x="140670" y="21512"/>
                    </a:cubicBezTo>
                    <a:cubicBezTo>
                      <a:pt x="130315" y="13531"/>
                      <a:pt x="118449" y="7732"/>
                      <a:pt x="105790" y="4466"/>
                    </a:cubicBezTo>
                    <a:cubicBezTo>
                      <a:pt x="96234" y="1531"/>
                      <a:pt x="86296" y="26"/>
                      <a:pt x="76300" y="0"/>
                    </a:cubicBezTo>
                    <a:cubicBezTo>
                      <a:pt x="66333" y="170"/>
                      <a:pt x="56434" y="1671"/>
                      <a:pt x="46866" y="4466"/>
                    </a:cubicBezTo>
                    <a:cubicBezTo>
                      <a:pt x="34341" y="8104"/>
                      <a:pt x="22535" y="13868"/>
                      <a:pt x="11964" y="21508"/>
                    </a:cubicBezTo>
                    <a:cubicBezTo>
                      <a:pt x="7250" y="25669"/>
                      <a:pt x="4264" y="31442"/>
                      <a:pt x="3593" y="37694"/>
                    </a:cubicBezTo>
                    <a:lnTo>
                      <a:pt x="0" y="55652"/>
                    </a:lnTo>
                    <a:lnTo>
                      <a:pt x="8731" y="55652"/>
                    </a:lnTo>
                    <a:close/>
                  </a:path>
                </a:pathLst>
              </a:custGeom>
              <a:grpFill/>
              <a:ln w="6350" cap="flat">
                <a:solidFill>
                  <a:schemeClr val="tx2"/>
                </a:solidFill>
                <a:prstDash val="solid"/>
                <a:miter/>
              </a:ln>
            </p:spPr>
            <p:txBody>
              <a:bodyPr rtlCol="0" anchor="ctr">
                <a:noAutofit/>
              </a:bodyPr>
              <a:lstStyle/>
              <a:p>
                <a:endParaRPr lang="en-US"/>
              </a:p>
            </p:txBody>
          </p:sp>
          <p:sp>
            <p:nvSpPr>
              <p:cNvPr id="57" name="任意多边形: 形状 56">
                <a:extLst>
                  <a:ext uri="{FF2B5EF4-FFF2-40B4-BE49-F238E27FC236}">
                    <a16:creationId xmlns:a16="http://schemas.microsoft.com/office/drawing/2014/main" id="{90EA3537-BB02-ED44-C9B8-3B5FE552B48E}"/>
                  </a:ext>
                </a:extLst>
              </p:cNvPr>
              <p:cNvSpPr/>
              <p:nvPr/>
            </p:nvSpPr>
            <p:spPr>
              <a:xfrm>
                <a:off x="8985591" y="4743579"/>
                <a:ext cx="205533" cy="231224"/>
              </a:xfrm>
              <a:custGeom>
                <a:avLst/>
                <a:gdLst>
                  <a:gd name="connsiteX0" fmla="*/ 188405 w 205533"/>
                  <a:gd name="connsiteY0" fmla="*/ 51383 h 231224"/>
                  <a:gd name="connsiteX1" fmla="*/ 205533 w 205533"/>
                  <a:gd name="connsiteY1" fmla="*/ 0 h 231224"/>
                  <a:gd name="connsiteX2" fmla="*/ 0 w 205533"/>
                  <a:gd name="connsiteY2" fmla="*/ 0 h 231224"/>
                  <a:gd name="connsiteX3" fmla="*/ 17128 w 205533"/>
                  <a:gd name="connsiteY3" fmla="*/ 51383 h 231224"/>
                  <a:gd name="connsiteX4" fmla="*/ 42819 w 205533"/>
                  <a:gd name="connsiteY4" fmla="*/ 51383 h 231224"/>
                  <a:gd name="connsiteX5" fmla="*/ 59129 w 205533"/>
                  <a:gd name="connsiteY5" fmla="*/ 222661 h 231224"/>
                  <a:gd name="connsiteX6" fmla="*/ 34256 w 205533"/>
                  <a:gd name="connsiteY6" fmla="*/ 222661 h 231224"/>
                  <a:gd name="connsiteX7" fmla="*/ 34256 w 205533"/>
                  <a:gd name="connsiteY7" fmla="*/ 231225 h 231224"/>
                  <a:gd name="connsiteX8" fmla="*/ 171278 w 205533"/>
                  <a:gd name="connsiteY8" fmla="*/ 231225 h 231224"/>
                  <a:gd name="connsiteX9" fmla="*/ 171278 w 205533"/>
                  <a:gd name="connsiteY9" fmla="*/ 222661 h 231224"/>
                  <a:gd name="connsiteX10" fmla="*/ 146412 w 205533"/>
                  <a:gd name="connsiteY10" fmla="*/ 222661 h 231224"/>
                  <a:gd name="connsiteX11" fmla="*/ 162726 w 205533"/>
                  <a:gd name="connsiteY11" fmla="*/ 51383 h 231224"/>
                  <a:gd name="connsiteX12" fmla="*/ 67727 w 205533"/>
                  <a:gd name="connsiteY12" fmla="*/ 222661 h 231224"/>
                  <a:gd name="connsiteX13" fmla="*/ 51418 w 205533"/>
                  <a:gd name="connsiteY13" fmla="*/ 51383 h 231224"/>
                  <a:gd name="connsiteX14" fmla="*/ 154124 w 205533"/>
                  <a:gd name="connsiteY14" fmla="*/ 51383 h 231224"/>
                  <a:gd name="connsiteX15" fmla="*/ 137810 w 205533"/>
                  <a:gd name="connsiteY15" fmla="*/ 222661 h 231224"/>
                  <a:gd name="connsiteX16" fmla="*/ 154925 w 205533"/>
                  <a:gd name="connsiteY16" fmla="*/ 42819 h 231224"/>
                  <a:gd name="connsiteX17" fmla="*/ 23307 w 205533"/>
                  <a:gd name="connsiteY17" fmla="*/ 42819 h 231224"/>
                  <a:gd name="connsiteX18" fmla="*/ 11887 w 205533"/>
                  <a:gd name="connsiteY18" fmla="*/ 8564 h 231224"/>
                  <a:gd name="connsiteX19" fmla="*/ 193668 w 205533"/>
                  <a:gd name="connsiteY19" fmla="*/ 8564 h 231224"/>
                  <a:gd name="connsiteX20" fmla="*/ 182248 w 205533"/>
                  <a:gd name="connsiteY20" fmla="*/ 42819 h 231224"/>
                  <a:gd name="connsiteX21" fmla="*/ 154938 w 205533"/>
                  <a:gd name="connsiteY21" fmla="*/ 42819 h 23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33" h="231224">
                    <a:moveTo>
                      <a:pt x="188405" y="51383"/>
                    </a:moveTo>
                    <a:lnTo>
                      <a:pt x="205533" y="0"/>
                    </a:lnTo>
                    <a:lnTo>
                      <a:pt x="0" y="0"/>
                    </a:lnTo>
                    <a:lnTo>
                      <a:pt x="17128" y="51383"/>
                    </a:lnTo>
                    <a:lnTo>
                      <a:pt x="42819" y="51383"/>
                    </a:lnTo>
                    <a:lnTo>
                      <a:pt x="59129" y="222661"/>
                    </a:lnTo>
                    <a:lnTo>
                      <a:pt x="34256" y="222661"/>
                    </a:lnTo>
                    <a:lnTo>
                      <a:pt x="34256" y="231225"/>
                    </a:lnTo>
                    <a:lnTo>
                      <a:pt x="171278" y="231225"/>
                    </a:lnTo>
                    <a:lnTo>
                      <a:pt x="171278" y="222661"/>
                    </a:lnTo>
                    <a:lnTo>
                      <a:pt x="146412" y="222661"/>
                    </a:lnTo>
                    <a:lnTo>
                      <a:pt x="162726" y="51383"/>
                    </a:lnTo>
                    <a:close/>
                    <a:moveTo>
                      <a:pt x="67727" y="222661"/>
                    </a:moveTo>
                    <a:lnTo>
                      <a:pt x="51418" y="51383"/>
                    </a:lnTo>
                    <a:lnTo>
                      <a:pt x="154124" y="51383"/>
                    </a:lnTo>
                    <a:lnTo>
                      <a:pt x="137810" y="222661"/>
                    </a:lnTo>
                    <a:close/>
                    <a:moveTo>
                      <a:pt x="154925" y="42819"/>
                    </a:moveTo>
                    <a:lnTo>
                      <a:pt x="23307" y="42819"/>
                    </a:lnTo>
                    <a:lnTo>
                      <a:pt x="11887" y="8564"/>
                    </a:lnTo>
                    <a:lnTo>
                      <a:pt x="193668" y="8564"/>
                    </a:lnTo>
                    <a:lnTo>
                      <a:pt x="182248" y="42819"/>
                    </a:lnTo>
                    <a:lnTo>
                      <a:pt x="154938" y="42819"/>
                    </a:lnTo>
                    <a:close/>
                  </a:path>
                </a:pathLst>
              </a:custGeom>
              <a:grpFill/>
              <a:ln w="6350" cap="flat">
                <a:solidFill>
                  <a:schemeClr val="tx2"/>
                </a:solidFill>
                <a:prstDash val="solid"/>
                <a:miter/>
              </a:ln>
            </p:spPr>
            <p:txBody>
              <a:bodyPr rtlCol="0" anchor="ctr">
                <a:noAutofit/>
              </a:bodyPr>
              <a:lstStyle/>
              <a:p>
                <a:endParaRPr lang="en-US"/>
              </a:p>
            </p:txBody>
          </p:sp>
        </p:grpSp>
      </p:grpSp>
      <p:sp>
        <p:nvSpPr>
          <p:cNvPr id="46" name="文本框 45">
            <a:extLst>
              <a:ext uri="{FF2B5EF4-FFF2-40B4-BE49-F238E27FC236}">
                <a16:creationId xmlns:a16="http://schemas.microsoft.com/office/drawing/2014/main" id="{74B0780A-3A79-F4BC-D8B8-A29D19913D94}"/>
              </a:ext>
            </a:extLst>
          </p:cNvPr>
          <p:cNvSpPr txBox="1">
            <a:spLocks/>
          </p:cNvSpPr>
          <p:nvPr/>
        </p:nvSpPr>
        <p:spPr>
          <a:xfrm>
            <a:off x="9374762" y="5837365"/>
            <a:ext cx="2121913" cy="276999"/>
          </a:xfrm>
          <a:prstGeom prst="rect">
            <a:avLst/>
          </a:prstGeom>
          <a:noFill/>
        </p:spPr>
        <p:txBody>
          <a:bodyPr wrap="square" lIns="0" tIns="0" rIns="0" bIns="0" rtlCol="0" anchor="t">
            <a:noAutofit/>
          </a:bodyPr>
          <a:lstStyle/>
          <a:p>
            <a:r>
              <a:rPr lang="zh-CN" altLang="en-US" dirty="0">
                <a:solidFill>
                  <a:schemeClr val="tx2"/>
                </a:solidFill>
              </a:rPr>
              <a:t>时 </a:t>
            </a:r>
            <a:r>
              <a:rPr lang="zh-CN" altLang="en-US" sz="400" dirty="0">
                <a:solidFill>
                  <a:schemeClr val="tx2"/>
                </a:solidFill>
              </a:rPr>
              <a:t> </a:t>
            </a:r>
            <a:r>
              <a:rPr lang="zh-CN" altLang="en-US" dirty="0">
                <a:solidFill>
                  <a:schemeClr val="tx2"/>
                </a:solidFill>
              </a:rPr>
              <a:t>间：</a:t>
            </a:r>
            <a:r>
              <a:rPr lang="en-US" altLang="zh-CN" dirty="0">
                <a:solidFill>
                  <a:schemeClr val="tx2"/>
                </a:solidFill>
              </a:rPr>
              <a:t>20XX/XX/XX</a:t>
            </a:r>
          </a:p>
        </p:txBody>
      </p:sp>
      <p:grpSp>
        <p:nvGrpSpPr>
          <p:cNvPr id="75" name="组合 74">
            <a:extLst>
              <a:ext uri="{FF2B5EF4-FFF2-40B4-BE49-F238E27FC236}">
                <a16:creationId xmlns:a16="http://schemas.microsoft.com/office/drawing/2014/main" id="{D18FEE58-BE7F-0415-3ED0-E707C675BD82}"/>
              </a:ext>
            </a:extLst>
          </p:cNvPr>
          <p:cNvGrpSpPr/>
          <p:nvPr/>
        </p:nvGrpSpPr>
        <p:grpSpPr>
          <a:xfrm>
            <a:off x="9015582" y="5833983"/>
            <a:ext cx="283046" cy="283762"/>
            <a:chOff x="9071144" y="5389630"/>
            <a:chExt cx="283762" cy="283762"/>
          </a:xfrm>
        </p:grpSpPr>
        <p:sp>
          <p:nvSpPr>
            <p:cNvPr id="59" name="椭圆 58">
              <a:extLst>
                <a:ext uri="{FF2B5EF4-FFF2-40B4-BE49-F238E27FC236}">
                  <a16:creationId xmlns:a16="http://schemas.microsoft.com/office/drawing/2014/main" id="{671C75A7-4C0C-95C1-DD96-354AC2628FFD}"/>
                </a:ext>
              </a:extLst>
            </p:cNvPr>
            <p:cNvSpPr/>
            <p:nvPr/>
          </p:nvSpPr>
          <p:spPr>
            <a:xfrm>
              <a:off x="9071144" y="5389630"/>
              <a:ext cx="283762" cy="283762"/>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66" name="图形 64" descr="手表 轮廓">
              <a:extLst>
                <a:ext uri="{FF2B5EF4-FFF2-40B4-BE49-F238E27FC236}">
                  <a16:creationId xmlns:a16="http://schemas.microsoft.com/office/drawing/2014/main" id="{2050E75B-1291-1DBC-DF69-04A37AC9E55A}"/>
                </a:ext>
              </a:extLst>
            </p:cNvPr>
            <p:cNvGrpSpPr/>
            <p:nvPr/>
          </p:nvGrpSpPr>
          <p:grpSpPr>
            <a:xfrm>
              <a:off x="9153993" y="5441824"/>
              <a:ext cx="118064" cy="179374"/>
              <a:chOff x="5819775" y="3009900"/>
              <a:chExt cx="552450" cy="839333"/>
            </a:xfrm>
            <a:solidFill>
              <a:schemeClr val="tx2"/>
            </a:solidFill>
          </p:grpSpPr>
          <p:sp>
            <p:nvSpPr>
              <p:cNvPr id="67" name="任意多边形: 形状 66">
                <a:extLst>
                  <a:ext uri="{FF2B5EF4-FFF2-40B4-BE49-F238E27FC236}">
                    <a16:creationId xmlns:a16="http://schemas.microsoft.com/office/drawing/2014/main" id="{7D2F68DC-EB2F-20F6-D066-79766E6FFD01}"/>
                  </a:ext>
                </a:extLst>
              </p:cNvPr>
              <p:cNvSpPr/>
              <p:nvPr/>
            </p:nvSpPr>
            <p:spPr>
              <a:xfrm>
                <a:off x="5819775" y="3009900"/>
                <a:ext cx="552450" cy="839333"/>
              </a:xfrm>
              <a:custGeom>
                <a:avLst/>
                <a:gdLst>
                  <a:gd name="connsiteX0" fmla="*/ 552450 w 552450"/>
                  <a:gd name="connsiteY0" fmla="*/ 423863 h 839333"/>
                  <a:gd name="connsiteX1" fmla="*/ 483746 w 552450"/>
                  <a:gd name="connsiteY1" fmla="*/ 249136 h 839333"/>
                  <a:gd name="connsiteX2" fmla="*/ 483889 w 552450"/>
                  <a:gd name="connsiteY2" fmla="*/ 176270 h 839333"/>
                  <a:gd name="connsiteX3" fmla="*/ 457200 w 552450"/>
                  <a:gd name="connsiteY3" fmla="*/ 31433 h 839333"/>
                  <a:gd name="connsiteX4" fmla="*/ 420053 w 552450"/>
                  <a:gd name="connsiteY4" fmla="*/ 0 h 839333"/>
                  <a:gd name="connsiteX5" fmla="*/ 168593 w 552450"/>
                  <a:gd name="connsiteY5" fmla="*/ 0 h 839333"/>
                  <a:gd name="connsiteX6" fmla="*/ 131445 w 552450"/>
                  <a:gd name="connsiteY6" fmla="*/ 31433 h 839333"/>
                  <a:gd name="connsiteX7" fmla="*/ 104775 w 552450"/>
                  <a:gd name="connsiteY7" fmla="*/ 177222 h 839333"/>
                  <a:gd name="connsiteX8" fmla="*/ 104775 w 552450"/>
                  <a:gd name="connsiteY8" fmla="*/ 251279 h 839333"/>
                  <a:gd name="connsiteX9" fmla="*/ 43482 w 552450"/>
                  <a:gd name="connsiteY9" fmla="*/ 371475 h 839333"/>
                  <a:gd name="connsiteX10" fmla="*/ 19050 w 552450"/>
                  <a:gd name="connsiteY10" fmla="*/ 371475 h 839333"/>
                  <a:gd name="connsiteX11" fmla="*/ 0 w 552450"/>
                  <a:gd name="connsiteY11" fmla="*/ 390525 h 839333"/>
                  <a:gd name="connsiteX12" fmla="*/ 0 w 552450"/>
                  <a:gd name="connsiteY12" fmla="*/ 447675 h 839333"/>
                  <a:gd name="connsiteX13" fmla="*/ 19050 w 552450"/>
                  <a:gd name="connsiteY13" fmla="*/ 466725 h 839333"/>
                  <a:gd name="connsiteX14" fmla="*/ 41739 w 552450"/>
                  <a:gd name="connsiteY14" fmla="*/ 466725 h 839333"/>
                  <a:gd name="connsiteX15" fmla="*/ 104775 w 552450"/>
                  <a:gd name="connsiteY15" fmla="*/ 596446 h 839333"/>
                  <a:gd name="connsiteX16" fmla="*/ 104775 w 552450"/>
                  <a:gd name="connsiteY16" fmla="*/ 662168 h 839333"/>
                  <a:gd name="connsiteX17" fmla="*/ 131445 w 552450"/>
                  <a:gd name="connsiteY17" fmla="*/ 807901 h 839333"/>
                  <a:gd name="connsiteX18" fmla="*/ 168593 w 552450"/>
                  <a:gd name="connsiteY18" fmla="*/ 839334 h 839333"/>
                  <a:gd name="connsiteX19" fmla="*/ 419100 w 552450"/>
                  <a:gd name="connsiteY19" fmla="*/ 839334 h 839333"/>
                  <a:gd name="connsiteX20" fmla="*/ 456248 w 552450"/>
                  <a:gd name="connsiteY20" fmla="*/ 807901 h 839333"/>
                  <a:gd name="connsiteX21" fmla="*/ 482917 w 552450"/>
                  <a:gd name="connsiteY21" fmla="*/ 662168 h 839333"/>
                  <a:gd name="connsiteX22" fmla="*/ 483041 w 552450"/>
                  <a:gd name="connsiteY22" fmla="*/ 599303 h 839333"/>
                  <a:gd name="connsiteX23" fmla="*/ 552450 w 552450"/>
                  <a:gd name="connsiteY23" fmla="*/ 423863 h 839333"/>
                  <a:gd name="connsiteX24" fmla="*/ 150266 w 552450"/>
                  <a:gd name="connsiteY24" fmla="*/ 34423 h 839333"/>
                  <a:gd name="connsiteX25" fmla="*/ 168593 w 552450"/>
                  <a:gd name="connsiteY25" fmla="*/ 19050 h 839333"/>
                  <a:gd name="connsiteX26" fmla="*/ 420053 w 552450"/>
                  <a:gd name="connsiteY26" fmla="*/ 19050 h 839333"/>
                  <a:gd name="connsiteX27" fmla="*/ 438379 w 552450"/>
                  <a:gd name="connsiteY27" fmla="*/ 34414 h 839333"/>
                  <a:gd name="connsiteX28" fmla="*/ 438379 w 552450"/>
                  <a:gd name="connsiteY28" fmla="*/ 34652 h 839333"/>
                  <a:gd name="connsiteX29" fmla="*/ 438379 w 552450"/>
                  <a:gd name="connsiteY29" fmla="*/ 34890 h 839333"/>
                  <a:gd name="connsiteX30" fmla="*/ 464820 w 552450"/>
                  <a:gd name="connsiteY30" fmla="*/ 177994 h 839333"/>
                  <a:gd name="connsiteX31" fmla="*/ 464715 w 552450"/>
                  <a:gd name="connsiteY31" fmla="*/ 230657 h 839333"/>
                  <a:gd name="connsiteX32" fmla="*/ 123825 w 552450"/>
                  <a:gd name="connsiteY32" fmla="*/ 232410 h 839333"/>
                  <a:gd name="connsiteX33" fmla="*/ 123825 w 552450"/>
                  <a:gd name="connsiteY33" fmla="*/ 178956 h 839333"/>
                  <a:gd name="connsiteX34" fmla="*/ 38100 w 552450"/>
                  <a:gd name="connsiteY34" fmla="*/ 447675 h 839333"/>
                  <a:gd name="connsiteX35" fmla="*/ 19050 w 552450"/>
                  <a:gd name="connsiteY35" fmla="*/ 447675 h 839333"/>
                  <a:gd name="connsiteX36" fmla="*/ 19050 w 552450"/>
                  <a:gd name="connsiteY36" fmla="*/ 390525 h 839333"/>
                  <a:gd name="connsiteX37" fmla="*/ 38100 w 552450"/>
                  <a:gd name="connsiteY37" fmla="*/ 390525 h 839333"/>
                  <a:gd name="connsiteX38" fmla="*/ 295275 w 552450"/>
                  <a:gd name="connsiteY38" fmla="*/ 185738 h 839333"/>
                  <a:gd name="connsiteX39" fmla="*/ 533400 w 552450"/>
                  <a:gd name="connsiteY39" fmla="*/ 423863 h 839333"/>
                  <a:gd name="connsiteX40" fmla="*/ 295275 w 552450"/>
                  <a:gd name="connsiteY40" fmla="*/ 661988 h 839333"/>
                  <a:gd name="connsiteX41" fmla="*/ 57150 w 552450"/>
                  <a:gd name="connsiteY41" fmla="*/ 423863 h 839333"/>
                  <a:gd name="connsiteX42" fmla="*/ 295275 w 552450"/>
                  <a:gd name="connsiteY42" fmla="*/ 185738 h 839333"/>
                  <a:gd name="connsiteX43" fmla="*/ 437445 w 552450"/>
                  <a:gd name="connsiteY43" fmla="*/ 804986 h 839333"/>
                  <a:gd name="connsiteX44" fmla="*/ 419100 w 552450"/>
                  <a:gd name="connsiteY44" fmla="*/ 820350 h 839333"/>
                  <a:gd name="connsiteX45" fmla="*/ 168593 w 552450"/>
                  <a:gd name="connsiteY45" fmla="*/ 820350 h 839333"/>
                  <a:gd name="connsiteX46" fmla="*/ 150190 w 552450"/>
                  <a:gd name="connsiteY46" fmla="*/ 804529 h 839333"/>
                  <a:gd name="connsiteX47" fmla="*/ 123825 w 552450"/>
                  <a:gd name="connsiteY47" fmla="*/ 660454 h 839333"/>
                  <a:gd name="connsiteX48" fmla="*/ 123825 w 552450"/>
                  <a:gd name="connsiteY48" fmla="*/ 615315 h 839333"/>
                  <a:gd name="connsiteX49" fmla="*/ 463972 w 552450"/>
                  <a:gd name="connsiteY49" fmla="*/ 617696 h 839333"/>
                  <a:gd name="connsiteX50" fmla="*/ 463867 w 552450"/>
                  <a:gd name="connsiteY50" fmla="*/ 660435 h 8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2450" h="839333">
                    <a:moveTo>
                      <a:pt x="552450" y="423863"/>
                    </a:moveTo>
                    <a:cubicBezTo>
                      <a:pt x="552490" y="359024"/>
                      <a:pt x="527938" y="296583"/>
                      <a:pt x="483746" y="249136"/>
                    </a:cubicBezTo>
                    <a:lnTo>
                      <a:pt x="483889" y="176270"/>
                    </a:lnTo>
                    <a:lnTo>
                      <a:pt x="457200" y="31433"/>
                    </a:lnTo>
                    <a:cubicBezTo>
                      <a:pt x="454106" y="13317"/>
                      <a:pt x="438430" y="53"/>
                      <a:pt x="420053" y="0"/>
                    </a:cubicBezTo>
                    <a:lnTo>
                      <a:pt x="168593" y="0"/>
                    </a:lnTo>
                    <a:cubicBezTo>
                      <a:pt x="150215" y="53"/>
                      <a:pt x="134539" y="13317"/>
                      <a:pt x="131445" y="31433"/>
                    </a:cubicBezTo>
                    <a:lnTo>
                      <a:pt x="104775" y="177222"/>
                    </a:lnTo>
                    <a:lnTo>
                      <a:pt x="104775" y="251279"/>
                    </a:lnTo>
                    <a:cubicBezTo>
                      <a:pt x="73988" y="285159"/>
                      <a:pt x="52826" y="326660"/>
                      <a:pt x="43482" y="371475"/>
                    </a:cubicBezTo>
                    <a:lnTo>
                      <a:pt x="19050" y="371475"/>
                    </a:lnTo>
                    <a:cubicBezTo>
                      <a:pt x="8529" y="371475"/>
                      <a:pt x="0" y="380004"/>
                      <a:pt x="0" y="390525"/>
                    </a:cubicBezTo>
                    <a:lnTo>
                      <a:pt x="0" y="447675"/>
                    </a:lnTo>
                    <a:cubicBezTo>
                      <a:pt x="0" y="458196"/>
                      <a:pt x="8529" y="466725"/>
                      <a:pt x="19050" y="466725"/>
                    </a:cubicBezTo>
                    <a:lnTo>
                      <a:pt x="41739" y="466725"/>
                    </a:lnTo>
                    <a:cubicBezTo>
                      <a:pt x="49915" y="515103"/>
                      <a:pt x="71792" y="560122"/>
                      <a:pt x="104775" y="596446"/>
                    </a:cubicBezTo>
                    <a:lnTo>
                      <a:pt x="104775" y="662168"/>
                    </a:lnTo>
                    <a:lnTo>
                      <a:pt x="131445" y="807901"/>
                    </a:lnTo>
                    <a:cubicBezTo>
                      <a:pt x="134543" y="826015"/>
                      <a:pt x="150216" y="839277"/>
                      <a:pt x="168593" y="839334"/>
                    </a:cubicBezTo>
                    <a:lnTo>
                      <a:pt x="419100" y="839334"/>
                    </a:lnTo>
                    <a:cubicBezTo>
                      <a:pt x="437477" y="839277"/>
                      <a:pt x="453150" y="826015"/>
                      <a:pt x="456248" y="807901"/>
                    </a:cubicBezTo>
                    <a:lnTo>
                      <a:pt x="482917" y="662168"/>
                    </a:lnTo>
                    <a:lnTo>
                      <a:pt x="483041" y="599303"/>
                    </a:lnTo>
                    <a:cubicBezTo>
                      <a:pt x="527655" y="551783"/>
                      <a:pt x="552477" y="489044"/>
                      <a:pt x="552450" y="423863"/>
                    </a:cubicBezTo>
                    <a:close/>
                    <a:moveTo>
                      <a:pt x="150266" y="34423"/>
                    </a:moveTo>
                    <a:cubicBezTo>
                      <a:pt x="151897" y="25567"/>
                      <a:pt x="159588" y="19116"/>
                      <a:pt x="168593" y="19050"/>
                    </a:cubicBezTo>
                    <a:lnTo>
                      <a:pt x="420053" y="19050"/>
                    </a:lnTo>
                    <a:cubicBezTo>
                      <a:pt x="429054" y="19119"/>
                      <a:pt x="436740" y="25563"/>
                      <a:pt x="438379" y="34414"/>
                    </a:cubicBezTo>
                    <a:lnTo>
                      <a:pt x="438379" y="34652"/>
                    </a:lnTo>
                    <a:lnTo>
                      <a:pt x="438379" y="34890"/>
                    </a:lnTo>
                    <a:lnTo>
                      <a:pt x="464820" y="177994"/>
                    </a:lnTo>
                    <a:lnTo>
                      <a:pt x="464715" y="230657"/>
                    </a:lnTo>
                    <a:cubicBezTo>
                      <a:pt x="367074" y="144730"/>
                      <a:pt x="220577" y="145484"/>
                      <a:pt x="123825" y="232410"/>
                    </a:cubicBezTo>
                    <a:lnTo>
                      <a:pt x="123825" y="178956"/>
                    </a:lnTo>
                    <a:close/>
                    <a:moveTo>
                      <a:pt x="38100" y="447675"/>
                    </a:moveTo>
                    <a:lnTo>
                      <a:pt x="19050" y="447675"/>
                    </a:lnTo>
                    <a:lnTo>
                      <a:pt x="19050" y="390525"/>
                    </a:lnTo>
                    <a:lnTo>
                      <a:pt x="38100" y="390525"/>
                    </a:lnTo>
                    <a:close/>
                    <a:moveTo>
                      <a:pt x="295275" y="185738"/>
                    </a:moveTo>
                    <a:cubicBezTo>
                      <a:pt x="426788" y="185738"/>
                      <a:pt x="533400" y="292350"/>
                      <a:pt x="533400" y="423863"/>
                    </a:cubicBezTo>
                    <a:cubicBezTo>
                      <a:pt x="533400" y="555375"/>
                      <a:pt x="426788" y="661988"/>
                      <a:pt x="295275" y="661988"/>
                    </a:cubicBezTo>
                    <a:cubicBezTo>
                      <a:pt x="163762" y="661988"/>
                      <a:pt x="57150" y="555375"/>
                      <a:pt x="57150" y="423863"/>
                    </a:cubicBezTo>
                    <a:cubicBezTo>
                      <a:pt x="57297" y="292411"/>
                      <a:pt x="163823" y="185884"/>
                      <a:pt x="295275" y="185738"/>
                    </a:cubicBezTo>
                    <a:close/>
                    <a:moveTo>
                      <a:pt x="437445" y="804986"/>
                    </a:moveTo>
                    <a:cubicBezTo>
                      <a:pt x="435802" y="813842"/>
                      <a:pt x="428107" y="820286"/>
                      <a:pt x="419100" y="820350"/>
                    </a:cubicBezTo>
                    <a:lnTo>
                      <a:pt x="168593" y="820350"/>
                    </a:lnTo>
                    <a:cubicBezTo>
                      <a:pt x="159435" y="820232"/>
                      <a:pt x="151681" y="813565"/>
                      <a:pt x="150190" y="804529"/>
                    </a:cubicBezTo>
                    <a:lnTo>
                      <a:pt x="123825" y="660454"/>
                    </a:lnTo>
                    <a:lnTo>
                      <a:pt x="123825" y="615315"/>
                    </a:lnTo>
                    <a:cubicBezTo>
                      <a:pt x="220299" y="701992"/>
                      <a:pt x="366294" y="703014"/>
                      <a:pt x="463972" y="617696"/>
                    </a:cubicBezTo>
                    <a:lnTo>
                      <a:pt x="463867" y="660435"/>
                    </a:lnTo>
                    <a:close/>
                  </a:path>
                </a:pathLst>
              </a:custGeom>
              <a:grpFill/>
              <a:ln w="6350" cap="flat">
                <a:solidFill>
                  <a:schemeClr val="tx2"/>
                </a:solidFill>
                <a:prstDash val="solid"/>
                <a:miter/>
              </a:ln>
            </p:spPr>
            <p:txBody>
              <a:bodyPr rtlCol="0" anchor="ctr">
                <a:noAutofit/>
              </a:bodyPr>
              <a:lstStyle/>
              <a:p>
                <a:endParaRPr lang="en-US"/>
              </a:p>
            </p:txBody>
          </p:sp>
          <p:sp>
            <p:nvSpPr>
              <p:cNvPr id="68" name="任意多边形: 形状 67">
                <a:extLst>
                  <a:ext uri="{FF2B5EF4-FFF2-40B4-BE49-F238E27FC236}">
                    <a16:creationId xmlns:a16="http://schemas.microsoft.com/office/drawing/2014/main" id="{20A114E5-E0B0-4361-DD78-B324DA1EB0AC}"/>
                  </a:ext>
                </a:extLst>
              </p:cNvPr>
              <p:cNvSpPr/>
              <p:nvPr/>
            </p:nvSpPr>
            <p:spPr>
              <a:xfrm>
                <a:off x="6105525" y="3276600"/>
                <a:ext cx="121034" cy="263909"/>
              </a:xfrm>
              <a:custGeom>
                <a:avLst/>
                <a:gdLst>
                  <a:gd name="connsiteX0" fmla="*/ 107566 w 121034"/>
                  <a:gd name="connsiteY0" fmla="*/ 263909 h 263909"/>
                  <a:gd name="connsiteX1" fmla="*/ 121034 w 121034"/>
                  <a:gd name="connsiteY1" fmla="*/ 250441 h 263909"/>
                  <a:gd name="connsiteX2" fmla="*/ 19050 w 121034"/>
                  <a:gd name="connsiteY2" fmla="*/ 148457 h 263909"/>
                  <a:gd name="connsiteX3" fmla="*/ 19050 w 121034"/>
                  <a:gd name="connsiteY3" fmla="*/ 0 h 263909"/>
                  <a:gd name="connsiteX4" fmla="*/ 0 w 121034"/>
                  <a:gd name="connsiteY4" fmla="*/ 0 h 263909"/>
                  <a:gd name="connsiteX5" fmla="*/ 0 w 121034"/>
                  <a:gd name="connsiteY5" fmla="*/ 152400 h 263909"/>
                  <a:gd name="connsiteX6" fmla="*/ 2791 w 121034"/>
                  <a:gd name="connsiteY6" fmla="*/ 159134 h 26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4" h="263909">
                    <a:moveTo>
                      <a:pt x="107566" y="263909"/>
                    </a:moveTo>
                    <a:lnTo>
                      <a:pt x="121034" y="250441"/>
                    </a:lnTo>
                    <a:lnTo>
                      <a:pt x="19050" y="148457"/>
                    </a:lnTo>
                    <a:lnTo>
                      <a:pt x="19050" y="0"/>
                    </a:lnTo>
                    <a:lnTo>
                      <a:pt x="0" y="0"/>
                    </a:lnTo>
                    <a:lnTo>
                      <a:pt x="0" y="152400"/>
                    </a:lnTo>
                    <a:cubicBezTo>
                      <a:pt x="1" y="154926"/>
                      <a:pt x="1004" y="157348"/>
                      <a:pt x="2791" y="159134"/>
                    </a:cubicBezTo>
                    <a:close/>
                  </a:path>
                </a:pathLst>
              </a:custGeom>
              <a:grpFill/>
              <a:ln w="6350" cap="flat">
                <a:solidFill>
                  <a:schemeClr val="tx2"/>
                </a:solidFill>
                <a:prstDash val="solid"/>
                <a:miter/>
              </a:ln>
            </p:spPr>
            <p:txBody>
              <a:bodyPr rtlCol="0" anchor="ctr">
                <a:noAutofit/>
              </a:bodyPr>
              <a:lstStyle/>
              <a:p>
                <a:endParaRPr lang="en-US"/>
              </a:p>
            </p:txBody>
          </p:sp>
        </p:grpSp>
      </p:grpSp>
      <p:cxnSp>
        <p:nvCxnSpPr>
          <p:cNvPr id="70" name="直接连接符 69">
            <a:extLst>
              <a:ext uri="{FF2B5EF4-FFF2-40B4-BE49-F238E27FC236}">
                <a16:creationId xmlns:a16="http://schemas.microsoft.com/office/drawing/2014/main" id="{E10BDDDF-E74A-576C-7AE9-87A2DA77293B}"/>
              </a:ext>
            </a:extLst>
          </p:cNvPr>
          <p:cNvCxnSpPr/>
          <p:nvPr/>
        </p:nvCxnSpPr>
        <p:spPr>
          <a:xfrm flipH="1">
            <a:off x="8986838" y="5683817"/>
            <a:ext cx="2509837" cy="0"/>
          </a:xfrm>
          <a:prstGeom prst="line">
            <a:avLst/>
          </a:prstGeom>
          <a:ln>
            <a:solidFill>
              <a:schemeClr val="tx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754C3BF3-63E7-0D59-4DFC-4C632D002EE5}"/>
              </a:ext>
            </a:extLst>
          </p:cNvPr>
          <p:cNvCxnSpPr/>
          <p:nvPr/>
        </p:nvCxnSpPr>
        <p:spPr>
          <a:xfrm flipH="1">
            <a:off x="8986838" y="6267911"/>
            <a:ext cx="2509837" cy="0"/>
          </a:xfrm>
          <a:prstGeom prst="line">
            <a:avLst/>
          </a:prstGeom>
          <a:ln>
            <a:solidFill>
              <a:schemeClr val="tx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233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51BD1BF-D7AD-D4E9-7B9B-47F48A9A5612}"/>
              </a:ext>
            </a:extLst>
          </p:cNvPr>
          <p:cNvSpPr txBox="1"/>
          <p:nvPr/>
        </p:nvSpPr>
        <p:spPr>
          <a:xfrm>
            <a:off x="5602275" y="2136398"/>
            <a:ext cx="987450" cy="923330"/>
          </a:xfrm>
          <a:prstGeom prst="rect">
            <a:avLst/>
          </a:prstGeom>
          <a:noFill/>
        </p:spPr>
        <p:txBody>
          <a:bodyPr wrap="none" lIns="0" tIns="0" rIns="0" bIns="0" rtlCol="0" anchor="t">
            <a:noAutofit/>
          </a:bodyPr>
          <a:lstStyle/>
          <a:p>
            <a:pPr algn="ctr"/>
            <a:r>
              <a:rPr lang="en-US" sz="6000" dirty="0">
                <a:ln>
                  <a:solidFill>
                    <a:schemeClr val="accent1"/>
                  </a:solidFill>
                </a:ln>
                <a:noFill/>
                <a:latin typeface="+mj-ea"/>
                <a:ea typeface="+mj-ea"/>
              </a:rPr>
              <a:t>02</a:t>
            </a:r>
          </a:p>
        </p:txBody>
      </p:sp>
      <p:sp>
        <p:nvSpPr>
          <p:cNvPr id="18" name="文本框 17">
            <a:extLst>
              <a:ext uri="{FF2B5EF4-FFF2-40B4-BE49-F238E27FC236}">
                <a16:creationId xmlns:a16="http://schemas.microsoft.com/office/drawing/2014/main" id="{7C628F12-565F-10CC-58A1-6DFB5BAD5310}"/>
              </a:ext>
            </a:extLst>
          </p:cNvPr>
          <p:cNvSpPr txBox="1"/>
          <p:nvPr/>
        </p:nvSpPr>
        <p:spPr>
          <a:xfrm>
            <a:off x="4557118" y="2967335"/>
            <a:ext cx="3077766" cy="923330"/>
          </a:xfrm>
          <a:prstGeom prst="rect">
            <a:avLst/>
          </a:prstGeom>
          <a:noFill/>
        </p:spPr>
        <p:txBody>
          <a:bodyPr wrap="none" lIns="0" tIns="0" rIns="0" bIns="0" rtlCol="0" anchor="t">
            <a:noAutofit/>
          </a:bodyPr>
          <a:lstStyle/>
          <a:p>
            <a:pPr algn="ctr"/>
            <a:r>
              <a:rPr lang="zh-CN" altLang="en-US" sz="6000" dirty="0">
                <a:solidFill>
                  <a:schemeClr val="tx2"/>
                </a:solidFill>
                <a:latin typeface="+mj-ea"/>
                <a:ea typeface="+mj-ea"/>
              </a:rPr>
              <a:t>完成情况</a:t>
            </a:r>
          </a:p>
        </p:txBody>
      </p:sp>
      <p:sp>
        <p:nvSpPr>
          <p:cNvPr id="11" name="矩形: 圆角 10">
            <a:extLst>
              <a:ext uri="{FF2B5EF4-FFF2-40B4-BE49-F238E27FC236}">
                <a16:creationId xmlns:a16="http://schemas.microsoft.com/office/drawing/2014/main" id="{A9B5D2CD-3F67-3450-CE7C-534B60D9C5F6}"/>
              </a:ext>
            </a:extLst>
          </p:cNvPr>
          <p:cNvSpPr/>
          <p:nvPr/>
        </p:nvSpPr>
        <p:spPr>
          <a:xfrm>
            <a:off x="4557118" y="3929783"/>
            <a:ext cx="3077766" cy="266700"/>
          </a:xfrm>
          <a:prstGeom prst="roundRect">
            <a:avLst>
              <a:gd name="adj" fmla="val 0"/>
            </a:avLst>
          </a:prstGeom>
          <a:gradFill flip="none" rotWithShape="1">
            <a:gsLst>
              <a:gs pos="70000">
                <a:schemeClr val="accent1"/>
              </a:gs>
              <a:gs pos="30000">
                <a:schemeClr val="accent1"/>
              </a:gs>
              <a:gs pos="0">
                <a:schemeClr val="accent1">
                  <a:alpha val="0"/>
                </a:schemeClr>
              </a:gs>
              <a:gs pos="100000">
                <a:schemeClr val="accent1">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9" name="文本框 58">
            <a:extLst>
              <a:ext uri="{FF2B5EF4-FFF2-40B4-BE49-F238E27FC236}">
                <a16:creationId xmlns:a16="http://schemas.microsoft.com/office/drawing/2014/main" id="{F969F38E-CD88-CF22-CEA6-8EE3E8FFD655}"/>
              </a:ext>
            </a:extLst>
          </p:cNvPr>
          <p:cNvSpPr txBox="1"/>
          <p:nvPr/>
        </p:nvSpPr>
        <p:spPr>
          <a:xfrm>
            <a:off x="5064125" y="3970800"/>
            <a:ext cx="2063750" cy="184666"/>
          </a:xfrm>
          <a:prstGeom prst="rect">
            <a:avLst/>
          </a:prstGeom>
          <a:noFill/>
        </p:spPr>
        <p:txBody>
          <a:bodyPr wrap="square" lIns="0" tIns="0" rIns="0" bIns="0" rtlCol="0" anchor="t">
            <a:noAutofit/>
          </a:bodyPr>
          <a:lstStyle/>
          <a:p>
            <a:pPr algn="ctr"/>
            <a:r>
              <a:rPr lang="en-US" sz="1200" spc="600" dirty="0">
                <a:solidFill>
                  <a:schemeClr val="bg1"/>
                </a:solidFill>
                <a:ea typeface="+mj-ea"/>
              </a:rPr>
              <a:t>COMPLETION</a:t>
            </a:r>
          </a:p>
        </p:txBody>
      </p:sp>
    </p:spTree>
    <p:extLst>
      <p:ext uri="{BB962C8B-B14F-4D97-AF65-F5344CB8AC3E}">
        <p14:creationId xmlns:p14="http://schemas.microsoft.com/office/powerpoint/2010/main" val="2651883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BA050C5-2740-69F4-6492-CD4FBFBD68F8}"/>
              </a:ext>
            </a:extLst>
          </p:cNvPr>
          <p:cNvSpPr>
            <a:spLocks noGrp="1"/>
          </p:cNvSpPr>
          <p:nvPr>
            <p:ph type="body" sz="quarter" idx="10"/>
          </p:nvPr>
        </p:nvSpPr>
        <p:spPr/>
        <p:txBody>
          <a:bodyPr>
            <a:noAutofit/>
          </a:bodyPr>
          <a:lstStyle/>
          <a:p>
            <a:r>
              <a:rPr lang="zh-CN" altLang="en-US" dirty="0"/>
              <a:t>完成情况</a:t>
            </a:r>
            <a:endParaRPr lang="en-US" dirty="0"/>
          </a:p>
        </p:txBody>
      </p:sp>
      <p:pic>
        <p:nvPicPr>
          <p:cNvPr id="6" name="图片 5" descr="员工在明亮的现代化办公空间的办公桌前">
            <a:extLst>
              <a:ext uri="{FF2B5EF4-FFF2-40B4-BE49-F238E27FC236}">
                <a16:creationId xmlns:a16="http://schemas.microsoft.com/office/drawing/2014/main" id="{B5EEF78F-B31A-5C11-4FBF-02F064596EA3}"/>
              </a:ext>
            </a:extLst>
          </p:cNvPr>
          <p:cNvPicPr>
            <a:picLocks noChangeAspect="1"/>
          </p:cNvPicPr>
          <p:nvPr/>
        </p:nvPicPr>
        <p:blipFill rotWithShape="1">
          <a:blip r:embed="rId2">
            <a:extLst>
              <a:ext uri="{28A0092B-C50C-407E-A947-70E740481C1C}">
                <a14:useLocalDpi xmlns:a14="http://schemas.microsoft.com/office/drawing/2010/main" val="0"/>
              </a:ext>
            </a:extLst>
          </a:blip>
          <a:srcRect t="32046" b="37112"/>
          <a:stretch/>
        </p:blipFill>
        <p:spPr>
          <a:xfrm flipH="1">
            <a:off x="0" y="1484313"/>
            <a:ext cx="12192000" cy="2579687"/>
          </a:xfrm>
          <a:prstGeom prst="rect">
            <a:avLst/>
          </a:prstGeom>
        </p:spPr>
      </p:pic>
      <p:sp>
        <p:nvSpPr>
          <p:cNvPr id="7" name="矩形: 圆角 6">
            <a:extLst>
              <a:ext uri="{FF2B5EF4-FFF2-40B4-BE49-F238E27FC236}">
                <a16:creationId xmlns:a16="http://schemas.microsoft.com/office/drawing/2014/main" id="{6A0CA965-2A4D-4BEC-5638-C3B6E3E3A81B}"/>
              </a:ext>
            </a:extLst>
          </p:cNvPr>
          <p:cNvSpPr/>
          <p:nvPr/>
        </p:nvSpPr>
        <p:spPr>
          <a:xfrm>
            <a:off x="0" y="1484313"/>
            <a:ext cx="5581650" cy="2579687"/>
          </a:xfrm>
          <a:prstGeom prst="roundRect">
            <a:avLst>
              <a:gd name="adj" fmla="val 0"/>
            </a:avLst>
          </a:prstGeom>
          <a:solidFill>
            <a:schemeClr val="accent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文本框 8">
            <a:extLst>
              <a:ext uri="{FF2B5EF4-FFF2-40B4-BE49-F238E27FC236}">
                <a16:creationId xmlns:a16="http://schemas.microsoft.com/office/drawing/2014/main" id="{148007C9-EC6D-3D5C-876D-C9A7363E2D3F}"/>
              </a:ext>
            </a:extLst>
          </p:cNvPr>
          <p:cNvSpPr txBox="1"/>
          <p:nvPr/>
        </p:nvSpPr>
        <p:spPr>
          <a:xfrm>
            <a:off x="695324" y="1839674"/>
            <a:ext cx="2905125" cy="369332"/>
          </a:xfrm>
          <a:prstGeom prst="rect">
            <a:avLst/>
          </a:prstGeom>
          <a:noFill/>
        </p:spPr>
        <p:txBody>
          <a:bodyPr wrap="square" lIns="0" tIns="0" rIns="0" bIns="0" rtlCol="0" anchor="t">
            <a:noAutofit/>
          </a:bodyPr>
          <a:lstStyle/>
          <a:p>
            <a:pPr algn="l">
              <a:lnSpc>
                <a:spcPct val="100000"/>
              </a:lnSpc>
              <a:spcAft>
                <a:spcPts val="600"/>
              </a:spcAft>
            </a:pPr>
            <a:r>
              <a:rPr lang="zh-CN" altLang="en-US" sz="2400" dirty="0">
                <a:solidFill>
                  <a:schemeClr val="bg1"/>
                </a:solidFill>
                <a:latin typeface="+mj-ea"/>
                <a:ea typeface="+mj-ea"/>
              </a:rPr>
              <a:t>上半年工作完成情况</a:t>
            </a:r>
            <a:endParaRPr lang="en-US" sz="2400" dirty="0">
              <a:solidFill>
                <a:schemeClr val="bg1"/>
              </a:solidFill>
              <a:latin typeface="+mj-ea"/>
              <a:ea typeface="+mj-ea"/>
            </a:endParaRPr>
          </a:p>
        </p:txBody>
      </p:sp>
      <p:cxnSp>
        <p:nvCxnSpPr>
          <p:cNvPr id="11" name="直接连接符 10">
            <a:extLst>
              <a:ext uri="{FF2B5EF4-FFF2-40B4-BE49-F238E27FC236}">
                <a16:creationId xmlns:a16="http://schemas.microsoft.com/office/drawing/2014/main" id="{416544C1-6FFE-A91B-16CB-07FCDB095805}"/>
              </a:ext>
            </a:extLst>
          </p:cNvPr>
          <p:cNvCxnSpPr>
            <a:cxnSpLocks/>
          </p:cNvCxnSpPr>
          <p:nvPr/>
        </p:nvCxnSpPr>
        <p:spPr>
          <a:xfrm>
            <a:off x="695324" y="2372490"/>
            <a:ext cx="46672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占位符 3">
            <a:extLst>
              <a:ext uri="{FF2B5EF4-FFF2-40B4-BE49-F238E27FC236}">
                <a16:creationId xmlns:a16="http://schemas.microsoft.com/office/drawing/2014/main" id="{20977406-791E-55D1-589A-1B0BC916DC87}"/>
              </a:ext>
            </a:extLst>
          </p:cNvPr>
          <p:cNvSpPr txBox="1">
            <a:spLocks/>
          </p:cNvSpPr>
          <p:nvPr/>
        </p:nvSpPr>
        <p:spPr>
          <a:xfrm>
            <a:off x="695324" y="2535975"/>
            <a:ext cx="3709989"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bg1">
                    <a:lumMod val="95000"/>
                  </a:schemeClr>
                </a:solidFill>
                <a:latin typeface="+mn-ea"/>
                <a:ea typeface="+mn-ea"/>
              </a:rPr>
              <a:t>工作中要做到有责任担当，认真、负责地处理工作中的事务；错误是最好的学习机会，是进步的起点，当责任来临应勇敢担当；始终保持强烈的使命感等。</a:t>
            </a:r>
          </a:p>
        </p:txBody>
      </p:sp>
      <p:graphicFrame>
        <p:nvGraphicFramePr>
          <p:cNvPr id="17" name="图表 16">
            <a:extLst>
              <a:ext uri="{FF2B5EF4-FFF2-40B4-BE49-F238E27FC236}">
                <a16:creationId xmlns:a16="http://schemas.microsoft.com/office/drawing/2014/main" id="{85B5BA9E-7D03-D169-3324-542552699FE1}"/>
              </a:ext>
            </a:extLst>
          </p:cNvPr>
          <p:cNvGraphicFramePr/>
          <p:nvPr>
            <p:extLst>
              <p:ext uri="{D42A27DB-BD31-4B8C-83A1-F6EECF244321}">
                <p14:modId xmlns:p14="http://schemas.microsoft.com/office/powerpoint/2010/main" val="3089351067"/>
              </p:ext>
            </p:extLst>
          </p:nvPr>
        </p:nvGraphicFramePr>
        <p:xfrm>
          <a:off x="0" y="4199312"/>
          <a:ext cx="3333750" cy="2222499"/>
        </p:xfrm>
        <a:graphic>
          <a:graphicData uri="http://schemas.openxmlformats.org/drawingml/2006/chart">
            <c:chart xmlns:c="http://schemas.openxmlformats.org/drawingml/2006/chart" xmlns:r="http://schemas.openxmlformats.org/officeDocument/2006/relationships" r:id="rId3"/>
          </a:graphicData>
        </a:graphic>
      </p:graphicFrame>
      <p:sp>
        <p:nvSpPr>
          <p:cNvPr id="18" name="文本框 17">
            <a:extLst>
              <a:ext uri="{FF2B5EF4-FFF2-40B4-BE49-F238E27FC236}">
                <a16:creationId xmlns:a16="http://schemas.microsoft.com/office/drawing/2014/main" id="{BFFBBFC0-72F4-F0CC-FEA8-8987CDAFF2B4}"/>
              </a:ext>
            </a:extLst>
          </p:cNvPr>
          <p:cNvSpPr txBox="1"/>
          <p:nvPr/>
        </p:nvSpPr>
        <p:spPr>
          <a:xfrm>
            <a:off x="2831007" y="4470956"/>
            <a:ext cx="1538883"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gradFill>
                  <a:gsLst>
                    <a:gs pos="0">
                      <a:schemeClr val="accent1"/>
                    </a:gs>
                    <a:gs pos="100000">
                      <a:schemeClr val="accent1">
                        <a:lumMod val="75000"/>
                      </a:schemeClr>
                    </a:gs>
                  </a:gsLst>
                  <a:lin ang="5400000" scaled="0"/>
                </a:gradFill>
                <a:latin typeface="+mj-ea"/>
                <a:ea typeface="+mj-ea"/>
              </a:rPr>
              <a:t>销售部占比</a:t>
            </a:r>
            <a:endParaRPr lang="en-US" sz="2400" dirty="0">
              <a:gradFill>
                <a:gsLst>
                  <a:gs pos="0">
                    <a:schemeClr val="accent1"/>
                  </a:gs>
                  <a:gs pos="100000">
                    <a:schemeClr val="accent1">
                      <a:lumMod val="75000"/>
                    </a:schemeClr>
                  </a:gs>
                </a:gsLst>
                <a:lin ang="5400000" scaled="0"/>
              </a:gradFill>
              <a:latin typeface="+mj-ea"/>
              <a:ea typeface="+mj-ea"/>
            </a:endParaRPr>
          </a:p>
        </p:txBody>
      </p:sp>
      <p:cxnSp>
        <p:nvCxnSpPr>
          <p:cNvPr id="20" name="直接连接符 19">
            <a:extLst>
              <a:ext uri="{FF2B5EF4-FFF2-40B4-BE49-F238E27FC236}">
                <a16:creationId xmlns:a16="http://schemas.microsoft.com/office/drawing/2014/main" id="{94A7E9A1-598F-DC92-129C-EE78802B80EE}"/>
              </a:ext>
            </a:extLst>
          </p:cNvPr>
          <p:cNvCxnSpPr>
            <a:cxnSpLocks/>
          </p:cNvCxnSpPr>
          <p:nvPr/>
        </p:nvCxnSpPr>
        <p:spPr>
          <a:xfrm>
            <a:off x="2831007" y="5008589"/>
            <a:ext cx="4667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占位符 3">
            <a:extLst>
              <a:ext uri="{FF2B5EF4-FFF2-40B4-BE49-F238E27FC236}">
                <a16:creationId xmlns:a16="http://schemas.microsoft.com/office/drawing/2014/main" id="{385AFCA3-0039-36B6-4E0D-0BA170FCA24C}"/>
              </a:ext>
            </a:extLst>
          </p:cNvPr>
          <p:cNvSpPr txBox="1">
            <a:spLocks/>
          </p:cNvSpPr>
          <p:nvPr/>
        </p:nvSpPr>
        <p:spPr>
          <a:xfrm>
            <a:off x="2831007" y="5176890"/>
            <a:ext cx="2875730"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工作中做到有责任担当，认真、负责地处理工作中的事务；始终保持强烈的使命感等。</a:t>
            </a:r>
          </a:p>
        </p:txBody>
      </p:sp>
      <p:sp>
        <p:nvSpPr>
          <p:cNvPr id="22" name="文本框 21">
            <a:extLst>
              <a:ext uri="{FF2B5EF4-FFF2-40B4-BE49-F238E27FC236}">
                <a16:creationId xmlns:a16="http://schemas.microsoft.com/office/drawing/2014/main" id="{C738AA84-C264-AE3B-7164-DA02F85E3782}"/>
              </a:ext>
            </a:extLst>
          </p:cNvPr>
          <p:cNvSpPr txBox="1"/>
          <p:nvPr/>
        </p:nvSpPr>
        <p:spPr>
          <a:xfrm>
            <a:off x="1294979" y="5033562"/>
            <a:ext cx="743793" cy="553998"/>
          </a:xfrm>
          <a:prstGeom prst="rect">
            <a:avLst/>
          </a:prstGeom>
          <a:noFill/>
        </p:spPr>
        <p:txBody>
          <a:bodyPr wrap="none" lIns="0" tIns="0" rIns="0" bIns="0" rtlCol="0" anchor="t">
            <a:noAutofit/>
          </a:bodyPr>
          <a:lstStyle/>
          <a:p>
            <a:pPr algn="ctr">
              <a:lnSpc>
                <a:spcPct val="100000"/>
              </a:lnSpc>
              <a:spcAft>
                <a:spcPts val="600"/>
              </a:spcAft>
            </a:pPr>
            <a:r>
              <a:rPr lang="en-US" altLang="zh-CN" sz="3600" dirty="0">
                <a:gradFill>
                  <a:gsLst>
                    <a:gs pos="0">
                      <a:schemeClr val="accent1"/>
                    </a:gs>
                    <a:gs pos="100000">
                      <a:schemeClr val="accent1">
                        <a:lumMod val="75000"/>
                      </a:schemeClr>
                    </a:gs>
                  </a:gsLst>
                  <a:lin ang="5400000" scaled="0"/>
                </a:gradFill>
                <a:ea typeface="+mj-ea"/>
              </a:rPr>
              <a:t>60</a:t>
            </a:r>
            <a:r>
              <a:rPr lang="en-US" altLang="zh-CN" sz="2400" dirty="0">
                <a:gradFill>
                  <a:gsLst>
                    <a:gs pos="0">
                      <a:schemeClr val="accent1"/>
                    </a:gs>
                    <a:gs pos="100000">
                      <a:schemeClr val="accent1">
                        <a:lumMod val="75000"/>
                      </a:schemeClr>
                    </a:gs>
                  </a:gsLst>
                  <a:lin ang="5400000" scaled="0"/>
                </a:gradFill>
                <a:ea typeface="+mj-ea"/>
              </a:rPr>
              <a:t>%</a:t>
            </a:r>
            <a:endParaRPr lang="en-US" sz="2400" dirty="0">
              <a:gradFill>
                <a:gsLst>
                  <a:gs pos="0">
                    <a:schemeClr val="accent1"/>
                  </a:gs>
                  <a:gs pos="100000">
                    <a:schemeClr val="accent1">
                      <a:lumMod val="75000"/>
                    </a:schemeClr>
                  </a:gs>
                </a:gsLst>
                <a:lin ang="5400000" scaled="0"/>
              </a:gradFill>
              <a:ea typeface="+mj-ea"/>
            </a:endParaRPr>
          </a:p>
        </p:txBody>
      </p:sp>
      <p:graphicFrame>
        <p:nvGraphicFramePr>
          <p:cNvPr id="33" name="图表 32">
            <a:extLst>
              <a:ext uri="{FF2B5EF4-FFF2-40B4-BE49-F238E27FC236}">
                <a16:creationId xmlns:a16="http://schemas.microsoft.com/office/drawing/2014/main" id="{DFD6D251-31B4-8FCA-1250-4A72CD4E3DA6}"/>
              </a:ext>
            </a:extLst>
          </p:cNvPr>
          <p:cNvGraphicFramePr/>
          <p:nvPr>
            <p:extLst>
              <p:ext uri="{D42A27DB-BD31-4B8C-83A1-F6EECF244321}">
                <p14:modId xmlns:p14="http://schemas.microsoft.com/office/powerpoint/2010/main" val="3103426159"/>
              </p:ext>
            </p:extLst>
          </p:nvPr>
        </p:nvGraphicFramePr>
        <p:xfrm>
          <a:off x="5795524" y="4199312"/>
          <a:ext cx="3333750" cy="2222499"/>
        </p:xfrm>
        <a:graphic>
          <a:graphicData uri="http://schemas.openxmlformats.org/drawingml/2006/chart">
            <c:chart xmlns:c="http://schemas.openxmlformats.org/drawingml/2006/chart" xmlns:r="http://schemas.openxmlformats.org/officeDocument/2006/relationships" r:id="rId4"/>
          </a:graphicData>
        </a:graphic>
      </p:graphicFrame>
      <p:sp>
        <p:nvSpPr>
          <p:cNvPr id="34" name="文本框 33">
            <a:extLst>
              <a:ext uri="{FF2B5EF4-FFF2-40B4-BE49-F238E27FC236}">
                <a16:creationId xmlns:a16="http://schemas.microsoft.com/office/drawing/2014/main" id="{7B5A2BAC-5057-3EF0-9FB2-3E3E4ACB9737}"/>
              </a:ext>
            </a:extLst>
          </p:cNvPr>
          <p:cNvSpPr txBox="1"/>
          <p:nvPr/>
        </p:nvSpPr>
        <p:spPr>
          <a:xfrm>
            <a:off x="8626531" y="4470956"/>
            <a:ext cx="1538883"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gradFill>
                  <a:gsLst>
                    <a:gs pos="0">
                      <a:schemeClr val="accent1"/>
                    </a:gs>
                    <a:gs pos="100000">
                      <a:schemeClr val="accent1">
                        <a:lumMod val="75000"/>
                      </a:schemeClr>
                    </a:gs>
                  </a:gsLst>
                  <a:lin ang="5400000" scaled="0"/>
                </a:gradFill>
                <a:latin typeface="+mj-ea"/>
                <a:ea typeface="+mj-ea"/>
              </a:rPr>
              <a:t>业务部占比</a:t>
            </a:r>
            <a:endParaRPr lang="en-US" sz="2400" dirty="0">
              <a:gradFill>
                <a:gsLst>
                  <a:gs pos="0">
                    <a:schemeClr val="accent1"/>
                  </a:gs>
                  <a:gs pos="100000">
                    <a:schemeClr val="accent1">
                      <a:lumMod val="75000"/>
                    </a:schemeClr>
                  </a:gs>
                </a:gsLst>
                <a:lin ang="5400000" scaled="0"/>
              </a:gradFill>
              <a:latin typeface="+mj-ea"/>
              <a:ea typeface="+mj-ea"/>
            </a:endParaRPr>
          </a:p>
        </p:txBody>
      </p:sp>
      <p:cxnSp>
        <p:nvCxnSpPr>
          <p:cNvPr id="35" name="直接连接符 34">
            <a:extLst>
              <a:ext uri="{FF2B5EF4-FFF2-40B4-BE49-F238E27FC236}">
                <a16:creationId xmlns:a16="http://schemas.microsoft.com/office/drawing/2014/main" id="{AC3925D2-30D4-83D0-0A22-847085BE2DE2}"/>
              </a:ext>
            </a:extLst>
          </p:cNvPr>
          <p:cNvCxnSpPr>
            <a:cxnSpLocks/>
          </p:cNvCxnSpPr>
          <p:nvPr/>
        </p:nvCxnSpPr>
        <p:spPr>
          <a:xfrm>
            <a:off x="8626531" y="5008589"/>
            <a:ext cx="4667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文本占位符 3">
            <a:extLst>
              <a:ext uri="{FF2B5EF4-FFF2-40B4-BE49-F238E27FC236}">
                <a16:creationId xmlns:a16="http://schemas.microsoft.com/office/drawing/2014/main" id="{44EEE00B-1DD0-435B-DC0C-0F2D30F36AE0}"/>
              </a:ext>
            </a:extLst>
          </p:cNvPr>
          <p:cNvSpPr txBox="1">
            <a:spLocks/>
          </p:cNvSpPr>
          <p:nvPr/>
        </p:nvSpPr>
        <p:spPr>
          <a:xfrm>
            <a:off x="8626531" y="5176890"/>
            <a:ext cx="2875730"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工作中做到有责任担当，认真、负责地处理工作中的事务；始终保持强烈的使命感等。</a:t>
            </a:r>
          </a:p>
        </p:txBody>
      </p:sp>
      <p:sp>
        <p:nvSpPr>
          <p:cNvPr id="37" name="文本框 36">
            <a:extLst>
              <a:ext uri="{FF2B5EF4-FFF2-40B4-BE49-F238E27FC236}">
                <a16:creationId xmlns:a16="http://schemas.microsoft.com/office/drawing/2014/main" id="{5C084D7C-AB05-1877-CC8E-D9C560F81070}"/>
              </a:ext>
            </a:extLst>
          </p:cNvPr>
          <p:cNvSpPr txBox="1"/>
          <p:nvPr/>
        </p:nvSpPr>
        <p:spPr>
          <a:xfrm>
            <a:off x="7090503" y="5033562"/>
            <a:ext cx="743793" cy="553998"/>
          </a:xfrm>
          <a:prstGeom prst="rect">
            <a:avLst/>
          </a:prstGeom>
          <a:noFill/>
        </p:spPr>
        <p:txBody>
          <a:bodyPr wrap="none" lIns="0" tIns="0" rIns="0" bIns="0" rtlCol="0" anchor="t">
            <a:noAutofit/>
          </a:bodyPr>
          <a:lstStyle/>
          <a:p>
            <a:pPr algn="ctr">
              <a:lnSpc>
                <a:spcPct val="100000"/>
              </a:lnSpc>
              <a:spcAft>
                <a:spcPts val="600"/>
              </a:spcAft>
            </a:pPr>
            <a:r>
              <a:rPr lang="en-US" altLang="zh-CN" sz="3600" dirty="0">
                <a:gradFill>
                  <a:gsLst>
                    <a:gs pos="0">
                      <a:schemeClr val="accent1"/>
                    </a:gs>
                    <a:gs pos="100000">
                      <a:schemeClr val="accent1">
                        <a:lumMod val="75000"/>
                      </a:schemeClr>
                    </a:gs>
                  </a:gsLst>
                  <a:lin ang="5400000" scaled="0"/>
                </a:gradFill>
                <a:ea typeface="+mj-ea"/>
              </a:rPr>
              <a:t>80</a:t>
            </a:r>
            <a:r>
              <a:rPr lang="en-US" altLang="zh-CN" sz="2400" dirty="0">
                <a:gradFill>
                  <a:gsLst>
                    <a:gs pos="0">
                      <a:schemeClr val="accent1"/>
                    </a:gs>
                    <a:gs pos="100000">
                      <a:schemeClr val="accent1">
                        <a:lumMod val="75000"/>
                      </a:schemeClr>
                    </a:gs>
                  </a:gsLst>
                  <a:lin ang="5400000" scaled="0"/>
                </a:gradFill>
                <a:ea typeface="+mj-ea"/>
              </a:rPr>
              <a:t>%</a:t>
            </a:r>
            <a:endParaRPr lang="en-US" sz="2400" dirty="0">
              <a:gradFill>
                <a:gsLst>
                  <a:gs pos="0">
                    <a:schemeClr val="accent1"/>
                  </a:gs>
                  <a:gs pos="100000">
                    <a:schemeClr val="accent1">
                      <a:lumMod val="75000"/>
                    </a:schemeClr>
                  </a:gs>
                </a:gsLst>
                <a:lin ang="5400000" scaled="0"/>
              </a:gradFill>
              <a:ea typeface="+mj-ea"/>
            </a:endParaRPr>
          </a:p>
        </p:txBody>
      </p:sp>
    </p:spTree>
    <p:extLst>
      <p:ext uri="{BB962C8B-B14F-4D97-AF65-F5344CB8AC3E}">
        <p14:creationId xmlns:p14="http://schemas.microsoft.com/office/powerpoint/2010/main" val="196057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F34F1F9F-134C-1462-D262-0F1AD4B218EA}"/>
              </a:ext>
            </a:extLst>
          </p:cNvPr>
          <p:cNvGrpSpPr/>
          <p:nvPr/>
        </p:nvGrpSpPr>
        <p:grpSpPr>
          <a:xfrm>
            <a:off x="0" y="1484313"/>
            <a:ext cx="12192000" cy="2579687"/>
            <a:chOff x="0" y="1484313"/>
            <a:chExt cx="12192000" cy="2579687"/>
          </a:xfrm>
        </p:grpSpPr>
        <p:pic>
          <p:nvPicPr>
            <p:cNvPr id="8" name="图片 7" descr="员工在明亮的现代化办公空间的办公桌前">
              <a:extLst>
                <a:ext uri="{FF2B5EF4-FFF2-40B4-BE49-F238E27FC236}">
                  <a16:creationId xmlns:a16="http://schemas.microsoft.com/office/drawing/2014/main" id="{2718B0D1-D324-9166-E9F0-04E2E8C1FCE7}"/>
                </a:ext>
              </a:extLst>
            </p:cNvPr>
            <p:cNvPicPr>
              <a:picLocks noChangeAspect="1"/>
            </p:cNvPicPr>
            <p:nvPr/>
          </p:nvPicPr>
          <p:blipFill rotWithShape="1">
            <a:blip r:embed="rId2">
              <a:extLst>
                <a:ext uri="{28A0092B-C50C-407E-A947-70E740481C1C}">
                  <a14:useLocalDpi xmlns:a14="http://schemas.microsoft.com/office/drawing/2010/main" val="0"/>
                </a:ext>
              </a:extLst>
            </a:blip>
            <a:srcRect t="32046" b="37112"/>
            <a:stretch/>
          </p:blipFill>
          <p:spPr>
            <a:xfrm flipH="1">
              <a:off x="0" y="1484313"/>
              <a:ext cx="12192000" cy="2579687"/>
            </a:xfrm>
            <a:prstGeom prst="rect">
              <a:avLst/>
            </a:prstGeom>
          </p:spPr>
        </p:pic>
        <p:sp>
          <p:nvSpPr>
            <p:cNvPr id="9" name="矩形: 圆角 8">
              <a:extLst>
                <a:ext uri="{FF2B5EF4-FFF2-40B4-BE49-F238E27FC236}">
                  <a16:creationId xmlns:a16="http://schemas.microsoft.com/office/drawing/2014/main" id="{E23BB418-A78B-C692-B4E4-0D7553245604}"/>
                </a:ext>
              </a:extLst>
            </p:cNvPr>
            <p:cNvSpPr/>
            <p:nvPr/>
          </p:nvSpPr>
          <p:spPr>
            <a:xfrm>
              <a:off x="0" y="1484313"/>
              <a:ext cx="12192000" cy="2579687"/>
            </a:xfrm>
            <a:prstGeom prst="roundRect">
              <a:avLst>
                <a:gd name="adj" fmla="val 0"/>
              </a:avLst>
            </a:prstGeom>
            <a:gradFill>
              <a:gsLst>
                <a:gs pos="0">
                  <a:schemeClr val="accent1">
                    <a:alpha val="95000"/>
                  </a:schemeClr>
                </a:gs>
                <a:gs pos="100000">
                  <a:schemeClr val="accent1">
                    <a:lumMod val="75000"/>
                    <a:alpha val="8500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占位符 1">
            <a:extLst>
              <a:ext uri="{FF2B5EF4-FFF2-40B4-BE49-F238E27FC236}">
                <a16:creationId xmlns:a16="http://schemas.microsoft.com/office/drawing/2014/main" id="{80E2C5DE-CE7A-F106-6F13-EBA879882753}"/>
              </a:ext>
            </a:extLst>
          </p:cNvPr>
          <p:cNvSpPr>
            <a:spLocks noGrp="1"/>
          </p:cNvSpPr>
          <p:nvPr>
            <p:ph type="body" sz="quarter" idx="10"/>
          </p:nvPr>
        </p:nvSpPr>
        <p:spPr/>
        <p:txBody>
          <a:bodyPr>
            <a:noAutofit/>
          </a:bodyPr>
          <a:lstStyle/>
          <a:p>
            <a:r>
              <a:rPr lang="zh-CN" altLang="en-US" dirty="0"/>
              <a:t>完成情况</a:t>
            </a:r>
            <a:endParaRPr lang="en-US" dirty="0"/>
          </a:p>
        </p:txBody>
      </p:sp>
      <p:sp>
        <p:nvSpPr>
          <p:cNvPr id="10" name="矩形 9">
            <a:extLst>
              <a:ext uri="{FF2B5EF4-FFF2-40B4-BE49-F238E27FC236}">
                <a16:creationId xmlns:a16="http://schemas.microsoft.com/office/drawing/2014/main" id="{1B0CC6B0-07CD-38AB-149D-0279086B1F24}"/>
              </a:ext>
            </a:extLst>
          </p:cNvPr>
          <p:cNvSpPr/>
          <p:nvPr/>
        </p:nvSpPr>
        <p:spPr>
          <a:xfrm>
            <a:off x="695325" y="2357610"/>
            <a:ext cx="10801350" cy="3916190"/>
          </a:xfrm>
          <a:prstGeom prst="rect">
            <a:avLst/>
          </a:prstGeom>
          <a:solidFill>
            <a:schemeClr val="bg1"/>
          </a:solidFill>
          <a:ln w="12700" cap="flat" cmpd="sng" algn="ctr">
            <a:solidFill>
              <a:schemeClr val="bg1">
                <a:lumMod val="85000"/>
              </a:schemeClr>
            </a:solidFill>
            <a:prstDash val="solid"/>
            <a:miter lim="800000"/>
          </a:ln>
          <a:effectLst>
            <a:outerShdw blurRad="355600" sx="99000" sy="99000" algn="ctr"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文本框 11">
            <a:extLst>
              <a:ext uri="{FF2B5EF4-FFF2-40B4-BE49-F238E27FC236}">
                <a16:creationId xmlns:a16="http://schemas.microsoft.com/office/drawing/2014/main" id="{AEFE65E6-554E-23C5-2FBA-CAE6743501C4}"/>
              </a:ext>
            </a:extLst>
          </p:cNvPr>
          <p:cNvSpPr txBox="1"/>
          <p:nvPr/>
        </p:nvSpPr>
        <p:spPr>
          <a:xfrm>
            <a:off x="4643438" y="1787430"/>
            <a:ext cx="2905125" cy="369332"/>
          </a:xfrm>
          <a:prstGeom prst="rect">
            <a:avLst/>
          </a:prstGeom>
          <a:noFill/>
        </p:spPr>
        <p:txBody>
          <a:bodyPr wrap="square" lIns="0" tIns="0" rIns="0" bIns="0" rtlCol="0" anchor="t">
            <a:noAutofit/>
          </a:bodyPr>
          <a:lstStyle/>
          <a:p>
            <a:pPr algn="ctr">
              <a:spcAft>
                <a:spcPts val="600"/>
              </a:spcAft>
            </a:pPr>
            <a:r>
              <a:rPr lang="zh-CN" altLang="en-US" sz="2400" dirty="0">
                <a:solidFill>
                  <a:schemeClr val="bg1"/>
                </a:solidFill>
                <a:latin typeface="+mj-ea"/>
                <a:ea typeface="+mj-ea"/>
              </a:rPr>
              <a:t>指标达成 </a:t>
            </a:r>
            <a:r>
              <a:rPr lang="en-US" altLang="zh-CN" sz="2400" dirty="0">
                <a:solidFill>
                  <a:schemeClr val="bg1"/>
                </a:solidFill>
                <a:latin typeface="+mj-ea"/>
                <a:ea typeface="+mj-ea"/>
              </a:rPr>
              <a:t>100%</a:t>
            </a:r>
            <a:endParaRPr lang="en-US" sz="2400" dirty="0">
              <a:solidFill>
                <a:schemeClr val="bg1"/>
              </a:solidFill>
              <a:latin typeface="+mj-ea"/>
              <a:ea typeface="+mj-ea"/>
            </a:endParaRPr>
          </a:p>
        </p:txBody>
      </p:sp>
      <p:cxnSp>
        <p:nvCxnSpPr>
          <p:cNvPr id="14" name="直接连接符 13">
            <a:extLst>
              <a:ext uri="{FF2B5EF4-FFF2-40B4-BE49-F238E27FC236}">
                <a16:creationId xmlns:a16="http://schemas.microsoft.com/office/drawing/2014/main" id="{29E2010A-2AA4-8FC8-5212-186D0128DC68}"/>
              </a:ext>
            </a:extLst>
          </p:cNvPr>
          <p:cNvCxnSpPr>
            <a:cxnSpLocks/>
          </p:cNvCxnSpPr>
          <p:nvPr/>
        </p:nvCxnSpPr>
        <p:spPr>
          <a:xfrm>
            <a:off x="7359267" y="1972096"/>
            <a:ext cx="4137408" cy="0"/>
          </a:xfrm>
          <a:prstGeom prst="line">
            <a:avLst/>
          </a:prstGeom>
          <a:ln w="15875">
            <a:gradFill flip="none" rotWithShape="1">
              <a:gsLst>
                <a:gs pos="0">
                  <a:schemeClr val="bg1"/>
                </a:gs>
                <a:gs pos="100000">
                  <a:schemeClr val="bg1">
                    <a:alpha val="0"/>
                  </a:schemeClr>
                </a:gs>
              </a:gsLst>
              <a:lin ang="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CACB3F5-2888-6EF5-6EB1-8743CE28005D}"/>
              </a:ext>
            </a:extLst>
          </p:cNvPr>
          <p:cNvCxnSpPr>
            <a:cxnSpLocks/>
          </p:cNvCxnSpPr>
          <p:nvPr/>
        </p:nvCxnSpPr>
        <p:spPr>
          <a:xfrm flipH="1">
            <a:off x="695325" y="1972096"/>
            <a:ext cx="4137408" cy="0"/>
          </a:xfrm>
          <a:prstGeom prst="line">
            <a:avLst/>
          </a:prstGeom>
          <a:ln w="15875">
            <a:gradFill flip="none" rotWithShape="1">
              <a:gsLst>
                <a:gs pos="0">
                  <a:schemeClr val="bg1"/>
                </a:gs>
                <a:gs pos="100000">
                  <a:schemeClr val="bg1">
                    <a:alpha val="0"/>
                  </a:schemeClr>
                </a:gs>
              </a:gsLst>
              <a:lin ang="0" scaled="1"/>
              <a:tileRect/>
            </a:gradFill>
            <a:headEnd type="ova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21C4DB6D-414D-BBB2-9235-C8F642F9F605}"/>
              </a:ext>
            </a:extLst>
          </p:cNvPr>
          <p:cNvGraphicFramePr>
            <a:graphicFrameLocks noGrp="1"/>
          </p:cNvGraphicFramePr>
          <p:nvPr>
            <p:extLst>
              <p:ext uri="{D42A27DB-BD31-4B8C-83A1-F6EECF244321}">
                <p14:modId xmlns:p14="http://schemas.microsoft.com/office/powerpoint/2010/main" val="3085143045"/>
              </p:ext>
            </p:extLst>
          </p:nvPr>
        </p:nvGraphicFramePr>
        <p:xfrm>
          <a:off x="1060450" y="2670713"/>
          <a:ext cx="10071100" cy="3289985"/>
        </p:xfrm>
        <a:graphic>
          <a:graphicData uri="http://schemas.openxmlformats.org/drawingml/2006/table">
            <a:tbl>
              <a:tblPr firstRow="1" bandRow="1">
                <a:tableStyleId>{5C22544A-7EE6-4342-B048-85BDC9FD1C3A}</a:tableStyleId>
              </a:tblPr>
              <a:tblGrid>
                <a:gridCol w="2517775">
                  <a:extLst>
                    <a:ext uri="{9D8B030D-6E8A-4147-A177-3AD203B41FA5}">
                      <a16:colId xmlns:a16="http://schemas.microsoft.com/office/drawing/2014/main" val="3459403772"/>
                    </a:ext>
                  </a:extLst>
                </a:gridCol>
                <a:gridCol w="2517775">
                  <a:extLst>
                    <a:ext uri="{9D8B030D-6E8A-4147-A177-3AD203B41FA5}">
                      <a16:colId xmlns:a16="http://schemas.microsoft.com/office/drawing/2014/main" val="3588079792"/>
                    </a:ext>
                  </a:extLst>
                </a:gridCol>
                <a:gridCol w="2517775">
                  <a:extLst>
                    <a:ext uri="{9D8B030D-6E8A-4147-A177-3AD203B41FA5}">
                      <a16:colId xmlns:a16="http://schemas.microsoft.com/office/drawing/2014/main" val="1058833907"/>
                    </a:ext>
                  </a:extLst>
                </a:gridCol>
                <a:gridCol w="2517775">
                  <a:extLst>
                    <a:ext uri="{9D8B030D-6E8A-4147-A177-3AD203B41FA5}">
                      <a16:colId xmlns:a16="http://schemas.microsoft.com/office/drawing/2014/main" val="1543423096"/>
                    </a:ext>
                  </a:extLst>
                </a:gridCol>
              </a:tblGrid>
              <a:tr h="657997">
                <a:tc>
                  <a:txBody>
                    <a:bodyPr/>
                    <a:lstStyle/>
                    <a:p>
                      <a:pPr algn="ctr"/>
                      <a:r>
                        <a:rPr lang="zh-CN" altLang="en-US" sz="1600" dirty="0">
                          <a:solidFill>
                            <a:schemeClr val="accent1"/>
                          </a:solidFill>
                        </a:rPr>
                        <a:t>项目名称</a:t>
                      </a:r>
                      <a:endParaRPr lang="en-US" sz="1600" dirty="0">
                        <a:solidFill>
                          <a:schemeClr val="accent1"/>
                        </a:solidFill>
                      </a:endParaRPr>
                    </a:p>
                  </a:txBody>
                  <a:tcPr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sz="1600" dirty="0">
                          <a:solidFill>
                            <a:schemeClr val="accent1"/>
                          </a:solidFill>
                        </a:rPr>
                        <a:t>完成率</a:t>
                      </a:r>
                      <a:endParaRPr lang="en-US" sz="1600" dirty="0">
                        <a:solidFill>
                          <a:schemeClr val="accent1"/>
                        </a:solidFill>
                      </a:endParaRPr>
                    </a:p>
                  </a:txBody>
                  <a:tcPr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sz="1600" dirty="0">
                          <a:solidFill>
                            <a:schemeClr val="accent1"/>
                          </a:solidFill>
                        </a:rPr>
                        <a:t>达标</a:t>
                      </a:r>
                      <a:endParaRPr lang="en-US" sz="1600" dirty="0">
                        <a:solidFill>
                          <a:schemeClr val="accent1"/>
                        </a:solidFill>
                      </a:endParaRPr>
                    </a:p>
                  </a:txBody>
                  <a:tcPr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sz="1600" dirty="0">
                          <a:solidFill>
                            <a:schemeClr val="accent1"/>
                          </a:solidFill>
                        </a:rPr>
                        <a:t>目标</a:t>
                      </a:r>
                      <a:endParaRPr lang="en-US" sz="1600" dirty="0">
                        <a:solidFill>
                          <a:schemeClr val="accent1"/>
                        </a:solidFill>
                      </a:endParaRPr>
                    </a:p>
                  </a:txBody>
                  <a:tcPr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57546254"/>
                  </a:ext>
                </a:extLst>
              </a:tr>
              <a:tr h="657997">
                <a:tc>
                  <a:txBody>
                    <a:bodyPr/>
                    <a:lstStyle/>
                    <a:p>
                      <a:pPr algn="ctr"/>
                      <a:r>
                        <a:rPr lang="zh-CN" altLang="en-US" sz="1600" b="0" i="0" kern="1200" dirty="0">
                          <a:solidFill>
                            <a:schemeClr val="tx1">
                              <a:lumMod val="65000"/>
                              <a:lumOff val="35000"/>
                            </a:schemeClr>
                          </a:solidFill>
                          <a:effectLst/>
                          <a:latin typeface="+mn-lt"/>
                          <a:ea typeface="+mn-ea"/>
                          <a:cs typeface="+mn-cs"/>
                        </a:rPr>
                        <a:t>河北地区创业项目</a:t>
                      </a:r>
                      <a:endParaRPr lang="en-US" sz="1600" b="0" dirty="0">
                        <a:solidFill>
                          <a:schemeClr val="tx1">
                            <a:lumMod val="65000"/>
                            <a:lumOff val="35000"/>
                          </a:schemeClr>
                        </a:solidFill>
                      </a:endParaRPr>
                    </a:p>
                  </a:txBody>
                  <a:tcPr anchor="ctr">
                    <a:lnT w="19050" cap="flat" cmpd="sng" algn="ctr">
                      <a:solidFill>
                        <a:schemeClr val="accent1"/>
                      </a:solidFill>
                      <a:prstDash val="solid"/>
                      <a:round/>
                      <a:headEnd type="none" w="med" len="med"/>
                      <a:tailEnd type="none" w="med" len="med"/>
                    </a:lnT>
                    <a:solidFill>
                      <a:schemeClr val="accent1">
                        <a:lumMod val="20000"/>
                        <a:lumOff val="80000"/>
                        <a:alpha val="50000"/>
                      </a:schemeClr>
                    </a:solidFill>
                  </a:tcPr>
                </a:tc>
                <a:tc>
                  <a:txBody>
                    <a:bodyPr/>
                    <a:lstStyle/>
                    <a:p>
                      <a:pPr algn="ctr"/>
                      <a:r>
                        <a:rPr lang="en-US" sz="1600" dirty="0">
                          <a:solidFill>
                            <a:schemeClr val="tx1">
                              <a:lumMod val="65000"/>
                              <a:lumOff val="35000"/>
                            </a:schemeClr>
                          </a:solidFill>
                        </a:rPr>
                        <a:t>0.45%</a:t>
                      </a:r>
                    </a:p>
                  </a:txBody>
                  <a:tcPr anchor="ctr">
                    <a:lnT w="19050" cap="flat" cmpd="sng" algn="ctr">
                      <a:solidFill>
                        <a:schemeClr val="accent1"/>
                      </a:solidFill>
                      <a:prstDash val="solid"/>
                      <a:round/>
                      <a:headEnd type="none" w="med" len="med"/>
                      <a:tailEnd type="none" w="med" len="med"/>
                    </a:lnT>
                    <a:solidFill>
                      <a:schemeClr val="accent1">
                        <a:lumMod val="20000"/>
                        <a:lumOff val="80000"/>
                        <a:alpha val="50000"/>
                      </a:schemeClr>
                    </a:solidFill>
                  </a:tcPr>
                </a:tc>
                <a:tc>
                  <a:txBody>
                    <a:bodyPr/>
                    <a:lstStyle/>
                    <a:p>
                      <a:pPr algn="ctr"/>
                      <a:r>
                        <a:rPr lang="zh-CN" altLang="en-US" sz="1600" dirty="0">
                          <a:solidFill>
                            <a:schemeClr val="tx1">
                              <a:lumMod val="65000"/>
                              <a:lumOff val="35000"/>
                            </a:schemeClr>
                          </a:solidFill>
                        </a:rPr>
                        <a:t>√</a:t>
                      </a:r>
                      <a:endParaRPr lang="en-US" sz="1600" dirty="0">
                        <a:solidFill>
                          <a:schemeClr val="tx1">
                            <a:lumMod val="65000"/>
                            <a:lumOff val="35000"/>
                          </a:schemeClr>
                        </a:solidFill>
                      </a:endParaRPr>
                    </a:p>
                  </a:txBody>
                  <a:tcPr anchor="ctr">
                    <a:lnT w="19050" cap="flat" cmpd="sng" algn="ctr">
                      <a:solidFill>
                        <a:schemeClr val="accent1"/>
                      </a:solidFill>
                      <a:prstDash val="solid"/>
                      <a:round/>
                      <a:headEnd type="none" w="med" len="med"/>
                      <a:tailEnd type="none" w="med" len="med"/>
                    </a:lnT>
                    <a:solidFill>
                      <a:schemeClr val="accent1">
                        <a:lumMod val="20000"/>
                        <a:lumOff val="80000"/>
                        <a:alpha val="50000"/>
                      </a:schemeClr>
                    </a:solidFill>
                  </a:tcPr>
                </a:tc>
                <a:tc>
                  <a:txBody>
                    <a:bodyPr/>
                    <a:lstStyle/>
                    <a:p>
                      <a:pPr algn="ctr"/>
                      <a:r>
                        <a:rPr lang="en-US" sz="1600" dirty="0">
                          <a:solidFill>
                            <a:schemeClr val="tx1">
                              <a:lumMod val="65000"/>
                              <a:lumOff val="35000"/>
                            </a:schemeClr>
                          </a:solidFill>
                        </a:rPr>
                        <a:t>0.50%</a:t>
                      </a:r>
                    </a:p>
                  </a:txBody>
                  <a:tcPr anchor="ctr">
                    <a:lnT w="19050" cap="flat" cmpd="sng" algn="ctr">
                      <a:solidFill>
                        <a:schemeClr val="accent1"/>
                      </a:solidFill>
                      <a:prstDash val="solid"/>
                      <a:round/>
                      <a:headEnd type="none" w="med" len="med"/>
                      <a:tailEnd type="none" w="med" len="med"/>
                    </a:lnT>
                    <a:solidFill>
                      <a:schemeClr val="accent1">
                        <a:lumMod val="20000"/>
                        <a:lumOff val="80000"/>
                        <a:alpha val="50000"/>
                      </a:schemeClr>
                    </a:solidFill>
                  </a:tcPr>
                </a:tc>
                <a:extLst>
                  <a:ext uri="{0D108BD9-81ED-4DB2-BD59-A6C34878D82A}">
                    <a16:rowId xmlns:a16="http://schemas.microsoft.com/office/drawing/2014/main" val="2241259413"/>
                  </a:ext>
                </a:extLst>
              </a:tr>
              <a:tr h="657997">
                <a:tc>
                  <a:txBody>
                    <a:bodyPr/>
                    <a:lstStyle/>
                    <a:p>
                      <a:pPr algn="ctr"/>
                      <a:r>
                        <a:rPr lang="zh-CN" altLang="en-US" sz="1600" dirty="0">
                          <a:solidFill>
                            <a:schemeClr val="tx1">
                              <a:lumMod val="65000"/>
                              <a:lumOff val="35000"/>
                            </a:schemeClr>
                          </a:solidFill>
                        </a:rPr>
                        <a:t>北京地区创业项目</a:t>
                      </a:r>
                    </a:p>
                  </a:txBody>
                  <a:tcPr anchor="ctr">
                    <a:solidFill>
                      <a:schemeClr val="bg1"/>
                    </a:solidFill>
                  </a:tcPr>
                </a:tc>
                <a:tc>
                  <a:txBody>
                    <a:bodyPr/>
                    <a:lstStyle/>
                    <a:p>
                      <a:pPr algn="ctr"/>
                      <a:r>
                        <a:rPr lang="en-US" sz="1600" dirty="0">
                          <a:solidFill>
                            <a:schemeClr val="tx1">
                              <a:lumMod val="65000"/>
                              <a:lumOff val="35000"/>
                            </a:schemeClr>
                          </a:solidFill>
                        </a:rPr>
                        <a:t>3.33%</a:t>
                      </a:r>
                    </a:p>
                  </a:txBody>
                  <a:tcPr anchor="ctr">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zh-CN" altLang="en-US" sz="1600" dirty="0">
                          <a:solidFill>
                            <a:schemeClr val="tx1">
                              <a:lumMod val="65000"/>
                              <a:lumOff val="35000"/>
                            </a:schemeClr>
                          </a:solidFill>
                        </a:rPr>
                        <a:t>√</a:t>
                      </a:r>
                      <a:endParaRPr lang="en-US" sz="1600" dirty="0">
                        <a:solidFill>
                          <a:schemeClr val="tx1">
                            <a:lumMod val="65000"/>
                            <a:lumOff val="35000"/>
                          </a:schemeClr>
                        </a:solidFill>
                      </a:endParaRPr>
                    </a:p>
                  </a:txBody>
                  <a:tcPr anchor="ctr">
                    <a:solidFill>
                      <a:schemeClr val="bg1"/>
                    </a:solidFill>
                  </a:tcPr>
                </a:tc>
                <a:tc>
                  <a:txBody>
                    <a:bodyPr/>
                    <a:lstStyle/>
                    <a:p>
                      <a:pPr algn="ctr"/>
                      <a:r>
                        <a:rPr lang="en-US" sz="1600" dirty="0">
                          <a:solidFill>
                            <a:schemeClr val="tx1">
                              <a:lumMod val="65000"/>
                              <a:lumOff val="35000"/>
                            </a:schemeClr>
                          </a:solidFill>
                        </a:rPr>
                        <a:t>4.99%</a:t>
                      </a:r>
                    </a:p>
                  </a:txBody>
                  <a:tcPr anchor="ctr">
                    <a:solidFill>
                      <a:schemeClr val="bg1"/>
                    </a:solidFill>
                  </a:tcPr>
                </a:tc>
                <a:extLst>
                  <a:ext uri="{0D108BD9-81ED-4DB2-BD59-A6C34878D82A}">
                    <a16:rowId xmlns:a16="http://schemas.microsoft.com/office/drawing/2014/main" val="3238694032"/>
                  </a:ext>
                </a:extLst>
              </a:tr>
              <a:tr h="657997">
                <a:tc>
                  <a:txBody>
                    <a:bodyPr/>
                    <a:lstStyle/>
                    <a:p>
                      <a:pPr algn="ctr"/>
                      <a:r>
                        <a:rPr lang="zh-CN" altLang="en-US" sz="1600" dirty="0">
                          <a:solidFill>
                            <a:schemeClr val="tx1">
                              <a:lumMod val="65000"/>
                              <a:lumOff val="35000"/>
                            </a:schemeClr>
                          </a:solidFill>
                        </a:rPr>
                        <a:t>天津地区创业项目</a:t>
                      </a:r>
                    </a:p>
                  </a:txBody>
                  <a:tcPr anchor="ctr">
                    <a:solidFill>
                      <a:schemeClr val="accent1">
                        <a:lumMod val="20000"/>
                        <a:lumOff val="80000"/>
                        <a:alpha val="50000"/>
                      </a:schemeClr>
                    </a:solidFill>
                  </a:tcPr>
                </a:tc>
                <a:tc>
                  <a:txBody>
                    <a:bodyPr/>
                    <a:lstStyle/>
                    <a:p>
                      <a:pPr algn="ctr"/>
                      <a:r>
                        <a:rPr lang="en-US" sz="1600" dirty="0">
                          <a:solidFill>
                            <a:schemeClr val="tx1">
                              <a:lumMod val="65000"/>
                              <a:lumOff val="35000"/>
                            </a:schemeClr>
                          </a:solidFill>
                        </a:rPr>
                        <a:t>98.9%</a:t>
                      </a:r>
                    </a:p>
                  </a:txBody>
                  <a:tcPr anchor="ctr">
                    <a:solidFill>
                      <a:schemeClr val="accent1">
                        <a:lumMod val="20000"/>
                        <a:lumOff val="80000"/>
                        <a:alpha val="50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zh-CN" altLang="en-US" sz="1600" dirty="0">
                          <a:solidFill>
                            <a:schemeClr val="tx1">
                              <a:lumMod val="65000"/>
                              <a:lumOff val="35000"/>
                            </a:schemeClr>
                          </a:solidFill>
                        </a:rPr>
                        <a:t>√</a:t>
                      </a:r>
                      <a:endParaRPr lang="en-US" sz="1600" dirty="0">
                        <a:solidFill>
                          <a:schemeClr val="tx1">
                            <a:lumMod val="65000"/>
                            <a:lumOff val="35000"/>
                          </a:schemeClr>
                        </a:solidFill>
                      </a:endParaRPr>
                    </a:p>
                  </a:txBody>
                  <a:tcPr anchor="ctr">
                    <a:solidFill>
                      <a:schemeClr val="accent1">
                        <a:lumMod val="20000"/>
                        <a:lumOff val="80000"/>
                        <a:alpha val="50000"/>
                      </a:schemeClr>
                    </a:solidFill>
                  </a:tcPr>
                </a:tc>
                <a:tc>
                  <a:txBody>
                    <a:bodyPr/>
                    <a:lstStyle/>
                    <a:p>
                      <a:pPr algn="ctr"/>
                      <a:r>
                        <a:rPr lang="en-US" sz="1600" dirty="0">
                          <a:solidFill>
                            <a:schemeClr val="tx1">
                              <a:lumMod val="65000"/>
                              <a:lumOff val="35000"/>
                            </a:schemeClr>
                          </a:solidFill>
                        </a:rPr>
                        <a:t>100%</a:t>
                      </a:r>
                    </a:p>
                  </a:txBody>
                  <a:tcPr anchor="ctr">
                    <a:solidFill>
                      <a:schemeClr val="accent1">
                        <a:lumMod val="20000"/>
                        <a:lumOff val="80000"/>
                        <a:alpha val="50000"/>
                      </a:schemeClr>
                    </a:solidFill>
                  </a:tcPr>
                </a:tc>
                <a:extLst>
                  <a:ext uri="{0D108BD9-81ED-4DB2-BD59-A6C34878D82A}">
                    <a16:rowId xmlns:a16="http://schemas.microsoft.com/office/drawing/2014/main" val="1832521667"/>
                  </a:ext>
                </a:extLst>
              </a:tr>
              <a:tr h="657997">
                <a:tc>
                  <a:txBody>
                    <a:bodyPr/>
                    <a:lstStyle/>
                    <a:p>
                      <a:pPr algn="ctr"/>
                      <a:r>
                        <a:rPr lang="zh-CN" altLang="en-US" sz="1600" dirty="0">
                          <a:solidFill>
                            <a:schemeClr val="tx1">
                              <a:lumMod val="65000"/>
                              <a:lumOff val="35000"/>
                            </a:schemeClr>
                          </a:solidFill>
                        </a:rPr>
                        <a:t>河南地区创业项目</a:t>
                      </a:r>
                    </a:p>
                  </a:txBody>
                  <a:tcPr anchor="ctr">
                    <a:lnB w="19050" cap="flat" cmpd="sng" algn="ctr">
                      <a:solidFill>
                        <a:schemeClr val="accent1"/>
                      </a:solidFill>
                      <a:prstDash val="solid"/>
                      <a:round/>
                      <a:headEnd type="none" w="med" len="med"/>
                      <a:tailEnd type="none" w="med" len="med"/>
                    </a:lnB>
                    <a:solidFill>
                      <a:schemeClr val="bg1">
                        <a:alpha val="50000"/>
                      </a:schemeClr>
                    </a:solidFill>
                  </a:tcPr>
                </a:tc>
                <a:tc>
                  <a:txBody>
                    <a:bodyPr/>
                    <a:lstStyle/>
                    <a:p>
                      <a:pPr algn="ctr"/>
                      <a:r>
                        <a:rPr lang="en-US" sz="1600" dirty="0">
                          <a:solidFill>
                            <a:schemeClr val="tx1">
                              <a:lumMod val="65000"/>
                              <a:lumOff val="35000"/>
                            </a:schemeClr>
                          </a:solidFill>
                        </a:rPr>
                        <a:t>99.3%</a:t>
                      </a:r>
                    </a:p>
                  </a:txBody>
                  <a:tcPr anchor="ctr">
                    <a:lnB w="19050" cap="flat" cmpd="sng" algn="ctr">
                      <a:solidFill>
                        <a:schemeClr val="accent1"/>
                      </a:solidFill>
                      <a:prstDash val="solid"/>
                      <a:round/>
                      <a:headEnd type="none" w="med" len="med"/>
                      <a:tailEnd type="none" w="med" len="med"/>
                    </a:lnB>
                    <a:solidFill>
                      <a:schemeClr val="bg1">
                        <a:alpha val="50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zh-CN" altLang="en-US" sz="1600" dirty="0">
                          <a:solidFill>
                            <a:schemeClr val="tx1">
                              <a:lumMod val="65000"/>
                              <a:lumOff val="35000"/>
                            </a:schemeClr>
                          </a:solidFill>
                        </a:rPr>
                        <a:t>√</a:t>
                      </a:r>
                      <a:endParaRPr lang="en-US" sz="1600" dirty="0">
                        <a:solidFill>
                          <a:schemeClr val="tx1">
                            <a:lumMod val="65000"/>
                            <a:lumOff val="35000"/>
                          </a:schemeClr>
                        </a:solidFill>
                      </a:endParaRPr>
                    </a:p>
                  </a:txBody>
                  <a:tcPr anchor="ctr">
                    <a:lnB w="19050" cap="flat" cmpd="sng" algn="ctr">
                      <a:solidFill>
                        <a:schemeClr val="accent1"/>
                      </a:solidFill>
                      <a:prstDash val="solid"/>
                      <a:round/>
                      <a:headEnd type="none" w="med" len="med"/>
                      <a:tailEnd type="none" w="med" len="med"/>
                    </a:lnB>
                    <a:solidFill>
                      <a:schemeClr val="bg1">
                        <a:alpha val="50000"/>
                      </a:schemeClr>
                    </a:solidFill>
                  </a:tcPr>
                </a:tc>
                <a:tc>
                  <a:txBody>
                    <a:bodyPr/>
                    <a:lstStyle/>
                    <a:p>
                      <a:pPr algn="ctr"/>
                      <a:r>
                        <a:rPr lang="en-US" sz="1600" dirty="0">
                          <a:solidFill>
                            <a:schemeClr val="tx1">
                              <a:lumMod val="65000"/>
                              <a:lumOff val="35000"/>
                            </a:schemeClr>
                          </a:solidFill>
                        </a:rPr>
                        <a:t>100%</a:t>
                      </a:r>
                    </a:p>
                  </a:txBody>
                  <a:tcPr anchor="ctr">
                    <a:lnB w="19050" cap="flat" cmpd="sng" algn="ctr">
                      <a:solidFill>
                        <a:schemeClr val="accent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819873821"/>
                  </a:ext>
                </a:extLst>
              </a:tr>
            </a:tbl>
          </a:graphicData>
        </a:graphic>
      </p:graphicFrame>
    </p:spTree>
    <p:extLst>
      <p:ext uri="{BB962C8B-B14F-4D97-AF65-F5344CB8AC3E}">
        <p14:creationId xmlns:p14="http://schemas.microsoft.com/office/powerpoint/2010/main" val="426399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ECC3C5E1-46A2-6DFC-A619-4C9BC20EB5A6}"/>
              </a:ext>
            </a:extLst>
          </p:cNvPr>
          <p:cNvGrpSpPr/>
          <p:nvPr/>
        </p:nvGrpSpPr>
        <p:grpSpPr>
          <a:xfrm>
            <a:off x="695325" y="2908300"/>
            <a:ext cx="10798175" cy="3365500"/>
            <a:chOff x="695325" y="1484313"/>
            <a:chExt cx="2246179" cy="1100136"/>
          </a:xfrm>
        </p:grpSpPr>
        <p:sp>
          <p:nvSpPr>
            <p:cNvPr id="35" name="矩形 34">
              <a:extLst>
                <a:ext uri="{FF2B5EF4-FFF2-40B4-BE49-F238E27FC236}">
                  <a16:creationId xmlns:a16="http://schemas.microsoft.com/office/drawing/2014/main" id="{EE7DB1BB-96EE-7806-80B8-5850E020C6C2}"/>
                </a:ext>
              </a:extLst>
            </p:cNvPr>
            <p:cNvSpPr/>
            <p:nvPr/>
          </p:nvSpPr>
          <p:spPr>
            <a:xfrm>
              <a:off x="695325" y="1484313"/>
              <a:ext cx="2246179" cy="1100136"/>
            </a:xfrm>
            <a:prstGeom prst="rect">
              <a:avLst/>
            </a:prstGeom>
            <a:solidFill>
              <a:schemeClr val="bg1"/>
            </a:solidFill>
            <a:ln w="12700" cap="flat" cmpd="sng" algn="ctr">
              <a:no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36" name="直接连接符 35">
              <a:extLst>
                <a:ext uri="{FF2B5EF4-FFF2-40B4-BE49-F238E27FC236}">
                  <a16:creationId xmlns:a16="http://schemas.microsoft.com/office/drawing/2014/main" id="{D078226B-13C6-1F0C-A051-3E47D17A2B98}"/>
                </a:ext>
              </a:extLst>
            </p:cNvPr>
            <p:cNvCxnSpPr>
              <a:cxnSpLocks/>
            </p:cNvCxnSpPr>
            <p:nvPr/>
          </p:nvCxnSpPr>
          <p:spPr>
            <a:xfrm>
              <a:off x="1606550" y="1484313"/>
              <a:ext cx="40005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 name="文本占位符 1">
            <a:extLst>
              <a:ext uri="{FF2B5EF4-FFF2-40B4-BE49-F238E27FC236}">
                <a16:creationId xmlns:a16="http://schemas.microsoft.com/office/drawing/2014/main" id="{32311526-EBB8-1E58-AC95-217401CDAF48}"/>
              </a:ext>
            </a:extLst>
          </p:cNvPr>
          <p:cNvSpPr>
            <a:spLocks noGrp="1"/>
          </p:cNvSpPr>
          <p:nvPr>
            <p:ph type="body" sz="quarter" idx="10"/>
          </p:nvPr>
        </p:nvSpPr>
        <p:spPr/>
        <p:txBody>
          <a:bodyPr>
            <a:noAutofit/>
          </a:bodyPr>
          <a:lstStyle/>
          <a:p>
            <a:r>
              <a:rPr lang="zh-CN" altLang="en-US" dirty="0"/>
              <a:t>完成情况</a:t>
            </a:r>
            <a:endParaRPr lang="en-US" dirty="0"/>
          </a:p>
        </p:txBody>
      </p:sp>
      <p:grpSp>
        <p:nvGrpSpPr>
          <p:cNvPr id="11" name="组合 10">
            <a:extLst>
              <a:ext uri="{FF2B5EF4-FFF2-40B4-BE49-F238E27FC236}">
                <a16:creationId xmlns:a16="http://schemas.microsoft.com/office/drawing/2014/main" id="{86BEC842-9D1D-56CF-30C7-D2A9F4A76D19}"/>
              </a:ext>
            </a:extLst>
          </p:cNvPr>
          <p:cNvGrpSpPr/>
          <p:nvPr/>
        </p:nvGrpSpPr>
        <p:grpSpPr>
          <a:xfrm>
            <a:off x="695325" y="1484313"/>
            <a:ext cx="2246179" cy="1100136"/>
            <a:chOff x="695325" y="1484313"/>
            <a:chExt cx="2246179" cy="1100136"/>
          </a:xfrm>
        </p:grpSpPr>
        <p:sp>
          <p:nvSpPr>
            <p:cNvPr id="5" name="矩形 4">
              <a:extLst>
                <a:ext uri="{FF2B5EF4-FFF2-40B4-BE49-F238E27FC236}">
                  <a16:creationId xmlns:a16="http://schemas.microsoft.com/office/drawing/2014/main" id="{1AF81796-D7F9-01F8-3737-13591F4035EB}"/>
                </a:ext>
              </a:extLst>
            </p:cNvPr>
            <p:cNvSpPr/>
            <p:nvPr/>
          </p:nvSpPr>
          <p:spPr>
            <a:xfrm>
              <a:off x="695325" y="1484313"/>
              <a:ext cx="2246179" cy="1100136"/>
            </a:xfrm>
            <a:prstGeom prst="rect">
              <a:avLst/>
            </a:prstGeom>
            <a:solidFill>
              <a:schemeClr val="bg1"/>
            </a:solidFill>
            <a:ln w="12700" cap="flat" cmpd="sng" algn="ctr">
              <a:no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9" name="直接连接符 8">
              <a:extLst>
                <a:ext uri="{FF2B5EF4-FFF2-40B4-BE49-F238E27FC236}">
                  <a16:creationId xmlns:a16="http://schemas.microsoft.com/office/drawing/2014/main" id="{2D5BE9B2-AFBE-8BDB-5C6E-30759F408EA3}"/>
                </a:ext>
              </a:extLst>
            </p:cNvPr>
            <p:cNvCxnSpPr>
              <a:cxnSpLocks/>
            </p:cNvCxnSpPr>
            <p:nvPr/>
          </p:nvCxnSpPr>
          <p:spPr>
            <a:xfrm>
              <a:off x="1606550" y="1484313"/>
              <a:ext cx="40005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5" name="文本框 14">
            <a:extLst>
              <a:ext uri="{FF2B5EF4-FFF2-40B4-BE49-F238E27FC236}">
                <a16:creationId xmlns:a16="http://schemas.microsoft.com/office/drawing/2014/main" id="{0B582300-230A-90A9-201B-356E63255DA3}"/>
              </a:ext>
            </a:extLst>
          </p:cNvPr>
          <p:cNvSpPr txBox="1"/>
          <p:nvPr/>
        </p:nvSpPr>
        <p:spPr>
          <a:xfrm>
            <a:off x="1202860" y="1689989"/>
            <a:ext cx="1231107" cy="246221"/>
          </a:xfrm>
          <a:prstGeom prst="rect">
            <a:avLst/>
          </a:prstGeom>
          <a:noFill/>
        </p:spPr>
        <p:txBody>
          <a:bodyPr wrap="none" lIns="0" tIns="0" rIns="0" bIns="0" rtlCol="0" anchor="t">
            <a:noAutofit/>
          </a:bodyPr>
          <a:lstStyle/>
          <a:p>
            <a:pPr algn="ctr">
              <a:lnSpc>
                <a:spcPct val="100000"/>
              </a:lnSpc>
              <a:spcAft>
                <a:spcPts val="600"/>
              </a:spcAft>
            </a:pPr>
            <a:r>
              <a:rPr lang="zh-CN" altLang="en-US" sz="1600" dirty="0">
                <a:solidFill>
                  <a:schemeClr val="tx1">
                    <a:lumMod val="65000"/>
                    <a:lumOff val="35000"/>
                  </a:schemeClr>
                </a:solidFill>
                <a:latin typeface="+mn-ea"/>
              </a:rPr>
              <a:t>新增公司员工</a:t>
            </a:r>
            <a:endParaRPr lang="en-US" sz="1600" dirty="0">
              <a:solidFill>
                <a:schemeClr val="tx1">
                  <a:lumMod val="65000"/>
                  <a:lumOff val="35000"/>
                </a:schemeClr>
              </a:solidFill>
              <a:latin typeface="+mn-ea"/>
            </a:endParaRPr>
          </a:p>
        </p:txBody>
      </p:sp>
      <p:sp>
        <p:nvSpPr>
          <p:cNvPr id="16" name="文本框 15">
            <a:extLst>
              <a:ext uri="{FF2B5EF4-FFF2-40B4-BE49-F238E27FC236}">
                <a16:creationId xmlns:a16="http://schemas.microsoft.com/office/drawing/2014/main" id="{34374915-9D71-5B4D-2B7C-E13B9AE76235}"/>
              </a:ext>
            </a:extLst>
          </p:cNvPr>
          <p:cNvSpPr txBox="1"/>
          <p:nvPr/>
        </p:nvSpPr>
        <p:spPr>
          <a:xfrm>
            <a:off x="1135535" y="2009442"/>
            <a:ext cx="1365758" cy="369332"/>
          </a:xfrm>
          <a:prstGeom prst="rect">
            <a:avLst/>
          </a:prstGeom>
          <a:noFill/>
        </p:spPr>
        <p:txBody>
          <a:bodyPr wrap="square" lIns="0" tIns="0" rIns="0" bIns="0" rtlCol="0" anchor="t">
            <a:noAutofit/>
          </a:bodyPr>
          <a:lstStyle/>
          <a:p>
            <a:pPr algn="ctr">
              <a:lnSpc>
                <a:spcPct val="100000"/>
              </a:lnSpc>
              <a:spcAft>
                <a:spcPts val="600"/>
              </a:spcAft>
            </a:pPr>
            <a:r>
              <a:rPr lang="en-US" altLang="zh-CN" sz="2400" dirty="0">
                <a:gradFill flip="none" rotWithShape="1">
                  <a:gsLst>
                    <a:gs pos="0">
                      <a:schemeClr val="accent1"/>
                    </a:gs>
                    <a:gs pos="100000">
                      <a:schemeClr val="accent1">
                        <a:lumMod val="75000"/>
                      </a:schemeClr>
                    </a:gs>
                  </a:gsLst>
                  <a:lin ang="5400000" scaled="1"/>
                  <a:tileRect/>
                </a:gradFill>
                <a:latin typeface="+mj-ea"/>
                <a:ea typeface="+mj-ea"/>
              </a:rPr>
              <a:t>129</a:t>
            </a:r>
            <a:r>
              <a:rPr lang="zh-CN" altLang="en-US" sz="1600" dirty="0">
                <a:gradFill flip="none" rotWithShape="1">
                  <a:gsLst>
                    <a:gs pos="0">
                      <a:schemeClr val="accent1"/>
                    </a:gs>
                    <a:gs pos="100000">
                      <a:schemeClr val="accent1">
                        <a:lumMod val="75000"/>
                      </a:schemeClr>
                    </a:gs>
                  </a:gsLst>
                  <a:lin ang="5400000" scaled="1"/>
                  <a:tileRect/>
                </a:gradFill>
                <a:latin typeface="+mn-ea"/>
              </a:rPr>
              <a:t>人</a:t>
            </a:r>
            <a:endParaRPr lang="en-US" sz="2400" dirty="0">
              <a:gradFill flip="none" rotWithShape="1">
                <a:gsLst>
                  <a:gs pos="0">
                    <a:schemeClr val="accent1"/>
                  </a:gs>
                  <a:gs pos="100000">
                    <a:schemeClr val="accent1">
                      <a:lumMod val="75000"/>
                    </a:schemeClr>
                  </a:gs>
                </a:gsLst>
                <a:lin ang="5400000" scaled="1"/>
                <a:tileRect/>
              </a:gradFill>
              <a:latin typeface="+mn-ea"/>
            </a:endParaRPr>
          </a:p>
        </p:txBody>
      </p:sp>
      <p:grpSp>
        <p:nvGrpSpPr>
          <p:cNvPr id="14" name="组合 13">
            <a:extLst>
              <a:ext uri="{FF2B5EF4-FFF2-40B4-BE49-F238E27FC236}">
                <a16:creationId xmlns:a16="http://schemas.microsoft.com/office/drawing/2014/main" id="{6537E829-93E8-12DC-2585-A833EF1C4F1D}"/>
              </a:ext>
            </a:extLst>
          </p:cNvPr>
          <p:cNvGrpSpPr/>
          <p:nvPr/>
        </p:nvGrpSpPr>
        <p:grpSpPr>
          <a:xfrm>
            <a:off x="3545990" y="1484313"/>
            <a:ext cx="2246179" cy="1100136"/>
            <a:chOff x="695325" y="1484313"/>
            <a:chExt cx="2246179" cy="1100136"/>
          </a:xfrm>
        </p:grpSpPr>
        <p:sp>
          <p:nvSpPr>
            <p:cNvPr id="17" name="矩形 16">
              <a:extLst>
                <a:ext uri="{FF2B5EF4-FFF2-40B4-BE49-F238E27FC236}">
                  <a16:creationId xmlns:a16="http://schemas.microsoft.com/office/drawing/2014/main" id="{C3284EBE-FF7E-D6F0-DA7F-8CAF32B7EC68}"/>
                </a:ext>
              </a:extLst>
            </p:cNvPr>
            <p:cNvSpPr/>
            <p:nvPr/>
          </p:nvSpPr>
          <p:spPr>
            <a:xfrm>
              <a:off x="695325" y="1484313"/>
              <a:ext cx="2246179" cy="1100136"/>
            </a:xfrm>
            <a:prstGeom prst="rect">
              <a:avLst/>
            </a:prstGeom>
            <a:solidFill>
              <a:schemeClr val="bg1"/>
            </a:solidFill>
            <a:ln w="12700" cap="flat" cmpd="sng" algn="ctr">
              <a:no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18" name="直接连接符 17">
              <a:extLst>
                <a:ext uri="{FF2B5EF4-FFF2-40B4-BE49-F238E27FC236}">
                  <a16:creationId xmlns:a16="http://schemas.microsoft.com/office/drawing/2014/main" id="{DC88586F-7F15-0EA8-E777-7F99F95CE5C2}"/>
                </a:ext>
              </a:extLst>
            </p:cNvPr>
            <p:cNvCxnSpPr>
              <a:cxnSpLocks/>
            </p:cNvCxnSpPr>
            <p:nvPr/>
          </p:nvCxnSpPr>
          <p:spPr>
            <a:xfrm>
              <a:off x="1606550" y="1484313"/>
              <a:ext cx="40005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id="{F8AAC657-9789-4FF9-E702-13584B9FC39F}"/>
              </a:ext>
            </a:extLst>
          </p:cNvPr>
          <p:cNvSpPr txBox="1"/>
          <p:nvPr/>
        </p:nvSpPr>
        <p:spPr>
          <a:xfrm>
            <a:off x="4053525" y="1689989"/>
            <a:ext cx="1231106" cy="246221"/>
          </a:xfrm>
          <a:prstGeom prst="rect">
            <a:avLst/>
          </a:prstGeom>
          <a:noFill/>
        </p:spPr>
        <p:txBody>
          <a:bodyPr wrap="none" lIns="0" tIns="0" rIns="0" bIns="0" rtlCol="0" anchor="t">
            <a:noAutofit/>
          </a:bodyPr>
          <a:lstStyle/>
          <a:p>
            <a:pPr algn="ctr">
              <a:lnSpc>
                <a:spcPct val="100000"/>
              </a:lnSpc>
              <a:spcAft>
                <a:spcPts val="600"/>
              </a:spcAft>
            </a:pPr>
            <a:r>
              <a:rPr lang="zh-CN" altLang="en-US" sz="1600" dirty="0">
                <a:solidFill>
                  <a:schemeClr val="tx1">
                    <a:lumMod val="65000"/>
                    <a:lumOff val="35000"/>
                  </a:schemeClr>
                </a:solidFill>
                <a:latin typeface="+mn-ea"/>
              </a:rPr>
              <a:t>上半年销售额</a:t>
            </a:r>
            <a:endParaRPr lang="en-US" sz="1600" dirty="0">
              <a:solidFill>
                <a:schemeClr val="tx1">
                  <a:lumMod val="65000"/>
                  <a:lumOff val="35000"/>
                </a:schemeClr>
              </a:solidFill>
              <a:latin typeface="+mn-ea"/>
            </a:endParaRPr>
          </a:p>
        </p:txBody>
      </p:sp>
      <p:sp>
        <p:nvSpPr>
          <p:cNvPr id="7" name="文本框 6">
            <a:extLst>
              <a:ext uri="{FF2B5EF4-FFF2-40B4-BE49-F238E27FC236}">
                <a16:creationId xmlns:a16="http://schemas.microsoft.com/office/drawing/2014/main" id="{EE66955C-F48C-E392-012B-14DCD820C2B4}"/>
              </a:ext>
            </a:extLst>
          </p:cNvPr>
          <p:cNvSpPr txBox="1"/>
          <p:nvPr/>
        </p:nvSpPr>
        <p:spPr>
          <a:xfrm>
            <a:off x="3986200" y="2009442"/>
            <a:ext cx="1365758" cy="369332"/>
          </a:xfrm>
          <a:prstGeom prst="rect">
            <a:avLst/>
          </a:prstGeom>
          <a:noFill/>
        </p:spPr>
        <p:txBody>
          <a:bodyPr wrap="square" lIns="0" tIns="0" rIns="0" bIns="0" rtlCol="0" anchor="t">
            <a:noAutofit/>
          </a:bodyPr>
          <a:lstStyle/>
          <a:p>
            <a:pPr algn="ctr">
              <a:lnSpc>
                <a:spcPct val="100000"/>
              </a:lnSpc>
              <a:spcAft>
                <a:spcPts val="600"/>
              </a:spcAft>
            </a:pPr>
            <a:r>
              <a:rPr lang="en-US" altLang="zh-CN" sz="2400" dirty="0">
                <a:gradFill flip="none" rotWithShape="1">
                  <a:gsLst>
                    <a:gs pos="0">
                      <a:schemeClr val="accent1"/>
                    </a:gs>
                    <a:gs pos="100000">
                      <a:schemeClr val="accent1">
                        <a:lumMod val="75000"/>
                      </a:schemeClr>
                    </a:gs>
                  </a:gsLst>
                  <a:lin ang="5400000" scaled="1"/>
                  <a:tileRect/>
                </a:gradFill>
                <a:latin typeface="+mj-ea"/>
                <a:ea typeface="+mj-ea"/>
              </a:rPr>
              <a:t>1999</a:t>
            </a:r>
            <a:r>
              <a:rPr lang="zh-CN" altLang="en-US" sz="1600" dirty="0">
                <a:gradFill flip="none" rotWithShape="1">
                  <a:gsLst>
                    <a:gs pos="0">
                      <a:schemeClr val="accent1"/>
                    </a:gs>
                    <a:gs pos="100000">
                      <a:schemeClr val="accent1">
                        <a:lumMod val="75000"/>
                      </a:schemeClr>
                    </a:gs>
                  </a:gsLst>
                  <a:lin ang="5400000" scaled="1"/>
                  <a:tileRect/>
                </a:gradFill>
                <a:latin typeface="+mn-ea"/>
              </a:rPr>
              <a:t>亿元</a:t>
            </a:r>
            <a:endParaRPr lang="en-US" sz="2400" dirty="0">
              <a:gradFill flip="none" rotWithShape="1">
                <a:gsLst>
                  <a:gs pos="0">
                    <a:schemeClr val="accent1"/>
                  </a:gs>
                  <a:gs pos="100000">
                    <a:schemeClr val="accent1">
                      <a:lumMod val="75000"/>
                    </a:schemeClr>
                  </a:gs>
                </a:gsLst>
                <a:lin ang="5400000" scaled="1"/>
                <a:tileRect/>
              </a:gradFill>
              <a:latin typeface="+mn-ea"/>
            </a:endParaRPr>
          </a:p>
        </p:txBody>
      </p:sp>
      <p:grpSp>
        <p:nvGrpSpPr>
          <p:cNvPr id="20" name="组合 19">
            <a:extLst>
              <a:ext uri="{FF2B5EF4-FFF2-40B4-BE49-F238E27FC236}">
                <a16:creationId xmlns:a16="http://schemas.microsoft.com/office/drawing/2014/main" id="{38D91D08-4BB8-BCDB-2421-5B21AAA92A0B}"/>
              </a:ext>
            </a:extLst>
          </p:cNvPr>
          <p:cNvGrpSpPr/>
          <p:nvPr/>
        </p:nvGrpSpPr>
        <p:grpSpPr>
          <a:xfrm>
            <a:off x="6396655" y="1484313"/>
            <a:ext cx="2246179" cy="1100136"/>
            <a:chOff x="695325" y="1484313"/>
            <a:chExt cx="2246179" cy="1100136"/>
          </a:xfrm>
        </p:grpSpPr>
        <p:sp>
          <p:nvSpPr>
            <p:cNvPr id="23" name="矩形 22">
              <a:extLst>
                <a:ext uri="{FF2B5EF4-FFF2-40B4-BE49-F238E27FC236}">
                  <a16:creationId xmlns:a16="http://schemas.microsoft.com/office/drawing/2014/main" id="{77DA56B5-AAD4-CFD1-017B-13A57424705B}"/>
                </a:ext>
              </a:extLst>
            </p:cNvPr>
            <p:cNvSpPr/>
            <p:nvPr/>
          </p:nvSpPr>
          <p:spPr>
            <a:xfrm>
              <a:off x="695325" y="1484313"/>
              <a:ext cx="2246179" cy="1100136"/>
            </a:xfrm>
            <a:prstGeom prst="rect">
              <a:avLst/>
            </a:prstGeom>
            <a:solidFill>
              <a:schemeClr val="bg1"/>
            </a:solidFill>
            <a:ln w="12700" cap="flat" cmpd="sng" algn="ctr">
              <a:no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24" name="直接连接符 23">
              <a:extLst>
                <a:ext uri="{FF2B5EF4-FFF2-40B4-BE49-F238E27FC236}">
                  <a16:creationId xmlns:a16="http://schemas.microsoft.com/office/drawing/2014/main" id="{C37C9C31-819C-93A9-632E-507D82C9FDD3}"/>
                </a:ext>
              </a:extLst>
            </p:cNvPr>
            <p:cNvCxnSpPr>
              <a:cxnSpLocks/>
            </p:cNvCxnSpPr>
            <p:nvPr/>
          </p:nvCxnSpPr>
          <p:spPr>
            <a:xfrm>
              <a:off x="1606550" y="1484313"/>
              <a:ext cx="40005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1" name="文本框 20">
            <a:extLst>
              <a:ext uri="{FF2B5EF4-FFF2-40B4-BE49-F238E27FC236}">
                <a16:creationId xmlns:a16="http://schemas.microsoft.com/office/drawing/2014/main" id="{494117F0-3DCB-F17D-886F-01E096B95B88}"/>
              </a:ext>
            </a:extLst>
          </p:cNvPr>
          <p:cNvSpPr txBox="1"/>
          <p:nvPr/>
        </p:nvSpPr>
        <p:spPr>
          <a:xfrm>
            <a:off x="7006783" y="1689989"/>
            <a:ext cx="1025922" cy="246221"/>
          </a:xfrm>
          <a:prstGeom prst="rect">
            <a:avLst/>
          </a:prstGeom>
          <a:noFill/>
        </p:spPr>
        <p:txBody>
          <a:bodyPr wrap="none" lIns="0" tIns="0" rIns="0" bIns="0" rtlCol="0" anchor="t">
            <a:noAutofit/>
          </a:bodyPr>
          <a:lstStyle/>
          <a:p>
            <a:pPr algn="ctr">
              <a:lnSpc>
                <a:spcPct val="100000"/>
              </a:lnSpc>
              <a:spcAft>
                <a:spcPts val="600"/>
              </a:spcAft>
            </a:pPr>
            <a:r>
              <a:rPr lang="zh-CN" altLang="en-US" sz="1600" dirty="0">
                <a:solidFill>
                  <a:schemeClr val="tx1">
                    <a:lumMod val="65000"/>
                    <a:lumOff val="35000"/>
                  </a:schemeClr>
                </a:solidFill>
                <a:latin typeface="+mn-ea"/>
              </a:rPr>
              <a:t>较去年增长</a:t>
            </a:r>
            <a:endParaRPr lang="en-US" sz="1600" dirty="0">
              <a:solidFill>
                <a:schemeClr val="tx1">
                  <a:lumMod val="65000"/>
                  <a:lumOff val="35000"/>
                </a:schemeClr>
              </a:solidFill>
              <a:latin typeface="+mn-ea"/>
            </a:endParaRPr>
          </a:p>
        </p:txBody>
      </p:sp>
      <p:sp>
        <p:nvSpPr>
          <p:cNvPr id="22" name="文本框 21">
            <a:extLst>
              <a:ext uri="{FF2B5EF4-FFF2-40B4-BE49-F238E27FC236}">
                <a16:creationId xmlns:a16="http://schemas.microsoft.com/office/drawing/2014/main" id="{64041B87-5A9D-9C13-AFFE-1D8F2C9D76AD}"/>
              </a:ext>
            </a:extLst>
          </p:cNvPr>
          <p:cNvSpPr txBox="1"/>
          <p:nvPr/>
        </p:nvSpPr>
        <p:spPr>
          <a:xfrm>
            <a:off x="6836865" y="2009442"/>
            <a:ext cx="1365758" cy="369332"/>
          </a:xfrm>
          <a:prstGeom prst="rect">
            <a:avLst/>
          </a:prstGeom>
          <a:noFill/>
        </p:spPr>
        <p:txBody>
          <a:bodyPr wrap="square" lIns="0" tIns="0" rIns="0" bIns="0" rtlCol="0" anchor="t">
            <a:noAutofit/>
          </a:bodyPr>
          <a:lstStyle/>
          <a:p>
            <a:pPr algn="ctr">
              <a:lnSpc>
                <a:spcPct val="100000"/>
              </a:lnSpc>
              <a:spcAft>
                <a:spcPts val="600"/>
              </a:spcAft>
            </a:pPr>
            <a:r>
              <a:rPr lang="en-US" altLang="zh-CN" sz="2400" dirty="0">
                <a:gradFill flip="none" rotWithShape="1">
                  <a:gsLst>
                    <a:gs pos="0">
                      <a:schemeClr val="accent1"/>
                    </a:gs>
                    <a:gs pos="100000">
                      <a:schemeClr val="accent1">
                        <a:lumMod val="75000"/>
                      </a:schemeClr>
                    </a:gs>
                  </a:gsLst>
                  <a:lin ang="5400000" scaled="1"/>
                  <a:tileRect/>
                </a:gradFill>
                <a:latin typeface="+mj-ea"/>
                <a:ea typeface="+mj-ea"/>
              </a:rPr>
              <a:t>999</a:t>
            </a:r>
            <a:r>
              <a:rPr lang="zh-CN" altLang="en-US" sz="1600" dirty="0">
                <a:gradFill flip="none" rotWithShape="1">
                  <a:gsLst>
                    <a:gs pos="0">
                      <a:schemeClr val="accent1"/>
                    </a:gs>
                    <a:gs pos="100000">
                      <a:schemeClr val="accent1">
                        <a:lumMod val="75000"/>
                      </a:schemeClr>
                    </a:gs>
                  </a:gsLst>
                  <a:lin ang="5400000" scaled="1"/>
                  <a:tileRect/>
                </a:gradFill>
                <a:latin typeface="+mn-ea"/>
              </a:rPr>
              <a:t>亿元</a:t>
            </a:r>
            <a:endParaRPr lang="en-US" sz="2400" dirty="0">
              <a:gradFill flip="none" rotWithShape="1">
                <a:gsLst>
                  <a:gs pos="0">
                    <a:schemeClr val="accent1"/>
                  </a:gs>
                  <a:gs pos="100000">
                    <a:schemeClr val="accent1">
                      <a:lumMod val="75000"/>
                    </a:schemeClr>
                  </a:gs>
                </a:gsLst>
                <a:lin ang="5400000" scaled="1"/>
                <a:tileRect/>
              </a:gradFill>
              <a:latin typeface="+mn-ea"/>
            </a:endParaRPr>
          </a:p>
        </p:txBody>
      </p:sp>
      <p:grpSp>
        <p:nvGrpSpPr>
          <p:cNvPr id="26" name="组合 25">
            <a:extLst>
              <a:ext uri="{FF2B5EF4-FFF2-40B4-BE49-F238E27FC236}">
                <a16:creationId xmlns:a16="http://schemas.microsoft.com/office/drawing/2014/main" id="{895581BE-B4E3-AA9A-A282-24BEF762C12D}"/>
              </a:ext>
            </a:extLst>
          </p:cNvPr>
          <p:cNvGrpSpPr/>
          <p:nvPr/>
        </p:nvGrpSpPr>
        <p:grpSpPr>
          <a:xfrm>
            <a:off x="9247321" y="1484313"/>
            <a:ext cx="2246179" cy="1100136"/>
            <a:chOff x="695325" y="1484313"/>
            <a:chExt cx="2246179" cy="1100136"/>
          </a:xfrm>
        </p:grpSpPr>
        <p:sp>
          <p:nvSpPr>
            <p:cNvPr id="29" name="矩形 28">
              <a:extLst>
                <a:ext uri="{FF2B5EF4-FFF2-40B4-BE49-F238E27FC236}">
                  <a16:creationId xmlns:a16="http://schemas.microsoft.com/office/drawing/2014/main" id="{995DEEF2-7394-00BF-CA52-FC7D767658CF}"/>
                </a:ext>
              </a:extLst>
            </p:cNvPr>
            <p:cNvSpPr/>
            <p:nvPr/>
          </p:nvSpPr>
          <p:spPr>
            <a:xfrm>
              <a:off x="695325" y="1484313"/>
              <a:ext cx="2246179" cy="1100136"/>
            </a:xfrm>
            <a:prstGeom prst="rect">
              <a:avLst/>
            </a:prstGeom>
            <a:solidFill>
              <a:schemeClr val="bg1"/>
            </a:solidFill>
            <a:ln w="12700" cap="flat" cmpd="sng" algn="ctr">
              <a:no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30" name="直接连接符 29">
              <a:extLst>
                <a:ext uri="{FF2B5EF4-FFF2-40B4-BE49-F238E27FC236}">
                  <a16:creationId xmlns:a16="http://schemas.microsoft.com/office/drawing/2014/main" id="{84CD4E63-C37C-A2A3-4ED3-211B9931F053}"/>
                </a:ext>
              </a:extLst>
            </p:cNvPr>
            <p:cNvCxnSpPr>
              <a:cxnSpLocks/>
            </p:cNvCxnSpPr>
            <p:nvPr/>
          </p:nvCxnSpPr>
          <p:spPr>
            <a:xfrm>
              <a:off x="1606550" y="1484313"/>
              <a:ext cx="40005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7" name="文本框 26">
            <a:extLst>
              <a:ext uri="{FF2B5EF4-FFF2-40B4-BE49-F238E27FC236}">
                <a16:creationId xmlns:a16="http://schemas.microsoft.com/office/drawing/2014/main" id="{617843E7-B626-0507-C993-574E05BD3770}"/>
              </a:ext>
            </a:extLst>
          </p:cNvPr>
          <p:cNvSpPr txBox="1"/>
          <p:nvPr/>
        </p:nvSpPr>
        <p:spPr>
          <a:xfrm>
            <a:off x="9549673" y="1689989"/>
            <a:ext cx="1641475" cy="246221"/>
          </a:xfrm>
          <a:prstGeom prst="rect">
            <a:avLst/>
          </a:prstGeom>
          <a:noFill/>
        </p:spPr>
        <p:txBody>
          <a:bodyPr wrap="none" lIns="0" tIns="0" rIns="0" bIns="0" rtlCol="0" anchor="t">
            <a:noAutofit/>
          </a:bodyPr>
          <a:lstStyle/>
          <a:p>
            <a:pPr algn="ctr">
              <a:lnSpc>
                <a:spcPct val="100000"/>
              </a:lnSpc>
              <a:spcAft>
                <a:spcPts val="600"/>
              </a:spcAft>
            </a:pPr>
            <a:r>
              <a:rPr lang="zh-CN" altLang="en-US" sz="1600" dirty="0">
                <a:solidFill>
                  <a:schemeClr val="tx1">
                    <a:lumMod val="65000"/>
                    <a:lumOff val="35000"/>
                  </a:schemeClr>
                </a:solidFill>
                <a:latin typeface="+mn-ea"/>
              </a:rPr>
              <a:t>下半年预计销售额</a:t>
            </a:r>
            <a:endParaRPr lang="en-US" sz="1600" dirty="0">
              <a:solidFill>
                <a:schemeClr val="tx1">
                  <a:lumMod val="65000"/>
                  <a:lumOff val="35000"/>
                </a:schemeClr>
              </a:solidFill>
              <a:latin typeface="+mn-ea"/>
            </a:endParaRPr>
          </a:p>
        </p:txBody>
      </p:sp>
      <p:sp>
        <p:nvSpPr>
          <p:cNvPr id="28" name="文本框 27">
            <a:extLst>
              <a:ext uri="{FF2B5EF4-FFF2-40B4-BE49-F238E27FC236}">
                <a16:creationId xmlns:a16="http://schemas.microsoft.com/office/drawing/2014/main" id="{ECB8ECC0-F357-717E-58A7-ED71D8C0E1B5}"/>
              </a:ext>
            </a:extLst>
          </p:cNvPr>
          <p:cNvSpPr txBox="1"/>
          <p:nvPr/>
        </p:nvSpPr>
        <p:spPr>
          <a:xfrm>
            <a:off x="9687531" y="2009442"/>
            <a:ext cx="1365758" cy="369332"/>
          </a:xfrm>
          <a:prstGeom prst="rect">
            <a:avLst/>
          </a:prstGeom>
          <a:noFill/>
        </p:spPr>
        <p:txBody>
          <a:bodyPr wrap="square" lIns="0" tIns="0" rIns="0" bIns="0" rtlCol="0" anchor="t">
            <a:noAutofit/>
          </a:bodyPr>
          <a:lstStyle/>
          <a:p>
            <a:pPr algn="ctr">
              <a:lnSpc>
                <a:spcPct val="100000"/>
              </a:lnSpc>
              <a:spcAft>
                <a:spcPts val="600"/>
              </a:spcAft>
            </a:pPr>
            <a:r>
              <a:rPr lang="en-US" altLang="zh-CN" sz="2400" dirty="0">
                <a:gradFill flip="none" rotWithShape="1">
                  <a:gsLst>
                    <a:gs pos="0">
                      <a:schemeClr val="accent1"/>
                    </a:gs>
                    <a:gs pos="100000">
                      <a:schemeClr val="accent1">
                        <a:lumMod val="75000"/>
                      </a:schemeClr>
                    </a:gs>
                  </a:gsLst>
                  <a:lin ang="5400000" scaled="1"/>
                  <a:tileRect/>
                </a:gradFill>
                <a:latin typeface="+mj-ea"/>
                <a:ea typeface="+mj-ea"/>
              </a:rPr>
              <a:t>2399</a:t>
            </a:r>
            <a:r>
              <a:rPr lang="zh-CN" altLang="en-US" sz="1600" dirty="0">
                <a:gradFill flip="none" rotWithShape="1">
                  <a:gsLst>
                    <a:gs pos="0">
                      <a:schemeClr val="accent1"/>
                    </a:gs>
                    <a:gs pos="100000">
                      <a:schemeClr val="accent1">
                        <a:lumMod val="75000"/>
                      </a:schemeClr>
                    </a:gs>
                  </a:gsLst>
                  <a:lin ang="5400000" scaled="1"/>
                  <a:tileRect/>
                </a:gradFill>
                <a:latin typeface="+mn-ea"/>
              </a:rPr>
              <a:t>亿元</a:t>
            </a:r>
            <a:endParaRPr lang="en-US" sz="2400" dirty="0">
              <a:gradFill flip="none" rotWithShape="1">
                <a:gsLst>
                  <a:gs pos="0">
                    <a:schemeClr val="accent1"/>
                  </a:gs>
                  <a:gs pos="100000">
                    <a:schemeClr val="accent1">
                      <a:lumMod val="75000"/>
                    </a:schemeClr>
                  </a:gs>
                </a:gsLst>
                <a:lin ang="5400000" scaled="1"/>
                <a:tileRect/>
              </a:gradFill>
              <a:latin typeface="+mn-ea"/>
            </a:endParaRPr>
          </a:p>
        </p:txBody>
      </p:sp>
      <p:graphicFrame>
        <p:nvGraphicFramePr>
          <p:cNvPr id="33" name="图表 32">
            <a:extLst>
              <a:ext uri="{FF2B5EF4-FFF2-40B4-BE49-F238E27FC236}">
                <a16:creationId xmlns:a16="http://schemas.microsoft.com/office/drawing/2014/main" id="{542925AC-8A93-C4C0-8404-B2ACC90A51D1}"/>
              </a:ext>
            </a:extLst>
          </p:cNvPr>
          <p:cNvGraphicFramePr/>
          <p:nvPr>
            <p:extLst>
              <p:ext uri="{D42A27DB-BD31-4B8C-83A1-F6EECF244321}">
                <p14:modId xmlns:p14="http://schemas.microsoft.com/office/powerpoint/2010/main" val="1608770193"/>
              </p:ext>
            </p:extLst>
          </p:nvPr>
        </p:nvGraphicFramePr>
        <p:xfrm>
          <a:off x="695325" y="2929637"/>
          <a:ext cx="10798175" cy="3356862"/>
        </p:xfrm>
        <a:graphic>
          <a:graphicData uri="http://schemas.openxmlformats.org/drawingml/2006/chart">
            <c:chart xmlns:c="http://schemas.openxmlformats.org/drawingml/2006/chart" xmlns:r="http://schemas.openxmlformats.org/officeDocument/2006/relationships" r:id="rId2"/>
          </a:graphicData>
        </a:graphic>
      </p:graphicFrame>
      <p:sp>
        <p:nvSpPr>
          <p:cNvPr id="39" name="文本框 38">
            <a:extLst>
              <a:ext uri="{FF2B5EF4-FFF2-40B4-BE49-F238E27FC236}">
                <a16:creationId xmlns:a16="http://schemas.microsoft.com/office/drawing/2014/main" id="{3AA10E2E-731A-10F4-FF41-0EA6BC8EA924}"/>
              </a:ext>
            </a:extLst>
          </p:cNvPr>
          <p:cNvSpPr txBox="1"/>
          <p:nvPr/>
        </p:nvSpPr>
        <p:spPr>
          <a:xfrm>
            <a:off x="5377854" y="3095087"/>
            <a:ext cx="1436292" cy="246221"/>
          </a:xfrm>
          <a:prstGeom prst="rect">
            <a:avLst/>
          </a:prstGeom>
          <a:noFill/>
        </p:spPr>
        <p:txBody>
          <a:bodyPr wrap="none" lIns="0" tIns="0" rIns="0" bIns="0" rtlCol="0" anchor="t">
            <a:noAutofit/>
          </a:bodyPr>
          <a:lstStyle/>
          <a:p>
            <a:pPr algn="ctr">
              <a:lnSpc>
                <a:spcPct val="100000"/>
              </a:lnSpc>
              <a:spcAft>
                <a:spcPts val="600"/>
              </a:spcAft>
            </a:pPr>
            <a:r>
              <a:rPr lang="zh-CN" altLang="en-US" sz="1600" dirty="0">
                <a:solidFill>
                  <a:schemeClr val="tx1">
                    <a:lumMod val="65000"/>
                    <a:lumOff val="35000"/>
                  </a:schemeClr>
                </a:solidFill>
                <a:latin typeface="+mn-ea"/>
              </a:rPr>
              <a:t>各月份完成情况</a:t>
            </a:r>
            <a:endParaRPr lang="en-US" sz="1600" dirty="0">
              <a:solidFill>
                <a:schemeClr val="tx1">
                  <a:lumMod val="65000"/>
                  <a:lumOff val="35000"/>
                </a:schemeClr>
              </a:solidFill>
              <a:latin typeface="+mn-ea"/>
            </a:endParaRPr>
          </a:p>
        </p:txBody>
      </p:sp>
    </p:spTree>
    <p:extLst>
      <p:ext uri="{BB962C8B-B14F-4D97-AF65-F5344CB8AC3E}">
        <p14:creationId xmlns:p14="http://schemas.microsoft.com/office/powerpoint/2010/main" val="242929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A41948C0-F756-D992-5D01-323772E2B8D0}"/>
              </a:ext>
            </a:extLst>
          </p:cNvPr>
          <p:cNvGrpSpPr/>
          <p:nvPr/>
        </p:nvGrpSpPr>
        <p:grpSpPr>
          <a:xfrm>
            <a:off x="695325" y="1962150"/>
            <a:ext cx="10798175" cy="4311649"/>
            <a:chOff x="695325" y="1962150"/>
            <a:chExt cx="10798175" cy="4311649"/>
          </a:xfrm>
        </p:grpSpPr>
        <p:sp>
          <p:nvSpPr>
            <p:cNvPr id="11" name="矩形 10">
              <a:extLst>
                <a:ext uri="{FF2B5EF4-FFF2-40B4-BE49-F238E27FC236}">
                  <a16:creationId xmlns:a16="http://schemas.microsoft.com/office/drawing/2014/main" id="{D8DC866A-40CC-7012-5C10-7002D36E1956}"/>
                </a:ext>
              </a:extLst>
            </p:cNvPr>
            <p:cNvSpPr/>
            <p:nvPr/>
          </p:nvSpPr>
          <p:spPr>
            <a:xfrm>
              <a:off x="695325" y="1962150"/>
              <a:ext cx="10798175" cy="4311649"/>
            </a:xfrm>
            <a:prstGeom prst="rect">
              <a:avLst/>
            </a:prstGeom>
            <a:solidFill>
              <a:schemeClr val="bg1"/>
            </a:solidFill>
            <a:ln w="9525" cap="flat" cmpd="sng" algn="ctr">
              <a:gradFill>
                <a:gsLst>
                  <a:gs pos="0">
                    <a:schemeClr val="accent1"/>
                  </a:gs>
                  <a:gs pos="100000">
                    <a:schemeClr val="accent1">
                      <a:alpha val="0"/>
                    </a:schemeClr>
                  </a:gs>
                </a:gsLst>
                <a:lin ang="5400000" scaled="1"/>
              </a:gradFill>
              <a:prstDash val="solid"/>
              <a:miter lim="800000"/>
            </a:ln>
            <a:effectLst>
              <a:outerShdw blurRad="203200" dist="203200" dir="5400000" sx="98000" sy="98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12" name="直接连接符 11">
              <a:extLst>
                <a:ext uri="{FF2B5EF4-FFF2-40B4-BE49-F238E27FC236}">
                  <a16:creationId xmlns:a16="http://schemas.microsoft.com/office/drawing/2014/main" id="{91A4E765-25A7-A0FC-1050-7AADF62A6F60}"/>
                </a:ext>
              </a:extLst>
            </p:cNvPr>
            <p:cNvCxnSpPr>
              <a:cxnSpLocks/>
            </p:cNvCxnSpPr>
            <p:nvPr/>
          </p:nvCxnSpPr>
          <p:spPr>
            <a:xfrm>
              <a:off x="5502609" y="1962150"/>
              <a:ext cx="1186783" cy="0"/>
            </a:xfrm>
            <a:prstGeom prst="line">
              <a:avLst/>
            </a:prstGeom>
            <a:ln w="34925" cap="rnd"/>
          </p:spPr>
          <p:style>
            <a:lnRef idx="1">
              <a:schemeClr val="accent1"/>
            </a:lnRef>
            <a:fillRef idx="0">
              <a:schemeClr val="accent1"/>
            </a:fillRef>
            <a:effectRef idx="0">
              <a:schemeClr val="accent1"/>
            </a:effectRef>
            <a:fontRef idx="minor">
              <a:schemeClr val="tx1"/>
            </a:fontRef>
          </p:style>
        </p:cxnSp>
      </p:grpSp>
      <p:sp>
        <p:nvSpPr>
          <p:cNvPr id="2" name="文本占位符 1">
            <a:extLst>
              <a:ext uri="{FF2B5EF4-FFF2-40B4-BE49-F238E27FC236}">
                <a16:creationId xmlns:a16="http://schemas.microsoft.com/office/drawing/2014/main" id="{ABBD44DF-9243-B664-8FFA-DAC1D9038ED4}"/>
              </a:ext>
            </a:extLst>
          </p:cNvPr>
          <p:cNvSpPr>
            <a:spLocks noGrp="1"/>
          </p:cNvSpPr>
          <p:nvPr>
            <p:ph type="body" sz="quarter" idx="10"/>
          </p:nvPr>
        </p:nvSpPr>
        <p:spPr>
          <a:xfrm>
            <a:off x="695324" y="532041"/>
            <a:ext cx="2924176" cy="430887"/>
          </a:xfrm>
        </p:spPr>
        <p:txBody>
          <a:bodyPr>
            <a:noAutofit/>
          </a:bodyPr>
          <a:lstStyle/>
          <a:p>
            <a:r>
              <a:rPr lang="zh-CN" altLang="en-US" dirty="0"/>
              <a:t>完成情况</a:t>
            </a:r>
          </a:p>
        </p:txBody>
      </p:sp>
      <p:graphicFrame>
        <p:nvGraphicFramePr>
          <p:cNvPr id="7" name="图表 6">
            <a:extLst>
              <a:ext uri="{FF2B5EF4-FFF2-40B4-BE49-F238E27FC236}">
                <a16:creationId xmlns:a16="http://schemas.microsoft.com/office/drawing/2014/main" id="{09A41A05-19C1-8ECC-A3BA-CD963B6C191D}"/>
              </a:ext>
            </a:extLst>
          </p:cNvPr>
          <p:cNvGraphicFramePr/>
          <p:nvPr>
            <p:extLst>
              <p:ext uri="{D42A27DB-BD31-4B8C-83A1-F6EECF244321}">
                <p14:modId xmlns:p14="http://schemas.microsoft.com/office/powerpoint/2010/main" val="666244660"/>
              </p:ext>
            </p:extLst>
          </p:nvPr>
        </p:nvGraphicFramePr>
        <p:xfrm>
          <a:off x="963613" y="2140331"/>
          <a:ext cx="10264775" cy="4025899"/>
        </p:xfrm>
        <a:graphic>
          <a:graphicData uri="http://schemas.openxmlformats.org/drawingml/2006/chart">
            <c:chart xmlns:c="http://schemas.openxmlformats.org/drawingml/2006/chart" xmlns:r="http://schemas.openxmlformats.org/officeDocument/2006/relationships" r:id="rId2"/>
          </a:graphicData>
        </a:graphic>
      </p:graphicFrame>
      <p:sp>
        <p:nvSpPr>
          <p:cNvPr id="16" name="文本框 15">
            <a:extLst>
              <a:ext uri="{FF2B5EF4-FFF2-40B4-BE49-F238E27FC236}">
                <a16:creationId xmlns:a16="http://schemas.microsoft.com/office/drawing/2014/main" id="{717FB557-65CF-A4B1-E89C-DCED604EA411}"/>
              </a:ext>
            </a:extLst>
          </p:cNvPr>
          <p:cNvSpPr txBox="1"/>
          <p:nvPr/>
        </p:nvSpPr>
        <p:spPr>
          <a:xfrm>
            <a:off x="4403229" y="1468139"/>
            <a:ext cx="3385543" cy="369332"/>
          </a:xfrm>
          <a:prstGeom prst="rect">
            <a:avLst/>
          </a:prstGeom>
          <a:noFill/>
        </p:spPr>
        <p:txBody>
          <a:bodyPr wrap="none" lIns="0" tIns="0" rIns="0" bIns="0" rtlCol="0" anchor="t">
            <a:noAutofit/>
          </a:bodyPr>
          <a:lstStyle/>
          <a:p>
            <a:pPr algn="ctr">
              <a:spcAft>
                <a:spcPts val="600"/>
              </a:spcAft>
            </a:pPr>
            <a:r>
              <a:rPr lang="zh-CN" altLang="en-US" sz="2400" dirty="0">
                <a:gradFill>
                  <a:gsLst>
                    <a:gs pos="0">
                      <a:schemeClr val="accent1"/>
                    </a:gs>
                    <a:gs pos="100000">
                      <a:schemeClr val="accent1">
                        <a:lumMod val="75000"/>
                      </a:schemeClr>
                    </a:gs>
                  </a:gsLst>
                  <a:lin ang="5400000" scaled="1"/>
                </a:gradFill>
                <a:latin typeface="+mj-ea"/>
                <a:ea typeface="+mj-ea"/>
              </a:rPr>
              <a:t>每月完成情况数据分析图</a:t>
            </a:r>
            <a:endParaRPr lang="en-US" sz="2400" dirty="0">
              <a:gradFill>
                <a:gsLst>
                  <a:gs pos="0">
                    <a:schemeClr val="accent1"/>
                  </a:gs>
                  <a:gs pos="100000">
                    <a:schemeClr val="accent1">
                      <a:lumMod val="75000"/>
                    </a:schemeClr>
                  </a:gs>
                </a:gsLst>
                <a:lin ang="5400000" scaled="1"/>
              </a:gradFill>
              <a:latin typeface="+mj-ea"/>
              <a:ea typeface="+mj-ea"/>
            </a:endParaRPr>
          </a:p>
        </p:txBody>
      </p:sp>
    </p:spTree>
    <p:extLst>
      <p:ext uri="{BB962C8B-B14F-4D97-AF65-F5344CB8AC3E}">
        <p14:creationId xmlns:p14="http://schemas.microsoft.com/office/powerpoint/2010/main" val="213859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7C7FDCF5-6991-5293-F033-93B49BC17D1D}"/>
              </a:ext>
            </a:extLst>
          </p:cNvPr>
          <p:cNvGrpSpPr/>
          <p:nvPr/>
        </p:nvGrpSpPr>
        <p:grpSpPr>
          <a:xfrm>
            <a:off x="695325" y="1484314"/>
            <a:ext cx="10801350" cy="4789486"/>
            <a:chOff x="695325" y="1484314"/>
            <a:chExt cx="10801350" cy="4789486"/>
          </a:xfrm>
        </p:grpSpPr>
        <p:sp>
          <p:nvSpPr>
            <p:cNvPr id="11" name="矩形 10">
              <a:extLst>
                <a:ext uri="{FF2B5EF4-FFF2-40B4-BE49-F238E27FC236}">
                  <a16:creationId xmlns:a16="http://schemas.microsoft.com/office/drawing/2014/main" id="{092E7484-91EC-C9B9-2450-3E2B02DFBE85}"/>
                </a:ext>
              </a:extLst>
            </p:cNvPr>
            <p:cNvSpPr/>
            <p:nvPr/>
          </p:nvSpPr>
          <p:spPr>
            <a:xfrm>
              <a:off x="695325" y="1484314"/>
              <a:ext cx="10801350" cy="4789486"/>
            </a:xfrm>
            <a:prstGeom prst="rect">
              <a:avLst/>
            </a:prstGeom>
            <a:gradFill>
              <a:gsLst>
                <a:gs pos="0">
                  <a:schemeClr val="accent1"/>
                </a:gs>
                <a:gs pos="100000">
                  <a:schemeClr val="accent1">
                    <a:lumMod val="75000"/>
                  </a:schemeClr>
                </a:gs>
              </a:gsLst>
              <a:lin ang="5400000" scaled="1"/>
            </a:gradFill>
            <a:ln w="9525" cap="flat" cmpd="sng" algn="ctr">
              <a:noFill/>
              <a:prstDash val="solid"/>
              <a:miter lim="800000"/>
            </a:ln>
            <a:effectLst>
              <a:outerShdw blurRad="203200" dist="203200" dir="5400000" sx="98000" sy="98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a:extLst>
                <a:ext uri="{FF2B5EF4-FFF2-40B4-BE49-F238E27FC236}">
                  <a16:creationId xmlns:a16="http://schemas.microsoft.com/office/drawing/2014/main" id="{DDC53928-1A9D-51E5-E1B7-04980EFBD587}"/>
                </a:ext>
              </a:extLst>
            </p:cNvPr>
            <p:cNvSpPr/>
            <p:nvPr/>
          </p:nvSpPr>
          <p:spPr>
            <a:xfrm>
              <a:off x="767669" y="1484314"/>
              <a:ext cx="10656662" cy="4789486"/>
            </a:xfrm>
            <a:prstGeom prst="rect">
              <a:avLst/>
            </a:prstGeom>
            <a:solidFill>
              <a:schemeClr val="bg1"/>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占位符 1">
            <a:extLst>
              <a:ext uri="{FF2B5EF4-FFF2-40B4-BE49-F238E27FC236}">
                <a16:creationId xmlns:a16="http://schemas.microsoft.com/office/drawing/2014/main" id="{C845D9AA-312B-FAED-4332-0856518CAF6D}"/>
              </a:ext>
            </a:extLst>
          </p:cNvPr>
          <p:cNvSpPr>
            <a:spLocks noGrp="1"/>
          </p:cNvSpPr>
          <p:nvPr>
            <p:ph type="body" sz="quarter" idx="10"/>
          </p:nvPr>
        </p:nvSpPr>
        <p:spPr/>
        <p:txBody>
          <a:bodyPr>
            <a:noAutofit/>
          </a:bodyPr>
          <a:lstStyle/>
          <a:p>
            <a:r>
              <a:rPr lang="zh-CN" altLang="en-US" dirty="0"/>
              <a:t>完成情况</a:t>
            </a:r>
            <a:endParaRPr lang="en-US" dirty="0"/>
          </a:p>
        </p:txBody>
      </p:sp>
      <p:graphicFrame>
        <p:nvGraphicFramePr>
          <p:cNvPr id="7" name="图表 6">
            <a:extLst>
              <a:ext uri="{FF2B5EF4-FFF2-40B4-BE49-F238E27FC236}">
                <a16:creationId xmlns:a16="http://schemas.microsoft.com/office/drawing/2014/main" id="{9DE027C5-ABC3-7D9D-948C-079AF49AD8E6}"/>
              </a:ext>
            </a:extLst>
          </p:cNvPr>
          <p:cNvGraphicFramePr/>
          <p:nvPr>
            <p:extLst>
              <p:ext uri="{D42A27DB-BD31-4B8C-83A1-F6EECF244321}">
                <p14:modId xmlns:p14="http://schemas.microsoft.com/office/powerpoint/2010/main" val="1787764732"/>
              </p:ext>
            </p:extLst>
          </p:nvPr>
        </p:nvGraphicFramePr>
        <p:xfrm>
          <a:off x="-204691" y="1484313"/>
          <a:ext cx="7182912" cy="4788608"/>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直接连接符 16">
            <a:extLst>
              <a:ext uri="{FF2B5EF4-FFF2-40B4-BE49-F238E27FC236}">
                <a16:creationId xmlns:a16="http://schemas.microsoft.com/office/drawing/2014/main" id="{2DE96718-C075-23BF-54B6-3D384B6FE75E}"/>
              </a:ext>
            </a:extLst>
          </p:cNvPr>
          <p:cNvCxnSpPr/>
          <p:nvPr/>
        </p:nvCxnSpPr>
        <p:spPr>
          <a:xfrm>
            <a:off x="6023430" y="3067904"/>
            <a:ext cx="4752975"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id="{7395B195-0F53-97E0-8B8B-AB79F8533C03}"/>
              </a:ext>
            </a:extLst>
          </p:cNvPr>
          <p:cNvGrpSpPr/>
          <p:nvPr/>
        </p:nvGrpSpPr>
        <p:grpSpPr>
          <a:xfrm>
            <a:off x="6023430" y="1924050"/>
            <a:ext cx="882000" cy="681352"/>
            <a:chOff x="6096000" y="2139950"/>
            <a:chExt cx="882000" cy="681352"/>
          </a:xfrm>
        </p:grpSpPr>
        <p:sp>
          <p:nvSpPr>
            <p:cNvPr id="18" name="矩形: 圆角 17">
              <a:extLst>
                <a:ext uri="{FF2B5EF4-FFF2-40B4-BE49-F238E27FC236}">
                  <a16:creationId xmlns:a16="http://schemas.microsoft.com/office/drawing/2014/main" id="{D37AF559-A10A-567E-E75B-69FB5DC255C8}"/>
                </a:ext>
              </a:extLst>
            </p:cNvPr>
            <p:cNvSpPr/>
            <p:nvPr/>
          </p:nvSpPr>
          <p:spPr>
            <a:xfrm>
              <a:off x="6096000" y="2139950"/>
              <a:ext cx="882000" cy="681352"/>
            </a:xfrm>
            <a:prstGeom prst="roundRect">
              <a:avLst>
                <a:gd name="adj" fmla="val 0"/>
              </a:avLst>
            </a:prstGeom>
            <a:solidFill>
              <a:schemeClr val="bg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文本框 11">
              <a:extLst>
                <a:ext uri="{FF2B5EF4-FFF2-40B4-BE49-F238E27FC236}">
                  <a16:creationId xmlns:a16="http://schemas.microsoft.com/office/drawing/2014/main" id="{6C1838F6-36A8-4AA1-9961-4AF2D21497C5}"/>
                </a:ext>
              </a:extLst>
            </p:cNvPr>
            <p:cNvSpPr txBox="1"/>
            <p:nvPr/>
          </p:nvSpPr>
          <p:spPr>
            <a:xfrm>
              <a:off x="6201973" y="2295960"/>
              <a:ext cx="670055" cy="369332"/>
            </a:xfrm>
            <a:prstGeom prst="rect">
              <a:avLst/>
            </a:prstGeom>
            <a:noFill/>
          </p:spPr>
          <p:txBody>
            <a:bodyPr wrap="none" lIns="0" tIns="0" rIns="0" bIns="0" rtlCol="0" anchor="t">
              <a:noAutofit/>
            </a:bodyPr>
            <a:lstStyle/>
            <a:p>
              <a:pPr algn="ctr">
                <a:lnSpc>
                  <a:spcPct val="100000"/>
                </a:lnSpc>
                <a:spcAft>
                  <a:spcPts val="600"/>
                </a:spcAft>
              </a:pPr>
              <a:r>
                <a:rPr lang="en-US" sz="2400" dirty="0">
                  <a:gradFill>
                    <a:gsLst>
                      <a:gs pos="0">
                        <a:schemeClr val="accent1"/>
                      </a:gs>
                      <a:gs pos="100000">
                        <a:schemeClr val="accent1">
                          <a:lumMod val="75000"/>
                        </a:schemeClr>
                      </a:gs>
                    </a:gsLst>
                    <a:lin ang="5400000" scaled="1"/>
                  </a:gradFill>
                  <a:latin typeface="+mj-ea"/>
                  <a:ea typeface="+mj-ea"/>
                </a:rPr>
                <a:t>65%</a:t>
              </a:r>
            </a:p>
          </p:txBody>
        </p:sp>
      </p:grpSp>
      <p:sp>
        <p:nvSpPr>
          <p:cNvPr id="20" name="文本占位符 3">
            <a:extLst>
              <a:ext uri="{FF2B5EF4-FFF2-40B4-BE49-F238E27FC236}">
                <a16:creationId xmlns:a16="http://schemas.microsoft.com/office/drawing/2014/main" id="{C4A3E0C1-E898-BBEA-5E88-EDB3F52D3E9F}"/>
              </a:ext>
            </a:extLst>
          </p:cNvPr>
          <p:cNvSpPr txBox="1">
            <a:spLocks/>
          </p:cNvSpPr>
          <p:nvPr/>
        </p:nvSpPr>
        <p:spPr>
          <a:xfrm>
            <a:off x="7050564" y="1958489"/>
            <a:ext cx="3725841" cy="61247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工作中做到有责任担当，认真负责地处理工作中的事务；始终保持强烈的使命感。</a:t>
            </a:r>
          </a:p>
        </p:txBody>
      </p:sp>
      <p:cxnSp>
        <p:nvCxnSpPr>
          <p:cNvPr id="27" name="直接连接符 26">
            <a:extLst>
              <a:ext uri="{FF2B5EF4-FFF2-40B4-BE49-F238E27FC236}">
                <a16:creationId xmlns:a16="http://schemas.microsoft.com/office/drawing/2014/main" id="{80D7789F-B432-6C7A-E206-1F462720AC6A}"/>
              </a:ext>
            </a:extLst>
          </p:cNvPr>
          <p:cNvCxnSpPr/>
          <p:nvPr/>
        </p:nvCxnSpPr>
        <p:spPr>
          <a:xfrm>
            <a:off x="6023430" y="4674261"/>
            <a:ext cx="4752975"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组合 28">
            <a:extLst>
              <a:ext uri="{FF2B5EF4-FFF2-40B4-BE49-F238E27FC236}">
                <a16:creationId xmlns:a16="http://schemas.microsoft.com/office/drawing/2014/main" id="{5F2EE09D-E315-F395-EBE5-5FB2B30FA5D0}"/>
              </a:ext>
            </a:extLst>
          </p:cNvPr>
          <p:cNvGrpSpPr/>
          <p:nvPr/>
        </p:nvGrpSpPr>
        <p:grpSpPr>
          <a:xfrm>
            <a:off x="6023430" y="3530406"/>
            <a:ext cx="882000" cy="681352"/>
            <a:chOff x="6096000" y="2139950"/>
            <a:chExt cx="882000" cy="681352"/>
          </a:xfrm>
        </p:grpSpPr>
        <p:sp>
          <p:nvSpPr>
            <p:cNvPr id="31" name="矩形: 圆角 30">
              <a:extLst>
                <a:ext uri="{FF2B5EF4-FFF2-40B4-BE49-F238E27FC236}">
                  <a16:creationId xmlns:a16="http://schemas.microsoft.com/office/drawing/2014/main" id="{8DE9EBB4-9F21-E6F4-2231-353E94B6C874}"/>
                </a:ext>
              </a:extLst>
            </p:cNvPr>
            <p:cNvSpPr/>
            <p:nvPr/>
          </p:nvSpPr>
          <p:spPr>
            <a:xfrm>
              <a:off x="6096000" y="2139950"/>
              <a:ext cx="882000" cy="681352"/>
            </a:xfrm>
            <a:prstGeom prst="roundRect">
              <a:avLst>
                <a:gd name="adj" fmla="val 0"/>
              </a:avLst>
            </a:prstGeom>
            <a:solidFill>
              <a:schemeClr val="bg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文本框 31">
              <a:extLst>
                <a:ext uri="{FF2B5EF4-FFF2-40B4-BE49-F238E27FC236}">
                  <a16:creationId xmlns:a16="http://schemas.microsoft.com/office/drawing/2014/main" id="{27C745E5-75E0-6B52-8DBF-5B715DC9D1C9}"/>
                </a:ext>
              </a:extLst>
            </p:cNvPr>
            <p:cNvSpPr txBox="1"/>
            <p:nvPr/>
          </p:nvSpPr>
          <p:spPr>
            <a:xfrm>
              <a:off x="6201973" y="2295960"/>
              <a:ext cx="670055" cy="369332"/>
            </a:xfrm>
            <a:prstGeom prst="rect">
              <a:avLst/>
            </a:prstGeom>
            <a:noFill/>
          </p:spPr>
          <p:txBody>
            <a:bodyPr wrap="none" lIns="0" tIns="0" rIns="0" bIns="0" rtlCol="0" anchor="t">
              <a:noAutofit/>
            </a:bodyPr>
            <a:lstStyle/>
            <a:p>
              <a:pPr algn="ctr">
                <a:lnSpc>
                  <a:spcPct val="100000"/>
                </a:lnSpc>
                <a:spcAft>
                  <a:spcPts val="600"/>
                </a:spcAft>
              </a:pPr>
              <a:r>
                <a:rPr lang="en-US" sz="2400" dirty="0">
                  <a:gradFill>
                    <a:gsLst>
                      <a:gs pos="0">
                        <a:schemeClr val="accent1"/>
                      </a:gs>
                      <a:gs pos="100000">
                        <a:schemeClr val="accent1">
                          <a:lumMod val="75000"/>
                        </a:schemeClr>
                      </a:gs>
                    </a:gsLst>
                    <a:lin ang="5400000" scaled="1"/>
                  </a:gradFill>
                  <a:latin typeface="+mj-ea"/>
                  <a:ea typeface="+mj-ea"/>
                </a:rPr>
                <a:t>25%</a:t>
              </a:r>
            </a:p>
          </p:txBody>
        </p:sp>
      </p:grpSp>
      <p:sp>
        <p:nvSpPr>
          <p:cNvPr id="30" name="文本占位符 3">
            <a:extLst>
              <a:ext uri="{FF2B5EF4-FFF2-40B4-BE49-F238E27FC236}">
                <a16:creationId xmlns:a16="http://schemas.microsoft.com/office/drawing/2014/main" id="{42E6ED5A-5260-DD8B-B7FD-05449A8726FC}"/>
              </a:ext>
            </a:extLst>
          </p:cNvPr>
          <p:cNvSpPr txBox="1">
            <a:spLocks/>
          </p:cNvSpPr>
          <p:nvPr/>
        </p:nvSpPr>
        <p:spPr>
          <a:xfrm>
            <a:off x="7050564" y="3564845"/>
            <a:ext cx="3725841" cy="61247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工作中做到有责任担当，认真负责地处理工作中的事务；始终保持强烈的使命感。</a:t>
            </a:r>
          </a:p>
        </p:txBody>
      </p:sp>
      <p:grpSp>
        <p:nvGrpSpPr>
          <p:cNvPr id="35" name="组合 34">
            <a:extLst>
              <a:ext uri="{FF2B5EF4-FFF2-40B4-BE49-F238E27FC236}">
                <a16:creationId xmlns:a16="http://schemas.microsoft.com/office/drawing/2014/main" id="{F30F21ED-550B-9BEE-BBD6-0534093406E2}"/>
              </a:ext>
            </a:extLst>
          </p:cNvPr>
          <p:cNvGrpSpPr/>
          <p:nvPr/>
        </p:nvGrpSpPr>
        <p:grpSpPr>
          <a:xfrm>
            <a:off x="6023430" y="5136764"/>
            <a:ext cx="882000" cy="681352"/>
            <a:chOff x="6096000" y="2139950"/>
            <a:chExt cx="882000" cy="681352"/>
          </a:xfrm>
        </p:grpSpPr>
        <p:sp>
          <p:nvSpPr>
            <p:cNvPr id="37" name="矩形: 圆角 36">
              <a:extLst>
                <a:ext uri="{FF2B5EF4-FFF2-40B4-BE49-F238E27FC236}">
                  <a16:creationId xmlns:a16="http://schemas.microsoft.com/office/drawing/2014/main" id="{9544989F-2EB9-4CAE-26E1-BDF42111C91B}"/>
                </a:ext>
              </a:extLst>
            </p:cNvPr>
            <p:cNvSpPr/>
            <p:nvPr/>
          </p:nvSpPr>
          <p:spPr>
            <a:xfrm>
              <a:off x="6096000" y="2139950"/>
              <a:ext cx="882000" cy="681352"/>
            </a:xfrm>
            <a:prstGeom prst="roundRect">
              <a:avLst>
                <a:gd name="adj" fmla="val 0"/>
              </a:avLst>
            </a:prstGeom>
            <a:solidFill>
              <a:schemeClr val="bg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8" name="文本框 37">
              <a:extLst>
                <a:ext uri="{FF2B5EF4-FFF2-40B4-BE49-F238E27FC236}">
                  <a16:creationId xmlns:a16="http://schemas.microsoft.com/office/drawing/2014/main" id="{C1EA7527-6364-C481-8A9E-39BF4D091535}"/>
                </a:ext>
              </a:extLst>
            </p:cNvPr>
            <p:cNvSpPr txBox="1"/>
            <p:nvPr/>
          </p:nvSpPr>
          <p:spPr>
            <a:xfrm>
              <a:off x="6227621" y="2295960"/>
              <a:ext cx="618759" cy="369332"/>
            </a:xfrm>
            <a:prstGeom prst="rect">
              <a:avLst/>
            </a:prstGeom>
            <a:noFill/>
          </p:spPr>
          <p:txBody>
            <a:bodyPr wrap="none" lIns="0" tIns="0" rIns="0" bIns="0" rtlCol="0" anchor="t">
              <a:noAutofit/>
            </a:bodyPr>
            <a:lstStyle/>
            <a:p>
              <a:pPr algn="ctr">
                <a:lnSpc>
                  <a:spcPct val="100000"/>
                </a:lnSpc>
                <a:spcAft>
                  <a:spcPts val="600"/>
                </a:spcAft>
              </a:pPr>
              <a:r>
                <a:rPr lang="en-US" sz="2400" dirty="0">
                  <a:gradFill>
                    <a:gsLst>
                      <a:gs pos="0">
                        <a:schemeClr val="accent1"/>
                      </a:gs>
                      <a:gs pos="100000">
                        <a:schemeClr val="accent1">
                          <a:lumMod val="75000"/>
                        </a:schemeClr>
                      </a:gs>
                    </a:gsLst>
                    <a:lin ang="5400000" scaled="1"/>
                  </a:gradFill>
                  <a:latin typeface="+mj-ea"/>
                  <a:ea typeface="+mj-ea"/>
                </a:rPr>
                <a:t>15%</a:t>
              </a:r>
            </a:p>
          </p:txBody>
        </p:sp>
      </p:grpSp>
      <p:sp>
        <p:nvSpPr>
          <p:cNvPr id="36" name="文本占位符 3">
            <a:extLst>
              <a:ext uri="{FF2B5EF4-FFF2-40B4-BE49-F238E27FC236}">
                <a16:creationId xmlns:a16="http://schemas.microsoft.com/office/drawing/2014/main" id="{79B0CC73-40C5-DA46-7CB4-6449D7960AF3}"/>
              </a:ext>
            </a:extLst>
          </p:cNvPr>
          <p:cNvSpPr txBox="1">
            <a:spLocks/>
          </p:cNvSpPr>
          <p:nvPr/>
        </p:nvSpPr>
        <p:spPr>
          <a:xfrm>
            <a:off x="7050564" y="5171203"/>
            <a:ext cx="3725841" cy="61247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工作中做到有责任担当，认真负责地处理工作中的事务；始终保持强烈的使命感。</a:t>
            </a:r>
          </a:p>
        </p:txBody>
      </p:sp>
    </p:spTree>
    <p:extLst>
      <p:ext uri="{BB962C8B-B14F-4D97-AF65-F5344CB8AC3E}">
        <p14:creationId xmlns:p14="http://schemas.microsoft.com/office/powerpoint/2010/main" val="633041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69956AE3-7C16-C0A1-CF70-7616AA69246D}"/>
              </a:ext>
            </a:extLst>
          </p:cNvPr>
          <p:cNvGrpSpPr/>
          <p:nvPr/>
        </p:nvGrpSpPr>
        <p:grpSpPr>
          <a:xfrm>
            <a:off x="695325" y="1484314"/>
            <a:ext cx="10801350" cy="4789486"/>
            <a:chOff x="695325" y="1484314"/>
            <a:chExt cx="10801350" cy="4789486"/>
          </a:xfrm>
        </p:grpSpPr>
        <p:sp>
          <p:nvSpPr>
            <p:cNvPr id="20" name="矩形 19">
              <a:extLst>
                <a:ext uri="{FF2B5EF4-FFF2-40B4-BE49-F238E27FC236}">
                  <a16:creationId xmlns:a16="http://schemas.microsoft.com/office/drawing/2014/main" id="{E4396202-887F-1AC7-BD49-74E89CF5BA6F}"/>
                </a:ext>
              </a:extLst>
            </p:cNvPr>
            <p:cNvSpPr/>
            <p:nvPr/>
          </p:nvSpPr>
          <p:spPr>
            <a:xfrm>
              <a:off x="695325" y="1484314"/>
              <a:ext cx="10801350" cy="4789486"/>
            </a:xfrm>
            <a:prstGeom prst="rect">
              <a:avLst/>
            </a:prstGeom>
            <a:gradFill>
              <a:gsLst>
                <a:gs pos="0">
                  <a:schemeClr val="accent1"/>
                </a:gs>
                <a:gs pos="100000">
                  <a:schemeClr val="accent1">
                    <a:lumMod val="75000"/>
                  </a:schemeClr>
                </a:gs>
              </a:gsLst>
              <a:lin ang="5400000" scaled="1"/>
            </a:gradFill>
            <a:ln w="9525" cap="flat" cmpd="sng" algn="ctr">
              <a:noFill/>
              <a:prstDash val="solid"/>
              <a:miter lim="800000"/>
            </a:ln>
            <a:effectLst>
              <a:outerShdw blurRad="203200" dist="203200" dir="5400000" sx="98000" sy="98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a:extLst>
                <a:ext uri="{FF2B5EF4-FFF2-40B4-BE49-F238E27FC236}">
                  <a16:creationId xmlns:a16="http://schemas.microsoft.com/office/drawing/2014/main" id="{7121DF2A-D0A6-E9CC-8849-E9847773C554}"/>
                </a:ext>
              </a:extLst>
            </p:cNvPr>
            <p:cNvSpPr/>
            <p:nvPr/>
          </p:nvSpPr>
          <p:spPr>
            <a:xfrm>
              <a:off x="767669" y="1484314"/>
              <a:ext cx="10656662" cy="4789486"/>
            </a:xfrm>
            <a:prstGeom prst="rect">
              <a:avLst/>
            </a:prstGeom>
            <a:solidFill>
              <a:schemeClr val="bg1"/>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占位符 1">
            <a:extLst>
              <a:ext uri="{FF2B5EF4-FFF2-40B4-BE49-F238E27FC236}">
                <a16:creationId xmlns:a16="http://schemas.microsoft.com/office/drawing/2014/main" id="{72393429-AD7E-8AC0-6A88-ADF47A881AD0}"/>
              </a:ext>
            </a:extLst>
          </p:cNvPr>
          <p:cNvSpPr>
            <a:spLocks noGrp="1"/>
          </p:cNvSpPr>
          <p:nvPr>
            <p:ph type="body" sz="quarter" idx="10"/>
          </p:nvPr>
        </p:nvSpPr>
        <p:spPr/>
        <p:txBody>
          <a:bodyPr>
            <a:noAutofit/>
          </a:bodyPr>
          <a:lstStyle/>
          <a:p>
            <a:r>
              <a:rPr lang="zh-CN" altLang="en-US" dirty="0"/>
              <a:t>完成情况</a:t>
            </a:r>
            <a:endParaRPr lang="en-US" dirty="0"/>
          </a:p>
        </p:txBody>
      </p:sp>
      <p:grpSp>
        <p:nvGrpSpPr>
          <p:cNvPr id="35" name="组合 34">
            <a:extLst>
              <a:ext uri="{FF2B5EF4-FFF2-40B4-BE49-F238E27FC236}">
                <a16:creationId xmlns:a16="http://schemas.microsoft.com/office/drawing/2014/main" id="{47960414-28FA-E7FC-79FC-F04386E60A58}"/>
              </a:ext>
            </a:extLst>
          </p:cNvPr>
          <p:cNvGrpSpPr/>
          <p:nvPr/>
        </p:nvGrpSpPr>
        <p:grpSpPr>
          <a:xfrm>
            <a:off x="4476750" y="2259807"/>
            <a:ext cx="3238500" cy="3238500"/>
            <a:chOff x="4476750" y="2375807"/>
            <a:chExt cx="3238500" cy="3238500"/>
          </a:xfrm>
        </p:grpSpPr>
        <p:sp>
          <p:nvSpPr>
            <p:cNvPr id="8" name="椭圆 7">
              <a:extLst>
                <a:ext uri="{FF2B5EF4-FFF2-40B4-BE49-F238E27FC236}">
                  <a16:creationId xmlns:a16="http://schemas.microsoft.com/office/drawing/2014/main" id="{61E8E6F0-7DA4-8863-611C-BE3CDA15D51A}"/>
                </a:ext>
              </a:extLst>
            </p:cNvPr>
            <p:cNvSpPr/>
            <p:nvPr/>
          </p:nvSpPr>
          <p:spPr>
            <a:xfrm>
              <a:off x="4760686" y="2659743"/>
              <a:ext cx="2670628" cy="2670628"/>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sp>
          <p:nvSpPr>
            <p:cNvPr id="13" name="弧形 12">
              <a:extLst>
                <a:ext uri="{FF2B5EF4-FFF2-40B4-BE49-F238E27FC236}">
                  <a16:creationId xmlns:a16="http://schemas.microsoft.com/office/drawing/2014/main" id="{640F15CC-ED6B-B96E-26BA-50F61B2ED513}"/>
                </a:ext>
              </a:extLst>
            </p:cNvPr>
            <p:cNvSpPr/>
            <p:nvPr/>
          </p:nvSpPr>
          <p:spPr>
            <a:xfrm>
              <a:off x="4476750" y="2375807"/>
              <a:ext cx="3238500" cy="3238500"/>
            </a:xfrm>
            <a:prstGeom prst="arc">
              <a:avLst>
                <a:gd name="adj1" fmla="val 16200000"/>
                <a:gd name="adj2" fmla="val 5400000"/>
              </a:avLst>
            </a:prstGeom>
            <a:noFill/>
            <a:ln w="22225" cap="flat" cmpd="sng" algn="ctr">
              <a:gradFill>
                <a:gsLst>
                  <a:gs pos="0">
                    <a:schemeClr val="accent1"/>
                  </a:gs>
                  <a:gs pos="100000">
                    <a:schemeClr val="accent1">
                      <a:alpha val="0"/>
                    </a:schemeClr>
                  </a:gs>
                </a:gsLst>
                <a:lin ang="5400000" scaled="1"/>
              </a:gradFill>
              <a:prstDash val="solid"/>
              <a:miter lim="800000"/>
              <a:headEnd type="arrow"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sp>
          <p:nvSpPr>
            <p:cNvPr id="14" name="弧形 13">
              <a:extLst>
                <a:ext uri="{FF2B5EF4-FFF2-40B4-BE49-F238E27FC236}">
                  <a16:creationId xmlns:a16="http://schemas.microsoft.com/office/drawing/2014/main" id="{8F5BEFA2-615E-6217-B853-EAB924CE7ED5}"/>
                </a:ext>
              </a:extLst>
            </p:cNvPr>
            <p:cNvSpPr/>
            <p:nvPr/>
          </p:nvSpPr>
          <p:spPr>
            <a:xfrm flipH="1" flipV="1">
              <a:off x="4476750" y="2375807"/>
              <a:ext cx="3238500" cy="3238500"/>
            </a:xfrm>
            <a:prstGeom prst="arc">
              <a:avLst>
                <a:gd name="adj1" fmla="val 16200000"/>
                <a:gd name="adj2" fmla="val 5400000"/>
              </a:avLst>
            </a:prstGeom>
            <a:noFill/>
            <a:ln w="22225" cap="flat" cmpd="sng" algn="ctr">
              <a:gradFill>
                <a:gsLst>
                  <a:gs pos="0">
                    <a:schemeClr val="accent1"/>
                  </a:gs>
                  <a:gs pos="100000">
                    <a:schemeClr val="accent1">
                      <a:alpha val="0"/>
                    </a:schemeClr>
                  </a:gs>
                </a:gsLst>
                <a:lin ang="5400000" scaled="1"/>
              </a:gradFill>
              <a:prstDash val="solid"/>
              <a:miter lim="800000"/>
              <a:headEnd type="arrow"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sp>
          <p:nvSpPr>
            <p:cNvPr id="12" name="图形 10" descr="元 纯色填充">
              <a:extLst>
                <a:ext uri="{FF2B5EF4-FFF2-40B4-BE49-F238E27FC236}">
                  <a16:creationId xmlns:a16="http://schemas.microsoft.com/office/drawing/2014/main" id="{4336E1F1-16B6-759D-FD67-BB1C5640937F}"/>
                </a:ext>
              </a:extLst>
            </p:cNvPr>
            <p:cNvSpPr/>
            <p:nvPr/>
          </p:nvSpPr>
          <p:spPr>
            <a:xfrm>
              <a:off x="5570862" y="3218011"/>
              <a:ext cx="1050276" cy="1554092"/>
            </a:xfrm>
            <a:custGeom>
              <a:avLst/>
              <a:gdLst>
                <a:gd name="connsiteX0" fmla="*/ 300704 w 544258"/>
                <a:gd name="connsiteY0" fmla="*/ 432340 h 805338"/>
                <a:gd name="connsiteX1" fmla="*/ 544259 w 544258"/>
                <a:gd name="connsiteY1" fmla="*/ 29528 h 805338"/>
                <a:gd name="connsiteX2" fmla="*/ 495300 w 544258"/>
                <a:gd name="connsiteY2" fmla="*/ 0 h 805338"/>
                <a:gd name="connsiteX3" fmla="*/ 272129 w 544258"/>
                <a:gd name="connsiteY3" fmla="*/ 369094 h 805338"/>
                <a:gd name="connsiteX4" fmla="*/ 48958 w 544258"/>
                <a:gd name="connsiteY4" fmla="*/ 0 h 805338"/>
                <a:gd name="connsiteX5" fmla="*/ 0 w 544258"/>
                <a:gd name="connsiteY5" fmla="*/ 29528 h 805338"/>
                <a:gd name="connsiteX6" fmla="*/ 243554 w 544258"/>
                <a:gd name="connsiteY6" fmla="*/ 432340 h 805338"/>
                <a:gd name="connsiteX7" fmla="*/ 243554 w 544258"/>
                <a:gd name="connsiteY7" fmla="*/ 433864 h 805338"/>
                <a:gd name="connsiteX8" fmla="*/ 91154 w 544258"/>
                <a:gd name="connsiteY8" fmla="*/ 433864 h 805338"/>
                <a:gd name="connsiteX9" fmla="*/ 91154 w 544258"/>
                <a:gd name="connsiteY9" fmla="*/ 491014 h 805338"/>
                <a:gd name="connsiteX10" fmla="*/ 243554 w 544258"/>
                <a:gd name="connsiteY10" fmla="*/ 491014 h 805338"/>
                <a:gd name="connsiteX11" fmla="*/ 243554 w 544258"/>
                <a:gd name="connsiteY11" fmla="*/ 548164 h 805338"/>
                <a:gd name="connsiteX12" fmla="*/ 91154 w 544258"/>
                <a:gd name="connsiteY12" fmla="*/ 548164 h 805338"/>
                <a:gd name="connsiteX13" fmla="*/ 91154 w 544258"/>
                <a:gd name="connsiteY13" fmla="*/ 605314 h 805338"/>
                <a:gd name="connsiteX14" fmla="*/ 243554 w 544258"/>
                <a:gd name="connsiteY14" fmla="*/ 605314 h 805338"/>
                <a:gd name="connsiteX15" fmla="*/ 243554 w 544258"/>
                <a:gd name="connsiteY15" fmla="*/ 805339 h 805338"/>
                <a:gd name="connsiteX16" fmla="*/ 300704 w 544258"/>
                <a:gd name="connsiteY16" fmla="*/ 805339 h 805338"/>
                <a:gd name="connsiteX17" fmla="*/ 300704 w 544258"/>
                <a:gd name="connsiteY17" fmla="*/ 605314 h 805338"/>
                <a:gd name="connsiteX18" fmla="*/ 453104 w 544258"/>
                <a:gd name="connsiteY18" fmla="*/ 605314 h 805338"/>
                <a:gd name="connsiteX19" fmla="*/ 453104 w 544258"/>
                <a:gd name="connsiteY19" fmla="*/ 548164 h 805338"/>
                <a:gd name="connsiteX20" fmla="*/ 300704 w 544258"/>
                <a:gd name="connsiteY20" fmla="*/ 548164 h 805338"/>
                <a:gd name="connsiteX21" fmla="*/ 300704 w 544258"/>
                <a:gd name="connsiteY21" fmla="*/ 491014 h 805338"/>
                <a:gd name="connsiteX22" fmla="*/ 453104 w 544258"/>
                <a:gd name="connsiteY22" fmla="*/ 491014 h 805338"/>
                <a:gd name="connsiteX23" fmla="*/ 453104 w 544258"/>
                <a:gd name="connsiteY23" fmla="*/ 433864 h 805338"/>
                <a:gd name="connsiteX24" fmla="*/ 300704 w 544258"/>
                <a:gd name="connsiteY24" fmla="*/ 433864 h 805338"/>
                <a:gd name="connsiteX25" fmla="*/ 300704 w 544258"/>
                <a:gd name="connsiteY25" fmla="*/ 432340 h 80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4258" h="805338">
                  <a:moveTo>
                    <a:pt x="300704" y="432340"/>
                  </a:moveTo>
                  <a:lnTo>
                    <a:pt x="544259" y="29528"/>
                  </a:lnTo>
                  <a:lnTo>
                    <a:pt x="495300" y="0"/>
                  </a:lnTo>
                  <a:lnTo>
                    <a:pt x="272129" y="369094"/>
                  </a:lnTo>
                  <a:lnTo>
                    <a:pt x="48958" y="0"/>
                  </a:lnTo>
                  <a:lnTo>
                    <a:pt x="0" y="29528"/>
                  </a:lnTo>
                  <a:lnTo>
                    <a:pt x="243554" y="432340"/>
                  </a:lnTo>
                  <a:lnTo>
                    <a:pt x="243554" y="433864"/>
                  </a:lnTo>
                  <a:lnTo>
                    <a:pt x="91154" y="433864"/>
                  </a:lnTo>
                  <a:lnTo>
                    <a:pt x="91154" y="491014"/>
                  </a:lnTo>
                  <a:lnTo>
                    <a:pt x="243554" y="491014"/>
                  </a:lnTo>
                  <a:lnTo>
                    <a:pt x="243554" y="548164"/>
                  </a:lnTo>
                  <a:lnTo>
                    <a:pt x="91154" y="548164"/>
                  </a:lnTo>
                  <a:lnTo>
                    <a:pt x="91154" y="605314"/>
                  </a:lnTo>
                  <a:lnTo>
                    <a:pt x="243554" y="605314"/>
                  </a:lnTo>
                  <a:lnTo>
                    <a:pt x="243554" y="805339"/>
                  </a:lnTo>
                  <a:lnTo>
                    <a:pt x="300704" y="805339"/>
                  </a:lnTo>
                  <a:lnTo>
                    <a:pt x="300704" y="605314"/>
                  </a:lnTo>
                  <a:lnTo>
                    <a:pt x="453104" y="605314"/>
                  </a:lnTo>
                  <a:lnTo>
                    <a:pt x="453104" y="548164"/>
                  </a:lnTo>
                  <a:lnTo>
                    <a:pt x="300704" y="548164"/>
                  </a:lnTo>
                  <a:lnTo>
                    <a:pt x="300704" y="491014"/>
                  </a:lnTo>
                  <a:lnTo>
                    <a:pt x="453104" y="491014"/>
                  </a:lnTo>
                  <a:lnTo>
                    <a:pt x="453104" y="433864"/>
                  </a:lnTo>
                  <a:lnTo>
                    <a:pt x="300704" y="433864"/>
                  </a:lnTo>
                  <a:lnTo>
                    <a:pt x="300704" y="432340"/>
                  </a:lnTo>
                  <a:close/>
                </a:path>
              </a:pathLst>
            </a:custGeom>
            <a:solidFill>
              <a:schemeClr val="bg1">
                <a:alpha val="20000"/>
              </a:schemeClr>
            </a:solidFill>
            <a:ln w="9525" cap="flat">
              <a:noFill/>
              <a:prstDash val="solid"/>
              <a:miter/>
            </a:ln>
          </p:spPr>
          <p:txBody>
            <a:bodyPr rtlCol="0" anchor="ctr">
              <a:noAutofit/>
            </a:bodyPr>
            <a:lstStyle/>
            <a:p>
              <a:endParaRPr lang="en-US"/>
            </a:p>
          </p:txBody>
        </p:sp>
      </p:grpSp>
      <p:sp>
        <p:nvSpPr>
          <p:cNvPr id="9" name="文本框 8">
            <a:extLst>
              <a:ext uri="{FF2B5EF4-FFF2-40B4-BE49-F238E27FC236}">
                <a16:creationId xmlns:a16="http://schemas.microsoft.com/office/drawing/2014/main" id="{87AE883D-88BB-D2B2-2B50-E336AC8216EC}"/>
              </a:ext>
            </a:extLst>
          </p:cNvPr>
          <p:cNvSpPr txBox="1"/>
          <p:nvPr/>
        </p:nvSpPr>
        <p:spPr>
          <a:xfrm>
            <a:off x="5172671" y="3509725"/>
            <a:ext cx="1846659" cy="738664"/>
          </a:xfrm>
          <a:prstGeom prst="rect">
            <a:avLst/>
          </a:prstGeom>
          <a:noFill/>
        </p:spPr>
        <p:txBody>
          <a:bodyPr wrap="none" lIns="0" tIns="0" rIns="0" bIns="0" rtlCol="0" anchor="t">
            <a:noAutofit/>
          </a:bodyPr>
          <a:lstStyle/>
          <a:p>
            <a:pPr algn="ctr"/>
            <a:r>
              <a:rPr lang="zh-CN" altLang="en-US" sz="2400" dirty="0">
                <a:solidFill>
                  <a:schemeClr val="bg1"/>
                </a:solidFill>
                <a:latin typeface="+mj-ea"/>
                <a:ea typeface="+mj-ea"/>
              </a:rPr>
              <a:t>上半年总收入</a:t>
            </a:r>
            <a:endParaRPr lang="en-US" altLang="zh-CN" sz="2400" dirty="0">
              <a:solidFill>
                <a:schemeClr val="bg1"/>
              </a:solidFill>
              <a:latin typeface="+mj-ea"/>
              <a:ea typeface="+mj-ea"/>
            </a:endParaRPr>
          </a:p>
          <a:p>
            <a:pPr algn="ctr"/>
            <a:r>
              <a:rPr lang="en-US" sz="2400" dirty="0">
                <a:solidFill>
                  <a:schemeClr val="bg1"/>
                </a:solidFill>
                <a:latin typeface="+mj-ea"/>
                <a:ea typeface="+mj-ea"/>
              </a:rPr>
              <a:t>1999</a:t>
            </a:r>
            <a:r>
              <a:rPr lang="zh-CN" altLang="en-US" sz="2400" dirty="0">
                <a:solidFill>
                  <a:schemeClr val="bg1"/>
                </a:solidFill>
                <a:latin typeface="+mj-ea"/>
                <a:ea typeface="+mj-ea"/>
              </a:rPr>
              <a:t>亿元</a:t>
            </a:r>
            <a:endParaRPr lang="en-US" sz="2400" dirty="0">
              <a:solidFill>
                <a:schemeClr val="bg1"/>
              </a:solidFill>
              <a:latin typeface="+mj-ea"/>
              <a:ea typeface="+mj-ea"/>
            </a:endParaRPr>
          </a:p>
        </p:txBody>
      </p:sp>
      <p:cxnSp>
        <p:nvCxnSpPr>
          <p:cNvPr id="23" name="直接箭头连接符 22">
            <a:extLst>
              <a:ext uri="{FF2B5EF4-FFF2-40B4-BE49-F238E27FC236}">
                <a16:creationId xmlns:a16="http://schemas.microsoft.com/office/drawing/2014/main" id="{1ED73B64-8BAB-83D5-63D1-7B1DAD7AFEBA}"/>
              </a:ext>
            </a:extLst>
          </p:cNvPr>
          <p:cNvCxnSpPr>
            <a:cxnSpLocks/>
          </p:cNvCxnSpPr>
          <p:nvPr/>
        </p:nvCxnSpPr>
        <p:spPr>
          <a:xfrm flipH="1">
            <a:off x="1245722" y="2797200"/>
            <a:ext cx="3681490"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102C0FCC-3339-112D-7500-50DF6870C76C}"/>
              </a:ext>
            </a:extLst>
          </p:cNvPr>
          <p:cNvSpPr txBox="1"/>
          <p:nvPr/>
        </p:nvSpPr>
        <p:spPr>
          <a:xfrm>
            <a:off x="1365596" y="2497423"/>
            <a:ext cx="1817805" cy="246221"/>
          </a:xfrm>
          <a:prstGeom prst="rect">
            <a:avLst/>
          </a:prstGeom>
          <a:noFill/>
        </p:spPr>
        <p:txBody>
          <a:bodyPr wrap="none" lIns="0" tIns="0" rIns="0" bIns="0" rtlCol="0" anchor="t">
            <a:noAutofit/>
          </a:bodyPr>
          <a:lstStyle/>
          <a:p>
            <a:pPr>
              <a:lnSpc>
                <a:spcPct val="100000"/>
              </a:lnSpc>
              <a:spcAft>
                <a:spcPts val="600"/>
              </a:spcAft>
            </a:pPr>
            <a:r>
              <a:rPr lang="zh-CN" altLang="en-US" sz="1600" dirty="0">
                <a:solidFill>
                  <a:schemeClr val="tx1">
                    <a:lumMod val="65000"/>
                    <a:lumOff val="35000"/>
                  </a:schemeClr>
                </a:solidFill>
                <a:latin typeface="+mn-ea"/>
              </a:rPr>
              <a:t>河北分公司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cxnSp>
        <p:nvCxnSpPr>
          <p:cNvPr id="29" name="直接箭头连接符 28">
            <a:extLst>
              <a:ext uri="{FF2B5EF4-FFF2-40B4-BE49-F238E27FC236}">
                <a16:creationId xmlns:a16="http://schemas.microsoft.com/office/drawing/2014/main" id="{5FCD3335-9B9C-BEFE-A325-2DD93ECB38CB}"/>
              </a:ext>
            </a:extLst>
          </p:cNvPr>
          <p:cNvCxnSpPr>
            <a:cxnSpLocks/>
          </p:cNvCxnSpPr>
          <p:nvPr/>
        </p:nvCxnSpPr>
        <p:spPr>
          <a:xfrm flipH="1">
            <a:off x="1245722" y="3618364"/>
            <a:ext cx="3290965"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2EAA0C1C-25B6-ACA3-4D91-A1A473E054C0}"/>
              </a:ext>
            </a:extLst>
          </p:cNvPr>
          <p:cNvSpPr txBox="1"/>
          <p:nvPr/>
        </p:nvSpPr>
        <p:spPr>
          <a:xfrm>
            <a:off x="1365596" y="3318587"/>
            <a:ext cx="1817805" cy="246221"/>
          </a:xfrm>
          <a:prstGeom prst="rect">
            <a:avLst/>
          </a:prstGeom>
          <a:noFill/>
        </p:spPr>
        <p:txBody>
          <a:bodyPr wrap="none" lIns="0" tIns="0" rIns="0" bIns="0" rtlCol="0" anchor="t">
            <a:noAutofit/>
          </a:bodyPr>
          <a:lstStyle/>
          <a:p>
            <a:pPr>
              <a:lnSpc>
                <a:spcPct val="100000"/>
              </a:lnSpc>
              <a:spcAft>
                <a:spcPts val="600"/>
              </a:spcAft>
            </a:pPr>
            <a:r>
              <a:rPr lang="zh-CN" altLang="en-US" sz="1600" dirty="0">
                <a:solidFill>
                  <a:schemeClr val="tx1">
                    <a:lumMod val="65000"/>
                    <a:lumOff val="35000"/>
                  </a:schemeClr>
                </a:solidFill>
                <a:latin typeface="+mn-ea"/>
              </a:rPr>
              <a:t>北京分公司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cxnSp>
        <p:nvCxnSpPr>
          <p:cNvPr id="31" name="直接箭头连接符 30">
            <a:extLst>
              <a:ext uri="{FF2B5EF4-FFF2-40B4-BE49-F238E27FC236}">
                <a16:creationId xmlns:a16="http://schemas.microsoft.com/office/drawing/2014/main" id="{723BBD3B-5DCF-8737-915A-C0F02E2C82E3}"/>
              </a:ext>
            </a:extLst>
          </p:cNvPr>
          <p:cNvCxnSpPr>
            <a:cxnSpLocks/>
          </p:cNvCxnSpPr>
          <p:nvPr/>
        </p:nvCxnSpPr>
        <p:spPr>
          <a:xfrm flipH="1">
            <a:off x="1245722" y="4439528"/>
            <a:ext cx="3386215"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B0091CB0-9E29-7DB9-E296-00B4817EC7BF}"/>
              </a:ext>
            </a:extLst>
          </p:cNvPr>
          <p:cNvSpPr txBox="1"/>
          <p:nvPr/>
        </p:nvSpPr>
        <p:spPr>
          <a:xfrm>
            <a:off x="1365596" y="4139751"/>
            <a:ext cx="1817805" cy="246221"/>
          </a:xfrm>
          <a:prstGeom prst="rect">
            <a:avLst/>
          </a:prstGeom>
          <a:noFill/>
        </p:spPr>
        <p:txBody>
          <a:bodyPr wrap="none" lIns="0" tIns="0" rIns="0" bIns="0" rtlCol="0" anchor="t">
            <a:noAutofit/>
          </a:bodyPr>
          <a:lstStyle/>
          <a:p>
            <a:pPr>
              <a:lnSpc>
                <a:spcPct val="100000"/>
              </a:lnSpc>
              <a:spcAft>
                <a:spcPts val="600"/>
              </a:spcAft>
            </a:pPr>
            <a:r>
              <a:rPr lang="zh-CN" altLang="en-US" sz="1600" dirty="0">
                <a:solidFill>
                  <a:schemeClr val="tx1">
                    <a:lumMod val="65000"/>
                    <a:lumOff val="35000"/>
                  </a:schemeClr>
                </a:solidFill>
                <a:latin typeface="+mn-ea"/>
              </a:rPr>
              <a:t>天津分公司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cxnSp>
        <p:nvCxnSpPr>
          <p:cNvPr id="33" name="直接箭头连接符 32">
            <a:extLst>
              <a:ext uri="{FF2B5EF4-FFF2-40B4-BE49-F238E27FC236}">
                <a16:creationId xmlns:a16="http://schemas.microsoft.com/office/drawing/2014/main" id="{542229EA-B29B-B387-52E4-9C6B73EDAD75}"/>
              </a:ext>
            </a:extLst>
          </p:cNvPr>
          <p:cNvCxnSpPr>
            <a:cxnSpLocks/>
          </p:cNvCxnSpPr>
          <p:nvPr/>
        </p:nvCxnSpPr>
        <p:spPr>
          <a:xfrm flipH="1">
            <a:off x="1245722" y="5260692"/>
            <a:ext cx="3986886"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0BF70658-B4E6-39B9-66C7-BB75885CEAA1}"/>
              </a:ext>
            </a:extLst>
          </p:cNvPr>
          <p:cNvSpPr txBox="1"/>
          <p:nvPr/>
        </p:nvSpPr>
        <p:spPr>
          <a:xfrm>
            <a:off x="1365596" y="4960915"/>
            <a:ext cx="1817805" cy="246221"/>
          </a:xfrm>
          <a:prstGeom prst="rect">
            <a:avLst/>
          </a:prstGeom>
          <a:noFill/>
        </p:spPr>
        <p:txBody>
          <a:bodyPr wrap="none" lIns="0" tIns="0" rIns="0" bIns="0" rtlCol="0" anchor="t">
            <a:noAutofit/>
          </a:bodyPr>
          <a:lstStyle/>
          <a:p>
            <a:pPr>
              <a:lnSpc>
                <a:spcPct val="100000"/>
              </a:lnSpc>
              <a:spcAft>
                <a:spcPts val="600"/>
              </a:spcAft>
            </a:pPr>
            <a:r>
              <a:rPr lang="zh-CN" altLang="en-US" sz="1600" dirty="0">
                <a:solidFill>
                  <a:schemeClr val="tx1">
                    <a:lumMod val="65000"/>
                    <a:lumOff val="35000"/>
                  </a:schemeClr>
                </a:solidFill>
                <a:latin typeface="+mn-ea"/>
              </a:rPr>
              <a:t>河南分公司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cxnSp>
        <p:nvCxnSpPr>
          <p:cNvPr id="42" name="直接箭头连接符 41">
            <a:extLst>
              <a:ext uri="{FF2B5EF4-FFF2-40B4-BE49-F238E27FC236}">
                <a16:creationId xmlns:a16="http://schemas.microsoft.com/office/drawing/2014/main" id="{5A293612-5425-C91F-C341-72770795ECAD}"/>
              </a:ext>
            </a:extLst>
          </p:cNvPr>
          <p:cNvCxnSpPr>
            <a:cxnSpLocks/>
          </p:cNvCxnSpPr>
          <p:nvPr/>
        </p:nvCxnSpPr>
        <p:spPr>
          <a:xfrm>
            <a:off x="7264788" y="2797200"/>
            <a:ext cx="3681490"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F048317C-36E6-5506-3DFB-AD4A0E02D845}"/>
              </a:ext>
            </a:extLst>
          </p:cNvPr>
          <p:cNvSpPr txBox="1"/>
          <p:nvPr/>
        </p:nvSpPr>
        <p:spPr>
          <a:xfrm flipH="1">
            <a:off x="9008599" y="2497423"/>
            <a:ext cx="1817805" cy="246221"/>
          </a:xfrm>
          <a:prstGeom prst="rect">
            <a:avLst/>
          </a:prstGeom>
          <a:noFill/>
        </p:spPr>
        <p:txBody>
          <a:bodyPr wrap="none" lIns="0" tIns="0" rIns="0" bIns="0" rtlCol="0" anchor="t">
            <a:noAutofit/>
          </a:bodyPr>
          <a:lstStyle/>
          <a:p>
            <a:pPr algn="r">
              <a:lnSpc>
                <a:spcPct val="100000"/>
              </a:lnSpc>
              <a:spcAft>
                <a:spcPts val="600"/>
              </a:spcAft>
            </a:pPr>
            <a:r>
              <a:rPr lang="zh-CN" altLang="en-US" sz="1600" dirty="0">
                <a:solidFill>
                  <a:schemeClr val="tx1">
                    <a:lumMod val="65000"/>
                    <a:lumOff val="35000"/>
                  </a:schemeClr>
                </a:solidFill>
                <a:latin typeface="+mn-ea"/>
              </a:rPr>
              <a:t>上海分公司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cxnSp>
        <p:nvCxnSpPr>
          <p:cNvPr id="44" name="直接箭头连接符 43">
            <a:extLst>
              <a:ext uri="{FF2B5EF4-FFF2-40B4-BE49-F238E27FC236}">
                <a16:creationId xmlns:a16="http://schemas.microsoft.com/office/drawing/2014/main" id="{03AEA3DD-7AA2-D6F5-7A7F-C25A9CB9BAE8}"/>
              </a:ext>
            </a:extLst>
          </p:cNvPr>
          <p:cNvCxnSpPr>
            <a:cxnSpLocks/>
          </p:cNvCxnSpPr>
          <p:nvPr/>
        </p:nvCxnSpPr>
        <p:spPr>
          <a:xfrm>
            <a:off x="7655313" y="3618364"/>
            <a:ext cx="3290965"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FAD8AEB3-0037-595D-4D1D-9F03EDEA86DE}"/>
              </a:ext>
            </a:extLst>
          </p:cNvPr>
          <p:cNvSpPr txBox="1"/>
          <p:nvPr/>
        </p:nvSpPr>
        <p:spPr>
          <a:xfrm flipH="1">
            <a:off x="9008599" y="3318587"/>
            <a:ext cx="1817805" cy="246221"/>
          </a:xfrm>
          <a:prstGeom prst="rect">
            <a:avLst/>
          </a:prstGeom>
          <a:noFill/>
        </p:spPr>
        <p:txBody>
          <a:bodyPr wrap="none" lIns="0" tIns="0" rIns="0" bIns="0" rtlCol="0" anchor="t">
            <a:noAutofit/>
          </a:bodyPr>
          <a:lstStyle/>
          <a:p>
            <a:pPr algn="r">
              <a:lnSpc>
                <a:spcPct val="100000"/>
              </a:lnSpc>
              <a:spcAft>
                <a:spcPts val="600"/>
              </a:spcAft>
            </a:pPr>
            <a:r>
              <a:rPr lang="zh-CN" altLang="en-US" sz="1600" dirty="0">
                <a:solidFill>
                  <a:schemeClr val="tx1">
                    <a:lumMod val="65000"/>
                    <a:lumOff val="35000"/>
                  </a:schemeClr>
                </a:solidFill>
                <a:latin typeface="+mn-ea"/>
              </a:rPr>
              <a:t>深圳分公司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cxnSp>
        <p:nvCxnSpPr>
          <p:cNvPr id="46" name="直接箭头连接符 45">
            <a:extLst>
              <a:ext uri="{FF2B5EF4-FFF2-40B4-BE49-F238E27FC236}">
                <a16:creationId xmlns:a16="http://schemas.microsoft.com/office/drawing/2014/main" id="{58D85931-1C01-6555-67FA-7FC2B4965E45}"/>
              </a:ext>
            </a:extLst>
          </p:cNvPr>
          <p:cNvCxnSpPr>
            <a:cxnSpLocks/>
          </p:cNvCxnSpPr>
          <p:nvPr/>
        </p:nvCxnSpPr>
        <p:spPr>
          <a:xfrm>
            <a:off x="7560063" y="4439528"/>
            <a:ext cx="3386215"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9AC54A07-70C1-0711-B341-E345B726F190}"/>
              </a:ext>
            </a:extLst>
          </p:cNvPr>
          <p:cNvSpPr txBox="1"/>
          <p:nvPr/>
        </p:nvSpPr>
        <p:spPr>
          <a:xfrm flipH="1">
            <a:off x="9008599" y="4139751"/>
            <a:ext cx="1817805" cy="246221"/>
          </a:xfrm>
          <a:prstGeom prst="rect">
            <a:avLst/>
          </a:prstGeom>
          <a:noFill/>
        </p:spPr>
        <p:txBody>
          <a:bodyPr wrap="none" lIns="0" tIns="0" rIns="0" bIns="0" rtlCol="0" anchor="t">
            <a:noAutofit/>
          </a:bodyPr>
          <a:lstStyle/>
          <a:p>
            <a:pPr algn="r">
              <a:lnSpc>
                <a:spcPct val="100000"/>
              </a:lnSpc>
              <a:spcAft>
                <a:spcPts val="600"/>
              </a:spcAft>
            </a:pPr>
            <a:r>
              <a:rPr lang="zh-CN" altLang="en-US" sz="1600" dirty="0">
                <a:solidFill>
                  <a:schemeClr val="tx1">
                    <a:lumMod val="65000"/>
                    <a:lumOff val="35000"/>
                  </a:schemeClr>
                </a:solidFill>
                <a:latin typeface="+mn-ea"/>
              </a:rPr>
              <a:t>四川分公司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cxnSp>
        <p:nvCxnSpPr>
          <p:cNvPr id="48" name="直接箭头连接符 47">
            <a:extLst>
              <a:ext uri="{FF2B5EF4-FFF2-40B4-BE49-F238E27FC236}">
                <a16:creationId xmlns:a16="http://schemas.microsoft.com/office/drawing/2014/main" id="{9CEBC97F-A489-5307-CEE8-813B47CE85CF}"/>
              </a:ext>
            </a:extLst>
          </p:cNvPr>
          <p:cNvCxnSpPr>
            <a:cxnSpLocks/>
          </p:cNvCxnSpPr>
          <p:nvPr/>
        </p:nvCxnSpPr>
        <p:spPr>
          <a:xfrm>
            <a:off x="6959392" y="5260692"/>
            <a:ext cx="3986886" cy="0"/>
          </a:xfrm>
          <a:prstGeom prst="straightConnector1">
            <a:avLst/>
          </a:prstGeom>
          <a:ln>
            <a:gradFill flip="none" rotWithShape="1">
              <a:gsLst>
                <a:gs pos="0">
                  <a:schemeClr val="accent1">
                    <a:alpha val="0"/>
                  </a:schemeClr>
                </a:gs>
                <a:gs pos="100000">
                  <a:schemeClr val="accent1"/>
                </a:gs>
              </a:gsLst>
              <a:lin ang="0" scaled="1"/>
              <a:tileRect/>
            </a:gradFill>
            <a:headEnd type="none"/>
            <a:tailEnd type="oval"/>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818ACA84-98D3-942F-6530-C9CCDF6AB27C}"/>
              </a:ext>
            </a:extLst>
          </p:cNvPr>
          <p:cNvSpPr txBox="1"/>
          <p:nvPr/>
        </p:nvSpPr>
        <p:spPr>
          <a:xfrm flipH="1">
            <a:off x="9008599" y="4960915"/>
            <a:ext cx="1817805" cy="246221"/>
          </a:xfrm>
          <a:prstGeom prst="rect">
            <a:avLst/>
          </a:prstGeom>
          <a:noFill/>
        </p:spPr>
        <p:txBody>
          <a:bodyPr wrap="none" lIns="0" tIns="0" rIns="0" bIns="0" rtlCol="0" anchor="t">
            <a:noAutofit/>
          </a:bodyPr>
          <a:lstStyle/>
          <a:p>
            <a:pPr algn="r">
              <a:lnSpc>
                <a:spcPct val="100000"/>
              </a:lnSpc>
              <a:spcAft>
                <a:spcPts val="600"/>
              </a:spcAft>
            </a:pPr>
            <a:r>
              <a:rPr lang="zh-CN" altLang="en-US" sz="1600" dirty="0">
                <a:solidFill>
                  <a:schemeClr val="tx1">
                    <a:lumMod val="65000"/>
                    <a:lumOff val="35000"/>
                  </a:schemeClr>
                </a:solidFill>
                <a:latin typeface="+mn-ea"/>
              </a:rPr>
              <a:t>湖南分公司 </a:t>
            </a:r>
            <a:r>
              <a:rPr lang="en-US" altLang="zh-CN" sz="1600" dirty="0">
                <a:solidFill>
                  <a:schemeClr val="tx1">
                    <a:lumMod val="65000"/>
                    <a:lumOff val="35000"/>
                  </a:schemeClr>
                </a:solidFill>
                <a:latin typeface="+mn-ea"/>
              </a:rPr>
              <a:t>5888</a:t>
            </a:r>
            <a:r>
              <a:rPr lang="zh-CN" altLang="en-US" sz="1600" dirty="0">
                <a:solidFill>
                  <a:schemeClr val="tx1">
                    <a:lumMod val="65000"/>
                    <a:lumOff val="35000"/>
                  </a:schemeClr>
                </a:solidFill>
                <a:latin typeface="+mn-ea"/>
              </a:rPr>
              <a:t>万</a:t>
            </a:r>
            <a:endParaRPr lang="en-US" sz="1600" dirty="0">
              <a:solidFill>
                <a:schemeClr val="tx1">
                  <a:lumMod val="65000"/>
                  <a:lumOff val="35000"/>
                </a:schemeClr>
              </a:solidFill>
              <a:latin typeface="+mn-ea"/>
            </a:endParaRPr>
          </a:p>
        </p:txBody>
      </p:sp>
    </p:spTree>
    <p:extLst>
      <p:ext uri="{BB962C8B-B14F-4D97-AF65-F5344CB8AC3E}">
        <p14:creationId xmlns:p14="http://schemas.microsoft.com/office/powerpoint/2010/main" val="367070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51BD1BF-D7AD-D4E9-7B9B-47F48A9A5612}"/>
              </a:ext>
            </a:extLst>
          </p:cNvPr>
          <p:cNvSpPr txBox="1"/>
          <p:nvPr/>
        </p:nvSpPr>
        <p:spPr>
          <a:xfrm>
            <a:off x="5598268" y="2136398"/>
            <a:ext cx="995465" cy="923330"/>
          </a:xfrm>
          <a:prstGeom prst="rect">
            <a:avLst/>
          </a:prstGeom>
          <a:noFill/>
        </p:spPr>
        <p:txBody>
          <a:bodyPr wrap="none" lIns="0" tIns="0" rIns="0" bIns="0" rtlCol="0" anchor="t">
            <a:noAutofit/>
          </a:bodyPr>
          <a:lstStyle/>
          <a:p>
            <a:pPr algn="ctr"/>
            <a:r>
              <a:rPr lang="en-US" sz="6000" dirty="0">
                <a:ln>
                  <a:solidFill>
                    <a:schemeClr val="accent1"/>
                  </a:solidFill>
                </a:ln>
                <a:noFill/>
                <a:latin typeface="+mj-ea"/>
                <a:ea typeface="+mj-ea"/>
              </a:rPr>
              <a:t>03</a:t>
            </a:r>
          </a:p>
        </p:txBody>
      </p:sp>
      <p:sp>
        <p:nvSpPr>
          <p:cNvPr id="18" name="文本框 17">
            <a:extLst>
              <a:ext uri="{FF2B5EF4-FFF2-40B4-BE49-F238E27FC236}">
                <a16:creationId xmlns:a16="http://schemas.microsoft.com/office/drawing/2014/main" id="{7C628F12-565F-10CC-58A1-6DFB5BAD5310}"/>
              </a:ext>
            </a:extLst>
          </p:cNvPr>
          <p:cNvSpPr txBox="1"/>
          <p:nvPr/>
        </p:nvSpPr>
        <p:spPr>
          <a:xfrm>
            <a:off x="4557118" y="2967335"/>
            <a:ext cx="3077766" cy="923330"/>
          </a:xfrm>
          <a:prstGeom prst="rect">
            <a:avLst/>
          </a:prstGeom>
          <a:noFill/>
        </p:spPr>
        <p:txBody>
          <a:bodyPr wrap="none" lIns="0" tIns="0" rIns="0" bIns="0" rtlCol="0" anchor="t">
            <a:noAutofit/>
          </a:bodyPr>
          <a:lstStyle/>
          <a:p>
            <a:pPr algn="ctr"/>
            <a:r>
              <a:rPr lang="zh-CN" altLang="en-US" sz="6000" dirty="0">
                <a:solidFill>
                  <a:schemeClr val="tx2"/>
                </a:solidFill>
                <a:latin typeface="+mj-ea"/>
                <a:ea typeface="+mj-ea"/>
              </a:rPr>
              <a:t>经验总结</a:t>
            </a:r>
          </a:p>
        </p:txBody>
      </p:sp>
      <p:sp>
        <p:nvSpPr>
          <p:cNvPr id="11" name="矩形: 圆角 10">
            <a:extLst>
              <a:ext uri="{FF2B5EF4-FFF2-40B4-BE49-F238E27FC236}">
                <a16:creationId xmlns:a16="http://schemas.microsoft.com/office/drawing/2014/main" id="{A9B5D2CD-3F67-3450-CE7C-534B60D9C5F6}"/>
              </a:ext>
            </a:extLst>
          </p:cNvPr>
          <p:cNvSpPr/>
          <p:nvPr/>
        </p:nvSpPr>
        <p:spPr>
          <a:xfrm>
            <a:off x="4557118" y="3929783"/>
            <a:ext cx="3077766" cy="266700"/>
          </a:xfrm>
          <a:prstGeom prst="roundRect">
            <a:avLst>
              <a:gd name="adj" fmla="val 0"/>
            </a:avLst>
          </a:prstGeom>
          <a:gradFill flip="none" rotWithShape="1">
            <a:gsLst>
              <a:gs pos="70000">
                <a:schemeClr val="accent1"/>
              </a:gs>
              <a:gs pos="30000">
                <a:schemeClr val="accent1"/>
              </a:gs>
              <a:gs pos="0">
                <a:schemeClr val="accent1">
                  <a:alpha val="0"/>
                </a:schemeClr>
              </a:gs>
              <a:gs pos="100000">
                <a:schemeClr val="accent1">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9" name="文本框 58">
            <a:extLst>
              <a:ext uri="{FF2B5EF4-FFF2-40B4-BE49-F238E27FC236}">
                <a16:creationId xmlns:a16="http://schemas.microsoft.com/office/drawing/2014/main" id="{F969F38E-CD88-CF22-CEA6-8EE3E8FFD655}"/>
              </a:ext>
            </a:extLst>
          </p:cNvPr>
          <p:cNvSpPr txBox="1"/>
          <p:nvPr/>
        </p:nvSpPr>
        <p:spPr>
          <a:xfrm>
            <a:off x="5064125" y="3970800"/>
            <a:ext cx="2063750" cy="184666"/>
          </a:xfrm>
          <a:prstGeom prst="rect">
            <a:avLst/>
          </a:prstGeom>
          <a:noFill/>
        </p:spPr>
        <p:txBody>
          <a:bodyPr wrap="square" lIns="0" tIns="0" rIns="0" bIns="0" rtlCol="0" anchor="t">
            <a:noAutofit/>
          </a:bodyPr>
          <a:lstStyle/>
          <a:p>
            <a:pPr algn="ctr"/>
            <a:r>
              <a:rPr lang="en-US" sz="1200" spc="600" dirty="0">
                <a:solidFill>
                  <a:schemeClr val="bg1"/>
                </a:solidFill>
                <a:ea typeface="+mj-ea"/>
              </a:rPr>
              <a:t>SUMMARIZE</a:t>
            </a:r>
          </a:p>
        </p:txBody>
      </p:sp>
    </p:spTree>
    <p:extLst>
      <p:ext uri="{BB962C8B-B14F-4D97-AF65-F5344CB8AC3E}">
        <p14:creationId xmlns:p14="http://schemas.microsoft.com/office/powerpoint/2010/main" val="337268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3A3EAB7-9EE2-FB71-C9C8-ACF78C264DA9}"/>
              </a:ext>
            </a:extLst>
          </p:cNvPr>
          <p:cNvSpPr>
            <a:spLocks noGrp="1"/>
          </p:cNvSpPr>
          <p:nvPr>
            <p:ph type="body" sz="quarter" idx="10"/>
          </p:nvPr>
        </p:nvSpPr>
        <p:spPr/>
        <p:txBody>
          <a:bodyPr>
            <a:noAutofit/>
          </a:bodyPr>
          <a:lstStyle/>
          <a:p>
            <a:r>
              <a:rPr lang="zh-CN" altLang="en-US" dirty="0"/>
              <a:t>经验总结</a:t>
            </a:r>
            <a:endParaRPr lang="en-US" dirty="0"/>
          </a:p>
        </p:txBody>
      </p:sp>
      <p:sp>
        <p:nvSpPr>
          <p:cNvPr id="72" name="文本占位符 3">
            <a:extLst>
              <a:ext uri="{FF2B5EF4-FFF2-40B4-BE49-F238E27FC236}">
                <a16:creationId xmlns:a16="http://schemas.microsoft.com/office/drawing/2014/main" id="{FADB6FB4-AC6B-022A-C5AE-802F9F3C63F5}"/>
              </a:ext>
            </a:extLst>
          </p:cNvPr>
          <p:cNvSpPr txBox="1">
            <a:spLocks/>
          </p:cNvSpPr>
          <p:nvPr/>
        </p:nvSpPr>
        <p:spPr>
          <a:xfrm>
            <a:off x="695325" y="1484313"/>
            <a:ext cx="276998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上半年工作经验总结</a:t>
            </a:r>
          </a:p>
        </p:txBody>
      </p:sp>
      <p:sp>
        <p:nvSpPr>
          <p:cNvPr id="74" name="文本占位符 3">
            <a:extLst>
              <a:ext uri="{FF2B5EF4-FFF2-40B4-BE49-F238E27FC236}">
                <a16:creationId xmlns:a16="http://schemas.microsoft.com/office/drawing/2014/main" id="{D4566B15-6DA3-7D24-DBFB-108A2CF2F728}"/>
              </a:ext>
            </a:extLst>
          </p:cNvPr>
          <p:cNvSpPr txBox="1">
            <a:spLocks/>
          </p:cNvSpPr>
          <p:nvPr/>
        </p:nvSpPr>
        <p:spPr>
          <a:xfrm>
            <a:off x="695325" y="1934648"/>
            <a:ext cx="10801350" cy="61247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工作中要做到有责任担当，认真、负责地处理工作中的事务；肯定自我价值，能以自我肯定的方式来进行沟通，解决问题，当责任来临应勇敢担当；始终保持强烈的使命感等。</a:t>
            </a:r>
          </a:p>
        </p:txBody>
      </p:sp>
      <p:cxnSp>
        <p:nvCxnSpPr>
          <p:cNvPr id="76" name="直接连接符 75">
            <a:extLst>
              <a:ext uri="{FF2B5EF4-FFF2-40B4-BE49-F238E27FC236}">
                <a16:creationId xmlns:a16="http://schemas.microsoft.com/office/drawing/2014/main" id="{4370596C-6F55-D9F6-9766-C8C5BAE6C7A5}"/>
              </a:ext>
            </a:extLst>
          </p:cNvPr>
          <p:cNvCxnSpPr/>
          <p:nvPr/>
        </p:nvCxnSpPr>
        <p:spPr>
          <a:xfrm>
            <a:off x="695324" y="2763549"/>
            <a:ext cx="1080135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3" name="图片 82">
            <a:extLst>
              <a:ext uri="{FF2B5EF4-FFF2-40B4-BE49-F238E27FC236}">
                <a16:creationId xmlns:a16="http://schemas.microsoft.com/office/drawing/2014/main" id="{CA7CE0D7-3CBC-528C-07D7-11A99095744E}"/>
              </a:ext>
            </a:extLst>
          </p:cNvPr>
          <p:cNvPicPr>
            <a:picLocks noChangeAspect="1"/>
          </p:cNvPicPr>
          <p:nvPr/>
        </p:nvPicPr>
        <p:blipFill rotWithShape="1">
          <a:blip r:embed="rId2"/>
          <a:srcRect l="6769" r="6769"/>
          <a:stretch/>
        </p:blipFill>
        <p:spPr>
          <a:xfrm>
            <a:off x="8332577" y="3103833"/>
            <a:ext cx="3158002" cy="2439717"/>
          </a:xfrm>
          <a:prstGeom prst="rect">
            <a:avLst/>
          </a:prstGeom>
        </p:spPr>
      </p:pic>
      <p:pic>
        <p:nvPicPr>
          <p:cNvPr id="85" name="图片 84">
            <a:extLst>
              <a:ext uri="{FF2B5EF4-FFF2-40B4-BE49-F238E27FC236}">
                <a16:creationId xmlns:a16="http://schemas.microsoft.com/office/drawing/2014/main" id="{7841581F-0088-6D3B-82EF-5213B46EBCF4}"/>
              </a:ext>
            </a:extLst>
          </p:cNvPr>
          <p:cNvPicPr>
            <a:picLocks/>
          </p:cNvPicPr>
          <p:nvPr/>
        </p:nvPicPr>
        <p:blipFill rotWithShape="1">
          <a:blip r:embed="rId3"/>
          <a:srcRect l="6769" r="6769"/>
          <a:stretch/>
        </p:blipFill>
        <p:spPr>
          <a:xfrm>
            <a:off x="697234" y="3103833"/>
            <a:ext cx="3158002" cy="2439717"/>
          </a:xfrm>
          <a:prstGeom prst="rect">
            <a:avLst/>
          </a:prstGeom>
        </p:spPr>
      </p:pic>
      <p:pic>
        <p:nvPicPr>
          <p:cNvPr id="84" name="图片 83">
            <a:extLst>
              <a:ext uri="{FF2B5EF4-FFF2-40B4-BE49-F238E27FC236}">
                <a16:creationId xmlns:a16="http://schemas.microsoft.com/office/drawing/2014/main" id="{6A2CEFBE-2497-3E53-3E77-D733AC46A63C}"/>
              </a:ext>
            </a:extLst>
          </p:cNvPr>
          <p:cNvPicPr>
            <a:picLocks noChangeAspect="1"/>
          </p:cNvPicPr>
          <p:nvPr/>
        </p:nvPicPr>
        <p:blipFill rotWithShape="1">
          <a:blip r:embed="rId4"/>
          <a:srcRect l="6769" r="6769"/>
          <a:stretch/>
        </p:blipFill>
        <p:spPr>
          <a:xfrm>
            <a:off x="4513951" y="3103833"/>
            <a:ext cx="3164098" cy="2439717"/>
          </a:xfrm>
          <a:prstGeom prst="rect">
            <a:avLst/>
          </a:prstGeom>
        </p:spPr>
      </p:pic>
      <p:sp>
        <p:nvSpPr>
          <p:cNvPr id="86" name="文本占位符 3">
            <a:extLst>
              <a:ext uri="{FF2B5EF4-FFF2-40B4-BE49-F238E27FC236}">
                <a16:creationId xmlns:a16="http://schemas.microsoft.com/office/drawing/2014/main" id="{75E700F8-0E86-668C-233D-D5929BD123E7}"/>
              </a:ext>
            </a:extLst>
          </p:cNvPr>
          <p:cNvSpPr txBox="1">
            <a:spLocks/>
          </p:cNvSpPr>
          <p:nvPr/>
        </p:nvSpPr>
        <p:spPr>
          <a:xfrm>
            <a:off x="695325" y="5706478"/>
            <a:ext cx="276998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提前规划好工作方案</a:t>
            </a:r>
          </a:p>
        </p:txBody>
      </p:sp>
      <p:cxnSp>
        <p:nvCxnSpPr>
          <p:cNvPr id="87" name="直接连接符 86">
            <a:extLst>
              <a:ext uri="{FF2B5EF4-FFF2-40B4-BE49-F238E27FC236}">
                <a16:creationId xmlns:a16="http://schemas.microsoft.com/office/drawing/2014/main" id="{E1038AF0-EE85-769D-8F2D-588E2D857AC8}"/>
              </a:ext>
            </a:extLst>
          </p:cNvPr>
          <p:cNvCxnSpPr>
            <a:cxnSpLocks/>
          </p:cNvCxnSpPr>
          <p:nvPr/>
        </p:nvCxnSpPr>
        <p:spPr>
          <a:xfrm>
            <a:off x="695324" y="6273800"/>
            <a:ext cx="315800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E5821F16-DDF9-D1C2-3236-659400C826B5}"/>
              </a:ext>
            </a:extLst>
          </p:cNvPr>
          <p:cNvCxnSpPr>
            <a:cxnSpLocks/>
          </p:cNvCxnSpPr>
          <p:nvPr/>
        </p:nvCxnSpPr>
        <p:spPr>
          <a:xfrm>
            <a:off x="4513951" y="6273800"/>
            <a:ext cx="315800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089B7015-1F25-03CE-B99C-79548532851B}"/>
              </a:ext>
            </a:extLst>
          </p:cNvPr>
          <p:cNvCxnSpPr>
            <a:cxnSpLocks/>
          </p:cNvCxnSpPr>
          <p:nvPr/>
        </p:nvCxnSpPr>
        <p:spPr>
          <a:xfrm>
            <a:off x="8333588" y="6273800"/>
            <a:ext cx="315800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文本占位符 3">
            <a:extLst>
              <a:ext uri="{FF2B5EF4-FFF2-40B4-BE49-F238E27FC236}">
                <a16:creationId xmlns:a16="http://schemas.microsoft.com/office/drawing/2014/main" id="{27DD6B90-AB2C-09B0-A22D-52BC190BE777}"/>
              </a:ext>
            </a:extLst>
          </p:cNvPr>
          <p:cNvSpPr txBox="1">
            <a:spLocks/>
          </p:cNvSpPr>
          <p:nvPr/>
        </p:nvSpPr>
        <p:spPr>
          <a:xfrm>
            <a:off x="4513951" y="5706478"/>
            <a:ext cx="276998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与团队人员积极沟通</a:t>
            </a:r>
          </a:p>
        </p:txBody>
      </p:sp>
      <p:sp>
        <p:nvSpPr>
          <p:cNvPr id="91" name="文本占位符 3">
            <a:extLst>
              <a:ext uri="{FF2B5EF4-FFF2-40B4-BE49-F238E27FC236}">
                <a16:creationId xmlns:a16="http://schemas.microsoft.com/office/drawing/2014/main" id="{A808E41F-6462-3765-934E-743B6A553905}"/>
              </a:ext>
            </a:extLst>
          </p:cNvPr>
          <p:cNvSpPr txBox="1">
            <a:spLocks/>
          </p:cNvSpPr>
          <p:nvPr/>
        </p:nvSpPr>
        <p:spPr>
          <a:xfrm>
            <a:off x="8332577" y="5706478"/>
            <a:ext cx="276998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二次确认并整改方案</a:t>
            </a:r>
          </a:p>
        </p:txBody>
      </p:sp>
    </p:spTree>
    <p:extLst>
      <p:ext uri="{BB962C8B-B14F-4D97-AF65-F5344CB8AC3E}">
        <p14:creationId xmlns:p14="http://schemas.microsoft.com/office/powerpoint/2010/main" val="3335941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a:extLst>
              <a:ext uri="{FF2B5EF4-FFF2-40B4-BE49-F238E27FC236}">
                <a16:creationId xmlns:a16="http://schemas.microsoft.com/office/drawing/2014/main" id="{F644D9F6-CB20-A57E-219C-ECE84BBF7682}"/>
              </a:ext>
            </a:extLst>
          </p:cNvPr>
          <p:cNvGrpSpPr/>
          <p:nvPr/>
        </p:nvGrpSpPr>
        <p:grpSpPr>
          <a:xfrm>
            <a:off x="8267700" y="1484313"/>
            <a:ext cx="3228976" cy="4789487"/>
            <a:chOff x="8267700" y="1484313"/>
            <a:chExt cx="3228976" cy="4789487"/>
          </a:xfrm>
        </p:grpSpPr>
        <p:sp>
          <p:nvSpPr>
            <p:cNvPr id="37" name="矩形 36">
              <a:extLst>
                <a:ext uri="{FF2B5EF4-FFF2-40B4-BE49-F238E27FC236}">
                  <a16:creationId xmlns:a16="http://schemas.microsoft.com/office/drawing/2014/main" id="{313620F8-1456-7D04-907B-3D8CE8D530F1}"/>
                </a:ext>
              </a:extLst>
            </p:cNvPr>
            <p:cNvSpPr/>
            <p:nvPr/>
          </p:nvSpPr>
          <p:spPr>
            <a:xfrm>
              <a:off x="8267700" y="1484313"/>
              <a:ext cx="3228976" cy="4789487"/>
            </a:xfrm>
            <a:prstGeom prst="rect">
              <a:avLst/>
            </a:prstGeom>
            <a:solidFill>
              <a:schemeClr val="bg1"/>
            </a:solidFill>
            <a:ln w="12700" cap="flat" cmpd="sng" algn="ctr">
              <a:noFill/>
              <a:prstDash val="solid"/>
              <a:miter lim="800000"/>
            </a:ln>
            <a:effectLst>
              <a:outerShdw blurRad="317500" sx="95000" sy="95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8" name="矩形: 圆角 37">
              <a:extLst>
                <a:ext uri="{FF2B5EF4-FFF2-40B4-BE49-F238E27FC236}">
                  <a16:creationId xmlns:a16="http://schemas.microsoft.com/office/drawing/2014/main" id="{EF22AE86-8162-FF81-78C7-37D8B3FBBEB8}"/>
                </a:ext>
              </a:extLst>
            </p:cNvPr>
            <p:cNvSpPr/>
            <p:nvPr/>
          </p:nvSpPr>
          <p:spPr>
            <a:xfrm>
              <a:off x="8267700" y="6237800"/>
              <a:ext cx="3228976" cy="36000"/>
            </a:xfrm>
            <a:prstGeom prst="roundRect">
              <a:avLst>
                <a:gd name="adj" fmla="val 0"/>
              </a:avLst>
            </a:prstGeom>
            <a:gradFill flip="none" rotWithShape="1">
              <a:gsLst>
                <a:gs pos="6000">
                  <a:schemeClr val="accent1"/>
                </a:gs>
                <a:gs pos="100000">
                  <a:schemeClr val="accent1">
                    <a:lumMod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40" name="组合 39">
              <a:extLst>
                <a:ext uri="{FF2B5EF4-FFF2-40B4-BE49-F238E27FC236}">
                  <a16:creationId xmlns:a16="http://schemas.microsoft.com/office/drawing/2014/main" id="{0494017C-2B60-A6BC-FFC0-EA214BFAE8EA}"/>
                </a:ext>
              </a:extLst>
            </p:cNvPr>
            <p:cNvGrpSpPr/>
            <p:nvPr/>
          </p:nvGrpSpPr>
          <p:grpSpPr>
            <a:xfrm>
              <a:off x="8267700" y="1484313"/>
              <a:ext cx="3228976" cy="829229"/>
              <a:chOff x="695324" y="1484313"/>
              <a:chExt cx="3228976" cy="829229"/>
            </a:xfrm>
          </p:grpSpPr>
          <p:sp>
            <p:nvSpPr>
              <p:cNvPr id="42" name="矩形: 圆角 41">
                <a:extLst>
                  <a:ext uri="{FF2B5EF4-FFF2-40B4-BE49-F238E27FC236}">
                    <a16:creationId xmlns:a16="http://schemas.microsoft.com/office/drawing/2014/main" id="{33452BF7-DCC3-1ED8-693F-BCC2F55DF855}"/>
                  </a:ext>
                </a:extLst>
              </p:cNvPr>
              <p:cNvSpPr/>
              <p:nvPr/>
            </p:nvSpPr>
            <p:spPr>
              <a:xfrm>
                <a:off x="695324" y="1484313"/>
                <a:ext cx="3228976" cy="829229"/>
              </a:xfrm>
              <a:prstGeom prst="roundRect">
                <a:avLst>
                  <a:gd name="adj" fmla="val 0"/>
                </a:avLst>
              </a:prstGeom>
              <a:gradFill>
                <a:gsLst>
                  <a:gs pos="6000">
                    <a:schemeClr val="accent1"/>
                  </a:gs>
                  <a:gs pos="100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43" name="组合 42">
                <a:extLst>
                  <a:ext uri="{FF2B5EF4-FFF2-40B4-BE49-F238E27FC236}">
                    <a16:creationId xmlns:a16="http://schemas.microsoft.com/office/drawing/2014/main" id="{8562D3D4-0019-5B5B-E126-D02005789475}"/>
                  </a:ext>
                </a:extLst>
              </p:cNvPr>
              <p:cNvGrpSpPr/>
              <p:nvPr/>
            </p:nvGrpSpPr>
            <p:grpSpPr>
              <a:xfrm>
                <a:off x="936153" y="1807726"/>
                <a:ext cx="2738591" cy="182403"/>
                <a:chOff x="936153" y="1765300"/>
                <a:chExt cx="2738591" cy="261143"/>
              </a:xfrm>
            </p:grpSpPr>
            <p:cxnSp>
              <p:nvCxnSpPr>
                <p:cNvPr id="44" name="直接连接符 43">
                  <a:extLst>
                    <a:ext uri="{FF2B5EF4-FFF2-40B4-BE49-F238E27FC236}">
                      <a16:creationId xmlns:a16="http://schemas.microsoft.com/office/drawing/2014/main" id="{18793E6B-6BB6-5466-1F3F-F20CA73CC5EA}"/>
                    </a:ext>
                  </a:extLst>
                </p:cNvPr>
                <p:cNvCxnSpPr>
                  <a:cxnSpLocks/>
                </p:cNvCxnSpPr>
                <p:nvPr/>
              </p:nvCxnSpPr>
              <p:spPr>
                <a:xfrm>
                  <a:off x="936153" y="1765300"/>
                  <a:ext cx="0" cy="2611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7F995839-E219-0174-6F10-1EF410C15D7F}"/>
                    </a:ext>
                  </a:extLst>
                </p:cNvPr>
                <p:cNvCxnSpPr>
                  <a:cxnSpLocks/>
                </p:cNvCxnSpPr>
                <p:nvPr/>
              </p:nvCxnSpPr>
              <p:spPr>
                <a:xfrm>
                  <a:off x="3674744" y="1765300"/>
                  <a:ext cx="0" cy="2611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47" name="组合 46">
            <a:extLst>
              <a:ext uri="{FF2B5EF4-FFF2-40B4-BE49-F238E27FC236}">
                <a16:creationId xmlns:a16="http://schemas.microsoft.com/office/drawing/2014/main" id="{A29D4AFE-4D2E-BF4E-56F1-B296EB468063}"/>
              </a:ext>
            </a:extLst>
          </p:cNvPr>
          <p:cNvGrpSpPr/>
          <p:nvPr/>
        </p:nvGrpSpPr>
        <p:grpSpPr>
          <a:xfrm>
            <a:off x="4481512" y="1484313"/>
            <a:ext cx="3228976" cy="4789487"/>
            <a:chOff x="4481512" y="1484313"/>
            <a:chExt cx="3228976" cy="4789487"/>
          </a:xfrm>
        </p:grpSpPr>
        <p:sp>
          <p:nvSpPr>
            <p:cNvPr id="27" name="矩形 26">
              <a:extLst>
                <a:ext uri="{FF2B5EF4-FFF2-40B4-BE49-F238E27FC236}">
                  <a16:creationId xmlns:a16="http://schemas.microsoft.com/office/drawing/2014/main" id="{C56EC11A-ED77-0E9D-2449-9D715E2D93DB}"/>
                </a:ext>
              </a:extLst>
            </p:cNvPr>
            <p:cNvSpPr/>
            <p:nvPr/>
          </p:nvSpPr>
          <p:spPr>
            <a:xfrm>
              <a:off x="4481512" y="1484313"/>
              <a:ext cx="3228976" cy="4789487"/>
            </a:xfrm>
            <a:prstGeom prst="rect">
              <a:avLst/>
            </a:prstGeom>
            <a:solidFill>
              <a:schemeClr val="bg1"/>
            </a:solidFill>
            <a:ln w="12700" cap="flat" cmpd="sng" algn="ctr">
              <a:noFill/>
              <a:prstDash val="solid"/>
              <a:miter lim="800000"/>
            </a:ln>
            <a:effectLst>
              <a:outerShdw blurRad="317500" sx="95000" sy="95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矩形: 圆角 27">
              <a:extLst>
                <a:ext uri="{FF2B5EF4-FFF2-40B4-BE49-F238E27FC236}">
                  <a16:creationId xmlns:a16="http://schemas.microsoft.com/office/drawing/2014/main" id="{46E9BBFC-1CD8-0D64-9602-51D2919C7798}"/>
                </a:ext>
              </a:extLst>
            </p:cNvPr>
            <p:cNvSpPr/>
            <p:nvPr/>
          </p:nvSpPr>
          <p:spPr>
            <a:xfrm>
              <a:off x="4481512" y="6237800"/>
              <a:ext cx="3228976" cy="36000"/>
            </a:xfrm>
            <a:prstGeom prst="roundRect">
              <a:avLst>
                <a:gd name="adj" fmla="val 0"/>
              </a:avLst>
            </a:prstGeom>
            <a:gradFill flip="none" rotWithShape="1">
              <a:gsLst>
                <a:gs pos="6000">
                  <a:schemeClr val="accent1"/>
                </a:gs>
                <a:gs pos="100000">
                  <a:schemeClr val="accent1">
                    <a:lumMod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30" name="组合 29">
              <a:extLst>
                <a:ext uri="{FF2B5EF4-FFF2-40B4-BE49-F238E27FC236}">
                  <a16:creationId xmlns:a16="http://schemas.microsoft.com/office/drawing/2014/main" id="{9690F0EE-174D-ACFC-7F2E-A08FBA7ACAF2}"/>
                </a:ext>
              </a:extLst>
            </p:cNvPr>
            <p:cNvGrpSpPr/>
            <p:nvPr/>
          </p:nvGrpSpPr>
          <p:grpSpPr>
            <a:xfrm>
              <a:off x="4481512" y="1484313"/>
              <a:ext cx="3228976" cy="829229"/>
              <a:chOff x="695324" y="1484313"/>
              <a:chExt cx="3228976" cy="829229"/>
            </a:xfrm>
          </p:grpSpPr>
          <p:sp>
            <p:nvSpPr>
              <p:cNvPr id="32" name="矩形: 圆角 31">
                <a:extLst>
                  <a:ext uri="{FF2B5EF4-FFF2-40B4-BE49-F238E27FC236}">
                    <a16:creationId xmlns:a16="http://schemas.microsoft.com/office/drawing/2014/main" id="{BB3F49F2-5C3A-3EB1-2B8C-03E2EE1E404D}"/>
                  </a:ext>
                </a:extLst>
              </p:cNvPr>
              <p:cNvSpPr/>
              <p:nvPr/>
            </p:nvSpPr>
            <p:spPr>
              <a:xfrm>
                <a:off x="695324" y="1484313"/>
                <a:ext cx="3228976" cy="829229"/>
              </a:xfrm>
              <a:prstGeom prst="roundRect">
                <a:avLst>
                  <a:gd name="adj" fmla="val 0"/>
                </a:avLst>
              </a:prstGeom>
              <a:gradFill>
                <a:gsLst>
                  <a:gs pos="6000">
                    <a:schemeClr val="accent1"/>
                  </a:gs>
                  <a:gs pos="100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33" name="组合 32">
                <a:extLst>
                  <a:ext uri="{FF2B5EF4-FFF2-40B4-BE49-F238E27FC236}">
                    <a16:creationId xmlns:a16="http://schemas.microsoft.com/office/drawing/2014/main" id="{12D7CD09-5534-8357-B101-7C40468D449D}"/>
                  </a:ext>
                </a:extLst>
              </p:cNvPr>
              <p:cNvGrpSpPr/>
              <p:nvPr/>
            </p:nvGrpSpPr>
            <p:grpSpPr>
              <a:xfrm>
                <a:off x="936153" y="1807726"/>
                <a:ext cx="2738591" cy="182403"/>
                <a:chOff x="936153" y="1765300"/>
                <a:chExt cx="2738591" cy="261143"/>
              </a:xfrm>
            </p:grpSpPr>
            <p:cxnSp>
              <p:nvCxnSpPr>
                <p:cNvPr id="34" name="直接连接符 33">
                  <a:extLst>
                    <a:ext uri="{FF2B5EF4-FFF2-40B4-BE49-F238E27FC236}">
                      <a16:creationId xmlns:a16="http://schemas.microsoft.com/office/drawing/2014/main" id="{9C8BF8ED-9336-D683-6A47-310CD9F57F8A}"/>
                    </a:ext>
                  </a:extLst>
                </p:cNvPr>
                <p:cNvCxnSpPr>
                  <a:cxnSpLocks/>
                </p:cNvCxnSpPr>
                <p:nvPr/>
              </p:nvCxnSpPr>
              <p:spPr>
                <a:xfrm>
                  <a:off x="936153" y="1765300"/>
                  <a:ext cx="0" cy="2611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F505B652-8606-F287-5FB2-EC758435D800}"/>
                    </a:ext>
                  </a:extLst>
                </p:cNvPr>
                <p:cNvCxnSpPr>
                  <a:cxnSpLocks/>
                </p:cNvCxnSpPr>
                <p:nvPr/>
              </p:nvCxnSpPr>
              <p:spPr>
                <a:xfrm>
                  <a:off x="3674744" y="1765300"/>
                  <a:ext cx="0" cy="2611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46" name="组合 45">
            <a:extLst>
              <a:ext uri="{FF2B5EF4-FFF2-40B4-BE49-F238E27FC236}">
                <a16:creationId xmlns:a16="http://schemas.microsoft.com/office/drawing/2014/main" id="{39573445-872E-FCF1-893B-BFBD451A1E8C}"/>
              </a:ext>
            </a:extLst>
          </p:cNvPr>
          <p:cNvGrpSpPr/>
          <p:nvPr/>
        </p:nvGrpSpPr>
        <p:grpSpPr>
          <a:xfrm>
            <a:off x="695324" y="1484313"/>
            <a:ext cx="3228976" cy="4789487"/>
            <a:chOff x="695324" y="1484313"/>
            <a:chExt cx="3228976" cy="4789487"/>
          </a:xfrm>
        </p:grpSpPr>
        <p:sp>
          <p:nvSpPr>
            <p:cNvPr id="8" name="矩形 7">
              <a:extLst>
                <a:ext uri="{FF2B5EF4-FFF2-40B4-BE49-F238E27FC236}">
                  <a16:creationId xmlns:a16="http://schemas.microsoft.com/office/drawing/2014/main" id="{827B6BA4-F8EF-E577-40C5-DD47618F13A3}"/>
                </a:ext>
              </a:extLst>
            </p:cNvPr>
            <p:cNvSpPr/>
            <p:nvPr/>
          </p:nvSpPr>
          <p:spPr>
            <a:xfrm>
              <a:off x="695324" y="1484313"/>
              <a:ext cx="3228976" cy="4789487"/>
            </a:xfrm>
            <a:prstGeom prst="rect">
              <a:avLst/>
            </a:prstGeom>
            <a:solidFill>
              <a:schemeClr val="bg1"/>
            </a:solidFill>
            <a:ln w="12700" cap="flat" cmpd="sng" algn="ctr">
              <a:noFill/>
              <a:prstDash val="solid"/>
              <a:miter lim="800000"/>
            </a:ln>
            <a:effectLst>
              <a:outerShdw blurRad="317500" sx="95000" sy="95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4" name="矩形: 圆角 23">
              <a:extLst>
                <a:ext uri="{FF2B5EF4-FFF2-40B4-BE49-F238E27FC236}">
                  <a16:creationId xmlns:a16="http://schemas.microsoft.com/office/drawing/2014/main" id="{360BF301-FD07-F5E3-BBC8-5465AAABA82B}"/>
                </a:ext>
              </a:extLst>
            </p:cNvPr>
            <p:cNvSpPr/>
            <p:nvPr/>
          </p:nvSpPr>
          <p:spPr>
            <a:xfrm>
              <a:off x="695324" y="6237800"/>
              <a:ext cx="3228976" cy="36000"/>
            </a:xfrm>
            <a:prstGeom prst="roundRect">
              <a:avLst>
                <a:gd name="adj" fmla="val 0"/>
              </a:avLst>
            </a:prstGeom>
            <a:gradFill flip="none" rotWithShape="1">
              <a:gsLst>
                <a:gs pos="6000">
                  <a:schemeClr val="accent1"/>
                </a:gs>
                <a:gs pos="100000">
                  <a:schemeClr val="accent1">
                    <a:lumMod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3" name="组合 22">
              <a:extLst>
                <a:ext uri="{FF2B5EF4-FFF2-40B4-BE49-F238E27FC236}">
                  <a16:creationId xmlns:a16="http://schemas.microsoft.com/office/drawing/2014/main" id="{5D9F4ADF-FB28-D8FE-FE65-24C8585F989A}"/>
                </a:ext>
              </a:extLst>
            </p:cNvPr>
            <p:cNvGrpSpPr/>
            <p:nvPr/>
          </p:nvGrpSpPr>
          <p:grpSpPr>
            <a:xfrm>
              <a:off x="695324" y="1484313"/>
              <a:ext cx="3228976" cy="829229"/>
              <a:chOff x="695324" y="1484313"/>
              <a:chExt cx="3228976" cy="829229"/>
            </a:xfrm>
          </p:grpSpPr>
          <p:sp>
            <p:nvSpPr>
              <p:cNvPr id="16" name="矩形: 圆角 15">
                <a:extLst>
                  <a:ext uri="{FF2B5EF4-FFF2-40B4-BE49-F238E27FC236}">
                    <a16:creationId xmlns:a16="http://schemas.microsoft.com/office/drawing/2014/main" id="{62DC2491-CE7C-0600-7C84-BC3C682785B0}"/>
                  </a:ext>
                </a:extLst>
              </p:cNvPr>
              <p:cNvSpPr/>
              <p:nvPr/>
            </p:nvSpPr>
            <p:spPr>
              <a:xfrm>
                <a:off x="695324" y="1484313"/>
                <a:ext cx="3228976" cy="829229"/>
              </a:xfrm>
              <a:prstGeom prst="roundRect">
                <a:avLst>
                  <a:gd name="adj" fmla="val 0"/>
                </a:avLst>
              </a:prstGeom>
              <a:gradFill>
                <a:gsLst>
                  <a:gs pos="6000">
                    <a:schemeClr val="accent1"/>
                  </a:gs>
                  <a:gs pos="100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2" name="组合 21">
                <a:extLst>
                  <a:ext uri="{FF2B5EF4-FFF2-40B4-BE49-F238E27FC236}">
                    <a16:creationId xmlns:a16="http://schemas.microsoft.com/office/drawing/2014/main" id="{B177B18F-58FD-F849-BBFE-4B26B213AE74}"/>
                  </a:ext>
                </a:extLst>
              </p:cNvPr>
              <p:cNvGrpSpPr/>
              <p:nvPr/>
            </p:nvGrpSpPr>
            <p:grpSpPr>
              <a:xfrm>
                <a:off x="936153" y="1807726"/>
                <a:ext cx="2738591" cy="182403"/>
                <a:chOff x="936153" y="1765300"/>
                <a:chExt cx="2738591" cy="261143"/>
              </a:xfrm>
            </p:grpSpPr>
            <p:cxnSp>
              <p:nvCxnSpPr>
                <p:cNvPr id="18" name="直接连接符 17">
                  <a:extLst>
                    <a:ext uri="{FF2B5EF4-FFF2-40B4-BE49-F238E27FC236}">
                      <a16:creationId xmlns:a16="http://schemas.microsoft.com/office/drawing/2014/main" id="{F5AA1361-A88A-028B-2A27-CE8BBF0ECD5F}"/>
                    </a:ext>
                  </a:extLst>
                </p:cNvPr>
                <p:cNvCxnSpPr>
                  <a:cxnSpLocks/>
                </p:cNvCxnSpPr>
                <p:nvPr/>
              </p:nvCxnSpPr>
              <p:spPr>
                <a:xfrm>
                  <a:off x="936153" y="1765300"/>
                  <a:ext cx="0" cy="2611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1591618-3808-11BB-F804-8442159ACA44}"/>
                    </a:ext>
                  </a:extLst>
                </p:cNvPr>
                <p:cNvCxnSpPr>
                  <a:cxnSpLocks/>
                </p:cNvCxnSpPr>
                <p:nvPr/>
              </p:nvCxnSpPr>
              <p:spPr>
                <a:xfrm>
                  <a:off x="3674744" y="1765300"/>
                  <a:ext cx="0" cy="2611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2" name="文本占位符 1">
            <a:extLst>
              <a:ext uri="{FF2B5EF4-FFF2-40B4-BE49-F238E27FC236}">
                <a16:creationId xmlns:a16="http://schemas.microsoft.com/office/drawing/2014/main" id="{63A3EAB7-9EE2-FB71-C9C8-ACF78C264DA9}"/>
              </a:ext>
            </a:extLst>
          </p:cNvPr>
          <p:cNvSpPr>
            <a:spLocks noGrp="1"/>
          </p:cNvSpPr>
          <p:nvPr>
            <p:ph type="body" sz="quarter" idx="10"/>
          </p:nvPr>
        </p:nvSpPr>
        <p:spPr/>
        <p:txBody>
          <a:bodyPr>
            <a:noAutofit/>
          </a:bodyPr>
          <a:lstStyle/>
          <a:p>
            <a:r>
              <a:rPr lang="zh-CN" altLang="en-US" dirty="0"/>
              <a:t>经验总结</a:t>
            </a:r>
            <a:endParaRPr lang="en-US" dirty="0"/>
          </a:p>
        </p:txBody>
      </p:sp>
      <p:sp>
        <p:nvSpPr>
          <p:cNvPr id="15" name="文本占位符 3">
            <a:extLst>
              <a:ext uri="{FF2B5EF4-FFF2-40B4-BE49-F238E27FC236}">
                <a16:creationId xmlns:a16="http://schemas.microsoft.com/office/drawing/2014/main" id="{311022F5-F6AA-26FB-BE40-08D9EAAFD2F4}"/>
              </a:ext>
            </a:extLst>
          </p:cNvPr>
          <p:cNvSpPr txBox="1">
            <a:spLocks/>
          </p:cNvSpPr>
          <p:nvPr/>
        </p:nvSpPr>
        <p:spPr>
          <a:xfrm>
            <a:off x="974724" y="2565524"/>
            <a:ext cx="2670176" cy="316086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endParaRPr lang="en-US" altLang="zh-CN" sz="1600" dirty="0">
              <a:solidFill>
                <a:schemeClr val="tx1">
                  <a:lumMod val="65000"/>
                  <a:lumOff val="35000"/>
                </a:schemeClr>
              </a:solidFill>
              <a:latin typeface="+mn-ea"/>
              <a:ea typeface="+mn-ea"/>
            </a:endParaRP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p:txBody>
      </p:sp>
      <p:sp>
        <p:nvSpPr>
          <p:cNvPr id="13" name="文本占位符 3">
            <a:extLst>
              <a:ext uri="{FF2B5EF4-FFF2-40B4-BE49-F238E27FC236}">
                <a16:creationId xmlns:a16="http://schemas.microsoft.com/office/drawing/2014/main" id="{83949858-E6B7-6959-6448-6394E2A43D92}"/>
              </a:ext>
            </a:extLst>
          </p:cNvPr>
          <p:cNvSpPr txBox="1">
            <a:spLocks/>
          </p:cNvSpPr>
          <p:nvPr/>
        </p:nvSpPr>
        <p:spPr>
          <a:xfrm>
            <a:off x="1694259" y="1714261"/>
            <a:ext cx="1231106"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r>
              <a:rPr lang="zh-CN" altLang="en-US" sz="2400" dirty="0">
                <a:solidFill>
                  <a:schemeClr val="bg1"/>
                </a:solidFill>
              </a:rPr>
              <a:t>管理方面</a:t>
            </a:r>
          </a:p>
        </p:txBody>
      </p:sp>
      <p:sp>
        <p:nvSpPr>
          <p:cNvPr id="29" name="文本占位符 3">
            <a:extLst>
              <a:ext uri="{FF2B5EF4-FFF2-40B4-BE49-F238E27FC236}">
                <a16:creationId xmlns:a16="http://schemas.microsoft.com/office/drawing/2014/main" id="{1F963722-CBB6-82EB-A0DB-50CA128D1744}"/>
              </a:ext>
            </a:extLst>
          </p:cNvPr>
          <p:cNvSpPr txBox="1">
            <a:spLocks/>
          </p:cNvSpPr>
          <p:nvPr/>
        </p:nvSpPr>
        <p:spPr>
          <a:xfrm>
            <a:off x="4760912" y="2565524"/>
            <a:ext cx="2670176" cy="316086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endParaRPr lang="en-US" altLang="zh-CN" sz="1600" dirty="0">
              <a:solidFill>
                <a:schemeClr val="tx1">
                  <a:lumMod val="65000"/>
                  <a:lumOff val="35000"/>
                </a:schemeClr>
              </a:solidFill>
              <a:latin typeface="+mn-ea"/>
              <a:ea typeface="+mn-ea"/>
            </a:endParaRP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p:txBody>
      </p:sp>
      <p:sp>
        <p:nvSpPr>
          <p:cNvPr id="31" name="文本占位符 3">
            <a:extLst>
              <a:ext uri="{FF2B5EF4-FFF2-40B4-BE49-F238E27FC236}">
                <a16:creationId xmlns:a16="http://schemas.microsoft.com/office/drawing/2014/main" id="{8C25360A-4590-0068-7FA1-E281D00116C5}"/>
              </a:ext>
            </a:extLst>
          </p:cNvPr>
          <p:cNvSpPr txBox="1">
            <a:spLocks/>
          </p:cNvSpPr>
          <p:nvPr/>
        </p:nvSpPr>
        <p:spPr>
          <a:xfrm>
            <a:off x="5480447" y="1714261"/>
            <a:ext cx="1231106"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r>
              <a:rPr lang="zh-CN" altLang="en-US" sz="2400" dirty="0">
                <a:solidFill>
                  <a:schemeClr val="bg1"/>
                </a:solidFill>
              </a:rPr>
              <a:t>业务方面</a:t>
            </a:r>
          </a:p>
        </p:txBody>
      </p:sp>
      <p:sp>
        <p:nvSpPr>
          <p:cNvPr id="39" name="文本占位符 3">
            <a:extLst>
              <a:ext uri="{FF2B5EF4-FFF2-40B4-BE49-F238E27FC236}">
                <a16:creationId xmlns:a16="http://schemas.microsoft.com/office/drawing/2014/main" id="{F5AA7F81-1708-766B-81FC-640925D19C97}"/>
              </a:ext>
            </a:extLst>
          </p:cNvPr>
          <p:cNvSpPr txBox="1">
            <a:spLocks/>
          </p:cNvSpPr>
          <p:nvPr/>
        </p:nvSpPr>
        <p:spPr>
          <a:xfrm>
            <a:off x="8547100" y="2565524"/>
            <a:ext cx="2670176" cy="316086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endParaRPr lang="en-US" altLang="zh-CN" sz="1600" dirty="0">
              <a:solidFill>
                <a:schemeClr val="tx1">
                  <a:lumMod val="65000"/>
                  <a:lumOff val="35000"/>
                </a:schemeClr>
              </a:solidFill>
              <a:latin typeface="+mn-ea"/>
              <a:ea typeface="+mn-ea"/>
            </a:endParaRP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p:txBody>
      </p:sp>
      <p:sp>
        <p:nvSpPr>
          <p:cNvPr id="41" name="文本占位符 3">
            <a:extLst>
              <a:ext uri="{FF2B5EF4-FFF2-40B4-BE49-F238E27FC236}">
                <a16:creationId xmlns:a16="http://schemas.microsoft.com/office/drawing/2014/main" id="{051BE7ED-BD02-BF00-2DEC-F2199A5AC908}"/>
              </a:ext>
            </a:extLst>
          </p:cNvPr>
          <p:cNvSpPr txBox="1">
            <a:spLocks/>
          </p:cNvSpPr>
          <p:nvPr/>
        </p:nvSpPr>
        <p:spPr>
          <a:xfrm>
            <a:off x="9266637" y="1714261"/>
            <a:ext cx="1231106"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r>
              <a:rPr lang="zh-CN" altLang="en-US" sz="2400" dirty="0">
                <a:solidFill>
                  <a:schemeClr val="bg1"/>
                </a:solidFill>
              </a:rPr>
              <a:t>拓展市场</a:t>
            </a:r>
          </a:p>
        </p:txBody>
      </p:sp>
    </p:spTree>
    <p:extLst>
      <p:ext uri="{BB962C8B-B14F-4D97-AF65-F5344CB8AC3E}">
        <p14:creationId xmlns:p14="http://schemas.microsoft.com/office/powerpoint/2010/main" val="364404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5430D995-101D-E1F0-B80A-D5588985928B}"/>
              </a:ext>
            </a:extLst>
          </p:cNvPr>
          <p:cNvPicPr>
            <a:picLocks noChangeAspect="1"/>
          </p:cNvPicPr>
          <p:nvPr/>
        </p:nvPicPr>
        <p:blipFill>
          <a:blip r:embed="rId3">
            <a:alphaModFix amt="70000"/>
          </a:blip>
          <a:srcRect t="32265"/>
          <a:stretch>
            <a:fillRect/>
          </a:stretch>
        </p:blipFill>
        <p:spPr>
          <a:xfrm>
            <a:off x="8228936" y="1"/>
            <a:ext cx="3267739" cy="1940867"/>
          </a:xfrm>
          <a:custGeom>
            <a:avLst/>
            <a:gdLst>
              <a:gd name="connsiteX0" fmla="*/ 0 w 3267739"/>
              <a:gd name="connsiteY0" fmla="*/ 0 h 1940867"/>
              <a:gd name="connsiteX1" fmla="*/ 3267739 w 3267739"/>
              <a:gd name="connsiteY1" fmla="*/ 0 h 1940867"/>
              <a:gd name="connsiteX2" fmla="*/ 3267739 w 3267739"/>
              <a:gd name="connsiteY2" fmla="*/ 1940867 h 1940867"/>
              <a:gd name="connsiteX3" fmla="*/ 0 w 3267739"/>
              <a:gd name="connsiteY3" fmla="*/ 1940867 h 1940867"/>
            </a:gdLst>
            <a:ahLst/>
            <a:cxnLst>
              <a:cxn ang="0">
                <a:pos x="connsiteX0" y="connsiteY0"/>
              </a:cxn>
              <a:cxn ang="0">
                <a:pos x="connsiteX1" y="connsiteY1"/>
              </a:cxn>
              <a:cxn ang="0">
                <a:pos x="connsiteX2" y="connsiteY2"/>
              </a:cxn>
              <a:cxn ang="0">
                <a:pos x="connsiteX3" y="connsiteY3"/>
              </a:cxn>
            </a:cxnLst>
            <a:rect l="l" t="t" r="r" b="b"/>
            <a:pathLst>
              <a:path w="3267739" h="1940867">
                <a:moveTo>
                  <a:pt x="0" y="0"/>
                </a:moveTo>
                <a:lnTo>
                  <a:pt x="3267739" y="0"/>
                </a:lnTo>
                <a:lnTo>
                  <a:pt x="3267739" y="1940867"/>
                </a:lnTo>
                <a:lnTo>
                  <a:pt x="0" y="1940867"/>
                </a:lnTo>
                <a:close/>
              </a:path>
            </a:pathLst>
          </a:custGeom>
        </p:spPr>
      </p:pic>
      <p:sp>
        <p:nvSpPr>
          <p:cNvPr id="36" name="文本框 35">
            <a:extLst>
              <a:ext uri="{FF2B5EF4-FFF2-40B4-BE49-F238E27FC236}">
                <a16:creationId xmlns:a16="http://schemas.microsoft.com/office/drawing/2014/main" id="{BE2A9309-5483-0A5B-51FB-BCB3996291A1}"/>
              </a:ext>
            </a:extLst>
          </p:cNvPr>
          <p:cNvSpPr txBox="1"/>
          <p:nvPr/>
        </p:nvSpPr>
        <p:spPr>
          <a:xfrm>
            <a:off x="1136651" y="4732533"/>
            <a:ext cx="1641475" cy="492443"/>
          </a:xfrm>
          <a:prstGeom prst="rect">
            <a:avLst/>
          </a:prstGeom>
          <a:noFill/>
        </p:spPr>
        <p:txBody>
          <a:bodyPr wrap="none" lIns="0" tIns="0" rIns="0" bIns="0" rtlCol="0" anchor="t">
            <a:noAutofit/>
          </a:bodyPr>
          <a:lstStyle/>
          <a:p>
            <a:r>
              <a:rPr lang="zh-CN" altLang="en-US" sz="3200" dirty="0">
                <a:solidFill>
                  <a:schemeClr val="tx2"/>
                </a:solidFill>
                <a:ea typeface="+mj-ea"/>
              </a:rPr>
              <a:t>工作概述</a:t>
            </a:r>
            <a:endParaRPr lang="en-US" sz="3200" dirty="0">
              <a:solidFill>
                <a:schemeClr val="tx2"/>
              </a:solidFill>
              <a:ea typeface="+mj-ea"/>
            </a:endParaRPr>
          </a:p>
        </p:txBody>
      </p:sp>
      <p:sp>
        <p:nvSpPr>
          <p:cNvPr id="37" name="文本框 36">
            <a:extLst>
              <a:ext uri="{FF2B5EF4-FFF2-40B4-BE49-F238E27FC236}">
                <a16:creationId xmlns:a16="http://schemas.microsoft.com/office/drawing/2014/main" id="{71E2CEFB-EBB4-7E34-DE49-66A0C6E9AF71}"/>
              </a:ext>
            </a:extLst>
          </p:cNvPr>
          <p:cNvSpPr txBox="1"/>
          <p:nvPr/>
        </p:nvSpPr>
        <p:spPr>
          <a:xfrm>
            <a:off x="1136651" y="5298351"/>
            <a:ext cx="1641475" cy="184666"/>
          </a:xfrm>
          <a:prstGeom prst="rect">
            <a:avLst/>
          </a:prstGeom>
          <a:noFill/>
        </p:spPr>
        <p:txBody>
          <a:bodyPr wrap="square" lIns="0" tIns="0" rIns="0" bIns="0" rtlCol="0" anchor="t">
            <a:noAutofit/>
          </a:bodyPr>
          <a:lstStyle/>
          <a:p>
            <a:pPr algn="dist"/>
            <a:r>
              <a:rPr lang="en-US" sz="1200" dirty="0">
                <a:solidFill>
                  <a:schemeClr val="tx2">
                    <a:lumMod val="40000"/>
                    <a:lumOff val="60000"/>
                  </a:schemeClr>
                </a:solidFill>
                <a:ea typeface="+mj-ea"/>
              </a:rPr>
              <a:t>JOB OVERVIEW</a:t>
            </a:r>
          </a:p>
        </p:txBody>
      </p:sp>
      <p:sp>
        <p:nvSpPr>
          <p:cNvPr id="15" name="椭圆 14">
            <a:extLst>
              <a:ext uri="{FF2B5EF4-FFF2-40B4-BE49-F238E27FC236}">
                <a16:creationId xmlns:a16="http://schemas.microsoft.com/office/drawing/2014/main" id="{9FCCF909-67F0-C543-9DA2-29A93DF96F55}"/>
              </a:ext>
            </a:extLst>
          </p:cNvPr>
          <p:cNvSpPr/>
          <p:nvPr/>
        </p:nvSpPr>
        <p:spPr>
          <a:xfrm>
            <a:off x="1284288" y="3041298"/>
            <a:ext cx="1346200" cy="1346200"/>
          </a:xfrm>
          <a:prstGeom prst="ellipse">
            <a:avLst/>
          </a:prstGeom>
          <a:no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56" name="图形 28" descr="剪贴板徽章 轮廓">
            <a:extLst>
              <a:ext uri="{FF2B5EF4-FFF2-40B4-BE49-F238E27FC236}">
                <a16:creationId xmlns:a16="http://schemas.microsoft.com/office/drawing/2014/main" id="{F91A56E8-BB11-4FC2-EFC5-7372F8F1F60C}"/>
              </a:ext>
            </a:extLst>
          </p:cNvPr>
          <p:cNvGrpSpPr/>
          <p:nvPr/>
        </p:nvGrpSpPr>
        <p:grpSpPr>
          <a:xfrm>
            <a:off x="1671638" y="3333298"/>
            <a:ext cx="571500" cy="762200"/>
            <a:chOff x="5960250" y="3197799"/>
            <a:chExt cx="571500" cy="762200"/>
          </a:xfrm>
          <a:gradFill flip="none" rotWithShape="1">
            <a:gsLst>
              <a:gs pos="0">
                <a:schemeClr val="accent1"/>
              </a:gs>
              <a:gs pos="100000">
                <a:schemeClr val="accent1">
                  <a:lumMod val="75000"/>
                </a:schemeClr>
              </a:gs>
            </a:gsLst>
            <a:lin ang="5400000" scaled="1"/>
            <a:tileRect/>
          </a:gradFill>
        </p:grpSpPr>
        <p:sp>
          <p:nvSpPr>
            <p:cNvPr id="58" name="任意多边形: 形状 57">
              <a:extLst>
                <a:ext uri="{FF2B5EF4-FFF2-40B4-BE49-F238E27FC236}">
                  <a16:creationId xmlns:a16="http://schemas.microsoft.com/office/drawing/2014/main" id="{1F94798C-C7D0-4E6F-9530-0B7AD3A7B576}"/>
                </a:ext>
              </a:extLst>
            </p:cNvPr>
            <p:cNvSpPr/>
            <p:nvPr/>
          </p:nvSpPr>
          <p:spPr>
            <a:xfrm>
              <a:off x="6212660" y="3245625"/>
              <a:ext cx="66677" cy="66675"/>
            </a:xfrm>
            <a:custGeom>
              <a:avLst/>
              <a:gdLst>
                <a:gd name="connsiteX0" fmla="*/ 33340 w 66677"/>
                <a:gd name="connsiteY0" fmla="*/ 66675 h 66675"/>
                <a:gd name="connsiteX1" fmla="*/ 66677 w 66677"/>
                <a:gd name="connsiteY1" fmla="*/ 33338 h 66675"/>
                <a:gd name="connsiteX2" fmla="*/ 33340 w 66677"/>
                <a:gd name="connsiteY2" fmla="*/ 0 h 66675"/>
                <a:gd name="connsiteX3" fmla="*/ 32387 w 66677"/>
                <a:gd name="connsiteY3" fmla="*/ 0 h 66675"/>
                <a:gd name="connsiteX4" fmla="*/ 2 w 66677"/>
                <a:gd name="connsiteY4" fmla="*/ 33338 h 66675"/>
                <a:gd name="connsiteX5" fmla="*/ 33340 w 66677"/>
                <a:gd name="connsiteY5" fmla="*/ 66675 h 66675"/>
                <a:gd name="connsiteX6" fmla="*/ 32711 w 66677"/>
                <a:gd name="connsiteY6" fmla="*/ 19050 h 66675"/>
                <a:gd name="connsiteX7" fmla="*/ 33340 w 66677"/>
                <a:gd name="connsiteY7" fmla="*/ 19050 h 66675"/>
                <a:gd name="connsiteX8" fmla="*/ 47626 w 66677"/>
                <a:gd name="connsiteY8" fmla="*/ 33338 h 66675"/>
                <a:gd name="connsiteX9" fmla="*/ 33339 w 66677"/>
                <a:gd name="connsiteY9" fmla="*/ 47625 h 66675"/>
                <a:gd name="connsiteX10" fmla="*/ 19051 w 66677"/>
                <a:gd name="connsiteY10" fmla="*/ 33337 h 66675"/>
                <a:gd name="connsiteX11" fmla="*/ 19052 w 66677"/>
                <a:gd name="connsiteY11" fmla="*/ 33204 h 66675"/>
                <a:gd name="connsiteX12" fmla="*/ 32711 w 66677"/>
                <a:gd name="connsiteY12" fmla="*/ 190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77" h="66675">
                  <a:moveTo>
                    <a:pt x="33340" y="66675"/>
                  </a:moveTo>
                  <a:cubicBezTo>
                    <a:pt x="51751" y="66675"/>
                    <a:pt x="66677" y="51749"/>
                    <a:pt x="66677" y="33338"/>
                  </a:cubicBezTo>
                  <a:cubicBezTo>
                    <a:pt x="66677" y="14926"/>
                    <a:pt x="51751" y="0"/>
                    <a:pt x="33340" y="0"/>
                  </a:cubicBezTo>
                  <a:lnTo>
                    <a:pt x="32387" y="0"/>
                  </a:lnTo>
                  <a:cubicBezTo>
                    <a:pt x="14265" y="324"/>
                    <a:pt x="-200" y="15213"/>
                    <a:pt x="2" y="33338"/>
                  </a:cubicBezTo>
                  <a:cubicBezTo>
                    <a:pt x="34" y="51736"/>
                    <a:pt x="14941" y="66644"/>
                    <a:pt x="33340" y="66675"/>
                  </a:cubicBezTo>
                  <a:close/>
                  <a:moveTo>
                    <a:pt x="32711" y="19050"/>
                  </a:moveTo>
                  <a:lnTo>
                    <a:pt x="33340" y="19050"/>
                  </a:lnTo>
                  <a:cubicBezTo>
                    <a:pt x="41230" y="19050"/>
                    <a:pt x="47627" y="25447"/>
                    <a:pt x="47626" y="33338"/>
                  </a:cubicBezTo>
                  <a:cubicBezTo>
                    <a:pt x="47626" y="41229"/>
                    <a:pt x="41229" y="47625"/>
                    <a:pt x="33339" y="47625"/>
                  </a:cubicBezTo>
                  <a:cubicBezTo>
                    <a:pt x="25447" y="47625"/>
                    <a:pt x="19051" y="41228"/>
                    <a:pt x="19051" y="33337"/>
                  </a:cubicBezTo>
                  <a:cubicBezTo>
                    <a:pt x="19051" y="33293"/>
                    <a:pt x="19052" y="33248"/>
                    <a:pt x="19052" y="33204"/>
                  </a:cubicBezTo>
                  <a:cubicBezTo>
                    <a:pt x="18930" y="25530"/>
                    <a:pt x="25037" y="19201"/>
                    <a:pt x="32711" y="19050"/>
                  </a:cubicBezTo>
                  <a:close/>
                </a:path>
              </a:pathLst>
            </a:custGeom>
            <a:grpFill/>
            <a:ln w="9525" cap="flat">
              <a:noFill/>
              <a:prstDash val="solid"/>
              <a:miter/>
            </a:ln>
          </p:spPr>
          <p:txBody>
            <a:bodyPr rtlCol="0" anchor="ctr">
              <a:noAutofit/>
            </a:bodyPr>
            <a:lstStyle/>
            <a:p>
              <a:endParaRPr lang="en-US"/>
            </a:p>
          </p:txBody>
        </p:sp>
        <p:sp>
          <p:nvSpPr>
            <p:cNvPr id="60" name="任意多边形: 形状 59">
              <a:extLst>
                <a:ext uri="{FF2B5EF4-FFF2-40B4-BE49-F238E27FC236}">
                  <a16:creationId xmlns:a16="http://schemas.microsoft.com/office/drawing/2014/main" id="{12A2AC58-37BD-3D95-9DCB-7846320BB0EC}"/>
                </a:ext>
              </a:extLst>
            </p:cNvPr>
            <p:cNvSpPr/>
            <p:nvPr/>
          </p:nvSpPr>
          <p:spPr>
            <a:xfrm>
              <a:off x="6055500" y="3464700"/>
              <a:ext cx="371475" cy="19050"/>
            </a:xfrm>
            <a:custGeom>
              <a:avLst/>
              <a:gdLst>
                <a:gd name="connsiteX0" fmla="*/ 0 w 371475"/>
                <a:gd name="connsiteY0" fmla="*/ 0 h 19050"/>
                <a:gd name="connsiteX1" fmla="*/ 371475 w 371475"/>
                <a:gd name="connsiteY1" fmla="*/ 0 h 19050"/>
                <a:gd name="connsiteX2" fmla="*/ 371475 w 371475"/>
                <a:gd name="connsiteY2" fmla="*/ 19050 h 19050"/>
                <a:gd name="connsiteX3" fmla="*/ 0 w 3714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71475" h="19050">
                  <a:moveTo>
                    <a:pt x="0" y="0"/>
                  </a:moveTo>
                  <a:lnTo>
                    <a:pt x="371475" y="0"/>
                  </a:lnTo>
                  <a:lnTo>
                    <a:pt x="371475" y="19050"/>
                  </a:lnTo>
                  <a:lnTo>
                    <a:pt x="0" y="19050"/>
                  </a:lnTo>
                  <a:close/>
                </a:path>
              </a:pathLst>
            </a:custGeom>
            <a:grpFill/>
            <a:ln w="9525" cap="flat">
              <a:noFill/>
              <a:prstDash val="solid"/>
              <a:miter/>
            </a:ln>
          </p:spPr>
          <p:txBody>
            <a:bodyPr rtlCol="0" anchor="ctr">
              <a:noAutofit/>
            </a:bodyPr>
            <a:lstStyle/>
            <a:p>
              <a:endParaRPr lang="en-US"/>
            </a:p>
          </p:txBody>
        </p:sp>
        <p:sp>
          <p:nvSpPr>
            <p:cNvPr id="62" name="任意多边形: 形状 61">
              <a:extLst>
                <a:ext uri="{FF2B5EF4-FFF2-40B4-BE49-F238E27FC236}">
                  <a16:creationId xmlns:a16="http://schemas.microsoft.com/office/drawing/2014/main" id="{427AAAC7-70F6-34D6-7FE0-C46D39128DDB}"/>
                </a:ext>
              </a:extLst>
            </p:cNvPr>
            <p:cNvSpPr/>
            <p:nvPr/>
          </p:nvSpPr>
          <p:spPr>
            <a:xfrm>
              <a:off x="6055500" y="3540900"/>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noAutofit/>
            </a:bodyPr>
            <a:lstStyle/>
            <a:p>
              <a:endParaRPr lang="en-US"/>
            </a:p>
          </p:txBody>
        </p:sp>
        <p:sp>
          <p:nvSpPr>
            <p:cNvPr id="64" name="任意多边形: 形状 63">
              <a:extLst>
                <a:ext uri="{FF2B5EF4-FFF2-40B4-BE49-F238E27FC236}">
                  <a16:creationId xmlns:a16="http://schemas.microsoft.com/office/drawing/2014/main" id="{34D1020A-268B-83CF-28F0-36C78C43ADB8}"/>
                </a:ext>
              </a:extLst>
            </p:cNvPr>
            <p:cNvSpPr/>
            <p:nvPr/>
          </p:nvSpPr>
          <p:spPr>
            <a:xfrm>
              <a:off x="6284100" y="3740925"/>
              <a:ext cx="152400" cy="19050"/>
            </a:xfrm>
            <a:custGeom>
              <a:avLst/>
              <a:gdLst>
                <a:gd name="connsiteX0" fmla="*/ 0 w 152400"/>
                <a:gd name="connsiteY0" fmla="*/ 0 h 19050"/>
                <a:gd name="connsiteX1" fmla="*/ 152400 w 152400"/>
                <a:gd name="connsiteY1" fmla="*/ 0 h 19050"/>
                <a:gd name="connsiteX2" fmla="*/ 152400 w 152400"/>
                <a:gd name="connsiteY2" fmla="*/ 19050 h 19050"/>
                <a:gd name="connsiteX3" fmla="*/ 0 w 1524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2400" h="19050">
                  <a:moveTo>
                    <a:pt x="0" y="0"/>
                  </a:moveTo>
                  <a:lnTo>
                    <a:pt x="152400" y="0"/>
                  </a:lnTo>
                  <a:lnTo>
                    <a:pt x="152400" y="19050"/>
                  </a:lnTo>
                  <a:lnTo>
                    <a:pt x="0" y="19050"/>
                  </a:lnTo>
                  <a:close/>
                </a:path>
              </a:pathLst>
            </a:custGeom>
            <a:grpFill/>
            <a:ln w="9525" cap="flat">
              <a:noFill/>
              <a:prstDash val="solid"/>
              <a:miter/>
            </a:ln>
          </p:spPr>
          <p:txBody>
            <a:bodyPr rtlCol="0" anchor="ctr">
              <a:noAutofit/>
            </a:bodyPr>
            <a:lstStyle/>
            <a:p>
              <a:endParaRPr lang="en-US"/>
            </a:p>
          </p:txBody>
        </p:sp>
        <p:sp>
          <p:nvSpPr>
            <p:cNvPr id="65" name="任意多边形: 形状 64">
              <a:extLst>
                <a:ext uri="{FF2B5EF4-FFF2-40B4-BE49-F238E27FC236}">
                  <a16:creationId xmlns:a16="http://schemas.microsoft.com/office/drawing/2014/main" id="{F5E9774B-F0A0-993C-087D-AB83B521872A}"/>
                </a:ext>
              </a:extLst>
            </p:cNvPr>
            <p:cNvSpPr/>
            <p:nvPr/>
          </p:nvSpPr>
          <p:spPr>
            <a:xfrm>
              <a:off x="6052251" y="3617099"/>
              <a:ext cx="199129" cy="268938"/>
            </a:xfrm>
            <a:custGeom>
              <a:avLst/>
              <a:gdLst>
                <a:gd name="connsiteX0" fmla="*/ 56017 w 199129"/>
                <a:gd name="connsiteY0" fmla="*/ 268939 h 268938"/>
                <a:gd name="connsiteX1" fmla="*/ 99546 w 199129"/>
                <a:gd name="connsiteY1" fmla="*/ 187024 h 268938"/>
                <a:gd name="connsiteX2" fmla="*/ 143075 w 199129"/>
                <a:gd name="connsiteY2" fmla="*/ 268939 h 268938"/>
                <a:gd name="connsiteX3" fmla="*/ 159934 w 199129"/>
                <a:gd name="connsiteY3" fmla="*/ 233001 h 268938"/>
                <a:gd name="connsiteX4" fmla="*/ 199130 w 199129"/>
                <a:gd name="connsiteY4" fmla="*/ 239125 h 268938"/>
                <a:gd name="connsiteX5" fmla="*/ 155753 w 199129"/>
                <a:gd name="connsiteY5" fmla="*/ 157334 h 268938"/>
                <a:gd name="connsiteX6" fmla="*/ 169516 w 199129"/>
                <a:gd name="connsiteY6" fmla="*/ 135065 h 268938"/>
                <a:gd name="connsiteX7" fmla="*/ 182718 w 199129"/>
                <a:gd name="connsiteY7" fmla="*/ 121920 h 268938"/>
                <a:gd name="connsiteX8" fmla="*/ 182718 w 199129"/>
                <a:gd name="connsiteY8" fmla="*/ 105032 h 268938"/>
                <a:gd name="connsiteX9" fmla="*/ 181489 w 199129"/>
                <a:gd name="connsiteY9" fmla="*/ 72190 h 268938"/>
                <a:gd name="connsiteX10" fmla="*/ 181489 w 199129"/>
                <a:gd name="connsiteY10" fmla="*/ 53464 h 268938"/>
                <a:gd name="connsiteX11" fmla="*/ 169516 w 199129"/>
                <a:gd name="connsiteY11" fmla="*/ 41491 h 268938"/>
                <a:gd name="connsiteX12" fmla="*/ 162763 w 199129"/>
                <a:gd name="connsiteY12" fmla="*/ 26137 h 268938"/>
                <a:gd name="connsiteX13" fmla="*/ 146475 w 199129"/>
                <a:gd name="connsiteY13" fmla="*/ 19355 h 268938"/>
                <a:gd name="connsiteX14" fmla="*/ 145275 w 199129"/>
                <a:gd name="connsiteY14" fmla="*/ 19355 h 268938"/>
                <a:gd name="connsiteX15" fmla="*/ 132074 w 199129"/>
                <a:gd name="connsiteY15" fmla="*/ 6163 h 268938"/>
                <a:gd name="connsiteX16" fmla="*/ 123501 w 199129"/>
                <a:gd name="connsiteY16" fmla="*/ 4544 h 268938"/>
                <a:gd name="connsiteX17" fmla="*/ 115176 w 199129"/>
                <a:gd name="connsiteY17" fmla="*/ 6163 h 268938"/>
                <a:gd name="connsiteX18" fmla="*/ 99546 w 199129"/>
                <a:gd name="connsiteY18" fmla="*/ 0 h 268938"/>
                <a:gd name="connsiteX19" fmla="*/ 82401 w 199129"/>
                <a:gd name="connsiteY19" fmla="*/ 7363 h 268938"/>
                <a:gd name="connsiteX20" fmla="*/ 72876 w 199129"/>
                <a:gd name="connsiteY20" fmla="*/ 5410 h 268938"/>
                <a:gd name="connsiteX21" fmla="*/ 63684 w 199129"/>
                <a:gd name="connsiteY21" fmla="*/ 7363 h 268938"/>
                <a:gd name="connsiteX22" fmla="*/ 51711 w 199129"/>
                <a:gd name="connsiteY22" fmla="*/ 19336 h 268938"/>
                <a:gd name="connsiteX23" fmla="*/ 36366 w 199129"/>
                <a:gd name="connsiteY23" fmla="*/ 26089 h 268938"/>
                <a:gd name="connsiteX24" fmla="*/ 29623 w 199129"/>
                <a:gd name="connsiteY24" fmla="*/ 43587 h 268938"/>
                <a:gd name="connsiteX25" fmla="*/ 16421 w 199129"/>
                <a:gd name="connsiteY25" fmla="*/ 56788 h 268938"/>
                <a:gd name="connsiteX26" fmla="*/ 16421 w 199129"/>
                <a:gd name="connsiteY26" fmla="*/ 73676 h 268938"/>
                <a:gd name="connsiteX27" fmla="*/ 10287 w 199129"/>
                <a:gd name="connsiteY27" fmla="*/ 89326 h 268938"/>
                <a:gd name="connsiteX28" fmla="*/ 17650 w 199129"/>
                <a:gd name="connsiteY28" fmla="*/ 106471 h 268938"/>
                <a:gd name="connsiteX29" fmla="*/ 17650 w 199129"/>
                <a:gd name="connsiteY29" fmla="*/ 125197 h 268938"/>
                <a:gd name="connsiteX30" fmla="*/ 29623 w 199129"/>
                <a:gd name="connsiteY30" fmla="*/ 137170 h 268938"/>
                <a:gd name="connsiteX31" fmla="*/ 36366 w 199129"/>
                <a:gd name="connsiteY31" fmla="*/ 152515 h 268938"/>
                <a:gd name="connsiteX32" fmla="*/ 43367 w 199129"/>
                <a:gd name="connsiteY32" fmla="*/ 157277 h 268938"/>
                <a:gd name="connsiteX33" fmla="*/ 0 w 199129"/>
                <a:gd name="connsiteY33" fmla="*/ 239049 h 268938"/>
                <a:gd name="connsiteX34" fmla="*/ 39205 w 199129"/>
                <a:gd name="connsiteY34" fmla="*/ 232925 h 268938"/>
                <a:gd name="connsiteX35" fmla="*/ 148752 w 199129"/>
                <a:gd name="connsiteY35" fmla="*/ 211979 h 268938"/>
                <a:gd name="connsiteX36" fmla="*/ 142008 w 199129"/>
                <a:gd name="connsiteY36" fmla="*/ 226362 h 268938"/>
                <a:gd name="connsiteX37" fmla="*/ 114005 w 199129"/>
                <a:gd name="connsiteY37" fmla="*/ 173670 h 268938"/>
                <a:gd name="connsiteX38" fmla="*/ 116729 w 199129"/>
                <a:gd name="connsiteY38" fmla="*/ 171288 h 268938"/>
                <a:gd name="connsiteX39" fmla="*/ 126254 w 199129"/>
                <a:gd name="connsiteY39" fmla="*/ 173251 h 268938"/>
                <a:gd name="connsiteX40" fmla="*/ 135455 w 199129"/>
                <a:gd name="connsiteY40" fmla="*/ 171288 h 268938"/>
                <a:gd name="connsiteX41" fmla="*/ 140113 w 199129"/>
                <a:gd name="connsiteY41" fmla="*/ 168488 h 268938"/>
                <a:gd name="connsiteX42" fmla="*/ 164478 w 199129"/>
                <a:gd name="connsiteY42" fmla="*/ 214427 h 268938"/>
                <a:gd name="connsiteX43" fmla="*/ 34976 w 199129"/>
                <a:gd name="connsiteY43" fmla="*/ 117434 h 268938"/>
                <a:gd name="connsiteX44" fmla="*/ 35157 w 199129"/>
                <a:gd name="connsiteY44" fmla="*/ 113910 h 268938"/>
                <a:gd name="connsiteX45" fmla="*/ 40310 w 199129"/>
                <a:gd name="connsiteY45" fmla="*/ 101661 h 268938"/>
                <a:gd name="connsiteX46" fmla="*/ 30604 w 199129"/>
                <a:gd name="connsiteY46" fmla="*/ 92593 h 268938"/>
                <a:gd name="connsiteX47" fmla="*/ 29289 w 199129"/>
                <a:gd name="connsiteY47" fmla="*/ 89326 h 268938"/>
                <a:gd name="connsiteX48" fmla="*/ 30842 w 199129"/>
                <a:gd name="connsiteY48" fmla="*/ 86068 h 268938"/>
                <a:gd name="connsiteX49" fmla="*/ 38462 w 199129"/>
                <a:gd name="connsiteY49" fmla="*/ 77210 h 268938"/>
                <a:gd name="connsiteX50" fmla="*/ 34014 w 199129"/>
                <a:gd name="connsiteY50" fmla="*/ 66418 h 268938"/>
                <a:gd name="connsiteX51" fmla="*/ 34204 w 199129"/>
                <a:gd name="connsiteY51" fmla="*/ 63561 h 268938"/>
                <a:gd name="connsiteX52" fmla="*/ 36185 w 199129"/>
                <a:gd name="connsiteY52" fmla="*/ 61456 h 268938"/>
                <a:gd name="connsiteX53" fmla="*/ 49292 w 199129"/>
                <a:gd name="connsiteY53" fmla="*/ 56626 h 268938"/>
                <a:gd name="connsiteX54" fmla="*/ 48625 w 199129"/>
                <a:gd name="connsiteY54" fmla="*/ 42672 h 268938"/>
                <a:gd name="connsiteX55" fmla="*/ 49825 w 199129"/>
                <a:gd name="connsiteY55" fmla="*/ 39548 h 268938"/>
                <a:gd name="connsiteX56" fmla="*/ 52749 w 199129"/>
                <a:gd name="connsiteY56" fmla="*/ 38348 h 268938"/>
                <a:gd name="connsiteX57" fmla="*/ 64741 w 199129"/>
                <a:gd name="connsiteY57" fmla="*/ 37681 h 268938"/>
                <a:gd name="connsiteX58" fmla="*/ 69313 w 199129"/>
                <a:gd name="connsiteY58" fmla="*/ 26585 h 268938"/>
                <a:gd name="connsiteX59" fmla="*/ 71485 w 199129"/>
                <a:gd name="connsiteY59" fmla="*/ 24680 h 268938"/>
                <a:gd name="connsiteX60" fmla="*/ 72857 w 199129"/>
                <a:gd name="connsiteY60" fmla="*/ 24403 h 268938"/>
                <a:gd name="connsiteX61" fmla="*/ 74990 w 199129"/>
                <a:gd name="connsiteY61" fmla="*/ 24870 h 268938"/>
                <a:gd name="connsiteX62" fmla="*/ 87249 w 199129"/>
                <a:gd name="connsiteY62" fmla="*/ 30023 h 268938"/>
                <a:gd name="connsiteX63" fmla="*/ 96317 w 199129"/>
                <a:gd name="connsiteY63" fmla="*/ 20308 h 268938"/>
                <a:gd name="connsiteX64" fmla="*/ 99546 w 199129"/>
                <a:gd name="connsiteY64" fmla="*/ 19050 h 268938"/>
                <a:gd name="connsiteX65" fmla="*/ 102794 w 199129"/>
                <a:gd name="connsiteY65" fmla="*/ 20603 h 268938"/>
                <a:gd name="connsiteX66" fmla="*/ 111662 w 199129"/>
                <a:gd name="connsiteY66" fmla="*/ 28223 h 268938"/>
                <a:gd name="connsiteX67" fmla="*/ 122453 w 199129"/>
                <a:gd name="connsiteY67" fmla="*/ 23775 h 268938"/>
                <a:gd name="connsiteX68" fmla="*/ 123520 w 199129"/>
                <a:gd name="connsiteY68" fmla="*/ 23594 h 268938"/>
                <a:gd name="connsiteX69" fmla="*/ 125292 w 199129"/>
                <a:gd name="connsiteY69" fmla="*/ 23956 h 268938"/>
                <a:gd name="connsiteX70" fmla="*/ 127397 w 199129"/>
                <a:gd name="connsiteY70" fmla="*/ 25946 h 268938"/>
                <a:gd name="connsiteX71" fmla="*/ 132521 w 199129"/>
                <a:gd name="connsiteY71" fmla="*/ 39043 h 268938"/>
                <a:gd name="connsiteX72" fmla="*/ 146475 w 199129"/>
                <a:gd name="connsiteY72" fmla="*/ 38376 h 268938"/>
                <a:gd name="connsiteX73" fmla="*/ 149333 w 199129"/>
                <a:gd name="connsiteY73" fmla="*/ 39586 h 268938"/>
                <a:gd name="connsiteX74" fmla="*/ 150533 w 199129"/>
                <a:gd name="connsiteY74" fmla="*/ 42520 h 268938"/>
                <a:gd name="connsiteX75" fmla="*/ 151200 w 199129"/>
                <a:gd name="connsiteY75" fmla="*/ 54502 h 268938"/>
                <a:gd name="connsiteX76" fmla="*/ 162306 w 199129"/>
                <a:gd name="connsiteY76" fmla="*/ 59074 h 268938"/>
                <a:gd name="connsiteX77" fmla="*/ 164154 w 199129"/>
                <a:gd name="connsiteY77" fmla="*/ 61246 h 268938"/>
                <a:gd name="connsiteX78" fmla="*/ 163973 w 199129"/>
                <a:gd name="connsiteY78" fmla="*/ 64770 h 268938"/>
                <a:gd name="connsiteX79" fmla="*/ 158810 w 199129"/>
                <a:gd name="connsiteY79" fmla="*/ 77019 h 268938"/>
                <a:gd name="connsiteX80" fmla="*/ 168526 w 199129"/>
                <a:gd name="connsiteY80" fmla="*/ 86087 h 268938"/>
                <a:gd name="connsiteX81" fmla="*/ 169840 w 199129"/>
                <a:gd name="connsiteY81" fmla="*/ 89345 h 268938"/>
                <a:gd name="connsiteX82" fmla="*/ 168754 w 199129"/>
                <a:gd name="connsiteY82" fmla="*/ 92088 h 268938"/>
                <a:gd name="connsiteX83" fmla="*/ 160515 w 199129"/>
                <a:gd name="connsiteY83" fmla="*/ 101013 h 268938"/>
                <a:gd name="connsiteX84" fmla="*/ 165135 w 199129"/>
                <a:gd name="connsiteY84" fmla="*/ 112262 h 268938"/>
                <a:gd name="connsiteX85" fmla="*/ 164954 w 199129"/>
                <a:gd name="connsiteY85" fmla="*/ 115119 h 268938"/>
                <a:gd name="connsiteX86" fmla="*/ 162973 w 199129"/>
                <a:gd name="connsiteY86" fmla="*/ 117224 h 268938"/>
                <a:gd name="connsiteX87" fmla="*/ 149866 w 199129"/>
                <a:gd name="connsiteY87" fmla="*/ 122054 h 268938"/>
                <a:gd name="connsiteX88" fmla="*/ 150524 w 199129"/>
                <a:gd name="connsiteY88" fmla="*/ 136008 h 268938"/>
                <a:gd name="connsiteX89" fmla="*/ 149333 w 199129"/>
                <a:gd name="connsiteY89" fmla="*/ 139122 h 268938"/>
                <a:gd name="connsiteX90" fmla="*/ 146399 w 199129"/>
                <a:gd name="connsiteY90" fmla="*/ 140332 h 268938"/>
                <a:gd name="connsiteX91" fmla="*/ 134417 w 199129"/>
                <a:gd name="connsiteY91" fmla="*/ 140989 h 268938"/>
                <a:gd name="connsiteX92" fmla="*/ 129845 w 199129"/>
                <a:gd name="connsiteY92" fmla="*/ 152095 h 268938"/>
                <a:gd name="connsiteX93" fmla="*/ 127673 w 199129"/>
                <a:gd name="connsiteY93" fmla="*/ 153953 h 268938"/>
                <a:gd name="connsiteX94" fmla="*/ 126292 w 199129"/>
                <a:gd name="connsiteY94" fmla="*/ 154229 h 268938"/>
                <a:gd name="connsiteX95" fmla="*/ 124158 w 199129"/>
                <a:gd name="connsiteY95" fmla="*/ 153762 h 268938"/>
                <a:gd name="connsiteX96" fmla="*/ 111833 w 199129"/>
                <a:gd name="connsiteY96" fmla="*/ 148590 h 268938"/>
                <a:gd name="connsiteX97" fmla="*/ 102765 w 199129"/>
                <a:gd name="connsiteY97" fmla="*/ 158315 h 268938"/>
                <a:gd name="connsiteX98" fmla="*/ 99508 w 199129"/>
                <a:gd name="connsiteY98" fmla="*/ 159630 h 268938"/>
                <a:gd name="connsiteX99" fmla="*/ 96250 w 199129"/>
                <a:gd name="connsiteY99" fmla="*/ 158077 h 268938"/>
                <a:gd name="connsiteX100" fmla="*/ 87392 w 199129"/>
                <a:gd name="connsiteY100" fmla="*/ 150457 h 268938"/>
                <a:gd name="connsiteX101" fmla="*/ 76600 w 199129"/>
                <a:gd name="connsiteY101" fmla="*/ 154905 h 268938"/>
                <a:gd name="connsiteX102" fmla="*/ 75533 w 199129"/>
                <a:gd name="connsiteY102" fmla="*/ 155077 h 268938"/>
                <a:gd name="connsiteX103" fmla="*/ 73762 w 199129"/>
                <a:gd name="connsiteY103" fmla="*/ 154715 h 268938"/>
                <a:gd name="connsiteX104" fmla="*/ 71657 w 199129"/>
                <a:gd name="connsiteY104" fmla="*/ 152734 h 268938"/>
                <a:gd name="connsiteX105" fmla="*/ 66532 w 199129"/>
                <a:gd name="connsiteY105" fmla="*/ 139637 h 268938"/>
                <a:gd name="connsiteX106" fmla="*/ 52578 w 199129"/>
                <a:gd name="connsiteY106" fmla="*/ 140294 h 268938"/>
                <a:gd name="connsiteX107" fmla="*/ 49721 w 199129"/>
                <a:gd name="connsiteY107" fmla="*/ 139094 h 268938"/>
                <a:gd name="connsiteX108" fmla="*/ 48511 w 199129"/>
                <a:gd name="connsiteY108" fmla="*/ 136160 h 268938"/>
                <a:gd name="connsiteX109" fmla="*/ 47854 w 199129"/>
                <a:gd name="connsiteY109" fmla="*/ 124178 h 268938"/>
                <a:gd name="connsiteX110" fmla="*/ 36747 w 199129"/>
                <a:gd name="connsiteY110" fmla="*/ 119606 h 268938"/>
                <a:gd name="connsiteX111" fmla="*/ 34976 w 199129"/>
                <a:gd name="connsiteY111" fmla="*/ 117434 h 268938"/>
                <a:gd name="connsiteX112" fmla="*/ 59446 w 199129"/>
                <a:gd name="connsiteY112" fmla="*/ 167640 h 268938"/>
                <a:gd name="connsiteX113" fmla="*/ 67066 w 199129"/>
                <a:gd name="connsiteY113" fmla="*/ 172479 h 268938"/>
                <a:gd name="connsiteX114" fmla="*/ 75638 w 199129"/>
                <a:gd name="connsiteY114" fmla="*/ 174089 h 268938"/>
                <a:gd name="connsiteX115" fmla="*/ 83963 w 199129"/>
                <a:gd name="connsiteY115" fmla="*/ 172479 h 268938"/>
                <a:gd name="connsiteX116" fmla="*/ 85258 w 199129"/>
                <a:gd name="connsiteY116" fmla="*/ 173431 h 268938"/>
                <a:gd name="connsiteX117" fmla="*/ 57140 w 199129"/>
                <a:gd name="connsiteY117" fmla="*/ 226314 h 268938"/>
                <a:gd name="connsiteX118" fmla="*/ 50397 w 199129"/>
                <a:gd name="connsiteY118" fmla="*/ 211932 h 268938"/>
                <a:gd name="connsiteX119" fmla="*/ 34681 w 199129"/>
                <a:gd name="connsiteY119" fmla="*/ 214379 h 26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99129" h="268938">
                  <a:moveTo>
                    <a:pt x="56017" y="268939"/>
                  </a:moveTo>
                  <a:lnTo>
                    <a:pt x="99546" y="187024"/>
                  </a:lnTo>
                  <a:lnTo>
                    <a:pt x="143075" y="268939"/>
                  </a:lnTo>
                  <a:lnTo>
                    <a:pt x="159934" y="233001"/>
                  </a:lnTo>
                  <a:lnTo>
                    <a:pt x="199130" y="239125"/>
                  </a:lnTo>
                  <a:lnTo>
                    <a:pt x="155753" y="157334"/>
                  </a:lnTo>
                  <a:cubicBezTo>
                    <a:pt x="164525" y="153496"/>
                    <a:pt x="170006" y="144628"/>
                    <a:pt x="169516" y="135065"/>
                  </a:cubicBezTo>
                  <a:cubicBezTo>
                    <a:pt x="175616" y="132806"/>
                    <a:pt x="180433" y="128010"/>
                    <a:pt x="182718" y="121920"/>
                  </a:cubicBezTo>
                  <a:cubicBezTo>
                    <a:pt x="184861" y="116495"/>
                    <a:pt x="184861" y="110458"/>
                    <a:pt x="182718" y="105032"/>
                  </a:cubicBezTo>
                  <a:cubicBezTo>
                    <a:pt x="191352" y="95588"/>
                    <a:pt x="190805" y="80963"/>
                    <a:pt x="181489" y="72190"/>
                  </a:cubicBezTo>
                  <a:cubicBezTo>
                    <a:pt x="184099" y="66221"/>
                    <a:pt x="184099" y="59433"/>
                    <a:pt x="181489" y="53464"/>
                  </a:cubicBezTo>
                  <a:cubicBezTo>
                    <a:pt x="179183" y="48084"/>
                    <a:pt x="174896" y="43797"/>
                    <a:pt x="169516" y="41491"/>
                  </a:cubicBezTo>
                  <a:cubicBezTo>
                    <a:pt x="169240" y="35714"/>
                    <a:pt x="166834" y="30245"/>
                    <a:pt x="162763" y="26137"/>
                  </a:cubicBezTo>
                  <a:cubicBezTo>
                    <a:pt x="158479" y="21760"/>
                    <a:pt x="152600" y="19312"/>
                    <a:pt x="146475" y="19355"/>
                  </a:cubicBezTo>
                  <a:cubicBezTo>
                    <a:pt x="146075" y="19355"/>
                    <a:pt x="145675" y="19355"/>
                    <a:pt x="145275" y="19355"/>
                  </a:cubicBezTo>
                  <a:cubicBezTo>
                    <a:pt x="143005" y="13246"/>
                    <a:pt x="138184" y="8430"/>
                    <a:pt x="132074" y="6163"/>
                  </a:cubicBezTo>
                  <a:cubicBezTo>
                    <a:pt x="129342" y="5095"/>
                    <a:pt x="126435" y="4547"/>
                    <a:pt x="123501" y="4544"/>
                  </a:cubicBezTo>
                  <a:cubicBezTo>
                    <a:pt x="120647" y="4536"/>
                    <a:pt x="117819" y="5087"/>
                    <a:pt x="115176" y="6163"/>
                  </a:cubicBezTo>
                  <a:cubicBezTo>
                    <a:pt x="110892" y="2271"/>
                    <a:pt x="105333" y="79"/>
                    <a:pt x="99546" y="0"/>
                  </a:cubicBezTo>
                  <a:cubicBezTo>
                    <a:pt x="93056" y="-30"/>
                    <a:pt x="86847" y="2636"/>
                    <a:pt x="82401" y="7363"/>
                  </a:cubicBezTo>
                  <a:cubicBezTo>
                    <a:pt x="79386" y="6090"/>
                    <a:pt x="76149" y="5426"/>
                    <a:pt x="72876" y="5410"/>
                  </a:cubicBezTo>
                  <a:cubicBezTo>
                    <a:pt x="69709" y="5406"/>
                    <a:pt x="66576" y="6071"/>
                    <a:pt x="63684" y="7363"/>
                  </a:cubicBezTo>
                  <a:cubicBezTo>
                    <a:pt x="58307" y="9675"/>
                    <a:pt x="54023" y="13960"/>
                    <a:pt x="51711" y="19336"/>
                  </a:cubicBezTo>
                  <a:cubicBezTo>
                    <a:pt x="45938" y="19615"/>
                    <a:pt x="40472" y="22020"/>
                    <a:pt x="36366" y="26089"/>
                  </a:cubicBezTo>
                  <a:cubicBezTo>
                    <a:pt x="31695" y="30673"/>
                    <a:pt x="29236" y="37053"/>
                    <a:pt x="29623" y="43587"/>
                  </a:cubicBezTo>
                  <a:cubicBezTo>
                    <a:pt x="23512" y="45857"/>
                    <a:pt x="18692" y="50677"/>
                    <a:pt x="16421" y="56788"/>
                  </a:cubicBezTo>
                  <a:cubicBezTo>
                    <a:pt x="14266" y="62211"/>
                    <a:pt x="14266" y="68254"/>
                    <a:pt x="16421" y="73676"/>
                  </a:cubicBezTo>
                  <a:cubicBezTo>
                    <a:pt x="12535" y="77969"/>
                    <a:pt x="10353" y="83535"/>
                    <a:pt x="10287" y="89326"/>
                  </a:cubicBezTo>
                  <a:cubicBezTo>
                    <a:pt x="10258" y="95814"/>
                    <a:pt x="12924" y="102024"/>
                    <a:pt x="17650" y="106471"/>
                  </a:cubicBezTo>
                  <a:cubicBezTo>
                    <a:pt x="15040" y="112440"/>
                    <a:pt x="15040" y="119228"/>
                    <a:pt x="17650" y="125197"/>
                  </a:cubicBezTo>
                  <a:cubicBezTo>
                    <a:pt x="19962" y="130574"/>
                    <a:pt x="24246" y="134858"/>
                    <a:pt x="29623" y="137170"/>
                  </a:cubicBezTo>
                  <a:cubicBezTo>
                    <a:pt x="29893" y="142943"/>
                    <a:pt x="32296" y="148411"/>
                    <a:pt x="36366" y="152515"/>
                  </a:cubicBezTo>
                  <a:cubicBezTo>
                    <a:pt x="38387" y="154521"/>
                    <a:pt x="40759" y="156135"/>
                    <a:pt x="43367" y="157277"/>
                  </a:cubicBezTo>
                  <a:lnTo>
                    <a:pt x="0" y="239049"/>
                  </a:lnTo>
                  <a:lnTo>
                    <a:pt x="39205" y="232925"/>
                  </a:lnTo>
                  <a:close/>
                  <a:moveTo>
                    <a:pt x="148752" y="211979"/>
                  </a:moveTo>
                  <a:lnTo>
                    <a:pt x="142008" y="226362"/>
                  </a:lnTo>
                  <a:lnTo>
                    <a:pt x="114005" y="173670"/>
                  </a:lnTo>
                  <a:cubicBezTo>
                    <a:pt x="114975" y="172950"/>
                    <a:pt x="115887" y="172154"/>
                    <a:pt x="116729" y="171288"/>
                  </a:cubicBezTo>
                  <a:cubicBezTo>
                    <a:pt x="119742" y="172570"/>
                    <a:pt x="122980" y="173238"/>
                    <a:pt x="126254" y="173251"/>
                  </a:cubicBezTo>
                  <a:cubicBezTo>
                    <a:pt x="129426" y="173258"/>
                    <a:pt x="132562" y="172589"/>
                    <a:pt x="135455" y="171288"/>
                  </a:cubicBezTo>
                  <a:cubicBezTo>
                    <a:pt x="137107" y="170531"/>
                    <a:pt x="138670" y="169592"/>
                    <a:pt x="140113" y="168488"/>
                  </a:cubicBezTo>
                  <a:lnTo>
                    <a:pt x="164478" y="214427"/>
                  </a:lnTo>
                  <a:close/>
                  <a:moveTo>
                    <a:pt x="34976" y="117434"/>
                  </a:moveTo>
                  <a:cubicBezTo>
                    <a:pt x="34568" y="116281"/>
                    <a:pt x="34634" y="115015"/>
                    <a:pt x="35157" y="113910"/>
                  </a:cubicBezTo>
                  <a:lnTo>
                    <a:pt x="40310" y="101661"/>
                  </a:lnTo>
                  <a:lnTo>
                    <a:pt x="30604" y="92593"/>
                  </a:lnTo>
                  <a:cubicBezTo>
                    <a:pt x="29729" y="91735"/>
                    <a:pt x="29252" y="90551"/>
                    <a:pt x="29289" y="89326"/>
                  </a:cubicBezTo>
                  <a:cubicBezTo>
                    <a:pt x="29360" y="88078"/>
                    <a:pt x="29917" y="86908"/>
                    <a:pt x="30842" y="86068"/>
                  </a:cubicBezTo>
                  <a:lnTo>
                    <a:pt x="38462" y="77210"/>
                  </a:lnTo>
                  <a:lnTo>
                    <a:pt x="34014" y="66418"/>
                  </a:lnTo>
                  <a:cubicBezTo>
                    <a:pt x="33738" y="65473"/>
                    <a:pt x="33805" y="64461"/>
                    <a:pt x="34204" y="63561"/>
                  </a:cubicBezTo>
                  <a:cubicBezTo>
                    <a:pt x="34515" y="62597"/>
                    <a:pt x="35242" y="61824"/>
                    <a:pt x="36185" y="61456"/>
                  </a:cubicBezTo>
                  <a:lnTo>
                    <a:pt x="49292" y="56626"/>
                  </a:lnTo>
                  <a:lnTo>
                    <a:pt x="48625" y="42672"/>
                  </a:lnTo>
                  <a:cubicBezTo>
                    <a:pt x="48505" y="41499"/>
                    <a:pt x="48951" y="40340"/>
                    <a:pt x="49825" y="39548"/>
                  </a:cubicBezTo>
                  <a:cubicBezTo>
                    <a:pt x="50615" y="38795"/>
                    <a:pt x="51659" y="38367"/>
                    <a:pt x="52749" y="38348"/>
                  </a:cubicBezTo>
                  <a:lnTo>
                    <a:pt x="64741" y="37681"/>
                  </a:lnTo>
                  <a:lnTo>
                    <a:pt x="69313" y="26585"/>
                  </a:lnTo>
                  <a:cubicBezTo>
                    <a:pt x="69780" y="25705"/>
                    <a:pt x="70553" y="25028"/>
                    <a:pt x="71485" y="24680"/>
                  </a:cubicBezTo>
                  <a:cubicBezTo>
                    <a:pt x="71917" y="24489"/>
                    <a:pt x="72385" y="24395"/>
                    <a:pt x="72857" y="24403"/>
                  </a:cubicBezTo>
                  <a:cubicBezTo>
                    <a:pt x="73592" y="24417"/>
                    <a:pt x="74317" y="24576"/>
                    <a:pt x="74990" y="24870"/>
                  </a:cubicBezTo>
                  <a:lnTo>
                    <a:pt x="87249" y="30023"/>
                  </a:lnTo>
                  <a:lnTo>
                    <a:pt x="96317" y="20308"/>
                  </a:lnTo>
                  <a:cubicBezTo>
                    <a:pt x="97173" y="19461"/>
                    <a:pt x="98342" y="19005"/>
                    <a:pt x="99546" y="19050"/>
                  </a:cubicBezTo>
                  <a:cubicBezTo>
                    <a:pt x="100790" y="19123"/>
                    <a:pt x="101956" y="19680"/>
                    <a:pt x="102794" y="20603"/>
                  </a:cubicBezTo>
                  <a:lnTo>
                    <a:pt x="111662" y="28223"/>
                  </a:lnTo>
                  <a:lnTo>
                    <a:pt x="122453" y="23775"/>
                  </a:lnTo>
                  <a:cubicBezTo>
                    <a:pt x="122793" y="23643"/>
                    <a:pt x="123156" y="23581"/>
                    <a:pt x="123520" y="23594"/>
                  </a:cubicBezTo>
                  <a:cubicBezTo>
                    <a:pt x="124128" y="23604"/>
                    <a:pt x="124729" y="23727"/>
                    <a:pt x="125292" y="23956"/>
                  </a:cubicBezTo>
                  <a:cubicBezTo>
                    <a:pt x="126257" y="24270"/>
                    <a:pt x="127029" y="25001"/>
                    <a:pt x="127397" y="25946"/>
                  </a:cubicBezTo>
                  <a:lnTo>
                    <a:pt x="132521" y="39043"/>
                  </a:lnTo>
                  <a:lnTo>
                    <a:pt x="146475" y="38376"/>
                  </a:lnTo>
                  <a:cubicBezTo>
                    <a:pt x="147562" y="38322"/>
                    <a:pt x="148616" y="38767"/>
                    <a:pt x="149333" y="39586"/>
                  </a:cubicBezTo>
                  <a:cubicBezTo>
                    <a:pt x="150091" y="40376"/>
                    <a:pt x="150521" y="41424"/>
                    <a:pt x="150533" y="42520"/>
                  </a:cubicBezTo>
                  <a:lnTo>
                    <a:pt x="151200" y="54502"/>
                  </a:lnTo>
                  <a:lnTo>
                    <a:pt x="162306" y="59074"/>
                  </a:lnTo>
                  <a:cubicBezTo>
                    <a:pt x="163159" y="59557"/>
                    <a:pt x="163814" y="60327"/>
                    <a:pt x="164154" y="61246"/>
                  </a:cubicBezTo>
                  <a:cubicBezTo>
                    <a:pt x="164562" y="62399"/>
                    <a:pt x="164496" y="63665"/>
                    <a:pt x="163973" y="64770"/>
                  </a:cubicBezTo>
                  <a:lnTo>
                    <a:pt x="158810" y="77019"/>
                  </a:lnTo>
                  <a:lnTo>
                    <a:pt x="168526" y="86087"/>
                  </a:lnTo>
                  <a:cubicBezTo>
                    <a:pt x="169401" y="86941"/>
                    <a:pt x="169878" y="88123"/>
                    <a:pt x="169840" y="89345"/>
                  </a:cubicBezTo>
                  <a:cubicBezTo>
                    <a:pt x="169825" y="90361"/>
                    <a:pt x="169439" y="91336"/>
                    <a:pt x="168754" y="92088"/>
                  </a:cubicBezTo>
                  <a:lnTo>
                    <a:pt x="160515" y="101013"/>
                  </a:lnTo>
                  <a:lnTo>
                    <a:pt x="165135" y="112262"/>
                  </a:lnTo>
                  <a:cubicBezTo>
                    <a:pt x="165421" y="113205"/>
                    <a:pt x="165356" y="114219"/>
                    <a:pt x="164954" y="115119"/>
                  </a:cubicBezTo>
                  <a:cubicBezTo>
                    <a:pt x="164641" y="116081"/>
                    <a:pt x="163914" y="116854"/>
                    <a:pt x="162973" y="117224"/>
                  </a:cubicBezTo>
                  <a:lnTo>
                    <a:pt x="149866" y="122054"/>
                  </a:lnTo>
                  <a:lnTo>
                    <a:pt x="150524" y="136008"/>
                  </a:lnTo>
                  <a:cubicBezTo>
                    <a:pt x="150654" y="137177"/>
                    <a:pt x="150210" y="138338"/>
                    <a:pt x="149333" y="139122"/>
                  </a:cubicBezTo>
                  <a:cubicBezTo>
                    <a:pt x="148541" y="139879"/>
                    <a:pt x="147495" y="140310"/>
                    <a:pt x="146399" y="140332"/>
                  </a:cubicBezTo>
                  <a:lnTo>
                    <a:pt x="134417" y="140989"/>
                  </a:lnTo>
                  <a:lnTo>
                    <a:pt x="129845" y="152095"/>
                  </a:lnTo>
                  <a:cubicBezTo>
                    <a:pt x="129366" y="152955"/>
                    <a:pt x="128596" y="153613"/>
                    <a:pt x="127673" y="153953"/>
                  </a:cubicBezTo>
                  <a:cubicBezTo>
                    <a:pt x="127237" y="154140"/>
                    <a:pt x="126766" y="154235"/>
                    <a:pt x="126292" y="154229"/>
                  </a:cubicBezTo>
                  <a:cubicBezTo>
                    <a:pt x="125557" y="154215"/>
                    <a:pt x="124832" y="154057"/>
                    <a:pt x="124158" y="153762"/>
                  </a:cubicBezTo>
                  <a:lnTo>
                    <a:pt x="111833" y="148590"/>
                  </a:lnTo>
                  <a:lnTo>
                    <a:pt x="102765" y="158315"/>
                  </a:lnTo>
                  <a:cubicBezTo>
                    <a:pt x="101910" y="159189"/>
                    <a:pt x="100730" y="159665"/>
                    <a:pt x="99508" y="159630"/>
                  </a:cubicBezTo>
                  <a:cubicBezTo>
                    <a:pt x="98260" y="159559"/>
                    <a:pt x="97090" y="159002"/>
                    <a:pt x="96250" y="158077"/>
                  </a:cubicBezTo>
                  <a:lnTo>
                    <a:pt x="87392" y="150457"/>
                  </a:lnTo>
                  <a:lnTo>
                    <a:pt x="76600" y="154905"/>
                  </a:lnTo>
                  <a:cubicBezTo>
                    <a:pt x="76259" y="155032"/>
                    <a:pt x="75897" y="155090"/>
                    <a:pt x="75533" y="155077"/>
                  </a:cubicBezTo>
                  <a:cubicBezTo>
                    <a:pt x="74925" y="155072"/>
                    <a:pt x="74324" y="154949"/>
                    <a:pt x="73762" y="154715"/>
                  </a:cubicBezTo>
                  <a:cubicBezTo>
                    <a:pt x="72796" y="154407"/>
                    <a:pt x="72021" y="153679"/>
                    <a:pt x="71657" y="152734"/>
                  </a:cubicBezTo>
                  <a:lnTo>
                    <a:pt x="66532" y="139637"/>
                  </a:lnTo>
                  <a:lnTo>
                    <a:pt x="52578" y="140294"/>
                  </a:lnTo>
                  <a:cubicBezTo>
                    <a:pt x="51492" y="140352"/>
                    <a:pt x="50439" y="139910"/>
                    <a:pt x="49721" y="139094"/>
                  </a:cubicBezTo>
                  <a:cubicBezTo>
                    <a:pt x="48962" y="138303"/>
                    <a:pt x="48531" y="137256"/>
                    <a:pt x="48511" y="136160"/>
                  </a:cubicBezTo>
                  <a:lnTo>
                    <a:pt x="47854" y="124178"/>
                  </a:lnTo>
                  <a:lnTo>
                    <a:pt x="36747" y="119606"/>
                  </a:lnTo>
                  <a:cubicBezTo>
                    <a:pt x="35921" y="119112"/>
                    <a:pt x="35293" y="118344"/>
                    <a:pt x="34976" y="117434"/>
                  </a:cubicBezTo>
                  <a:close/>
                  <a:moveTo>
                    <a:pt x="59446" y="167640"/>
                  </a:moveTo>
                  <a:cubicBezTo>
                    <a:pt x="61637" y="169745"/>
                    <a:pt x="64228" y="171391"/>
                    <a:pt x="67066" y="172479"/>
                  </a:cubicBezTo>
                  <a:cubicBezTo>
                    <a:pt x="69798" y="173542"/>
                    <a:pt x="72705" y="174088"/>
                    <a:pt x="75638" y="174089"/>
                  </a:cubicBezTo>
                  <a:cubicBezTo>
                    <a:pt x="78492" y="174101"/>
                    <a:pt x="81320" y="173554"/>
                    <a:pt x="83963" y="172479"/>
                  </a:cubicBezTo>
                  <a:cubicBezTo>
                    <a:pt x="84372" y="172831"/>
                    <a:pt x="84830" y="173117"/>
                    <a:pt x="85258" y="173431"/>
                  </a:cubicBezTo>
                  <a:lnTo>
                    <a:pt x="57140" y="226314"/>
                  </a:lnTo>
                  <a:lnTo>
                    <a:pt x="50397" y="211932"/>
                  </a:lnTo>
                  <a:lnTo>
                    <a:pt x="34681" y="214379"/>
                  </a:lnTo>
                  <a:close/>
                </a:path>
              </a:pathLst>
            </a:custGeom>
            <a:grpFill/>
            <a:ln w="9525" cap="flat">
              <a:noFill/>
              <a:prstDash val="solid"/>
              <a:miter/>
            </a:ln>
          </p:spPr>
          <p:txBody>
            <a:bodyPr rtlCol="0" anchor="ctr">
              <a:noAutofit/>
            </a:bodyPr>
            <a:lstStyle/>
            <a:p>
              <a:endParaRPr lang="en-US"/>
            </a:p>
          </p:txBody>
        </p:sp>
        <p:sp>
          <p:nvSpPr>
            <p:cNvPr id="66" name="任意多边形: 形状 65">
              <a:extLst>
                <a:ext uri="{FF2B5EF4-FFF2-40B4-BE49-F238E27FC236}">
                  <a16:creationId xmlns:a16="http://schemas.microsoft.com/office/drawing/2014/main" id="{AF246A0B-CBE5-4B75-295A-D507016EC20F}"/>
                </a:ext>
              </a:extLst>
            </p:cNvPr>
            <p:cNvSpPr/>
            <p:nvPr/>
          </p:nvSpPr>
          <p:spPr>
            <a:xfrm>
              <a:off x="6098705" y="3653314"/>
              <a:ext cx="106222" cy="106222"/>
            </a:xfrm>
            <a:custGeom>
              <a:avLst/>
              <a:gdLst>
                <a:gd name="connsiteX0" fmla="*/ 53092 w 106222"/>
                <a:gd name="connsiteY0" fmla="*/ 106223 h 106222"/>
                <a:gd name="connsiteX1" fmla="*/ 106223 w 106222"/>
                <a:gd name="connsiteY1" fmla="*/ 53130 h 106222"/>
                <a:gd name="connsiteX2" fmla="*/ 53130 w 106222"/>
                <a:gd name="connsiteY2" fmla="*/ 0 h 106222"/>
                <a:gd name="connsiteX3" fmla="*/ 0 w 106222"/>
                <a:gd name="connsiteY3" fmla="*/ 53092 h 106222"/>
                <a:gd name="connsiteX4" fmla="*/ 0 w 106222"/>
                <a:gd name="connsiteY4" fmla="*/ 53111 h 106222"/>
                <a:gd name="connsiteX5" fmla="*/ 53092 w 106222"/>
                <a:gd name="connsiteY5" fmla="*/ 106223 h 106222"/>
                <a:gd name="connsiteX6" fmla="*/ 53092 w 106222"/>
                <a:gd name="connsiteY6" fmla="*/ 19060 h 106222"/>
                <a:gd name="connsiteX7" fmla="*/ 87173 w 106222"/>
                <a:gd name="connsiteY7" fmla="*/ 53102 h 106222"/>
                <a:gd name="connsiteX8" fmla="*/ 53130 w 106222"/>
                <a:gd name="connsiteY8" fmla="*/ 87182 h 106222"/>
                <a:gd name="connsiteX9" fmla="*/ 19050 w 106222"/>
                <a:gd name="connsiteY9" fmla="*/ 53140 h 106222"/>
                <a:gd name="connsiteX10" fmla="*/ 19050 w 106222"/>
                <a:gd name="connsiteY10" fmla="*/ 53111 h 106222"/>
                <a:gd name="connsiteX11" fmla="*/ 53092 w 106222"/>
                <a:gd name="connsiteY11" fmla="*/ 19031 h 1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222" h="106222">
                  <a:moveTo>
                    <a:pt x="53092" y="106223"/>
                  </a:moveTo>
                  <a:cubicBezTo>
                    <a:pt x="82425" y="106233"/>
                    <a:pt x="106212" y="82463"/>
                    <a:pt x="106223" y="53130"/>
                  </a:cubicBezTo>
                  <a:cubicBezTo>
                    <a:pt x="106233" y="23798"/>
                    <a:pt x="82463" y="11"/>
                    <a:pt x="53130" y="0"/>
                  </a:cubicBezTo>
                  <a:cubicBezTo>
                    <a:pt x="23798" y="-10"/>
                    <a:pt x="11" y="23760"/>
                    <a:pt x="0" y="53092"/>
                  </a:cubicBezTo>
                  <a:cubicBezTo>
                    <a:pt x="0" y="53099"/>
                    <a:pt x="0" y="53105"/>
                    <a:pt x="0" y="53111"/>
                  </a:cubicBezTo>
                  <a:cubicBezTo>
                    <a:pt x="6" y="82434"/>
                    <a:pt x="23770" y="106207"/>
                    <a:pt x="53092" y="106223"/>
                  </a:cubicBezTo>
                  <a:close/>
                  <a:moveTo>
                    <a:pt x="53092" y="19060"/>
                  </a:moveTo>
                  <a:cubicBezTo>
                    <a:pt x="71904" y="19049"/>
                    <a:pt x="87162" y="34290"/>
                    <a:pt x="87173" y="53102"/>
                  </a:cubicBezTo>
                  <a:cubicBezTo>
                    <a:pt x="87183" y="71914"/>
                    <a:pt x="71942" y="87172"/>
                    <a:pt x="53130" y="87182"/>
                  </a:cubicBezTo>
                  <a:cubicBezTo>
                    <a:pt x="34319" y="87193"/>
                    <a:pt x="19061" y="71952"/>
                    <a:pt x="19050" y="53140"/>
                  </a:cubicBezTo>
                  <a:cubicBezTo>
                    <a:pt x="19050" y="53130"/>
                    <a:pt x="19050" y="53121"/>
                    <a:pt x="19050" y="53111"/>
                  </a:cubicBezTo>
                  <a:cubicBezTo>
                    <a:pt x="19055" y="34306"/>
                    <a:pt x="34287" y="19058"/>
                    <a:pt x="53092" y="19031"/>
                  </a:cubicBezTo>
                  <a:close/>
                </a:path>
              </a:pathLst>
            </a:custGeom>
            <a:grpFill/>
            <a:ln w="9525" cap="flat">
              <a:noFill/>
              <a:prstDash val="solid"/>
              <a:miter/>
            </a:ln>
          </p:spPr>
          <p:txBody>
            <a:bodyPr rtlCol="0" anchor="ctr">
              <a:noAutofit/>
            </a:bodyPr>
            <a:lstStyle/>
            <a:p>
              <a:endParaRPr lang="en-US"/>
            </a:p>
          </p:txBody>
        </p:sp>
        <p:sp>
          <p:nvSpPr>
            <p:cNvPr id="67" name="任意多边形: 形状 66">
              <a:extLst>
                <a:ext uri="{FF2B5EF4-FFF2-40B4-BE49-F238E27FC236}">
                  <a16:creationId xmlns:a16="http://schemas.microsoft.com/office/drawing/2014/main" id="{2388BD00-3D55-196B-86D9-772E0B9516D7}"/>
                </a:ext>
              </a:extLst>
            </p:cNvPr>
            <p:cNvSpPr/>
            <p:nvPr/>
          </p:nvSpPr>
          <p:spPr>
            <a:xfrm>
              <a:off x="5960250" y="3197799"/>
              <a:ext cx="571500" cy="762200"/>
            </a:xfrm>
            <a:custGeom>
              <a:avLst/>
              <a:gdLst>
                <a:gd name="connsiteX0" fmla="*/ 571500 w 571500"/>
                <a:gd name="connsiteY0" fmla="*/ 104775 h 762200"/>
                <a:gd name="connsiteX1" fmla="*/ 533400 w 571500"/>
                <a:gd name="connsiteY1" fmla="*/ 66675 h 762200"/>
                <a:gd name="connsiteX2" fmla="*/ 390525 w 571500"/>
                <a:gd name="connsiteY2" fmla="*/ 66675 h 762200"/>
                <a:gd name="connsiteX3" fmla="*/ 390525 w 571500"/>
                <a:gd name="connsiteY3" fmla="*/ 47625 h 762200"/>
                <a:gd name="connsiteX4" fmla="*/ 342900 w 571500"/>
                <a:gd name="connsiteY4" fmla="*/ 0 h 762200"/>
                <a:gd name="connsiteX5" fmla="*/ 228600 w 571500"/>
                <a:gd name="connsiteY5" fmla="*/ 0 h 762200"/>
                <a:gd name="connsiteX6" fmla="*/ 180975 w 571500"/>
                <a:gd name="connsiteY6" fmla="*/ 47625 h 762200"/>
                <a:gd name="connsiteX7" fmla="*/ 180975 w 571500"/>
                <a:gd name="connsiteY7" fmla="*/ 66675 h 762200"/>
                <a:gd name="connsiteX8" fmla="*/ 38100 w 571500"/>
                <a:gd name="connsiteY8" fmla="*/ 66675 h 762200"/>
                <a:gd name="connsiteX9" fmla="*/ 0 w 571500"/>
                <a:gd name="connsiteY9" fmla="*/ 104775 h 762200"/>
                <a:gd name="connsiteX10" fmla="*/ 0 w 571500"/>
                <a:gd name="connsiteY10" fmla="*/ 724100 h 762200"/>
                <a:gd name="connsiteX11" fmla="*/ 38100 w 571500"/>
                <a:gd name="connsiteY11" fmla="*/ 762200 h 762200"/>
                <a:gd name="connsiteX12" fmla="*/ 533400 w 571500"/>
                <a:gd name="connsiteY12" fmla="*/ 762200 h 762200"/>
                <a:gd name="connsiteX13" fmla="*/ 571500 w 571500"/>
                <a:gd name="connsiteY13" fmla="*/ 724100 h 762200"/>
                <a:gd name="connsiteX14" fmla="*/ 161925 w 571500"/>
                <a:gd name="connsiteY14" fmla="*/ 85725 h 762200"/>
                <a:gd name="connsiteX15" fmla="*/ 200025 w 571500"/>
                <a:gd name="connsiteY15" fmla="*/ 85725 h 762200"/>
                <a:gd name="connsiteX16" fmla="*/ 200025 w 571500"/>
                <a:gd name="connsiteY16" fmla="*/ 47625 h 762200"/>
                <a:gd name="connsiteX17" fmla="*/ 228600 w 571500"/>
                <a:gd name="connsiteY17" fmla="*/ 19050 h 762200"/>
                <a:gd name="connsiteX18" fmla="*/ 342900 w 571500"/>
                <a:gd name="connsiteY18" fmla="*/ 19050 h 762200"/>
                <a:gd name="connsiteX19" fmla="*/ 371475 w 571500"/>
                <a:gd name="connsiteY19" fmla="*/ 47625 h 762200"/>
                <a:gd name="connsiteX20" fmla="*/ 371475 w 571500"/>
                <a:gd name="connsiteY20" fmla="*/ 85725 h 762200"/>
                <a:gd name="connsiteX21" fmla="*/ 409575 w 571500"/>
                <a:gd name="connsiteY21" fmla="*/ 85725 h 762200"/>
                <a:gd name="connsiteX22" fmla="*/ 409575 w 571500"/>
                <a:gd name="connsiteY22" fmla="*/ 162125 h 762200"/>
                <a:gd name="connsiteX23" fmla="*/ 161925 w 571500"/>
                <a:gd name="connsiteY23" fmla="*/ 162125 h 762200"/>
                <a:gd name="connsiteX24" fmla="*/ 533400 w 571500"/>
                <a:gd name="connsiteY24" fmla="*/ 743150 h 762200"/>
                <a:gd name="connsiteX25" fmla="*/ 38100 w 571500"/>
                <a:gd name="connsiteY25" fmla="*/ 743150 h 762200"/>
                <a:gd name="connsiteX26" fmla="*/ 19050 w 571500"/>
                <a:gd name="connsiteY26" fmla="*/ 724100 h 762200"/>
                <a:gd name="connsiteX27" fmla="*/ 19050 w 571500"/>
                <a:gd name="connsiteY27" fmla="*/ 104775 h 762200"/>
                <a:gd name="connsiteX28" fmla="*/ 38100 w 571500"/>
                <a:gd name="connsiteY28" fmla="*/ 85725 h 762200"/>
                <a:gd name="connsiteX29" fmla="*/ 142875 w 571500"/>
                <a:gd name="connsiteY29" fmla="*/ 85725 h 762200"/>
                <a:gd name="connsiteX30" fmla="*/ 142875 w 571500"/>
                <a:gd name="connsiteY30" fmla="*/ 181175 h 762200"/>
                <a:gd name="connsiteX31" fmla="*/ 428625 w 571500"/>
                <a:gd name="connsiteY31" fmla="*/ 181175 h 762200"/>
                <a:gd name="connsiteX32" fmla="*/ 428625 w 571500"/>
                <a:gd name="connsiteY32" fmla="*/ 85725 h 762200"/>
                <a:gd name="connsiteX33" fmla="*/ 533400 w 571500"/>
                <a:gd name="connsiteY33" fmla="*/ 85725 h 762200"/>
                <a:gd name="connsiteX34" fmla="*/ 552450 w 571500"/>
                <a:gd name="connsiteY34" fmla="*/ 104775 h 762200"/>
                <a:gd name="connsiteX35" fmla="*/ 552450 w 571500"/>
                <a:gd name="connsiteY35" fmla="*/ 724100 h 762200"/>
                <a:gd name="connsiteX36" fmla="*/ 533400 w 571500"/>
                <a:gd name="connsiteY36" fmla="*/ 743150 h 7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1500" h="762200">
                  <a:moveTo>
                    <a:pt x="571500" y="104775"/>
                  </a:moveTo>
                  <a:cubicBezTo>
                    <a:pt x="571500" y="83733"/>
                    <a:pt x="554442" y="66675"/>
                    <a:pt x="533400" y="66675"/>
                  </a:cubicBezTo>
                  <a:lnTo>
                    <a:pt x="390525" y="66675"/>
                  </a:lnTo>
                  <a:lnTo>
                    <a:pt x="390525" y="47625"/>
                  </a:lnTo>
                  <a:cubicBezTo>
                    <a:pt x="390488" y="21338"/>
                    <a:pt x="369187" y="37"/>
                    <a:pt x="342900" y="0"/>
                  </a:cubicBezTo>
                  <a:lnTo>
                    <a:pt x="228600" y="0"/>
                  </a:lnTo>
                  <a:cubicBezTo>
                    <a:pt x="202310" y="32"/>
                    <a:pt x="181006" y="21335"/>
                    <a:pt x="180975" y="47625"/>
                  </a:cubicBezTo>
                  <a:lnTo>
                    <a:pt x="180975" y="66675"/>
                  </a:lnTo>
                  <a:lnTo>
                    <a:pt x="38100" y="66675"/>
                  </a:lnTo>
                  <a:cubicBezTo>
                    <a:pt x="17069" y="66702"/>
                    <a:pt x="27" y="83744"/>
                    <a:pt x="0" y="104775"/>
                  </a:cubicBezTo>
                  <a:lnTo>
                    <a:pt x="0" y="724100"/>
                  </a:lnTo>
                  <a:cubicBezTo>
                    <a:pt x="0" y="745142"/>
                    <a:pt x="17058" y="762200"/>
                    <a:pt x="38100" y="762200"/>
                  </a:cubicBezTo>
                  <a:lnTo>
                    <a:pt x="533400" y="762200"/>
                  </a:lnTo>
                  <a:cubicBezTo>
                    <a:pt x="554442" y="762200"/>
                    <a:pt x="571500" y="745142"/>
                    <a:pt x="571500" y="724100"/>
                  </a:cubicBezTo>
                  <a:close/>
                  <a:moveTo>
                    <a:pt x="161925" y="85725"/>
                  </a:moveTo>
                  <a:lnTo>
                    <a:pt x="200025" y="85725"/>
                  </a:lnTo>
                  <a:lnTo>
                    <a:pt x="200025" y="47625"/>
                  </a:lnTo>
                  <a:cubicBezTo>
                    <a:pt x="200025" y="31843"/>
                    <a:pt x="212818" y="19050"/>
                    <a:pt x="228600" y="19050"/>
                  </a:cubicBezTo>
                  <a:lnTo>
                    <a:pt x="342900" y="19050"/>
                  </a:lnTo>
                  <a:cubicBezTo>
                    <a:pt x="358682" y="19050"/>
                    <a:pt x="371475" y="31843"/>
                    <a:pt x="371475" y="47625"/>
                  </a:cubicBezTo>
                  <a:lnTo>
                    <a:pt x="371475" y="85725"/>
                  </a:lnTo>
                  <a:lnTo>
                    <a:pt x="409575" y="85725"/>
                  </a:lnTo>
                  <a:lnTo>
                    <a:pt x="409575" y="162125"/>
                  </a:lnTo>
                  <a:lnTo>
                    <a:pt x="161925" y="162125"/>
                  </a:lnTo>
                  <a:close/>
                  <a:moveTo>
                    <a:pt x="533400" y="743150"/>
                  </a:moveTo>
                  <a:lnTo>
                    <a:pt x="38100" y="743150"/>
                  </a:lnTo>
                  <a:cubicBezTo>
                    <a:pt x="27579" y="743150"/>
                    <a:pt x="19050" y="734621"/>
                    <a:pt x="19050" y="724100"/>
                  </a:cubicBezTo>
                  <a:lnTo>
                    <a:pt x="19050" y="104775"/>
                  </a:lnTo>
                  <a:cubicBezTo>
                    <a:pt x="19050" y="94254"/>
                    <a:pt x="27579" y="85725"/>
                    <a:pt x="38100" y="85725"/>
                  </a:cubicBezTo>
                  <a:lnTo>
                    <a:pt x="142875" y="85725"/>
                  </a:lnTo>
                  <a:lnTo>
                    <a:pt x="142875" y="181175"/>
                  </a:lnTo>
                  <a:lnTo>
                    <a:pt x="428625" y="181175"/>
                  </a:lnTo>
                  <a:lnTo>
                    <a:pt x="428625" y="85725"/>
                  </a:lnTo>
                  <a:lnTo>
                    <a:pt x="533400" y="85725"/>
                  </a:lnTo>
                  <a:cubicBezTo>
                    <a:pt x="543921" y="85725"/>
                    <a:pt x="552450" y="94254"/>
                    <a:pt x="552450" y="104775"/>
                  </a:cubicBezTo>
                  <a:lnTo>
                    <a:pt x="552450" y="724100"/>
                  </a:lnTo>
                  <a:cubicBezTo>
                    <a:pt x="552450" y="734621"/>
                    <a:pt x="543921" y="743150"/>
                    <a:pt x="533400" y="743150"/>
                  </a:cubicBezTo>
                  <a:close/>
                </a:path>
              </a:pathLst>
            </a:custGeom>
            <a:grpFill/>
            <a:ln w="9525" cap="flat">
              <a:noFill/>
              <a:prstDash val="solid"/>
              <a:miter/>
            </a:ln>
          </p:spPr>
          <p:txBody>
            <a:bodyPr rtlCol="0" anchor="ctr">
              <a:noAutofit/>
            </a:bodyPr>
            <a:lstStyle/>
            <a:p>
              <a:endParaRPr lang="en-US"/>
            </a:p>
          </p:txBody>
        </p:sp>
      </p:grpSp>
      <p:sp>
        <p:nvSpPr>
          <p:cNvPr id="83" name="文本框 82">
            <a:extLst>
              <a:ext uri="{FF2B5EF4-FFF2-40B4-BE49-F238E27FC236}">
                <a16:creationId xmlns:a16="http://schemas.microsoft.com/office/drawing/2014/main" id="{1780F1E3-E276-28E1-28AE-03C84C7CEEBA}"/>
              </a:ext>
            </a:extLst>
          </p:cNvPr>
          <p:cNvSpPr txBox="1"/>
          <p:nvPr/>
        </p:nvSpPr>
        <p:spPr>
          <a:xfrm>
            <a:off x="3894667" y="4732533"/>
            <a:ext cx="1641475" cy="492443"/>
          </a:xfrm>
          <a:prstGeom prst="rect">
            <a:avLst/>
          </a:prstGeom>
          <a:noFill/>
        </p:spPr>
        <p:txBody>
          <a:bodyPr wrap="none" lIns="0" tIns="0" rIns="0" bIns="0" rtlCol="0" anchor="t">
            <a:noAutofit/>
          </a:bodyPr>
          <a:lstStyle/>
          <a:p>
            <a:r>
              <a:rPr lang="zh-CN" altLang="en-US" sz="3200" dirty="0">
                <a:solidFill>
                  <a:schemeClr val="tx2"/>
                </a:solidFill>
                <a:ea typeface="+mj-ea"/>
              </a:rPr>
              <a:t>完成情况</a:t>
            </a:r>
          </a:p>
        </p:txBody>
      </p:sp>
      <p:sp>
        <p:nvSpPr>
          <p:cNvPr id="84" name="文本框 83">
            <a:extLst>
              <a:ext uri="{FF2B5EF4-FFF2-40B4-BE49-F238E27FC236}">
                <a16:creationId xmlns:a16="http://schemas.microsoft.com/office/drawing/2014/main" id="{34A3EC24-6F72-9305-9521-01269EA9E7B6}"/>
              </a:ext>
            </a:extLst>
          </p:cNvPr>
          <p:cNvSpPr txBox="1"/>
          <p:nvPr/>
        </p:nvSpPr>
        <p:spPr>
          <a:xfrm>
            <a:off x="3894667" y="5298351"/>
            <a:ext cx="1641475" cy="184666"/>
          </a:xfrm>
          <a:prstGeom prst="rect">
            <a:avLst/>
          </a:prstGeom>
          <a:noFill/>
        </p:spPr>
        <p:txBody>
          <a:bodyPr wrap="square" lIns="0" tIns="0" rIns="0" bIns="0" rtlCol="0" anchor="t">
            <a:noAutofit/>
          </a:bodyPr>
          <a:lstStyle/>
          <a:p>
            <a:pPr algn="dist"/>
            <a:r>
              <a:rPr lang="en-US" sz="1200" dirty="0">
                <a:solidFill>
                  <a:schemeClr val="tx2">
                    <a:lumMod val="40000"/>
                    <a:lumOff val="60000"/>
                  </a:schemeClr>
                </a:solidFill>
                <a:ea typeface="+mj-ea"/>
              </a:rPr>
              <a:t>COMPLETION</a:t>
            </a:r>
          </a:p>
        </p:txBody>
      </p:sp>
      <p:sp>
        <p:nvSpPr>
          <p:cNvPr id="85" name="椭圆 84">
            <a:extLst>
              <a:ext uri="{FF2B5EF4-FFF2-40B4-BE49-F238E27FC236}">
                <a16:creationId xmlns:a16="http://schemas.microsoft.com/office/drawing/2014/main" id="{5686BC35-08DC-63A2-C0FB-C708C1237D50}"/>
              </a:ext>
            </a:extLst>
          </p:cNvPr>
          <p:cNvSpPr/>
          <p:nvPr/>
        </p:nvSpPr>
        <p:spPr>
          <a:xfrm>
            <a:off x="4042304" y="3041298"/>
            <a:ext cx="1346200" cy="1346200"/>
          </a:xfrm>
          <a:prstGeom prst="ellipse">
            <a:avLst/>
          </a:prstGeom>
          <a:no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9" name="任意多边形: 形状 38">
            <a:extLst>
              <a:ext uri="{FF2B5EF4-FFF2-40B4-BE49-F238E27FC236}">
                <a16:creationId xmlns:a16="http://schemas.microsoft.com/office/drawing/2014/main" id="{2045D812-8AE8-CA17-3FEF-7C355E839912}"/>
              </a:ext>
            </a:extLst>
          </p:cNvPr>
          <p:cNvSpPr/>
          <p:nvPr/>
        </p:nvSpPr>
        <p:spPr>
          <a:xfrm>
            <a:off x="4409228" y="3408222"/>
            <a:ext cx="612082" cy="612352"/>
          </a:xfrm>
          <a:custGeom>
            <a:avLst/>
            <a:gdLst>
              <a:gd name="connsiteX0" fmla="*/ 647414 w 647414"/>
              <a:gd name="connsiteY0" fmla="*/ 628650 h 647700"/>
              <a:gd name="connsiteX1" fmla="*/ 19050 w 647414"/>
              <a:gd name="connsiteY1" fmla="*/ 628650 h 647700"/>
              <a:gd name="connsiteX2" fmla="*/ 19050 w 647414"/>
              <a:gd name="connsiteY2" fmla="*/ 0 h 647700"/>
              <a:gd name="connsiteX3" fmla="*/ 0 w 647414"/>
              <a:gd name="connsiteY3" fmla="*/ 0 h 647700"/>
              <a:gd name="connsiteX4" fmla="*/ 0 w 647414"/>
              <a:gd name="connsiteY4" fmla="*/ 647700 h 647700"/>
              <a:gd name="connsiteX5" fmla="*/ 647414 w 647414"/>
              <a:gd name="connsiteY5" fmla="*/ 647700 h 647700"/>
              <a:gd name="connsiteX6" fmla="*/ 647414 w 647414"/>
              <a:gd name="connsiteY6" fmla="*/ 6286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414" h="647700">
                <a:moveTo>
                  <a:pt x="647414" y="628650"/>
                </a:moveTo>
                <a:lnTo>
                  <a:pt x="19050" y="628650"/>
                </a:lnTo>
                <a:lnTo>
                  <a:pt x="19050" y="0"/>
                </a:lnTo>
                <a:lnTo>
                  <a:pt x="0" y="0"/>
                </a:lnTo>
                <a:lnTo>
                  <a:pt x="0" y="647700"/>
                </a:lnTo>
                <a:lnTo>
                  <a:pt x="647414" y="647700"/>
                </a:lnTo>
                <a:lnTo>
                  <a:pt x="647414" y="62865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44" name="任意多边形: 形状 43">
            <a:extLst>
              <a:ext uri="{FF2B5EF4-FFF2-40B4-BE49-F238E27FC236}">
                <a16:creationId xmlns:a16="http://schemas.microsoft.com/office/drawing/2014/main" id="{743B9C40-F4A7-C174-4029-AC94AE38312B}"/>
              </a:ext>
            </a:extLst>
          </p:cNvPr>
          <p:cNvSpPr/>
          <p:nvPr/>
        </p:nvSpPr>
        <p:spPr>
          <a:xfrm>
            <a:off x="4877497" y="3408222"/>
            <a:ext cx="144083" cy="540311"/>
          </a:xfrm>
          <a:custGeom>
            <a:avLst/>
            <a:gdLst>
              <a:gd name="connsiteX0" fmla="*/ 152400 w 152400"/>
              <a:gd name="connsiteY0" fmla="*/ 0 h 571500"/>
              <a:gd name="connsiteX1" fmla="*/ 0 w 152400"/>
              <a:gd name="connsiteY1" fmla="*/ 0 h 571500"/>
              <a:gd name="connsiteX2" fmla="*/ 0 w 152400"/>
              <a:gd name="connsiteY2" fmla="*/ 571500 h 571500"/>
              <a:gd name="connsiteX3" fmla="*/ 152400 w 152400"/>
              <a:gd name="connsiteY3" fmla="*/ 571500 h 571500"/>
              <a:gd name="connsiteX4" fmla="*/ 133350 w 152400"/>
              <a:gd name="connsiteY4" fmla="*/ 552450 h 571500"/>
              <a:gd name="connsiteX5" fmla="*/ 19050 w 152400"/>
              <a:gd name="connsiteY5" fmla="*/ 552450 h 571500"/>
              <a:gd name="connsiteX6" fmla="*/ 19050 w 152400"/>
              <a:gd name="connsiteY6" fmla="*/ 19050 h 571500"/>
              <a:gd name="connsiteX7" fmla="*/ 133350 w 152400"/>
              <a:gd name="connsiteY7" fmla="*/ 190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571500">
                <a:moveTo>
                  <a:pt x="152400" y="0"/>
                </a:moveTo>
                <a:lnTo>
                  <a:pt x="0" y="0"/>
                </a:lnTo>
                <a:lnTo>
                  <a:pt x="0" y="571500"/>
                </a:lnTo>
                <a:lnTo>
                  <a:pt x="152400" y="571500"/>
                </a:lnTo>
                <a:close/>
                <a:moveTo>
                  <a:pt x="133350" y="552450"/>
                </a:moveTo>
                <a:lnTo>
                  <a:pt x="19050" y="552450"/>
                </a:lnTo>
                <a:lnTo>
                  <a:pt x="19050" y="19050"/>
                </a:lnTo>
                <a:lnTo>
                  <a:pt x="133350" y="1905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49" name="任意多边形: 形状 48">
            <a:extLst>
              <a:ext uri="{FF2B5EF4-FFF2-40B4-BE49-F238E27FC236}">
                <a16:creationId xmlns:a16="http://schemas.microsoft.com/office/drawing/2014/main" id="{9320DB58-C61C-EFED-76F1-A3F407C3CC2E}"/>
              </a:ext>
            </a:extLst>
          </p:cNvPr>
          <p:cNvSpPr/>
          <p:nvPr/>
        </p:nvSpPr>
        <p:spPr>
          <a:xfrm>
            <a:off x="4679383" y="3606336"/>
            <a:ext cx="144083" cy="342197"/>
          </a:xfrm>
          <a:custGeom>
            <a:avLst/>
            <a:gdLst>
              <a:gd name="connsiteX0" fmla="*/ 0 w 152400"/>
              <a:gd name="connsiteY0" fmla="*/ 361950 h 361950"/>
              <a:gd name="connsiteX1" fmla="*/ 152400 w 152400"/>
              <a:gd name="connsiteY1" fmla="*/ 361950 h 361950"/>
              <a:gd name="connsiteX2" fmla="*/ 152400 w 152400"/>
              <a:gd name="connsiteY2" fmla="*/ 0 h 361950"/>
              <a:gd name="connsiteX3" fmla="*/ 0 w 152400"/>
              <a:gd name="connsiteY3" fmla="*/ 0 h 361950"/>
              <a:gd name="connsiteX4" fmla="*/ 19050 w 152400"/>
              <a:gd name="connsiteY4" fmla="*/ 19050 h 361950"/>
              <a:gd name="connsiteX5" fmla="*/ 133350 w 152400"/>
              <a:gd name="connsiteY5" fmla="*/ 19050 h 361950"/>
              <a:gd name="connsiteX6" fmla="*/ 133350 w 152400"/>
              <a:gd name="connsiteY6" fmla="*/ 342900 h 361950"/>
              <a:gd name="connsiteX7" fmla="*/ 19050 w 152400"/>
              <a:gd name="connsiteY7" fmla="*/ 3429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361950">
                <a:moveTo>
                  <a:pt x="0" y="361950"/>
                </a:moveTo>
                <a:lnTo>
                  <a:pt x="152400" y="361950"/>
                </a:lnTo>
                <a:lnTo>
                  <a:pt x="152400" y="0"/>
                </a:lnTo>
                <a:lnTo>
                  <a:pt x="0" y="0"/>
                </a:lnTo>
                <a:close/>
                <a:moveTo>
                  <a:pt x="19050" y="19050"/>
                </a:moveTo>
                <a:lnTo>
                  <a:pt x="133350" y="19050"/>
                </a:lnTo>
                <a:lnTo>
                  <a:pt x="133350" y="342900"/>
                </a:lnTo>
                <a:lnTo>
                  <a:pt x="19050" y="34290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54" name="任意多边形: 形状 53">
            <a:extLst>
              <a:ext uri="{FF2B5EF4-FFF2-40B4-BE49-F238E27FC236}">
                <a16:creationId xmlns:a16="http://schemas.microsoft.com/office/drawing/2014/main" id="{3A0D0A7A-916D-AE24-CFFA-37EA1F19E1CA}"/>
              </a:ext>
            </a:extLst>
          </p:cNvPr>
          <p:cNvSpPr/>
          <p:nvPr/>
        </p:nvSpPr>
        <p:spPr>
          <a:xfrm>
            <a:off x="4481269" y="3768429"/>
            <a:ext cx="144083" cy="180104"/>
          </a:xfrm>
          <a:custGeom>
            <a:avLst/>
            <a:gdLst>
              <a:gd name="connsiteX0" fmla="*/ 0 w 152400"/>
              <a:gd name="connsiteY0" fmla="*/ 190500 h 190500"/>
              <a:gd name="connsiteX1" fmla="*/ 152400 w 152400"/>
              <a:gd name="connsiteY1" fmla="*/ 190500 h 190500"/>
              <a:gd name="connsiteX2" fmla="*/ 152400 w 152400"/>
              <a:gd name="connsiteY2" fmla="*/ 0 h 190500"/>
              <a:gd name="connsiteX3" fmla="*/ 0 w 152400"/>
              <a:gd name="connsiteY3" fmla="*/ 0 h 190500"/>
              <a:gd name="connsiteX4" fmla="*/ 19050 w 152400"/>
              <a:gd name="connsiteY4" fmla="*/ 19050 h 190500"/>
              <a:gd name="connsiteX5" fmla="*/ 133350 w 152400"/>
              <a:gd name="connsiteY5" fmla="*/ 19050 h 190500"/>
              <a:gd name="connsiteX6" fmla="*/ 133350 w 152400"/>
              <a:gd name="connsiteY6" fmla="*/ 171450 h 190500"/>
              <a:gd name="connsiteX7" fmla="*/ 19050 w 152400"/>
              <a:gd name="connsiteY7" fmla="*/ 1714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190500">
                <a:moveTo>
                  <a:pt x="0" y="190500"/>
                </a:moveTo>
                <a:lnTo>
                  <a:pt x="152400" y="190500"/>
                </a:lnTo>
                <a:lnTo>
                  <a:pt x="152400" y="0"/>
                </a:lnTo>
                <a:lnTo>
                  <a:pt x="0" y="0"/>
                </a:lnTo>
                <a:close/>
                <a:moveTo>
                  <a:pt x="19050" y="19050"/>
                </a:moveTo>
                <a:lnTo>
                  <a:pt x="133350" y="19050"/>
                </a:lnTo>
                <a:lnTo>
                  <a:pt x="133350" y="171450"/>
                </a:lnTo>
                <a:lnTo>
                  <a:pt x="19050" y="17145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55" name="任意多边形: 形状 54">
            <a:extLst>
              <a:ext uri="{FF2B5EF4-FFF2-40B4-BE49-F238E27FC236}">
                <a16:creationId xmlns:a16="http://schemas.microsoft.com/office/drawing/2014/main" id="{2286AD4C-5DE4-DCA1-E42E-D25682C99C54}"/>
              </a:ext>
            </a:extLst>
          </p:cNvPr>
          <p:cNvSpPr/>
          <p:nvPr/>
        </p:nvSpPr>
        <p:spPr>
          <a:xfrm>
            <a:off x="4474902" y="3408222"/>
            <a:ext cx="294559" cy="294532"/>
          </a:xfrm>
          <a:custGeom>
            <a:avLst/>
            <a:gdLst>
              <a:gd name="connsiteX0" fmla="*/ 13468 w 311562"/>
              <a:gd name="connsiteY0" fmla="*/ 311534 h 311534"/>
              <a:gd name="connsiteX1" fmla="*/ 292351 w 311562"/>
              <a:gd name="connsiteY1" fmla="*/ 32652 h 311534"/>
              <a:gd name="connsiteX2" fmla="*/ 292485 w 311562"/>
              <a:gd name="connsiteY2" fmla="*/ 32653 h 311534"/>
              <a:gd name="connsiteX3" fmla="*/ 292513 w 311562"/>
              <a:gd name="connsiteY3" fmla="*/ 32718 h 311534"/>
              <a:gd name="connsiteX4" fmla="*/ 292513 w 311562"/>
              <a:gd name="connsiteY4" fmla="*/ 123825 h 311534"/>
              <a:gd name="connsiteX5" fmla="*/ 311563 w 311562"/>
              <a:gd name="connsiteY5" fmla="*/ 123825 h 311534"/>
              <a:gd name="connsiteX6" fmla="*/ 311563 w 311562"/>
              <a:gd name="connsiteY6" fmla="*/ 0 h 311534"/>
              <a:gd name="connsiteX7" fmla="*/ 187995 w 311562"/>
              <a:gd name="connsiteY7" fmla="*/ 0 h 311534"/>
              <a:gd name="connsiteX8" fmla="*/ 187995 w 311562"/>
              <a:gd name="connsiteY8" fmla="*/ 19050 h 311534"/>
              <a:gd name="connsiteX9" fmla="*/ 278787 w 311562"/>
              <a:gd name="connsiteY9" fmla="*/ 19050 h 311534"/>
              <a:gd name="connsiteX10" fmla="*/ 278882 w 311562"/>
              <a:gd name="connsiteY10" fmla="*/ 19146 h 311534"/>
              <a:gd name="connsiteX11" fmla="*/ 278854 w 311562"/>
              <a:gd name="connsiteY11" fmla="*/ 19212 h 311534"/>
              <a:gd name="connsiteX12" fmla="*/ 0 w 311562"/>
              <a:gd name="connsiteY12" fmla="*/ 298066 h 31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562" h="311534">
                <a:moveTo>
                  <a:pt x="13468" y="311534"/>
                </a:moveTo>
                <a:lnTo>
                  <a:pt x="292351" y="32652"/>
                </a:lnTo>
                <a:cubicBezTo>
                  <a:pt x="292388" y="32615"/>
                  <a:pt x="292449" y="32616"/>
                  <a:pt x="292485" y="32653"/>
                </a:cubicBezTo>
                <a:cubicBezTo>
                  <a:pt x="292502" y="32671"/>
                  <a:pt x="292513" y="32694"/>
                  <a:pt x="292513" y="32718"/>
                </a:cubicBezTo>
                <a:lnTo>
                  <a:pt x="292513" y="123825"/>
                </a:lnTo>
                <a:lnTo>
                  <a:pt x="311563" y="123825"/>
                </a:lnTo>
                <a:lnTo>
                  <a:pt x="311563" y="0"/>
                </a:lnTo>
                <a:lnTo>
                  <a:pt x="187995" y="0"/>
                </a:lnTo>
                <a:lnTo>
                  <a:pt x="187995" y="19050"/>
                </a:lnTo>
                <a:lnTo>
                  <a:pt x="278787" y="19050"/>
                </a:lnTo>
                <a:cubicBezTo>
                  <a:pt x="278840" y="19051"/>
                  <a:pt x="278882" y="19094"/>
                  <a:pt x="278882" y="19146"/>
                </a:cubicBezTo>
                <a:cubicBezTo>
                  <a:pt x="278881" y="19171"/>
                  <a:pt x="278871" y="19195"/>
                  <a:pt x="278854" y="19212"/>
                </a:cubicBezTo>
                <a:lnTo>
                  <a:pt x="0" y="298066"/>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102" name="文本框 101">
            <a:extLst>
              <a:ext uri="{FF2B5EF4-FFF2-40B4-BE49-F238E27FC236}">
                <a16:creationId xmlns:a16="http://schemas.microsoft.com/office/drawing/2014/main" id="{FE34A97B-3011-A47F-8D33-A3174E9E7E8B}"/>
              </a:ext>
            </a:extLst>
          </p:cNvPr>
          <p:cNvSpPr txBox="1"/>
          <p:nvPr/>
        </p:nvSpPr>
        <p:spPr>
          <a:xfrm>
            <a:off x="6652683" y="4732533"/>
            <a:ext cx="1641475" cy="492443"/>
          </a:xfrm>
          <a:prstGeom prst="rect">
            <a:avLst/>
          </a:prstGeom>
          <a:noFill/>
        </p:spPr>
        <p:txBody>
          <a:bodyPr wrap="none" lIns="0" tIns="0" rIns="0" bIns="0" rtlCol="0" anchor="t">
            <a:noAutofit/>
          </a:bodyPr>
          <a:lstStyle/>
          <a:p>
            <a:r>
              <a:rPr lang="zh-CN" altLang="en-US" sz="3200" dirty="0">
                <a:solidFill>
                  <a:schemeClr val="tx2"/>
                </a:solidFill>
                <a:ea typeface="+mj-ea"/>
              </a:rPr>
              <a:t>经验总结</a:t>
            </a:r>
          </a:p>
        </p:txBody>
      </p:sp>
      <p:sp>
        <p:nvSpPr>
          <p:cNvPr id="103" name="文本框 102">
            <a:extLst>
              <a:ext uri="{FF2B5EF4-FFF2-40B4-BE49-F238E27FC236}">
                <a16:creationId xmlns:a16="http://schemas.microsoft.com/office/drawing/2014/main" id="{C17EDB82-E1B5-1F9E-39A0-6699FD3A120E}"/>
              </a:ext>
            </a:extLst>
          </p:cNvPr>
          <p:cNvSpPr txBox="1"/>
          <p:nvPr/>
        </p:nvSpPr>
        <p:spPr>
          <a:xfrm>
            <a:off x="6652683" y="5298351"/>
            <a:ext cx="1641475" cy="184666"/>
          </a:xfrm>
          <a:prstGeom prst="rect">
            <a:avLst/>
          </a:prstGeom>
          <a:noFill/>
        </p:spPr>
        <p:txBody>
          <a:bodyPr wrap="square" lIns="0" tIns="0" rIns="0" bIns="0" rtlCol="0" anchor="t">
            <a:noAutofit/>
          </a:bodyPr>
          <a:lstStyle/>
          <a:p>
            <a:pPr algn="dist"/>
            <a:r>
              <a:rPr lang="en-US" sz="1200" dirty="0">
                <a:solidFill>
                  <a:schemeClr val="tx2">
                    <a:lumMod val="40000"/>
                    <a:lumOff val="60000"/>
                  </a:schemeClr>
                </a:solidFill>
                <a:ea typeface="+mj-ea"/>
              </a:rPr>
              <a:t>SUMMARIZE</a:t>
            </a:r>
          </a:p>
        </p:txBody>
      </p:sp>
      <p:sp>
        <p:nvSpPr>
          <p:cNvPr id="104" name="椭圆 103">
            <a:extLst>
              <a:ext uri="{FF2B5EF4-FFF2-40B4-BE49-F238E27FC236}">
                <a16:creationId xmlns:a16="http://schemas.microsoft.com/office/drawing/2014/main" id="{0B737FB7-C9D8-8C9F-F523-E9B2A9F2129D}"/>
              </a:ext>
            </a:extLst>
          </p:cNvPr>
          <p:cNvSpPr/>
          <p:nvPr/>
        </p:nvSpPr>
        <p:spPr>
          <a:xfrm>
            <a:off x="6800320" y="3041298"/>
            <a:ext cx="1346200" cy="1346200"/>
          </a:xfrm>
          <a:prstGeom prst="ellipse">
            <a:avLst/>
          </a:prstGeom>
          <a:no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9" name="任意多边形: 形状 68">
            <a:extLst>
              <a:ext uri="{FF2B5EF4-FFF2-40B4-BE49-F238E27FC236}">
                <a16:creationId xmlns:a16="http://schemas.microsoft.com/office/drawing/2014/main" id="{5E40B68F-C3B6-3B05-B066-C5105F23ECA7}"/>
              </a:ext>
            </a:extLst>
          </p:cNvPr>
          <p:cNvSpPr/>
          <p:nvPr/>
        </p:nvSpPr>
        <p:spPr>
          <a:xfrm>
            <a:off x="7120995" y="3366736"/>
            <a:ext cx="704850" cy="695325"/>
          </a:xfrm>
          <a:custGeom>
            <a:avLst/>
            <a:gdLst>
              <a:gd name="connsiteX0" fmla="*/ 9525 w 704850"/>
              <a:gd name="connsiteY0" fmla="*/ 457200 h 695325"/>
              <a:gd name="connsiteX1" fmla="*/ 0 w 704850"/>
              <a:gd name="connsiteY1" fmla="*/ 466725 h 695325"/>
              <a:gd name="connsiteX2" fmla="*/ 9525 w 704850"/>
              <a:gd name="connsiteY2" fmla="*/ 476250 h 695325"/>
              <a:gd name="connsiteX3" fmla="*/ 329432 w 704850"/>
              <a:gd name="connsiteY3" fmla="*/ 476250 h 695325"/>
              <a:gd name="connsiteX4" fmla="*/ 159953 w 704850"/>
              <a:gd name="connsiteY4" fmla="*/ 645728 h 695325"/>
              <a:gd name="connsiteX5" fmla="*/ 160188 w 704850"/>
              <a:gd name="connsiteY5" fmla="*/ 659197 h 695325"/>
              <a:gd name="connsiteX6" fmla="*/ 173422 w 704850"/>
              <a:gd name="connsiteY6" fmla="*/ 659197 h 695325"/>
              <a:gd name="connsiteX7" fmla="*/ 342738 w 704850"/>
              <a:gd name="connsiteY7" fmla="*/ 489880 h 695325"/>
              <a:gd name="connsiteX8" fmla="*/ 342872 w 704850"/>
              <a:gd name="connsiteY8" fmla="*/ 489881 h 695325"/>
              <a:gd name="connsiteX9" fmla="*/ 342900 w 704850"/>
              <a:gd name="connsiteY9" fmla="*/ 489947 h 695325"/>
              <a:gd name="connsiteX10" fmla="*/ 342900 w 704850"/>
              <a:gd name="connsiteY10" fmla="*/ 685800 h 695325"/>
              <a:gd name="connsiteX11" fmla="*/ 352425 w 704850"/>
              <a:gd name="connsiteY11" fmla="*/ 695325 h 695325"/>
              <a:gd name="connsiteX12" fmla="*/ 361950 w 704850"/>
              <a:gd name="connsiteY12" fmla="*/ 685800 h 695325"/>
              <a:gd name="connsiteX13" fmla="*/ 361950 w 704850"/>
              <a:gd name="connsiteY13" fmla="*/ 489947 h 695325"/>
              <a:gd name="connsiteX14" fmla="*/ 362046 w 704850"/>
              <a:gd name="connsiteY14" fmla="*/ 489853 h 695325"/>
              <a:gd name="connsiteX15" fmla="*/ 362112 w 704850"/>
              <a:gd name="connsiteY15" fmla="*/ 489880 h 695325"/>
              <a:gd name="connsiteX16" fmla="*/ 531428 w 704850"/>
              <a:gd name="connsiteY16" fmla="*/ 659197 h 695325"/>
              <a:gd name="connsiteX17" fmla="*/ 544897 w 704850"/>
              <a:gd name="connsiteY17" fmla="*/ 658962 h 695325"/>
              <a:gd name="connsiteX18" fmla="*/ 544897 w 704850"/>
              <a:gd name="connsiteY18" fmla="*/ 645728 h 695325"/>
              <a:gd name="connsiteX19" fmla="*/ 375418 w 704850"/>
              <a:gd name="connsiteY19" fmla="*/ 476250 h 695325"/>
              <a:gd name="connsiteX20" fmla="*/ 695325 w 704850"/>
              <a:gd name="connsiteY20" fmla="*/ 476250 h 695325"/>
              <a:gd name="connsiteX21" fmla="*/ 704850 w 704850"/>
              <a:gd name="connsiteY21" fmla="*/ 466725 h 695325"/>
              <a:gd name="connsiteX22" fmla="*/ 695325 w 704850"/>
              <a:gd name="connsiteY22" fmla="*/ 457200 h 695325"/>
              <a:gd name="connsiteX23" fmla="*/ 657225 w 704850"/>
              <a:gd name="connsiteY23" fmla="*/ 457200 h 695325"/>
              <a:gd name="connsiteX24" fmla="*/ 657225 w 704850"/>
              <a:gd name="connsiteY24" fmla="*/ 66675 h 695325"/>
              <a:gd name="connsiteX25" fmla="*/ 695325 w 704850"/>
              <a:gd name="connsiteY25" fmla="*/ 66675 h 695325"/>
              <a:gd name="connsiteX26" fmla="*/ 704850 w 704850"/>
              <a:gd name="connsiteY26" fmla="*/ 57150 h 695325"/>
              <a:gd name="connsiteX27" fmla="*/ 695325 w 704850"/>
              <a:gd name="connsiteY27" fmla="*/ 47625 h 695325"/>
              <a:gd name="connsiteX28" fmla="*/ 361950 w 704850"/>
              <a:gd name="connsiteY28" fmla="*/ 47625 h 695325"/>
              <a:gd name="connsiteX29" fmla="*/ 361950 w 704850"/>
              <a:gd name="connsiteY29" fmla="*/ 9525 h 695325"/>
              <a:gd name="connsiteX30" fmla="*/ 352425 w 704850"/>
              <a:gd name="connsiteY30" fmla="*/ 0 h 695325"/>
              <a:gd name="connsiteX31" fmla="*/ 342900 w 704850"/>
              <a:gd name="connsiteY31" fmla="*/ 9525 h 695325"/>
              <a:gd name="connsiteX32" fmla="*/ 342900 w 704850"/>
              <a:gd name="connsiteY32" fmla="*/ 47625 h 695325"/>
              <a:gd name="connsiteX33" fmla="*/ 9525 w 704850"/>
              <a:gd name="connsiteY33" fmla="*/ 47625 h 695325"/>
              <a:gd name="connsiteX34" fmla="*/ 0 w 704850"/>
              <a:gd name="connsiteY34" fmla="*/ 57150 h 695325"/>
              <a:gd name="connsiteX35" fmla="*/ 9525 w 704850"/>
              <a:gd name="connsiteY35" fmla="*/ 66675 h 695325"/>
              <a:gd name="connsiteX36" fmla="*/ 47625 w 704850"/>
              <a:gd name="connsiteY36" fmla="*/ 66675 h 695325"/>
              <a:gd name="connsiteX37" fmla="*/ 47625 w 704850"/>
              <a:gd name="connsiteY37" fmla="*/ 457200 h 695325"/>
              <a:gd name="connsiteX38" fmla="*/ 66675 w 704850"/>
              <a:gd name="connsiteY38" fmla="*/ 66675 h 695325"/>
              <a:gd name="connsiteX39" fmla="*/ 638175 w 704850"/>
              <a:gd name="connsiteY39" fmla="*/ 66675 h 695325"/>
              <a:gd name="connsiteX40" fmla="*/ 638175 w 704850"/>
              <a:gd name="connsiteY40" fmla="*/ 457200 h 695325"/>
              <a:gd name="connsiteX41" fmla="*/ 66675 w 704850"/>
              <a:gd name="connsiteY41" fmla="*/ 45720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4850" h="695325">
                <a:moveTo>
                  <a:pt x="9525" y="457200"/>
                </a:moveTo>
                <a:cubicBezTo>
                  <a:pt x="4264" y="457200"/>
                  <a:pt x="0" y="461464"/>
                  <a:pt x="0" y="466725"/>
                </a:cubicBezTo>
                <a:cubicBezTo>
                  <a:pt x="0" y="471986"/>
                  <a:pt x="4264" y="476250"/>
                  <a:pt x="9525" y="476250"/>
                </a:cubicBezTo>
                <a:lnTo>
                  <a:pt x="329432" y="476250"/>
                </a:lnTo>
                <a:lnTo>
                  <a:pt x="159953" y="645728"/>
                </a:lnTo>
                <a:cubicBezTo>
                  <a:pt x="156299" y="649513"/>
                  <a:pt x="156403" y="655542"/>
                  <a:pt x="160188" y="659197"/>
                </a:cubicBezTo>
                <a:cubicBezTo>
                  <a:pt x="163879" y="662762"/>
                  <a:pt x="169731" y="662762"/>
                  <a:pt x="173422" y="659197"/>
                </a:cubicBezTo>
                <a:lnTo>
                  <a:pt x="342738" y="489880"/>
                </a:lnTo>
                <a:cubicBezTo>
                  <a:pt x="342775" y="489843"/>
                  <a:pt x="342836" y="489844"/>
                  <a:pt x="342872" y="489881"/>
                </a:cubicBezTo>
                <a:cubicBezTo>
                  <a:pt x="342890" y="489899"/>
                  <a:pt x="342900" y="489922"/>
                  <a:pt x="342900" y="489947"/>
                </a:cubicBezTo>
                <a:lnTo>
                  <a:pt x="342900" y="685800"/>
                </a:lnTo>
                <a:cubicBezTo>
                  <a:pt x="342900" y="691061"/>
                  <a:pt x="347164" y="695325"/>
                  <a:pt x="352425" y="695325"/>
                </a:cubicBezTo>
                <a:cubicBezTo>
                  <a:pt x="357686" y="695325"/>
                  <a:pt x="361950" y="691061"/>
                  <a:pt x="361950" y="685800"/>
                </a:cubicBezTo>
                <a:lnTo>
                  <a:pt x="361950" y="489947"/>
                </a:lnTo>
                <a:cubicBezTo>
                  <a:pt x="361951" y="489895"/>
                  <a:pt x="361994" y="489853"/>
                  <a:pt x="362046" y="489853"/>
                </a:cubicBezTo>
                <a:cubicBezTo>
                  <a:pt x="362071" y="489854"/>
                  <a:pt x="362095" y="489863"/>
                  <a:pt x="362112" y="489880"/>
                </a:cubicBezTo>
                <a:lnTo>
                  <a:pt x="531428" y="659197"/>
                </a:lnTo>
                <a:cubicBezTo>
                  <a:pt x="535213" y="662851"/>
                  <a:pt x="541242" y="662747"/>
                  <a:pt x="544897" y="658962"/>
                </a:cubicBezTo>
                <a:cubicBezTo>
                  <a:pt x="548462" y="655271"/>
                  <a:pt x="548462" y="649419"/>
                  <a:pt x="544897" y="645728"/>
                </a:cubicBezTo>
                <a:lnTo>
                  <a:pt x="375418" y="476250"/>
                </a:lnTo>
                <a:lnTo>
                  <a:pt x="695325" y="476250"/>
                </a:lnTo>
                <a:cubicBezTo>
                  <a:pt x="700586" y="476250"/>
                  <a:pt x="704850" y="471986"/>
                  <a:pt x="704850" y="466725"/>
                </a:cubicBezTo>
                <a:cubicBezTo>
                  <a:pt x="704850" y="461464"/>
                  <a:pt x="700586" y="457200"/>
                  <a:pt x="695325" y="457200"/>
                </a:cubicBezTo>
                <a:lnTo>
                  <a:pt x="657225" y="457200"/>
                </a:lnTo>
                <a:lnTo>
                  <a:pt x="657225" y="66675"/>
                </a:lnTo>
                <a:lnTo>
                  <a:pt x="695325" y="66675"/>
                </a:lnTo>
                <a:cubicBezTo>
                  <a:pt x="700586" y="66675"/>
                  <a:pt x="704850" y="62411"/>
                  <a:pt x="704850" y="57150"/>
                </a:cubicBezTo>
                <a:cubicBezTo>
                  <a:pt x="704850" y="51889"/>
                  <a:pt x="700586" y="47625"/>
                  <a:pt x="695325" y="47625"/>
                </a:cubicBezTo>
                <a:lnTo>
                  <a:pt x="361950" y="47625"/>
                </a:lnTo>
                <a:lnTo>
                  <a:pt x="361950" y="9525"/>
                </a:lnTo>
                <a:cubicBezTo>
                  <a:pt x="361950" y="4264"/>
                  <a:pt x="357686" y="0"/>
                  <a:pt x="352425" y="0"/>
                </a:cubicBezTo>
                <a:cubicBezTo>
                  <a:pt x="347164" y="0"/>
                  <a:pt x="342900" y="4264"/>
                  <a:pt x="342900" y="9525"/>
                </a:cubicBezTo>
                <a:lnTo>
                  <a:pt x="342900" y="47625"/>
                </a:lnTo>
                <a:lnTo>
                  <a:pt x="9525" y="47625"/>
                </a:lnTo>
                <a:cubicBezTo>
                  <a:pt x="4264" y="47625"/>
                  <a:pt x="0" y="51889"/>
                  <a:pt x="0" y="57150"/>
                </a:cubicBezTo>
                <a:cubicBezTo>
                  <a:pt x="0" y="62411"/>
                  <a:pt x="4264" y="66675"/>
                  <a:pt x="9525" y="66675"/>
                </a:cubicBezTo>
                <a:lnTo>
                  <a:pt x="47625" y="66675"/>
                </a:lnTo>
                <a:lnTo>
                  <a:pt x="47625" y="457200"/>
                </a:lnTo>
                <a:close/>
                <a:moveTo>
                  <a:pt x="66675" y="66675"/>
                </a:moveTo>
                <a:lnTo>
                  <a:pt x="638175" y="66675"/>
                </a:lnTo>
                <a:lnTo>
                  <a:pt x="638175" y="457200"/>
                </a:lnTo>
                <a:lnTo>
                  <a:pt x="66675" y="45720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70" name="任意多边形: 形状 69">
            <a:extLst>
              <a:ext uri="{FF2B5EF4-FFF2-40B4-BE49-F238E27FC236}">
                <a16:creationId xmlns:a16="http://schemas.microsoft.com/office/drawing/2014/main" id="{4149C7D4-E1BB-F98A-5547-B3F15F016C69}"/>
              </a:ext>
            </a:extLst>
          </p:cNvPr>
          <p:cNvSpPr/>
          <p:nvPr/>
        </p:nvSpPr>
        <p:spPr>
          <a:xfrm>
            <a:off x="7425795" y="3509611"/>
            <a:ext cx="95250" cy="57150"/>
          </a:xfrm>
          <a:custGeom>
            <a:avLst/>
            <a:gdLst>
              <a:gd name="connsiteX0" fmla="*/ 95250 w 95250"/>
              <a:gd name="connsiteY0" fmla="*/ 0 h 57150"/>
              <a:gd name="connsiteX1" fmla="*/ 0 w 95250"/>
              <a:gd name="connsiteY1" fmla="*/ 0 h 57150"/>
              <a:gd name="connsiteX2" fmla="*/ 0 w 95250"/>
              <a:gd name="connsiteY2" fmla="*/ 57150 h 57150"/>
              <a:gd name="connsiteX3" fmla="*/ 95250 w 95250"/>
              <a:gd name="connsiteY3" fmla="*/ 57150 h 57150"/>
              <a:gd name="connsiteX4" fmla="*/ 76200 w 95250"/>
              <a:gd name="connsiteY4" fmla="*/ 38100 h 57150"/>
              <a:gd name="connsiteX5" fmla="*/ 19050 w 95250"/>
              <a:gd name="connsiteY5" fmla="*/ 38100 h 57150"/>
              <a:gd name="connsiteX6" fmla="*/ 19050 w 95250"/>
              <a:gd name="connsiteY6" fmla="*/ 19050 h 57150"/>
              <a:gd name="connsiteX7" fmla="*/ 76200 w 95250"/>
              <a:gd name="connsiteY7"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57150">
                <a:moveTo>
                  <a:pt x="95250" y="0"/>
                </a:moveTo>
                <a:lnTo>
                  <a:pt x="0" y="0"/>
                </a:lnTo>
                <a:lnTo>
                  <a:pt x="0" y="57150"/>
                </a:lnTo>
                <a:lnTo>
                  <a:pt x="95250" y="57150"/>
                </a:lnTo>
                <a:close/>
                <a:moveTo>
                  <a:pt x="76200" y="38100"/>
                </a:moveTo>
                <a:lnTo>
                  <a:pt x="19050" y="38100"/>
                </a:lnTo>
                <a:lnTo>
                  <a:pt x="19050" y="19050"/>
                </a:lnTo>
                <a:lnTo>
                  <a:pt x="76200" y="1905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71" name="任意多边形: 形状 70">
            <a:extLst>
              <a:ext uri="{FF2B5EF4-FFF2-40B4-BE49-F238E27FC236}">
                <a16:creationId xmlns:a16="http://schemas.microsoft.com/office/drawing/2014/main" id="{E71897C8-E75A-0F9C-D108-E4F2EF538B8B}"/>
              </a:ext>
            </a:extLst>
          </p:cNvPr>
          <p:cNvSpPr/>
          <p:nvPr/>
        </p:nvSpPr>
        <p:spPr>
          <a:xfrm>
            <a:off x="7282920" y="3700111"/>
            <a:ext cx="95250" cy="57150"/>
          </a:xfrm>
          <a:custGeom>
            <a:avLst/>
            <a:gdLst>
              <a:gd name="connsiteX0" fmla="*/ 0 w 95250"/>
              <a:gd name="connsiteY0" fmla="*/ 57150 h 57150"/>
              <a:gd name="connsiteX1" fmla="*/ 95250 w 95250"/>
              <a:gd name="connsiteY1" fmla="*/ 57150 h 57150"/>
              <a:gd name="connsiteX2" fmla="*/ 95250 w 95250"/>
              <a:gd name="connsiteY2" fmla="*/ 0 h 57150"/>
              <a:gd name="connsiteX3" fmla="*/ 0 w 95250"/>
              <a:gd name="connsiteY3" fmla="*/ 0 h 57150"/>
              <a:gd name="connsiteX4" fmla="*/ 19050 w 95250"/>
              <a:gd name="connsiteY4" fmla="*/ 19050 h 57150"/>
              <a:gd name="connsiteX5" fmla="*/ 76200 w 95250"/>
              <a:gd name="connsiteY5" fmla="*/ 19050 h 57150"/>
              <a:gd name="connsiteX6" fmla="*/ 76200 w 95250"/>
              <a:gd name="connsiteY6" fmla="*/ 38100 h 57150"/>
              <a:gd name="connsiteX7" fmla="*/ 19050 w 95250"/>
              <a:gd name="connsiteY7"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57150">
                <a:moveTo>
                  <a:pt x="0" y="57150"/>
                </a:moveTo>
                <a:lnTo>
                  <a:pt x="95250" y="57150"/>
                </a:lnTo>
                <a:lnTo>
                  <a:pt x="95250" y="0"/>
                </a:lnTo>
                <a:lnTo>
                  <a:pt x="0" y="0"/>
                </a:lnTo>
                <a:close/>
                <a:moveTo>
                  <a:pt x="19050" y="19050"/>
                </a:moveTo>
                <a:lnTo>
                  <a:pt x="76200" y="19050"/>
                </a:lnTo>
                <a:lnTo>
                  <a:pt x="76200" y="38100"/>
                </a:lnTo>
                <a:lnTo>
                  <a:pt x="19050" y="3810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72" name="任意多边形: 形状 71">
            <a:extLst>
              <a:ext uri="{FF2B5EF4-FFF2-40B4-BE49-F238E27FC236}">
                <a16:creationId xmlns:a16="http://schemas.microsoft.com/office/drawing/2014/main" id="{5A4B8ECD-CC79-74F5-DB98-4692DA53FE3B}"/>
              </a:ext>
            </a:extLst>
          </p:cNvPr>
          <p:cNvSpPr/>
          <p:nvPr/>
        </p:nvSpPr>
        <p:spPr>
          <a:xfrm>
            <a:off x="7425795" y="3700111"/>
            <a:ext cx="95250" cy="57150"/>
          </a:xfrm>
          <a:custGeom>
            <a:avLst/>
            <a:gdLst>
              <a:gd name="connsiteX0" fmla="*/ 95250 w 95250"/>
              <a:gd name="connsiteY0" fmla="*/ 0 h 57150"/>
              <a:gd name="connsiteX1" fmla="*/ 0 w 95250"/>
              <a:gd name="connsiteY1" fmla="*/ 0 h 57150"/>
              <a:gd name="connsiteX2" fmla="*/ 0 w 95250"/>
              <a:gd name="connsiteY2" fmla="*/ 57150 h 57150"/>
              <a:gd name="connsiteX3" fmla="*/ 95250 w 95250"/>
              <a:gd name="connsiteY3" fmla="*/ 57150 h 57150"/>
              <a:gd name="connsiteX4" fmla="*/ 76200 w 95250"/>
              <a:gd name="connsiteY4" fmla="*/ 38100 h 57150"/>
              <a:gd name="connsiteX5" fmla="*/ 19050 w 95250"/>
              <a:gd name="connsiteY5" fmla="*/ 38100 h 57150"/>
              <a:gd name="connsiteX6" fmla="*/ 19050 w 95250"/>
              <a:gd name="connsiteY6" fmla="*/ 19050 h 57150"/>
              <a:gd name="connsiteX7" fmla="*/ 76200 w 95250"/>
              <a:gd name="connsiteY7"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57150">
                <a:moveTo>
                  <a:pt x="95250" y="0"/>
                </a:moveTo>
                <a:lnTo>
                  <a:pt x="0" y="0"/>
                </a:lnTo>
                <a:lnTo>
                  <a:pt x="0" y="57150"/>
                </a:lnTo>
                <a:lnTo>
                  <a:pt x="95250" y="57150"/>
                </a:lnTo>
                <a:close/>
                <a:moveTo>
                  <a:pt x="76200" y="38100"/>
                </a:moveTo>
                <a:lnTo>
                  <a:pt x="19050" y="38100"/>
                </a:lnTo>
                <a:lnTo>
                  <a:pt x="19050" y="19050"/>
                </a:lnTo>
                <a:lnTo>
                  <a:pt x="76200" y="1905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73" name="任意多边形: 形状 72">
            <a:extLst>
              <a:ext uri="{FF2B5EF4-FFF2-40B4-BE49-F238E27FC236}">
                <a16:creationId xmlns:a16="http://schemas.microsoft.com/office/drawing/2014/main" id="{2E7F9122-94F1-790F-CCF4-5155D2ACEE09}"/>
              </a:ext>
            </a:extLst>
          </p:cNvPr>
          <p:cNvSpPr/>
          <p:nvPr/>
        </p:nvSpPr>
        <p:spPr>
          <a:xfrm>
            <a:off x="7568670" y="3700111"/>
            <a:ext cx="95250" cy="57150"/>
          </a:xfrm>
          <a:custGeom>
            <a:avLst/>
            <a:gdLst>
              <a:gd name="connsiteX0" fmla="*/ 0 w 95250"/>
              <a:gd name="connsiteY0" fmla="*/ 57150 h 57150"/>
              <a:gd name="connsiteX1" fmla="*/ 95250 w 95250"/>
              <a:gd name="connsiteY1" fmla="*/ 57150 h 57150"/>
              <a:gd name="connsiteX2" fmla="*/ 95250 w 95250"/>
              <a:gd name="connsiteY2" fmla="*/ 0 h 57150"/>
              <a:gd name="connsiteX3" fmla="*/ 0 w 95250"/>
              <a:gd name="connsiteY3" fmla="*/ 0 h 57150"/>
              <a:gd name="connsiteX4" fmla="*/ 19050 w 95250"/>
              <a:gd name="connsiteY4" fmla="*/ 19050 h 57150"/>
              <a:gd name="connsiteX5" fmla="*/ 76200 w 95250"/>
              <a:gd name="connsiteY5" fmla="*/ 19050 h 57150"/>
              <a:gd name="connsiteX6" fmla="*/ 76200 w 95250"/>
              <a:gd name="connsiteY6" fmla="*/ 38100 h 57150"/>
              <a:gd name="connsiteX7" fmla="*/ 19050 w 95250"/>
              <a:gd name="connsiteY7"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57150">
                <a:moveTo>
                  <a:pt x="0" y="57150"/>
                </a:moveTo>
                <a:lnTo>
                  <a:pt x="95250" y="57150"/>
                </a:lnTo>
                <a:lnTo>
                  <a:pt x="95250" y="0"/>
                </a:lnTo>
                <a:lnTo>
                  <a:pt x="0" y="0"/>
                </a:lnTo>
                <a:close/>
                <a:moveTo>
                  <a:pt x="19050" y="19050"/>
                </a:moveTo>
                <a:lnTo>
                  <a:pt x="76200" y="19050"/>
                </a:lnTo>
                <a:lnTo>
                  <a:pt x="76200" y="38100"/>
                </a:lnTo>
                <a:lnTo>
                  <a:pt x="19050" y="38100"/>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74" name="任意多边形: 形状 73">
            <a:extLst>
              <a:ext uri="{FF2B5EF4-FFF2-40B4-BE49-F238E27FC236}">
                <a16:creationId xmlns:a16="http://schemas.microsoft.com/office/drawing/2014/main" id="{38C0C853-CECF-7191-2E30-4EAC41E5F60B}"/>
              </a:ext>
            </a:extLst>
          </p:cNvPr>
          <p:cNvSpPr/>
          <p:nvPr/>
        </p:nvSpPr>
        <p:spPr>
          <a:xfrm>
            <a:off x="7321020" y="3576286"/>
            <a:ext cx="304800" cy="114300"/>
          </a:xfrm>
          <a:custGeom>
            <a:avLst/>
            <a:gdLst>
              <a:gd name="connsiteX0" fmla="*/ 19050 w 304800"/>
              <a:gd name="connsiteY0" fmla="*/ 66675 h 114300"/>
              <a:gd name="connsiteX1" fmla="*/ 142875 w 304800"/>
              <a:gd name="connsiteY1" fmla="*/ 66675 h 114300"/>
              <a:gd name="connsiteX2" fmla="*/ 142875 w 304800"/>
              <a:gd name="connsiteY2" fmla="*/ 114300 h 114300"/>
              <a:gd name="connsiteX3" fmla="*/ 161925 w 304800"/>
              <a:gd name="connsiteY3" fmla="*/ 114300 h 114300"/>
              <a:gd name="connsiteX4" fmla="*/ 161925 w 304800"/>
              <a:gd name="connsiteY4" fmla="*/ 66675 h 114300"/>
              <a:gd name="connsiteX5" fmla="*/ 285750 w 304800"/>
              <a:gd name="connsiteY5" fmla="*/ 66675 h 114300"/>
              <a:gd name="connsiteX6" fmla="*/ 285750 w 304800"/>
              <a:gd name="connsiteY6" fmla="*/ 114300 h 114300"/>
              <a:gd name="connsiteX7" fmla="*/ 304800 w 304800"/>
              <a:gd name="connsiteY7" fmla="*/ 114300 h 114300"/>
              <a:gd name="connsiteX8" fmla="*/ 304800 w 304800"/>
              <a:gd name="connsiteY8" fmla="*/ 47625 h 114300"/>
              <a:gd name="connsiteX9" fmla="*/ 161925 w 304800"/>
              <a:gd name="connsiteY9" fmla="*/ 47625 h 114300"/>
              <a:gd name="connsiteX10" fmla="*/ 161925 w 304800"/>
              <a:gd name="connsiteY10" fmla="*/ 0 h 114300"/>
              <a:gd name="connsiteX11" fmla="*/ 142875 w 304800"/>
              <a:gd name="connsiteY11" fmla="*/ 0 h 114300"/>
              <a:gd name="connsiteX12" fmla="*/ 142875 w 304800"/>
              <a:gd name="connsiteY12" fmla="*/ 47625 h 114300"/>
              <a:gd name="connsiteX13" fmla="*/ 0 w 304800"/>
              <a:gd name="connsiteY13" fmla="*/ 47625 h 114300"/>
              <a:gd name="connsiteX14" fmla="*/ 0 w 304800"/>
              <a:gd name="connsiteY14" fmla="*/ 114300 h 114300"/>
              <a:gd name="connsiteX15" fmla="*/ 19050 w 304800"/>
              <a:gd name="connsiteY15" fmla="*/ 114300 h 114300"/>
              <a:gd name="connsiteX16" fmla="*/ 19050 w 304800"/>
              <a:gd name="connsiteY16" fmla="*/ 666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114300">
                <a:moveTo>
                  <a:pt x="19050" y="66675"/>
                </a:moveTo>
                <a:lnTo>
                  <a:pt x="142875" y="66675"/>
                </a:lnTo>
                <a:lnTo>
                  <a:pt x="142875" y="114300"/>
                </a:lnTo>
                <a:lnTo>
                  <a:pt x="161925" y="114300"/>
                </a:lnTo>
                <a:lnTo>
                  <a:pt x="161925" y="66675"/>
                </a:lnTo>
                <a:lnTo>
                  <a:pt x="285750" y="66675"/>
                </a:lnTo>
                <a:lnTo>
                  <a:pt x="285750" y="114300"/>
                </a:lnTo>
                <a:lnTo>
                  <a:pt x="304800" y="114300"/>
                </a:lnTo>
                <a:lnTo>
                  <a:pt x="304800" y="47625"/>
                </a:lnTo>
                <a:lnTo>
                  <a:pt x="161925" y="47625"/>
                </a:lnTo>
                <a:lnTo>
                  <a:pt x="161925" y="0"/>
                </a:lnTo>
                <a:lnTo>
                  <a:pt x="142875" y="0"/>
                </a:lnTo>
                <a:lnTo>
                  <a:pt x="142875" y="47625"/>
                </a:lnTo>
                <a:lnTo>
                  <a:pt x="0" y="47625"/>
                </a:lnTo>
                <a:lnTo>
                  <a:pt x="0" y="114300"/>
                </a:lnTo>
                <a:lnTo>
                  <a:pt x="19050" y="114300"/>
                </a:lnTo>
                <a:lnTo>
                  <a:pt x="19050" y="66675"/>
                </a:ln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
        <p:nvSpPr>
          <p:cNvPr id="121" name="文本框 120">
            <a:extLst>
              <a:ext uri="{FF2B5EF4-FFF2-40B4-BE49-F238E27FC236}">
                <a16:creationId xmlns:a16="http://schemas.microsoft.com/office/drawing/2014/main" id="{D57CDF7A-8524-7B49-290F-076836F32975}"/>
              </a:ext>
            </a:extLst>
          </p:cNvPr>
          <p:cNvSpPr txBox="1"/>
          <p:nvPr/>
        </p:nvSpPr>
        <p:spPr>
          <a:xfrm>
            <a:off x="9410700" y="4732533"/>
            <a:ext cx="1641475" cy="492443"/>
          </a:xfrm>
          <a:prstGeom prst="rect">
            <a:avLst/>
          </a:prstGeom>
          <a:noFill/>
        </p:spPr>
        <p:txBody>
          <a:bodyPr wrap="none" lIns="0" tIns="0" rIns="0" bIns="0" rtlCol="0" anchor="t">
            <a:noAutofit/>
          </a:bodyPr>
          <a:lstStyle/>
          <a:p>
            <a:r>
              <a:rPr lang="zh-CN" altLang="en-US" sz="3200" dirty="0">
                <a:solidFill>
                  <a:schemeClr val="tx2"/>
                </a:solidFill>
                <a:ea typeface="+mj-ea"/>
              </a:rPr>
              <a:t>工作规划</a:t>
            </a:r>
          </a:p>
        </p:txBody>
      </p:sp>
      <p:sp>
        <p:nvSpPr>
          <p:cNvPr id="122" name="文本框 121">
            <a:extLst>
              <a:ext uri="{FF2B5EF4-FFF2-40B4-BE49-F238E27FC236}">
                <a16:creationId xmlns:a16="http://schemas.microsoft.com/office/drawing/2014/main" id="{76602F57-0F0C-76A5-4E3D-4CDFE63A8D43}"/>
              </a:ext>
            </a:extLst>
          </p:cNvPr>
          <p:cNvSpPr txBox="1"/>
          <p:nvPr/>
        </p:nvSpPr>
        <p:spPr>
          <a:xfrm>
            <a:off x="9410700" y="5298351"/>
            <a:ext cx="1641475" cy="184666"/>
          </a:xfrm>
          <a:prstGeom prst="rect">
            <a:avLst/>
          </a:prstGeom>
          <a:noFill/>
        </p:spPr>
        <p:txBody>
          <a:bodyPr wrap="square" lIns="0" tIns="0" rIns="0" bIns="0" rtlCol="0" anchor="t">
            <a:noAutofit/>
          </a:bodyPr>
          <a:lstStyle/>
          <a:p>
            <a:pPr algn="dist"/>
            <a:r>
              <a:rPr lang="en-US" sz="1200" dirty="0">
                <a:solidFill>
                  <a:schemeClr val="tx2">
                    <a:lumMod val="40000"/>
                    <a:lumOff val="60000"/>
                  </a:schemeClr>
                </a:solidFill>
                <a:ea typeface="+mj-ea"/>
              </a:rPr>
              <a:t>WORK PLANNING</a:t>
            </a:r>
          </a:p>
        </p:txBody>
      </p:sp>
      <p:sp>
        <p:nvSpPr>
          <p:cNvPr id="123" name="椭圆 122">
            <a:extLst>
              <a:ext uri="{FF2B5EF4-FFF2-40B4-BE49-F238E27FC236}">
                <a16:creationId xmlns:a16="http://schemas.microsoft.com/office/drawing/2014/main" id="{23D7DB7C-984B-0550-00F2-0C3509905B17}"/>
              </a:ext>
            </a:extLst>
          </p:cNvPr>
          <p:cNvSpPr/>
          <p:nvPr/>
        </p:nvSpPr>
        <p:spPr>
          <a:xfrm>
            <a:off x="9558337" y="3041298"/>
            <a:ext cx="1346200" cy="1346200"/>
          </a:xfrm>
          <a:prstGeom prst="ellipse">
            <a:avLst/>
          </a:prstGeom>
          <a:no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5" name="图形 34" descr="社交网络 轮廓">
            <a:extLst>
              <a:ext uri="{FF2B5EF4-FFF2-40B4-BE49-F238E27FC236}">
                <a16:creationId xmlns:a16="http://schemas.microsoft.com/office/drawing/2014/main" id="{60C73D98-AB03-6660-0E40-748BA80FC4EE}"/>
              </a:ext>
            </a:extLst>
          </p:cNvPr>
          <p:cNvSpPr/>
          <p:nvPr/>
        </p:nvSpPr>
        <p:spPr>
          <a:xfrm>
            <a:off x="9859472" y="3361056"/>
            <a:ext cx="743930" cy="706685"/>
          </a:xfrm>
          <a:custGeom>
            <a:avLst/>
            <a:gdLst>
              <a:gd name="connsiteX0" fmla="*/ 657959 w 743930"/>
              <a:gd name="connsiteY0" fmla="*/ 361988 h 706685"/>
              <a:gd name="connsiteX1" fmla="*/ 743930 w 743930"/>
              <a:gd name="connsiteY1" fmla="*/ 276262 h 706685"/>
              <a:gd name="connsiteX2" fmla="*/ 658205 w 743930"/>
              <a:gd name="connsiteY2" fmla="*/ 190291 h 706685"/>
              <a:gd name="connsiteX3" fmla="*/ 572233 w 743930"/>
              <a:gd name="connsiteY3" fmla="*/ 276017 h 706685"/>
              <a:gd name="connsiteX4" fmla="*/ 575920 w 743930"/>
              <a:gd name="connsiteY4" fmla="*/ 301028 h 706685"/>
              <a:gd name="connsiteX5" fmla="*/ 478765 w 743930"/>
              <a:gd name="connsiteY5" fmla="*/ 342424 h 706685"/>
              <a:gd name="connsiteX6" fmla="*/ 381734 w 743930"/>
              <a:gd name="connsiteY6" fmla="*/ 276749 h 706685"/>
              <a:gd name="connsiteX7" fmla="*/ 381734 w 743930"/>
              <a:gd name="connsiteY7" fmla="*/ 170926 h 706685"/>
              <a:gd name="connsiteX8" fmla="*/ 457403 w 743930"/>
              <a:gd name="connsiteY8" fmla="*/ 76207 h 706685"/>
              <a:gd name="connsiteX9" fmla="*/ 362684 w 743930"/>
              <a:gd name="connsiteY9" fmla="*/ 538 h 706685"/>
              <a:gd name="connsiteX10" fmla="*/ 287014 w 743930"/>
              <a:gd name="connsiteY10" fmla="*/ 95257 h 706685"/>
              <a:gd name="connsiteX11" fmla="*/ 362684 w 743930"/>
              <a:gd name="connsiteY11" fmla="*/ 170926 h 706685"/>
              <a:gd name="connsiteX12" fmla="*/ 362684 w 743930"/>
              <a:gd name="connsiteY12" fmla="*/ 276749 h 706685"/>
              <a:gd name="connsiteX13" fmla="*/ 265700 w 743930"/>
              <a:gd name="connsiteY13" fmla="*/ 342424 h 706685"/>
              <a:gd name="connsiteX14" fmla="*/ 168498 w 743930"/>
              <a:gd name="connsiteY14" fmla="*/ 301028 h 706685"/>
              <a:gd name="connsiteX15" fmla="*/ 111295 w 743930"/>
              <a:gd name="connsiteY15" fmla="*/ 193513 h 706685"/>
              <a:gd name="connsiteX16" fmla="*/ 3779 w 743930"/>
              <a:gd name="connsiteY16" fmla="*/ 250715 h 706685"/>
              <a:gd name="connsiteX17" fmla="*/ 60982 w 743930"/>
              <a:gd name="connsiteY17" fmla="*/ 358231 h 706685"/>
              <a:gd name="connsiteX18" fmla="*/ 160954 w 743930"/>
              <a:gd name="connsiteY18" fmla="*/ 318516 h 706685"/>
              <a:gd name="connsiteX19" fmla="*/ 258480 w 743930"/>
              <a:gd name="connsiteY19" fmla="*/ 360083 h 706685"/>
              <a:gd name="connsiteX20" fmla="*/ 279435 w 743930"/>
              <a:gd name="connsiteY20" fmla="*/ 469859 h 706685"/>
              <a:gd name="connsiteX21" fmla="*/ 201092 w 743930"/>
              <a:gd name="connsiteY21" fmla="*/ 548202 h 706685"/>
              <a:gd name="connsiteX22" fmla="*/ 80349 w 743930"/>
              <a:gd name="connsiteY22" fmla="*/ 570711 h 706685"/>
              <a:gd name="connsiteX23" fmla="*/ 102858 w 743930"/>
              <a:gd name="connsiteY23" fmla="*/ 691453 h 706685"/>
              <a:gd name="connsiteX24" fmla="*/ 223601 w 743930"/>
              <a:gd name="connsiteY24" fmla="*/ 668945 h 706685"/>
              <a:gd name="connsiteX25" fmla="*/ 215561 w 743930"/>
              <a:gd name="connsiteY25" fmla="*/ 560670 h 706685"/>
              <a:gd name="connsiteX26" fmla="*/ 292580 w 743930"/>
              <a:gd name="connsiteY26" fmla="*/ 483651 h 706685"/>
              <a:gd name="connsiteX27" fmla="*/ 451762 w 743930"/>
              <a:gd name="connsiteY27" fmla="*/ 483651 h 706685"/>
              <a:gd name="connsiteX28" fmla="*/ 528781 w 743930"/>
              <a:gd name="connsiteY28" fmla="*/ 560670 h 706685"/>
              <a:gd name="connsiteX29" fmla="*/ 533428 w 743930"/>
              <a:gd name="connsiteY29" fmla="*/ 680466 h 706685"/>
              <a:gd name="connsiteX30" fmla="*/ 653224 w 743930"/>
              <a:gd name="connsiteY30" fmla="*/ 675820 h 706685"/>
              <a:gd name="connsiteX31" fmla="*/ 648577 w 743930"/>
              <a:gd name="connsiteY31" fmla="*/ 556023 h 706685"/>
              <a:gd name="connsiteX32" fmla="*/ 543249 w 743930"/>
              <a:gd name="connsiteY32" fmla="*/ 548202 h 706685"/>
              <a:gd name="connsiteX33" fmla="*/ 464906 w 743930"/>
              <a:gd name="connsiteY33" fmla="*/ 469859 h 706685"/>
              <a:gd name="connsiteX34" fmla="*/ 485937 w 743930"/>
              <a:gd name="connsiteY34" fmla="*/ 360083 h 706685"/>
              <a:gd name="connsiteX35" fmla="*/ 583464 w 743930"/>
              <a:gd name="connsiteY35" fmla="*/ 318545 h 706685"/>
              <a:gd name="connsiteX36" fmla="*/ 657959 w 743930"/>
              <a:gd name="connsiteY36" fmla="*/ 361988 h 706685"/>
              <a:gd name="connsiteX37" fmla="*/ 48597 w 743930"/>
              <a:gd name="connsiteY37" fmla="*/ 331080 h 706685"/>
              <a:gd name="connsiteX38" fmla="*/ 88540 w 743930"/>
              <a:gd name="connsiteY38" fmla="*/ 295299 h 706685"/>
              <a:gd name="connsiteX39" fmla="*/ 124321 w 743930"/>
              <a:gd name="connsiteY39" fmla="*/ 331080 h 706685"/>
              <a:gd name="connsiteX40" fmla="*/ 48597 w 743930"/>
              <a:gd name="connsiteY40" fmla="*/ 331080 h 706685"/>
              <a:gd name="connsiteX41" fmla="*/ 72171 w 743930"/>
              <a:gd name="connsiteY41" fmla="*/ 261976 h 706685"/>
              <a:gd name="connsiteX42" fmla="*/ 86459 w 743930"/>
              <a:gd name="connsiteY42" fmla="*/ 247688 h 706685"/>
              <a:gd name="connsiteX43" fmla="*/ 100746 w 743930"/>
              <a:gd name="connsiteY43" fmla="*/ 261976 h 706685"/>
              <a:gd name="connsiteX44" fmla="*/ 86459 w 743930"/>
              <a:gd name="connsiteY44" fmla="*/ 276263 h 706685"/>
              <a:gd name="connsiteX45" fmla="*/ 72171 w 743930"/>
              <a:gd name="connsiteY45" fmla="*/ 261976 h 706685"/>
              <a:gd name="connsiteX46" fmla="*/ 140542 w 743930"/>
              <a:gd name="connsiteY46" fmla="*/ 315106 h 706685"/>
              <a:gd name="connsiteX47" fmla="*/ 112462 w 743930"/>
              <a:gd name="connsiteY47" fmla="*/ 282578 h 706685"/>
              <a:gd name="connsiteX48" fmla="*/ 119796 w 743930"/>
              <a:gd name="connsiteY48" fmla="*/ 261976 h 706685"/>
              <a:gd name="connsiteX49" fmla="*/ 86459 w 743930"/>
              <a:gd name="connsiteY49" fmla="*/ 228638 h 706685"/>
              <a:gd name="connsiteX50" fmla="*/ 53121 w 743930"/>
              <a:gd name="connsiteY50" fmla="*/ 261976 h 706685"/>
              <a:gd name="connsiteX51" fmla="*/ 60455 w 743930"/>
              <a:gd name="connsiteY51" fmla="*/ 282578 h 706685"/>
              <a:gd name="connsiteX52" fmla="*/ 32376 w 743930"/>
              <a:gd name="connsiteY52" fmla="*/ 315106 h 706685"/>
              <a:gd name="connsiteX53" fmla="*/ 47464 w 743930"/>
              <a:gd name="connsiteY53" fmla="*/ 222029 h 706685"/>
              <a:gd name="connsiteX54" fmla="*/ 140542 w 743930"/>
              <a:gd name="connsiteY54" fmla="*/ 237117 h 706685"/>
              <a:gd name="connsiteX55" fmla="*/ 140542 w 743930"/>
              <a:gd name="connsiteY55" fmla="*/ 315106 h 706685"/>
              <a:gd name="connsiteX56" fmla="*/ 357921 w 743930"/>
              <a:gd name="connsiteY56" fmla="*/ 71476 h 706685"/>
              <a:gd name="connsiteX57" fmla="*/ 372209 w 743930"/>
              <a:gd name="connsiteY57" fmla="*/ 57188 h 706685"/>
              <a:gd name="connsiteX58" fmla="*/ 386496 w 743930"/>
              <a:gd name="connsiteY58" fmla="*/ 71476 h 706685"/>
              <a:gd name="connsiteX59" fmla="*/ 372209 w 743930"/>
              <a:gd name="connsiteY59" fmla="*/ 85763 h 706685"/>
              <a:gd name="connsiteX60" fmla="*/ 357921 w 743930"/>
              <a:gd name="connsiteY60" fmla="*/ 71476 h 706685"/>
              <a:gd name="connsiteX61" fmla="*/ 372209 w 743930"/>
              <a:gd name="connsiteY61" fmla="*/ 104813 h 706685"/>
              <a:gd name="connsiteX62" fmla="*/ 410071 w 743930"/>
              <a:gd name="connsiteY62" fmla="*/ 140580 h 706685"/>
              <a:gd name="connsiteX63" fmla="*/ 334347 w 743930"/>
              <a:gd name="connsiteY63" fmla="*/ 140580 h 706685"/>
              <a:gd name="connsiteX64" fmla="*/ 372209 w 743930"/>
              <a:gd name="connsiteY64" fmla="*/ 104813 h 706685"/>
              <a:gd name="connsiteX65" fmla="*/ 305534 w 743930"/>
              <a:gd name="connsiteY65" fmla="*/ 85763 h 706685"/>
              <a:gd name="connsiteX66" fmla="*/ 372057 w 743930"/>
              <a:gd name="connsiteY66" fmla="*/ 18937 h 706685"/>
              <a:gd name="connsiteX67" fmla="*/ 438884 w 743930"/>
              <a:gd name="connsiteY67" fmla="*/ 85461 h 706685"/>
              <a:gd name="connsiteX68" fmla="*/ 426292 w 743930"/>
              <a:gd name="connsiteY68" fmla="*/ 124606 h 706685"/>
              <a:gd name="connsiteX69" fmla="*/ 398212 w 743930"/>
              <a:gd name="connsiteY69" fmla="*/ 92078 h 706685"/>
              <a:gd name="connsiteX70" fmla="*/ 405546 w 743930"/>
              <a:gd name="connsiteY70" fmla="*/ 71476 h 706685"/>
              <a:gd name="connsiteX71" fmla="*/ 372209 w 743930"/>
              <a:gd name="connsiteY71" fmla="*/ 38138 h 706685"/>
              <a:gd name="connsiteX72" fmla="*/ 338871 w 743930"/>
              <a:gd name="connsiteY72" fmla="*/ 71476 h 706685"/>
              <a:gd name="connsiteX73" fmla="*/ 346206 w 743930"/>
              <a:gd name="connsiteY73" fmla="*/ 92078 h 706685"/>
              <a:gd name="connsiteX74" fmla="*/ 318126 w 743930"/>
              <a:gd name="connsiteY74" fmla="*/ 124606 h 706685"/>
              <a:gd name="connsiteX75" fmla="*/ 305534 w 743930"/>
              <a:gd name="connsiteY75" fmla="*/ 85763 h 706685"/>
              <a:gd name="connsiteX76" fmla="*/ 115272 w 743930"/>
              <a:gd name="connsiteY76" fmla="*/ 673980 h 706685"/>
              <a:gd name="connsiteX77" fmla="*/ 155215 w 743930"/>
              <a:gd name="connsiteY77" fmla="*/ 638199 h 706685"/>
              <a:gd name="connsiteX78" fmla="*/ 190996 w 743930"/>
              <a:gd name="connsiteY78" fmla="*/ 673980 h 706685"/>
              <a:gd name="connsiteX79" fmla="*/ 115272 w 743930"/>
              <a:gd name="connsiteY79" fmla="*/ 673980 h 706685"/>
              <a:gd name="connsiteX80" fmla="*/ 138846 w 743930"/>
              <a:gd name="connsiteY80" fmla="*/ 604876 h 706685"/>
              <a:gd name="connsiteX81" fmla="*/ 153134 w 743930"/>
              <a:gd name="connsiteY81" fmla="*/ 590588 h 706685"/>
              <a:gd name="connsiteX82" fmla="*/ 167421 w 743930"/>
              <a:gd name="connsiteY82" fmla="*/ 604876 h 706685"/>
              <a:gd name="connsiteX83" fmla="*/ 153134 w 743930"/>
              <a:gd name="connsiteY83" fmla="*/ 619163 h 706685"/>
              <a:gd name="connsiteX84" fmla="*/ 138846 w 743930"/>
              <a:gd name="connsiteY84" fmla="*/ 604876 h 706685"/>
              <a:gd name="connsiteX85" fmla="*/ 207217 w 743930"/>
              <a:gd name="connsiteY85" fmla="*/ 658006 h 706685"/>
              <a:gd name="connsiteX86" fmla="*/ 179137 w 743930"/>
              <a:gd name="connsiteY86" fmla="*/ 625479 h 706685"/>
              <a:gd name="connsiteX87" fmla="*/ 186471 w 743930"/>
              <a:gd name="connsiteY87" fmla="*/ 604876 h 706685"/>
              <a:gd name="connsiteX88" fmla="*/ 153134 w 743930"/>
              <a:gd name="connsiteY88" fmla="*/ 571538 h 706685"/>
              <a:gd name="connsiteX89" fmla="*/ 119796 w 743930"/>
              <a:gd name="connsiteY89" fmla="*/ 604876 h 706685"/>
              <a:gd name="connsiteX90" fmla="*/ 127130 w 743930"/>
              <a:gd name="connsiteY90" fmla="*/ 625479 h 706685"/>
              <a:gd name="connsiteX91" fmla="*/ 99051 w 743930"/>
              <a:gd name="connsiteY91" fmla="*/ 658006 h 706685"/>
              <a:gd name="connsiteX92" fmla="*/ 114139 w 743930"/>
              <a:gd name="connsiteY92" fmla="*/ 564929 h 706685"/>
              <a:gd name="connsiteX93" fmla="*/ 207217 w 743930"/>
              <a:gd name="connsiteY93" fmla="*/ 580017 h 706685"/>
              <a:gd name="connsiteX94" fmla="*/ 207217 w 743930"/>
              <a:gd name="connsiteY94" fmla="*/ 658006 h 706685"/>
              <a:gd name="connsiteX95" fmla="*/ 314611 w 743930"/>
              <a:gd name="connsiteY95" fmla="*/ 476946 h 706685"/>
              <a:gd name="connsiteX96" fmla="*/ 377658 w 743930"/>
              <a:gd name="connsiteY96" fmla="*/ 424797 h 706685"/>
              <a:gd name="connsiteX97" fmla="*/ 429806 w 743930"/>
              <a:gd name="connsiteY97" fmla="*/ 476946 h 706685"/>
              <a:gd name="connsiteX98" fmla="*/ 314611 w 743930"/>
              <a:gd name="connsiteY98" fmla="*/ 476946 h 706685"/>
              <a:gd name="connsiteX99" fmla="*/ 345720 w 743930"/>
              <a:gd name="connsiteY99" fmla="*/ 378952 h 706685"/>
              <a:gd name="connsiteX100" fmla="*/ 372218 w 743930"/>
              <a:gd name="connsiteY100" fmla="*/ 352473 h 706685"/>
              <a:gd name="connsiteX101" fmla="*/ 398698 w 743930"/>
              <a:gd name="connsiteY101" fmla="*/ 378972 h 706685"/>
              <a:gd name="connsiteX102" fmla="*/ 372209 w 743930"/>
              <a:gd name="connsiteY102" fmla="*/ 405451 h 706685"/>
              <a:gd name="connsiteX103" fmla="*/ 345720 w 743930"/>
              <a:gd name="connsiteY103" fmla="*/ 378952 h 706685"/>
              <a:gd name="connsiteX104" fmla="*/ 553422 w 743930"/>
              <a:gd name="connsiteY104" fmla="*/ 673980 h 706685"/>
              <a:gd name="connsiteX105" fmla="*/ 593365 w 743930"/>
              <a:gd name="connsiteY105" fmla="*/ 638199 h 706685"/>
              <a:gd name="connsiteX106" fmla="*/ 629146 w 743930"/>
              <a:gd name="connsiteY106" fmla="*/ 673980 h 706685"/>
              <a:gd name="connsiteX107" fmla="*/ 553422 w 743930"/>
              <a:gd name="connsiteY107" fmla="*/ 673980 h 706685"/>
              <a:gd name="connsiteX108" fmla="*/ 576996 w 743930"/>
              <a:gd name="connsiteY108" fmla="*/ 604876 h 706685"/>
              <a:gd name="connsiteX109" fmla="*/ 591284 w 743930"/>
              <a:gd name="connsiteY109" fmla="*/ 590588 h 706685"/>
              <a:gd name="connsiteX110" fmla="*/ 605571 w 743930"/>
              <a:gd name="connsiteY110" fmla="*/ 604876 h 706685"/>
              <a:gd name="connsiteX111" fmla="*/ 591284 w 743930"/>
              <a:gd name="connsiteY111" fmla="*/ 619163 h 706685"/>
              <a:gd name="connsiteX112" fmla="*/ 576996 w 743930"/>
              <a:gd name="connsiteY112" fmla="*/ 604876 h 706685"/>
              <a:gd name="connsiteX113" fmla="*/ 657959 w 743930"/>
              <a:gd name="connsiteY113" fmla="*/ 619163 h 706685"/>
              <a:gd name="connsiteX114" fmla="*/ 645367 w 743930"/>
              <a:gd name="connsiteY114" fmla="*/ 658006 h 706685"/>
              <a:gd name="connsiteX115" fmla="*/ 617287 w 743930"/>
              <a:gd name="connsiteY115" fmla="*/ 625479 h 706685"/>
              <a:gd name="connsiteX116" fmla="*/ 624621 w 743930"/>
              <a:gd name="connsiteY116" fmla="*/ 604876 h 706685"/>
              <a:gd name="connsiteX117" fmla="*/ 591284 w 743930"/>
              <a:gd name="connsiteY117" fmla="*/ 571538 h 706685"/>
              <a:gd name="connsiteX118" fmla="*/ 557946 w 743930"/>
              <a:gd name="connsiteY118" fmla="*/ 604876 h 706685"/>
              <a:gd name="connsiteX119" fmla="*/ 565280 w 743930"/>
              <a:gd name="connsiteY119" fmla="*/ 625479 h 706685"/>
              <a:gd name="connsiteX120" fmla="*/ 537201 w 743930"/>
              <a:gd name="connsiteY120" fmla="*/ 658006 h 706685"/>
              <a:gd name="connsiteX121" fmla="*/ 552289 w 743930"/>
              <a:gd name="connsiteY121" fmla="*/ 564929 h 706685"/>
              <a:gd name="connsiteX122" fmla="*/ 645367 w 743930"/>
              <a:gd name="connsiteY122" fmla="*/ 580018 h 706685"/>
              <a:gd name="connsiteX123" fmla="*/ 657959 w 743930"/>
              <a:gd name="connsiteY123" fmla="*/ 619163 h 706685"/>
              <a:gd name="connsiteX124" fmla="*/ 446361 w 743930"/>
              <a:gd name="connsiteY124" fmla="*/ 462201 h 706685"/>
              <a:gd name="connsiteX125" fmla="*/ 403279 w 743930"/>
              <a:gd name="connsiteY125" fmla="*/ 412061 h 706685"/>
              <a:gd name="connsiteX126" fmla="*/ 405501 w 743930"/>
              <a:gd name="connsiteY126" fmla="*/ 347698 h 706685"/>
              <a:gd name="connsiteX127" fmla="*/ 341138 w 743930"/>
              <a:gd name="connsiteY127" fmla="*/ 345475 h 706685"/>
              <a:gd name="connsiteX128" fmla="*/ 338916 w 743930"/>
              <a:gd name="connsiteY128" fmla="*/ 409839 h 706685"/>
              <a:gd name="connsiteX129" fmla="*/ 341138 w 743930"/>
              <a:gd name="connsiteY129" fmla="*/ 412061 h 706685"/>
              <a:gd name="connsiteX130" fmla="*/ 298057 w 743930"/>
              <a:gd name="connsiteY130" fmla="*/ 462201 h 706685"/>
              <a:gd name="connsiteX131" fmla="*/ 305098 w 743930"/>
              <a:gd name="connsiteY131" fmla="*/ 320938 h 706685"/>
              <a:gd name="connsiteX132" fmla="*/ 446361 w 743930"/>
              <a:gd name="connsiteY132" fmla="*/ 327978 h 706685"/>
              <a:gd name="connsiteX133" fmla="*/ 446361 w 743930"/>
              <a:gd name="connsiteY133" fmla="*/ 462201 h 706685"/>
              <a:gd name="connsiteX134" fmla="*/ 620097 w 743930"/>
              <a:gd name="connsiteY134" fmla="*/ 331080 h 706685"/>
              <a:gd name="connsiteX135" fmla="*/ 660040 w 743930"/>
              <a:gd name="connsiteY135" fmla="*/ 295299 h 706685"/>
              <a:gd name="connsiteX136" fmla="*/ 695821 w 743930"/>
              <a:gd name="connsiteY136" fmla="*/ 331080 h 706685"/>
              <a:gd name="connsiteX137" fmla="*/ 620097 w 743930"/>
              <a:gd name="connsiteY137" fmla="*/ 331080 h 706685"/>
              <a:gd name="connsiteX138" fmla="*/ 643671 w 743930"/>
              <a:gd name="connsiteY138" fmla="*/ 261976 h 706685"/>
              <a:gd name="connsiteX139" fmla="*/ 657959 w 743930"/>
              <a:gd name="connsiteY139" fmla="*/ 247688 h 706685"/>
              <a:gd name="connsiteX140" fmla="*/ 672246 w 743930"/>
              <a:gd name="connsiteY140" fmla="*/ 261976 h 706685"/>
              <a:gd name="connsiteX141" fmla="*/ 657959 w 743930"/>
              <a:gd name="connsiteY141" fmla="*/ 276263 h 706685"/>
              <a:gd name="connsiteX142" fmla="*/ 643671 w 743930"/>
              <a:gd name="connsiteY142" fmla="*/ 261976 h 706685"/>
              <a:gd name="connsiteX143" fmla="*/ 657959 w 743930"/>
              <a:gd name="connsiteY143" fmla="*/ 209588 h 706685"/>
              <a:gd name="connsiteX144" fmla="*/ 724634 w 743930"/>
              <a:gd name="connsiteY144" fmla="*/ 276035 h 706685"/>
              <a:gd name="connsiteX145" fmla="*/ 712042 w 743930"/>
              <a:gd name="connsiteY145" fmla="*/ 315106 h 706685"/>
              <a:gd name="connsiteX146" fmla="*/ 683962 w 743930"/>
              <a:gd name="connsiteY146" fmla="*/ 282578 h 706685"/>
              <a:gd name="connsiteX147" fmla="*/ 691296 w 743930"/>
              <a:gd name="connsiteY147" fmla="*/ 261976 h 706685"/>
              <a:gd name="connsiteX148" fmla="*/ 657959 w 743930"/>
              <a:gd name="connsiteY148" fmla="*/ 228638 h 706685"/>
              <a:gd name="connsiteX149" fmla="*/ 624621 w 743930"/>
              <a:gd name="connsiteY149" fmla="*/ 261976 h 706685"/>
              <a:gd name="connsiteX150" fmla="*/ 631955 w 743930"/>
              <a:gd name="connsiteY150" fmla="*/ 282578 h 706685"/>
              <a:gd name="connsiteX151" fmla="*/ 603876 w 743930"/>
              <a:gd name="connsiteY151" fmla="*/ 315106 h 706685"/>
              <a:gd name="connsiteX152" fmla="*/ 618887 w 743930"/>
              <a:gd name="connsiteY152" fmla="*/ 222180 h 706685"/>
              <a:gd name="connsiteX153" fmla="*/ 657959 w 743930"/>
              <a:gd name="connsiteY153" fmla="*/ 209588 h 7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43930" h="706685">
                <a:moveTo>
                  <a:pt x="657959" y="361988"/>
                </a:moveTo>
                <a:cubicBezTo>
                  <a:pt x="705371" y="362056"/>
                  <a:pt x="743863" y="323676"/>
                  <a:pt x="743930" y="276262"/>
                </a:cubicBezTo>
                <a:cubicBezTo>
                  <a:pt x="743998" y="228850"/>
                  <a:pt x="705618" y="190359"/>
                  <a:pt x="658205" y="190291"/>
                </a:cubicBezTo>
                <a:cubicBezTo>
                  <a:pt x="610792" y="190223"/>
                  <a:pt x="572301" y="228604"/>
                  <a:pt x="572233" y="276017"/>
                </a:cubicBezTo>
                <a:cubicBezTo>
                  <a:pt x="572220" y="284490"/>
                  <a:pt x="573463" y="292919"/>
                  <a:pt x="575920" y="301028"/>
                </a:cubicBezTo>
                <a:lnTo>
                  <a:pt x="478765" y="342424"/>
                </a:lnTo>
                <a:cubicBezTo>
                  <a:pt x="460168" y="305038"/>
                  <a:pt x="423353" y="280120"/>
                  <a:pt x="381734" y="276749"/>
                </a:cubicBezTo>
                <a:lnTo>
                  <a:pt x="381734" y="170926"/>
                </a:lnTo>
                <a:cubicBezTo>
                  <a:pt x="428785" y="165666"/>
                  <a:pt x="462664" y="123259"/>
                  <a:pt x="457403" y="76207"/>
                </a:cubicBezTo>
                <a:cubicBezTo>
                  <a:pt x="452143" y="29155"/>
                  <a:pt x="409735" y="-4722"/>
                  <a:pt x="362684" y="538"/>
                </a:cubicBezTo>
                <a:cubicBezTo>
                  <a:pt x="315632" y="5798"/>
                  <a:pt x="281754" y="48205"/>
                  <a:pt x="287014" y="95257"/>
                </a:cubicBezTo>
                <a:cubicBezTo>
                  <a:pt x="291464" y="135060"/>
                  <a:pt x="322882" y="166476"/>
                  <a:pt x="362684" y="170926"/>
                </a:cubicBezTo>
                <a:lnTo>
                  <a:pt x="362684" y="276749"/>
                </a:lnTo>
                <a:cubicBezTo>
                  <a:pt x="321081" y="280135"/>
                  <a:pt x="284288" y="305052"/>
                  <a:pt x="265700" y="342424"/>
                </a:cubicBezTo>
                <a:lnTo>
                  <a:pt x="168498" y="301028"/>
                </a:lnTo>
                <a:cubicBezTo>
                  <a:pt x="182391" y="255543"/>
                  <a:pt x="156781" y="207406"/>
                  <a:pt x="111295" y="193513"/>
                </a:cubicBezTo>
                <a:cubicBezTo>
                  <a:pt x="65809" y="179619"/>
                  <a:pt x="17673" y="205230"/>
                  <a:pt x="3779" y="250715"/>
                </a:cubicBezTo>
                <a:cubicBezTo>
                  <a:pt x="-10114" y="296201"/>
                  <a:pt x="15496" y="344338"/>
                  <a:pt x="60982" y="358231"/>
                </a:cubicBezTo>
                <a:cubicBezTo>
                  <a:pt x="99493" y="369994"/>
                  <a:pt x="141013" y="353500"/>
                  <a:pt x="160954" y="318516"/>
                </a:cubicBezTo>
                <a:lnTo>
                  <a:pt x="258480" y="360083"/>
                </a:lnTo>
                <a:cubicBezTo>
                  <a:pt x="246743" y="397881"/>
                  <a:pt x="254600" y="439043"/>
                  <a:pt x="279435" y="469859"/>
                </a:cubicBezTo>
                <a:lnTo>
                  <a:pt x="201092" y="548202"/>
                </a:lnTo>
                <a:cubicBezTo>
                  <a:pt x="161534" y="521076"/>
                  <a:pt x="107476" y="531153"/>
                  <a:pt x="80349" y="570711"/>
                </a:cubicBezTo>
                <a:cubicBezTo>
                  <a:pt x="53222" y="610269"/>
                  <a:pt x="63300" y="664327"/>
                  <a:pt x="102858" y="691453"/>
                </a:cubicBezTo>
                <a:cubicBezTo>
                  <a:pt x="142416" y="718581"/>
                  <a:pt x="196474" y="708503"/>
                  <a:pt x="223601" y="668945"/>
                </a:cubicBezTo>
                <a:cubicBezTo>
                  <a:pt x="246591" y="635420"/>
                  <a:pt x="243250" y="590432"/>
                  <a:pt x="215561" y="560670"/>
                </a:cubicBezTo>
                <a:lnTo>
                  <a:pt x="292580" y="483651"/>
                </a:lnTo>
                <a:cubicBezTo>
                  <a:pt x="337711" y="524675"/>
                  <a:pt x="406630" y="524675"/>
                  <a:pt x="451762" y="483651"/>
                </a:cubicBezTo>
                <a:lnTo>
                  <a:pt x="528781" y="560670"/>
                </a:lnTo>
                <a:cubicBezTo>
                  <a:pt x="496983" y="595035"/>
                  <a:pt x="499064" y="648669"/>
                  <a:pt x="533428" y="680466"/>
                </a:cubicBezTo>
                <a:cubicBezTo>
                  <a:pt x="567791" y="712265"/>
                  <a:pt x="621427" y="710184"/>
                  <a:pt x="653224" y="675820"/>
                </a:cubicBezTo>
                <a:cubicBezTo>
                  <a:pt x="685021" y="641456"/>
                  <a:pt x="682941" y="587821"/>
                  <a:pt x="648577" y="556023"/>
                </a:cubicBezTo>
                <a:cubicBezTo>
                  <a:pt x="619580" y="529191"/>
                  <a:pt x="575891" y="525947"/>
                  <a:pt x="543249" y="548202"/>
                </a:cubicBezTo>
                <a:lnTo>
                  <a:pt x="464906" y="469859"/>
                </a:lnTo>
                <a:cubicBezTo>
                  <a:pt x="489768" y="439056"/>
                  <a:pt x="497654" y="397894"/>
                  <a:pt x="485937" y="360083"/>
                </a:cubicBezTo>
                <a:lnTo>
                  <a:pt x="583464" y="318545"/>
                </a:lnTo>
                <a:cubicBezTo>
                  <a:pt x="598674" y="345371"/>
                  <a:pt x="627121" y="361961"/>
                  <a:pt x="657959" y="361988"/>
                </a:cubicBezTo>
                <a:close/>
                <a:moveTo>
                  <a:pt x="48597" y="331080"/>
                </a:moveTo>
                <a:cubicBezTo>
                  <a:pt x="49747" y="310170"/>
                  <a:pt x="67630" y="294149"/>
                  <a:pt x="88540" y="295299"/>
                </a:cubicBezTo>
                <a:cubicBezTo>
                  <a:pt x="107844" y="296360"/>
                  <a:pt x="123260" y="311775"/>
                  <a:pt x="124321" y="331080"/>
                </a:cubicBezTo>
                <a:cubicBezTo>
                  <a:pt x="101556" y="346891"/>
                  <a:pt x="71362" y="346891"/>
                  <a:pt x="48597" y="331080"/>
                </a:cubicBezTo>
                <a:close/>
                <a:moveTo>
                  <a:pt x="72171" y="261976"/>
                </a:moveTo>
                <a:cubicBezTo>
                  <a:pt x="72171" y="254085"/>
                  <a:pt x="78568" y="247688"/>
                  <a:pt x="86459" y="247688"/>
                </a:cubicBezTo>
                <a:cubicBezTo>
                  <a:pt x="94349" y="247688"/>
                  <a:pt x="100746" y="254085"/>
                  <a:pt x="100746" y="261976"/>
                </a:cubicBezTo>
                <a:cubicBezTo>
                  <a:pt x="100746" y="269866"/>
                  <a:pt x="94349" y="276263"/>
                  <a:pt x="86459" y="276263"/>
                </a:cubicBezTo>
                <a:cubicBezTo>
                  <a:pt x="78568" y="276263"/>
                  <a:pt x="72171" y="269866"/>
                  <a:pt x="72171" y="261976"/>
                </a:cubicBezTo>
                <a:close/>
                <a:moveTo>
                  <a:pt x="140542" y="315106"/>
                </a:moveTo>
                <a:cubicBezTo>
                  <a:pt x="135745" y="301038"/>
                  <a:pt x="125680" y="289377"/>
                  <a:pt x="112462" y="282578"/>
                </a:cubicBezTo>
                <a:cubicBezTo>
                  <a:pt x="117176" y="276743"/>
                  <a:pt x="119762" y="269477"/>
                  <a:pt x="119796" y="261976"/>
                </a:cubicBezTo>
                <a:cubicBezTo>
                  <a:pt x="119796" y="243564"/>
                  <a:pt x="104871" y="228638"/>
                  <a:pt x="86459" y="228638"/>
                </a:cubicBezTo>
                <a:cubicBezTo>
                  <a:pt x="68047" y="228638"/>
                  <a:pt x="53121" y="243564"/>
                  <a:pt x="53121" y="261976"/>
                </a:cubicBezTo>
                <a:cubicBezTo>
                  <a:pt x="53156" y="269477"/>
                  <a:pt x="55742" y="276743"/>
                  <a:pt x="60455" y="282578"/>
                </a:cubicBezTo>
                <a:cubicBezTo>
                  <a:pt x="47238" y="289377"/>
                  <a:pt x="37173" y="301038"/>
                  <a:pt x="32376" y="315106"/>
                </a:cubicBezTo>
                <a:cubicBezTo>
                  <a:pt x="10840" y="285237"/>
                  <a:pt x="17595" y="243565"/>
                  <a:pt x="47464" y="222029"/>
                </a:cubicBezTo>
                <a:cubicBezTo>
                  <a:pt x="77333" y="200492"/>
                  <a:pt x="119006" y="207248"/>
                  <a:pt x="140542" y="237117"/>
                </a:cubicBezTo>
                <a:cubicBezTo>
                  <a:pt x="157331" y="260402"/>
                  <a:pt x="157331" y="291821"/>
                  <a:pt x="140542" y="315106"/>
                </a:cubicBezTo>
                <a:close/>
                <a:moveTo>
                  <a:pt x="357921" y="71476"/>
                </a:moveTo>
                <a:cubicBezTo>
                  <a:pt x="357921" y="63585"/>
                  <a:pt x="364318" y="57188"/>
                  <a:pt x="372209" y="57188"/>
                </a:cubicBezTo>
                <a:cubicBezTo>
                  <a:pt x="380099" y="57188"/>
                  <a:pt x="386496" y="63585"/>
                  <a:pt x="386496" y="71476"/>
                </a:cubicBezTo>
                <a:cubicBezTo>
                  <a:pt x="386496" y="79366"/>
                  <a:pt x="380099" y="85763"/>
                  <a:pt x="372209" y="85763"/>
                </a:cubicBezTo>
                <a:cubicBezTo>
                  <a:pt x="364318" y="85763"/>
                  <a:pt x="357921" y="79366"/>
                  <a:pt x="357921" y="71476"/>
                </a:cubicBezTo>
                <a:close/>
                <a:moveTo>
                  <a:pt x="372209" y="104813"/>
                </a:moveTo>
                <a:cubicBezTo>
                  <a:pt x="392293" y="104869"/>
                  <a:pt x="408873" y="120531"/>
                  <a:pt x="410071" y="140580"/>
                </a:cubicBezTo>
                <a:cubicBezTo>
                  <a:pt x="387306" y="156391"/>
                  <a:pt x="357112" y="156391"/>
                  <a:pt x="334347" y="140580"/>
                </a:cubicBezTo>
                <a:cubicBezTo>
                  <a:pt x="335544" y="120531"/>
                  <a:pt x="352124" y="104869"/>
                  <a:pt x="372209" y="104813"/>
                </a:cubicBezTo>
                <a:close/>
                <a:moveTo>
                  <a:pt x="305534" y="85763"/>
                </a:moveTo>
                <a:cubicBezTo>
                  <a:pt x="305450" y="48940"/>
                  <a:pt x="335234" y="19021"/>
                  <a:pt x="372057" y="18937"/>
                </a:cubicBezTo>
                <a:cubicBezTo>
                  <a:pt x="408881" y="18853"/>
                  <a:pt x="438800" y="48637"/>
                  <a:pt x="438884" y="85461"/>
                </a:cubicBezTo>
                <a:cubicBezTo>
                  <a:pt x="438915" y="99510"/>
                  <a:pt x="434508" y="113211"/>
                  <a:pt x="426292" y="124606"/>
                </a:cubicBezTo>
                <a:cubicBezTo>
                  <a:pt x="421495" y="110538"/>
                  <a:pt x="411429" y="98877"/>
                  <a:pt x="398212" y="92078"/>
                </a:cubicBezTo>
                <a:cubicBezTo>
                  <a:pt x="402926" y="86243"/>
                  <a:pt x="405512" y="78977"/>
                  <a:pt x="405546" y="71476"/>
                </a:cubicBezTo>
                <a:cubicBezTo>
                  <a:pt x="405546" y="53064"/>
                  <a:pt x="390621" y="38138"/>
                  <a:pt x="372209" y="38138"/>
                </a:cubicBezTo>
                <a:cubicBezTo>
                  <a:pt x="353797" y="38138"/>
                  <a:pt x="338871" y="53064"/>
                  <a:pt x="338871" y="71476"/>
                </a:cubicBezTo>
                <a:cubicBezTo>
                  <a:pt x="338905" y="78977"/>
                  <a:pt x="341492" y="86243"/>
                  <a:pt x="346206" y="92078"/>
                </a:cubicBezTo>
                <a:cubicBezTo>
                  <a:pt x="332988" y="98877"/>
                  <a:pt x="322923" y="110538"/>
                  <a:pt x="318126" y="124606"/>
                </a:cubicBezTo>
                <a:cubicBezTo>
                  <a:pt x="309944" y="113307"/>
                  <a:pt x="305538" y="99714"/>
                  <a:pt x="305534" y="85763"/>
                </a:cubicBezTo>
                <a:close/>
                <a:moveTo>
                  <a:pt x="115272" y="673980"/>
                </a:moveTo>
                <a:cubicBezTo>
                  <a:pt x="116422" y="653070"/>
                  <a:pt x="134305" y="637049"/>
                  <a:pt x="155215" y="638199"/>
                </a:cubicBezTo>
                <a:cubicBezTo>
                  <a:pt x="174519" y="639260"/>
                  <a:pt x="189935" y="654676"/>
                  <a:pt x="190996" y="673980"/>
                </a:cubicBezTo>
                <a:cubicBezTo>
                  <a:pt x="168231" y="689791"/>
                  <a:pt x="138037" y="689791"/>
                  <a:pt x="115272" y="673980"/>
                </a:cubicBezTo>
                <a:close/>
                <a:moveTo>
                  <a:pt x="138846" y="604876"/>
                </a:moveTo>
                <a:cubicBezTo>
                  <a:pt x="138846" y="596985"/>
                  <a:pt x="145243" y="590588"/>
                  <a:pt x="153134" y="590588"/>
                </a:cubicBezTo>
                <a:cubicBezTo>
                  <a:pt x="161024" y="590588"/>
                  <a:pt x="167421" y="596985"/>
                  <a:pt x="167421" y="604876"/>
                </a:cubicBezTo>
                <a:cubicBezTo>
                  <a:pt x="167421" y="612766"/>
                  <a:pt x="161024" y="619163"/>
                  <a:pt x="153134" y="619163"/>
                </a:cubicBezTo>
                <a:cubicBezTo>
                  <a:pt x="145243" y="619163"/>
                  <a:pt x="138846" y="612766"/>
                  <a:pt x="138846" y="604876"/>
                </a:cubicBezTo>
                <a:close/>
                <a:moveTo>
                  <a:pt x="207217" y="658006"/>
                </a:moveTo>
                <a:cubicBezTo>
                  <a:pt x="202420" y="643938"/>
                  <a:pt x="192355" y="632277"/>
                  <a:pt x="179137" y="625479"/>
                </a:cubicBezTo>
                <a:cubicBezTo>
                  <a:pt x="183851" y="619644"/>
                  <a:pt x="186437" y="612377"/>
                  <a:pt x="186471" y="604876"/>
                </a:cubicBezTo>
                <a:cubicBezTo>
                  <a:pt x="186471" y="586464"/>
                  <a:pt x="171546" y="571538"/>
                  <a:pt x="153134" y="571538"/>
                </a:cubicBezTo>
                <a:cubicBezTo>
                  <a:pt x="134722" y="571538"/>
                  <a:pt x="119796" y="586464"/>
                  <a:pt x="119796" y="604876"/>
                </a:cubicBezTo>
                <a:cubicBezTo>
                  <a:pt x="119831" y="612377"/>
                  <a:pt x="122417" y="619644"/>
                  <a:pt x="127130" y="625479"/>
                </a:cubicBezTo>
                <a:cubicBezTo>
                  <a:pt x="113913" y="632277"/>
                  <a:pt x="103848" y="643938"/>
                  <a:pt x="99051" y="658006"/>
                </a:cubicBezTo>
                <a:cubicBezTo>
                  <a:pt x="77515" y="628137"/>
                  <a:pt x="84270" y="586465"/>
                  <a:pt x="114139" y="564929"/>
                </a:cubicBezTo>
                <a:cubicBezTo>
                  <a:pt x="144008" y="543393"/>
                  <a:pt x="185681" y="550148"/>
                  <a:pt x="207217" y="580017"/>
                </a:cubicBezTo>
                <a:cubicBezTo>
                  <a:pt x="224006" y="603302"/>
                  <a:pt x="224006" y="634721"/>
                  <a:pt x="207217" y="658006"/>
                </a:cubicBezTo>
                <a:close/>
                <a:moveTo>
                  <a:pt x="314611" y="476946"/>
                </a:moveTo>
                <a:cubicBezTo>
                  <a:pt x="317620" y="445135"/>
                  <a:pt x="345847" y="421787"/>
                  <a:pt x="377658" y="424797"/>
                </a:cubicBezTo>
                <a:cubicBezTo>
                  <a:pt x="405303" y="427413"/>
                  <a:pt x="427191" y="449300"/>
                  <a:pt x="429806" y="476946"/>
                </a:cubicBezTo>
                <a:cubicBezTo>
                  <a:pt x="395323" y="501469"/>
                  <a:pt x="349094" y="501469"/>
                  <a:pt x="314611" y="476946"/>
                </a:cubicBezTo>
                <a:close/>
                <a:moveTo>
                  <a:pt x="345720" y="378952"/>
                </a:moveTo>
                <a:cubicBezTo>
                  <a:pt x="345725" y="364323"/>
                  <a:pt x="357589" y="352467"/>
                  <a:pt x="372218" y="352473"/>
                </a:cubicBezTo>
                <a:cubicBezTo>
                  <a:pt x="386848" y="352479"/>
                  <a:pt x="398704" y="364342"/>
                  <a:pt x="398698" y="378972"/>
                </a:cubicBezTo>
                <a:cubicBezTo>
                  <a:pt x="398692" y="393597"/>
                  <a:pt x="386834" y="405451"/>
                  <a:pt x="372209" y="405451"/>
                </a:cubicBezTo>
                <a:cubicBezTo>
                  <a:pt x="357582" y="405435"/>
                  <a:pt x="345730" y="393579"/>
                  <a:pt x="345720" y="378952"/>
                </a:cubicBezTo>
                <a:close/>
                <a:moveTo>
                  <a:pt x="553422" y="673980"/>
                </a:moveTo>
                <a:cubicBezTo>
                  <a:pt x="554572" y="653070"/>
                  <a:pt x="572455" y="637049"/>
                  <a:pt x="593365" y="638199"/>
                </a:cubicBezTo>
                <a:cubicBezTo>
                  <a:pt x="612669" y="639260"/>
                  <a:pt x="628085" y="654676"/>
                  <a:pt x="629146" y="673980"/>
                </a:cubicBezTo>
                <a:cubicBezTo>
                  <a:pt x="606381" y="689791"/>
                  <a:pt x="576187" y="689791"/>
                  <a:pt x="553422" y="673980"/>
                </a:cubicBezTo>
                <a:close/>
                <a:moveTo>
                  <a:pt x="576996" y="604876"/>
                </a:moveTo>
                <a:cubicBezTo>
                  <a:pt x="576996" y="596985"/>
                  <a:pt x="583393" y="590588"/>
                  <a:pt x="591284" y="590588"/>
                </a:cubicBezTo>
                <a:cubicBezTo>
                  <a:pt x="599174" y="590588"/>
                  <a:pt x="605571" y="596985"/>
                  <a:pt x="605571" y="604876"/>
                </a:cubicBezTo>
                <a:cubicBezTo>
                  <a:pt x="605571" y="612766"/>
                  <a:pt x="599174" y="619163"/>
                  <a:pt x="591284" y="619163"/>
                </a:cubicBezTo>
                <a:cubicBezTo>
                  <a:pt x="583393" y="619163"/>
                  <a:pt x="576996" y="612766"/>
                  <a:pt x="576996" y="604876"/>
                </a:cubicBezTo>
                <a:close/>
                <a:moveTo>
                  <a:pt x="657959" y="619163"/>
                </a:moveTo>
                <a:cubicBezTo>
                  <a:pt x="657955" y="633114"/>
                  <a:pt x="653549" y="646707"/>
                  <a:pt x="645367" y="658006"/>
                </a:cubicBezTo>
                <a:cubicBezTo>
                  <a:pt x="640570" y="643938"/>
                  <a:pt x="630505" y="632277"/>
                  <a:pt x="617287" y="625479"/>
                </a:cubicBezTo>
                <a:cubicBezTo>
                  <a:pt x="622001" y="619644"/>
                  <a:pt x="624588" y="612377"/>
                  <a:pt x="624621" y="604876"/>
                </a:cubicBezTo>
                <a:cubicBezTo>
                  <a:pt x="624621" y="586464"/>
                  <a:pt x="609696" y="571538"/>
                  <a:pt x="591284" y="571538"/>
                </a:cubicBezTo>
                <a:cubicBezTo>
                  <a:pt x="572872" y="571538"/>
                  <a:pt x="557946" y="586464"/>
                  <a:pt x="557946" y="604876"/>
                </a:cubicBezTo>
                <a:cubicBezTo>
                  <a:pt x="557981" y="612377"/>
                  <a:pt x="560567" y="619644"/>
                  <a:pt x="565280" y="625479"/>
                </a:cubicBezTo>
                <a:cubicBezTo>
                  <a:pt x="552063" y="632277"/>
                  <a:pt x="541998" y="643938"/>
                  <a:pt x="537201" y="658006"/>
                </a:cubicBezTo>
                <a:cubicBezTo>
                  <a:pt x="515665" y="628137"/>
                  <a:pt x="522420" y="586465"/>
                  <a:pt x="552289" y="564929"/>
                </a:cubicBezTo>
                <a:cubicBezTo>
                  <a:pt x="582159" y="543393"/>
                  <a:pt x="623831" y="550148"/>
                  <a:pt x="645367" y="580018"/>
                </a:cubicBezTo>
                <a:cubicBezTo>
                  <a:pt x="653584" y="591413"/>
                  <a:pt x="657990" y="605114"/>
                  <a:pt x="657959" y="619163"/>
                </a:cubicBezTo>
                <a:close/>
                <a:moveTo>
                  <a:pt x="446361" y="462201"/>
                </a:moveTo>
                <a:cubicBezTo>
                  <a:pt x="440251" y="439871"/>
                  <a:pt x="424435" y="421464"/>
                  <a:pt x="403279" y="412061"/>
                </a:cubicBezTo>
                <a:cubicBezTo>
                  <a:pt x="421666" y="394901"/>
                  <a:pt x="422662" y="366085"/>
                  <a:pt x="405501" y="347698"/>
                </a:cubicBezTo>
                <a:cubicBezTo>
                  <a:pt x="388342" y="329311"/>
                  <a:pt x="359525" y="328316"/>
                  <a:pt x="341138" y="345475"/>
                </a:cubicBezTo>
                <a:cubicBezTo>
                  <a:pt x="322751" y="362635"/>
                  <a:pt x="321756" y="391452"/>
                  <a:pt x="338916" y="409839"/>
                </a:cubicBezTo>
                <a:cubicBezTo>
                  <a:pt x="339630" y="410605"/>
                  <a:pt x="340372" y="411346"/>
                  <a:pt x="341138" y="412061"/>
                </a:cubicBezTo>
                <a:cubicBezTo>
                  <a:pt x="319982" y="421464"/>
                  <a:pt x="304167" y="439871"/>
                  <a:pt x="298057" y="462201"/>
                </a:cubicBezTo>
                <a:cubicBezTo>
                  <a:pt x="260992" y="421248"/>
                  <a:pt x="264144" y="358002"/>
                  <a:pt x="305098" y="320938"/>
                </a:cubicBezTo>
                <a:cubicBezTo>
                  <a:pt x="346050" y="283873"/>
                  <a:pt x="409296" y="287025"/>
                  <a:pt x="446361" y="327978"/>
                </a:cubicBezTo>
                <a:cubicBezTo>
                  <a:pt x="480841" y="366076"/>
                  <a:pt x="480841" y="424103"/>
                  <a:pt x="446361" y="462201"/>
                </a:cubicBezTo>
                <a:close/>
                <a:moveTo>
                  <a:pt x="620097" y="331080"/>
                </a:moveTo>
                <a:cubicBezTo>
                  <a:pt x="621247" y="310170"/>
                  <a:pt x="639130" y="294149"/>
                  <a:pt x="660040" y="295299"/>
                </a:cubicBezTo>
                <a:cubicBezTo>
                  <a:pt x="679344" y="296360"/>
                  <a:pt x="694760" y="311775"/>
                  <a:pt x="695821" y="331080"/>
                </a:cubicBezTo>
                <a:cubicBezTo>
                  <a:pt x="673056" y="346891"/>
                  <a:pt x="642862" y="346891"/>
                  <a:pt x="620097" y="331080"/>
                </a:cubicBezTo>
                <a:close/>
                <a:moveTo>
                  <a:pt x="643671" y="261976"/>
                </a:moveTo>
                <a:cubicBezTo>
                  <a:pt x="643671" y="254085"/>
                  <a:pt x="650068" y="247688"/>
                  <a:pt x="657959" y="247688"/>
                </a:cubicBezTo>
                <a:cubicBezTo>
                  <a:pt x="665849" y="247688"/>
                  <a:pt x="672246" y="254085"/>
                  <a:pt x="672246" y="261976"/>
                </a:cubicBezTo>
                <a:cubicBezTo>
                  <a:pt x="672246" y="269866"/>
                  <a:pt x="665849" y="276263"/>
                  <a:pt x="657959" y="276263"/>
                </a:cubicBezTo>
                <a:cubicBezTo>
                  <a:pt x="650068" y="276263"/>
                  <a:pt x="643671" y="269866"/>
                  <a:pt x="643671" y="261976"/>
                </a:cubicBezTo>
                <a:close/>
                <a:moveTo>
                  <a:pt x="657959" y="209588"/>
                </a:moveTo>
                <a:cubicBezTo>
                  <a:pt x="694720" y="209526"/>
                  <a:pt x="724570" y="239275"/>
                  <a:pt x="724634" y="276035"/>
                </a:cubicBezTo>
                <a:cubicBezTo>
                  <a:pt x="724658" y="290060"/>
                  <a:pt x="720250" y="303735"/>
                  <a:pt x="712042" y="315106"/>
                </a:cubicBezTo>
                <a:cubicBezTo>
                  <a:pt x="707245" y="301038"/>
                  <a:pt x="697180" y="289377"/>
                  <a:pt x="683962" y="282578"/>
                </a:cubicBezTo>
                <a:cubicBezTo>
                  <a:pt x="688676" y="276743"/>
                  <a:pt x="691263" y="269477"/>
                  <a:pt x="691296" y="261976"/>
                </a:cubicBezTo>
                <a:cubicBezTo>
                  <a:pt x="691296" y="243564"/>
                  <a:pt x="676371" y="228638"/>
                  <a:pt x="657959" y="228638"/>
                </a:cubicBezTo>
                <a:cubicBezTo>
                  <a:pt x="639547" y="228638"/>
                  <a:pt x="624621" y="243564"/>
                  <a:pt x="624621" y="261976"/>
                </a:cubicBezTo>
                <a:cubicBezTo>
                  <a:pt x="624656" y="269477"/>
                  <a:pt x="627242" y="276743"/>
                  <a:pt x="631955" y="282578"/>
                </a:cubicBezTo>
                <a:cubicBezTo>
                  <a:pt x="618738" y="289377"/>
                  <a:pt x="608673" y="301038"/>
                  <a:pt x="603876" y="315106"/>
                </a:cubicBezTo>
                <a:cubicBezTo>
                  <a:pt x="582360" y="285300"/>
                  <a:pt x="589082" y="243696"/>
                  <a:pt x="618887" y="222180"/>
                </a:cubicBezTo>
                <a:cubicBezTo>
                  <a:pt x="630259" y="213971"/>
                  <a:pt x="643933" y="209565"/>
                  <a:pt x="657959" y="209588"/>
                </a:cubicBezTo>
                <a:close/>
              </a:path>
            </a:pathLst>
          </a:custGeom>
          <a:gradFill>
            <a:gsLst>
              <a:gs pos="0">
                <a:schemeClr val="accent1"/>
              </a:gs>
              <a:gs pos="100000">
                <a:schemeClr val="accent1">
                  <a:lumMod val="75000"/>
                </a:schemeClr>
              </a:gs>
            </a:gsLst>
            <a:lin ang="5400000" scaled="1"/>
          </a:gradFill>
          <a:ln w="9525" cap="flat">
            <a:noFill/>
            <a:prstDash val="solid"/>
            <a:miter/>
          </a:ln>
        </p:spPr>
        <p:txBody>
          <a:bodyPr rtlCol="0" anchor="ctr">
            <a:noAutofit/>
          </a:bodyPr>
          <a:lstStyle/>
          <a:p>
            <a:endParaRPr lang="en-US"/>
          </a:p>
        </p:txBody>
      </p:sp>
    </p:spTree>
    <p:custDataLst>
      <p:tags r:id="rId1"/>
    </p:custDataLst>
    <p:extLst>
      <p:ext uri="{BB962C8B-B14F-4D97-AF65-F5344CB8AC3E}">
        <p14:creationId xmlns:p14="http://schemas.microsoft.com/office/powerpoint/2010/main" val="153528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组合 100">
            <a:extLst>
              <a:ext uri="{FF2B5EF4-FFF2-40B4-BE49-F238E27FC236}">
                <a16:creationId xmlns:a16="http://schemas.microsoft.com/office/drawing/2014/main" id="{ED0A2CA2-1B26-2A72-B8A1-F5867B1E55D4}"/>
              </a:ext>
            </a:extLst>
          </p:cNvPr>
          <p:cNvGrpSpPr/>
          <p:nvPr/>
        </p:nvGrpSpPr>
        <p:grpSpPr>
          <a:xfrm>
            <a:off x="0" y="1484313"/>
            <a:ext cx="12192000" cy="4789487"/>
            <a:chOff x="0" y="1484313"/>
            <a:chExt cx="12192000" cy="4789487"/>
          </a:xfrm>
        </p:grpSpPr>
        <p:sp>
          <p:nvSpPr>
            <p:cNvPr id="5" name="矩形 4">
              <a:extLst>
                <a:ext uri="{FF2B5EF4-FFF2-40B4-BE49-F238E27FC236}">
                  <a16:creationId xmlns:a16="http://schemas.microsoft.com/office/drawing/2014/main" id="{2F9DB3A1-E362-D0FF-254B-C2014708CBAC}"/>
                </a:ext>
              </a:extLst>
            </p:cNvPr>
            <p:cNvSpPr>
              <a:spLocks/>
            </p:cNvSpPr>
            <p:nvPr/>
          </p:nvSpPr>
          <p:spPr>
            <a:xfrm>
              <a:off x="0" y="1484313"/>
              <a:ext cx="12192000" cy="4789487"/>
            </a:xfrm>
            <a:prstGeom prst="rect">
              <a:avLst/>
            </a:prstGeom>
            <a:gradFill flip="none" rotWithShape="1">
              <a:gsLst>
                <a:gs pos="0">
                  <a:schemeClr val="accent1">
                    <a:lumMod val="75000"/>
                  </a:schemeClr>
                </a:gs>
                <a:gs pos="10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1" name="图片 10" descr="团队办公桌俯视图">
              <a:extLst>
                <a:ext uri="{FF2B5EF4-FFF2-40B4-BE49-F238E27FC236}">
                  <a16:creationId xmlns:a16="http://schemas.microsoft.com/office/drawing/2014/main" id="{6304459B-A23C-42AD-1B0D-5094E5FB16A3}"/>
                </a:ext>
              </a:extLst>
            </p:cNvPr>
            <p:cNvPicPr>
              <a:picLocks/>
            </p:cNvPicPr>
            <p:nvPr/>
          </p:nvPicPr>
          <p:blipFill rotWithShape="1">
            <a:blip r:embed="rId2">
              <a:duotone>
                <a:schemeClr val="accent1">
                  <a:shade val="45000"/>
                  <a:satMod val="135000"/>
                </a:schemeClr>
                <a:prstClr val="white"/>
              </a:duotone>
              <a:alphaModFix amt="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537" b="20537"/>
            <a:stretch/>
          </p:blipFill>
          <p:spPr>
            <a:xfrm>
              <a:off x="0" y="1484313"/>
              <a:ext cx="12192000" cy="4789487"/>
            </a:xfrm>
            <a:prstGeom prst="rect">
              <a:avLst/>
            </a:prstGeom>
          </p:spPr>
        </p:pic>
      </p:grpSp>
      <p:sp>
        <p:nvSpPr>
          <p:cNvPr id="2" name="文本占位符 1">
            <a:extLst>
              <a:ext uri="{FF2B5EF4-FFF2-40B4-BE49-F238E27FC236}">
                <a16:creationId xmlns:a16="http://schemas.microsoft.com/office/drawing/2014/main" id="{FC52C04C-643E-C86A-0F4D-6A96843A227B}"/>
              </a:ext>
            </a:extLst>
          </p:cNvPr>
          <p:cNvSpPr>
            <a:spLocks noGrp="1"/>
          </p:cNvSpPr>
          <p:nvPr>
            <p:ph type="body" sz="quarter" idx="10"/>
          </p:nvPr>
        </p:nvSpPr>
        <p:spPr/>
        <p:txBody>
          <a:bodyPr>
            <a:noAutofit/>
          </a:bodyPr>
          <a:lstStyle/>
          <a:p>
            <a:r>
              <a:rPr lang="zh-CN" altLang="en-US" dirty="0"/>
              <a:t>经验总结</a:t>
            </a:r>
            <a:endParaRPr lang="en-US" dirty="0"/>
          </a:p>
        </p:txBody>
      </p:sp>
      <p:sp>
        <p:nvSpPr>
          <p:cNvPr id="18" name="文本框 17">
            <a:extLst>
              <a:ext uri="{FF2B5EF4-FFF2-40B4-BE49-F238E27FC236}">
                <a16:creationId xmlns:a16="http://schemas.microsoft.com/office/drawing/2014/main" id="{91E64E0D-381F-F0B9-B8D4-82CE42878E36}"/>
              </a:ext>
            </a:extLst>
          </p:cNvPr>
          <p:cNvSpPr txBox="1"/>
          <p:nvPr/>
        </p:nvSpPr>
        <p:spPr>
          <a:xfrm>
            <a:off x="695323" y="2109485"/>
            <a:ext cx="1846659"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solidFill>
                  <a:schemeClr val="bg1"/>
                </a:solidFill>
                <a:latin typeface="+mj-ea"/>
                <a:ea typeface="+mj-ea"/>
              </a:rPr>
              <a:t>政治思想方面</a:t>
            </a:r>
            <a:endParaRPr lang="en-US" sz="2400" dirty="0">
              <a:solidFill>
                <a:schemeClr val="bg1"/>
              </a:solidFill>
              <a:latin typeface="+mj-ea"/>
              <a:ea typeface="+mj-ea"/>
            </a:endParaRPr>
          </a:p>
        </p:txBody>
      </p:sp>
      <p:sp>
        <p:nvSpPr>
          <p:cNvPr id="20" name="文本占位符 3">
            <a:extLst>
              <a:ext uri="{FF2B5EF4-FFF2-40B4-BE49-F238E27FC236}">
                <a16:creationId xmlns:a16="http://schemas.microsoft.com/office/drawing/2014/main" id="{8142163C-7422-050D-1C73-D7D68E95E14C}"/>
              </a:ext>
            </a:extLst>
          </p:cNvPr>
          <p:cNvSpPr txBox="1">
            <a:spLocks/>
          </p:cNvSpPr>
          <p:nvPr/>
        </p:nvSpPr>
        <p:spPr>
          <a:xfrm>
            <a:off x="695324" y="2699812"/>
            <a:ext cx="3152776"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bg1">
                    <a:lumMod val="95000"/>
                  </a:schemeClr>
                </a:solidFill>
                <a:latin typeface="+mn-ea"/>
                <a:ea typeface="+mn-ea"/>
              </a:rPr>
              <a:t>工作中要做到有责任担当，认真、负责地处理工作中的事务；始终保持强烈的使命感等。</a:t>
            </a:r>
          </a:p>
        </p:txBody>
      </p:sp>
      <p:grpSp>
        <p:nvGrpSpPr>
          <p:cNvPr id="27" name="组合 26">
            <a:extLst>
              <a:ext uri="{FF2B5EF4-FFF2-40B4-BE49-F238E27FC236}">
                <a16:creationId xmlns:a16="http://schemas.microsoft.com/office/drawing/2014/main" id="{BA1A445D-8D97-BBD5-C9C3-ED599E6694D2}"/>
              </a:ext>
            </a:extLst>
          </p:cNvPr>
          <p:cNvGrpSpPr/>
          <p:nvPr/>
        </p:nvGrpSpPr>
        <p:grpSpPr>
          <a:xfrm>
            <a:off x="695325" y="2600707"/>
            <a:ext cx="3152775" cy="0"/>
            <a:chOff x="695325" y="2622550"/>
            <a:chExt cx="3152775" cy="0"/>
          </a:xfrm>
        </p:grpSpPr>
        <p:cxnSp>
          <p:nvCxnSpPr>
            <p:cNvPr id="25" name="直接连接符 24">
              <a:extLst>
                <a:ext uri="{FF2B5EF4-FFF2-40B4-BE49-F238E27FC236}">
                  <a16:creationId xmlns:a16="http://schemas.microsoft.com/office/drawing/2014/main" id="{9D9FCBE3-1140-4257-E029-98E24022A2C8}"/>
                </a:ext>
              </a:extLst>
            </p:cNvPr>
            <p:cNvCxnSpPr>
              <a:cxnSpLocks/>
            </p:cNvCxnSpPr>
            <p:nvPr/>
          </p:nvCxnSpPr>
          <p:spPr>
            <a:xfrm>
              <a:off x="695325" y="2622550"/>
              <a:ext cx="3152775"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185F1C85-FB74-AE2E-16DB-5DC268114507}"/>
                </a:ext>
              </a:extLst>
            </p:cNvPr>
            <p:cNvCxnSpPr/>
            <p:nvPr/>
          </p:nvCxnSpPr>
          <p:spPr>
            <a:xfrm>
              <a:off x="695325" y="2622550"/>
              <a:ext cx="542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id="{BCF3A9B6-756B-1370-1D03-0382CB448C4A}"/>
              </a:ext>
            </a:extLst>
          </p:cNvPr>
          <p:cNvSpPr txBox="1"/>
          <p:nvPr/>
        </p:nvSpPr>
        <p:spPr>
          <a:xfrm>
            <a:off x="3529102" y="2109485"/>
            <a:ext cx="318998" cy="369332"/>
          </a:xfrm>
          <a:prstGeom prst="rect">
            <a:avLst/>
          </a:prstGeom>
          <a:noFill/>
        </p:spPr>
        <p:txBody>
          <a:bodyPr wrap="none" lIns="0" tIns="0" rIns="0" bIns="0" rtlCol="0" anchor="t">
            <a:noAutofit/>
          </a:bodyPr>
          <a:lstStyle/>
          <a:p>
            <a:pPr algn="r">
              <a:lnSpc>
                <a:spcPct val="100000"/>
              </a:lnSpc>
              <a:spcAft>
                <a:spcPts val="600"/>
              </a:spcAft>
            </a:pPr>
            <a:r>
              <a:rPr lang="en-US" altLang="zh-CN" sz="2400" dirty="0">
                <a:solidFill>
                  <a:schemeClr val="bg1">
                    <a:alpha val="50000"/>
                  </a:schemeClr>
                </a:solidFill>
                <a:latin typeface="+mn-ea"/>
              </a:rPr>
              <a:t>01</a:t>
            </a:r>
            <a:endParaRPr lang="en-US" sz="2400" dirty="0">
              <a:solidFill>
                <a:schemeClr val="bg1">
                  <a:alpha val="50000"/>
                </a:schemeClr>
              </a:solidFill>
              <a:latin typeface="+mn-ea"/>
            </a:endParaRPr>
          </a:p>
        </p:txBody>
      </p:sp>
      <p:sp>
        <p:nvSpPr>
          <p:cNvPr id="66" name="文本框 65">
            <a:extLst>
              <a:ext uri="{FF2B5EF4-FFF2-40B4-BE49-F238E27FC236}">
                <a16:creationId xmlns:a16="http://schemas.microsoft.com/office/drawing/2014/main" id="{B8E9FC64-01C6-BC72-35E0-7D35252A7522}"/>
              </a:ext>
            </a:extLst>
          </p:cNvPr>
          <p:cNvSpPr txBox="1"/>
          <p:nvPr/>
        </p:nvSpPr>
        <p:spPr>
          <a:xfrm>
            <a:off x="4519611" y="2109485"/>
            <a:ext cx="1846659"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solidFill>
                  <a:schemeClr val="bg1"/>
                </a:solidFill>
                <a:latin typeface="+mj-ea"/>
                <a:ea typeface="+mj-ea"/>
              </a:rPr>
              <a:t>工作考勤方面</a:t>
            </a:r>
            <a:endParaRPr lang="en-US" sz="2400" dirty="0">
              <a:solidFill>
                <a:schemeClr val="bg1"/>
              </a:solidFill>
              <a:latin typeface="+mj-ea"/>
              <a:ea typeface="+mj-ea"/>
            </a:endParaRPr>
          </a:p>
        </p:txBody>
      </p:sp>
      <p:sp>
        <p:nvSpPr>
          <p:cNvPr id="67" name="文本占位符 3">
            <a:extLst>
              <a:ext uri="{FF2B5EF4-FFF2-40B4-BE49-F238E27FC236}">
                <a16:creationId xmlns:a16="http://schemas.microsoft.com/office/drawing/2014/main" id="{9F55AF85-4EE5-B139-7F9C-58ED2C3003C4}"/>
              </a:ext>
            </a:extLst>
          </p:cNvPr>
          <p:cNvSpPr txBox="1">
            <a:spLocks/>
          </p:cNvSpPr>
          <p:nvPr/>
        </p:nvSpPr>
        <p:spPr>
          <a:xfrm>
            <a:off x="4519612" y="2699812"/>
            <a:ext cx="3152776"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bg1">
                    <a:lumMod val="95000"/>
                  </a:schemeClr>
                </a:solidFill>
                <a:latin typeface="+mn-ea"/>
                <a:ea typeface="+mn-ea"/>
              </a:rPr>
              <a:t>工作中要做到有责任担当，认真、负责地处理工作中的事务；始终保持强烈的使命感等。</a:t>
            </a:r>
          </a:p>
        </p:txBody>
      </p:sp>
      <p:grpSp>
        <p:nvGrpSpPr>
          <p:cNvPr id="68" name="组合 67">
            <a:extLst>
              <a:ext uri="{FF2B5EF4-FFF2-40B4-BE49-F238E27FC236}">
                <a16:creationId xmlns:a16="http://schemas.microsoft.com/office/drawing/2014/main" id="{19074BC5-26F1-92D8-6AEA-35EF7E18CDE9}"/>
              </a:ext>
            </a:extLst>
          </p:cNvPr>
          <p:cNvGrpSpPr/>
          <p:nvPr/>
        </p:nvGrpSpPr>
        <p:grpSpPr>
          <a:xfrm>
            <a:off x="4519613" y="2600707"/>
            <a:ext cx="3152775" cy="0"/>
            <a:chOff x="695325" y="2622550"/>
            <a:chExt cx="3152775" cy="0"/>
          </a:xfrm>
        </p:grpSpPr>
        <p:cxnSp>
          <p:nvCxnSpPr>
            <p:cNvPr id="70" name="直接连接符 69">
              <a:extLst>
                <a:ext uri="{FF2B5EF4-FFF2-40B4-BE49-F238E27FC236}">
                  <a16:creationId xmlns:a16="http://schemas.microsoft.com/office/drawing/2014/main" id="{6578E5D2-CF8E-7138-0708-4411E1967570}"/>
                </a:ext>
              </a:extLst>
            </p:cNvPr>
            <p:cNvCxnSpPr>
              <a:cxnSpLocks/>
            </p:cNvCxnSpPr>
            <p:nvPr/>
          </p:nvCxnSpPr>
          <p:spPr>
            <a:xfrm>
              <a:off x="695325" y="2622550"/>
              <a:ext cx="3152775"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DCE6DEDF-FAC6-F1E4-08BC-605A5607335C}"/>
                </a:ext>
              </a:extLst>
            </p:cNvPr>
            <p:cNvCxnSpPr/>
            <p:nvPr/>
          </p:nvCxnSpPr>
          <p:spPr>
            <a:xfrm>
              <a:off x="695325" y="2622550"/>
              <a:ext cx="542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9" name="文本框 68">
            <a:extLst>
              <a:ext uri="{FF2B5EF4-FFF2-40B4-BE49-F238E27FC236}">
                <a16:creationId xmlns:a16="http://schemas.microsoft.com/office/drawing/2014/main" id="{9B52740E-8A4E-0D17-00CE-21663B1C97B5}"/>
              </a:ext>
            </a:extLst>
          </p:cNvPr>
          <p:cNvSpPr txBox="1"/>
          <p:nvPr/>
        </p:nvSpPr>
        <p:spPr>
          <a:xfrm>
            <a:off x="7302094" y="2109485"/>
            <a:ext cx="370294" cy="369332"/>
          </a:xfrm>
          <a:prstGeom prst="rect">
            <a:avLst/>
          </a:prstGeom>
          <a:noFill/>
        </p:spPr>
        <p:txBody>
          <a:bodyPr wrap="none" lIns="0" tIns="0" rIns="0" bIns="0" rtlCol="0" anchor="t">
            <a:noAutofit/>
          </a:bodyPr>
          <a:lstStyle/>
          <a:p>
            <a:pPr algn="r">
              <a:lnSpc>
                <a:spcPct val="100000"/>
              </a:lnSpc>
              <a:spcAft>
                <a:spcPts val="600"/>
              </a:spcAft>
            </a:pPr>
            <a:r>
              <a:rPr lang="en-US" altLang="zh-CN" sz="2400" dirty="0">
                <a:solidFill>
                  <a:schemeClr val="bg1">
                    <a:alpha val="50000"/>
                  </a:schemeClr>
                </a:solidFill>
                <a:latin typeface="+mn-ea"/>
              </a:rPr>
              <a:t>02</a:t>
            </a:r>
            <a:endParaRPr lang="en-US" sz="2400" dirty="0">
              <a:solidFill>
                <a:schemeClr val="bg1">
                  <a:alpha val="50000"/>
                </a:schemeClr>
              </a:solidFill>
              <a:latin typeface="+mn-ea"/>
            </a:endParaRPr>
          </a:p>
        </p:txBody>
      </p:sp>
      <p:sp>
        <p:nvSpPr>
          <p:cNvPr id="73" name="文本框 72">
            <a:extLst>
              <a:ext uri="{FF2B5EF4-FFF2-40B4-BE49-F238E27FC236}">
                <a16:creationId xmlns:a16="http://schemas.microsoft.com/office/drawing/2014/main" id="{9CE422DE-62AF-4649-762A-DBCC68DAD156}"/>
              </a:ext>
            </a:extLst>
          </p:cNvPr>
          <p:cNvSpPr txBox="1"/>
          <p:nvPr/>
        </p:nvSpPr>
        <p:spPr>
          <a:xfrm>
            <a:off x="8343899" y="2109485"/>
            <a:ext cx="1846659"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solidFill>
                  <a:schemeClr val="bg1"/>
                </a:solidFill>
                <a:latin typeface="+mj-ea"/>
                <a:ea typeface="+mj-ea"/>
              </a:rPr>
              <a:t>职业态度方面</a:t>
            </a:r>
            <a:endParaRPr lang="en-US" sz="2400" dirty="0">
              <a:solidFill>
                <a:schemeClr val="bg1"/>
              </a:solidFill>
              <a:latin typeface="+mj-ea"/>
              <a:ea typeface="+mj-ea"/>
            </a:endParaRPr>
          </a:p>
        </p:txBody>
      </p:sp>
      <p:sp>
        <p:nvSpPr>
          <p:cNvPr id="74" name="文本占位符 3">
            <a:extLst>
              <a:ext uri="{FF2B5EF4-FFF2-40B4-BE49-F238E27FC236}">
                <a16:creationId xmlns:a16="http://schemas.microsoft.com/office/drawing/2014/main" id="{BF3007DD-C0F7-DD80-8EE3-750A32D46F9E}"/>
              </a:ext>
            </a:extLst>
          </p:cNvPr>
          <p:cNvSpPr txBox="1">
            <a:spLocks/>
          </p:cNvSpPr>
          <p:nvPr/>
        </p:nvSpPr>
        <p:spPr>
          <a:xfrm>
            <a:off x="8343900" y="2699812"/>
            <a:ext cx="3152776"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bg1">
                    <a:lumMod val="95000"/>
                  </a:schemeClr>
                </a:solidFill>
                <a:latin typeface="+mn-ea"/>
                <a:ea typeface="+mn-ea"/>
              </a:rPr>
              <a:t>工作中要做到有责任担当，认真、负责地处理工作中的事务；始终保持强烈的使命感等。</a:t>
            </a:r>
          </a:p>
        </p:txBody>
      </p:sp>
      <p:grpSp>
        <p:nvGrpSpPr>
          <p:cNvPr id="75" name="组合 74">
            <a:extLst>
              <a:ext uri="{FF2B5EF4-FFF2-40B4-BE49-F238E27FC236}">
                <a16:creationId xmlns:a16="http://schemas.microsoft.com/office/drawing/2014/main" id="{4C1C3AC6-231A-37B1-8E0E-51D4FB34652A}"/>
              </a:ext>
            </a:extLst>
          </p:cNvPr>
          <p:cNvGrpSpPr/>
          <p:nvPr/>
        </p:nvGrpSpPr>
        <p:grpSpPr>
          <a:xfrm>
            <a:off x="8343901" y="2600707"/>
            <a:ext cx="3152775" cy="0"/>
            <a:chOff x="695325" y="2622550"/>
            <a:chExt cx="3152775" cy="0"/>
          </a:xfrm>
        </p:grpSpPr>
        <p:cxnSp>
          <p:nvCxnSpPr>
            <p:cNvPr id="77" name="直接连接符 76">
              <a:extLst>
                <a:ext uri="{FF2B5EF4-FFF2-40B4-BE49-F238E27FC236}">
                  <a16:creationId xmlns:a16="http://schemas.microsoft.com/office/drawing/2014/main" id="{20DDDC7D-9733-51AC-5414-7A0066080E44}"/>
                </a:ext>
              </a:extLst>
            </p:cNvPr>
            <p:cNvCxnSpPr>
              <a:cxnSpLocks/>
            </p:cNvCxnSpPr>
            <p:nvPr/>
          </p:nvCxnSpPr>
          <p:spPr>
            <a:xfrm>
              <a:off x="695325" y="2622550"/>
              <a:ext cx="3152775"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C9A0CB1D-D8B1-0F30-FDF8-03B8AC769BDF}"/>
                </a:ext>
              </a:extLst>
            </p:cNvPr>
            <p:cNvCxnSpPr/>
            <p:nvPr/>
          </p:nvCxnSpPr>
          <p:spPr>
            <a:xfrm>
              <a:off x="695325" y="2622550"/>
              <a:ext cx="542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6" name="文本框 75">
            <a:extLst>
              <a:ext uri="{FF2B5EF4-FFF2-40B4-BE49-F238E27FC236}">
                <a16:creationId xmlns:a16="http://schemas.microsoft.com/office/drawing/2014/main" id="{0D0BC900-8F4C-26AB-E94B-B9C9BD2AAB26}"/>
              </a:ext>
            </a:extLst>
          </p:cNvPr>
          <p:cNvSpPr txBox="1"/>
          <p:nvPr/>
        </p:nvSpPr>
        <p:spPr>
          <a:xfrm>
            <a:off x="11118366" y="2109485"/>
            <a:ext cx="378310" cy="369332"/>
          </a:xfrm>
          <a:prstGeom prst="rect">
            <a:avLst/>
          </a:prstGeom>
          <a:noFill/>
        </p:spPr>
        <p:txBody>
          <a:bodyPr wrap="none" lIns="0" tIns="0" rIns="0" bIns="0" rtlCol="0" anchor="t">
            <a:noAutofit/>
          </a:bodyPr>
          <a:lstStyle/>
          <a:p>
            <a:pPr algn="r">
              <a:lnSpc>
                <a:spcPct val="100000"/>
              </a:lnSpc>
              <a:spcAft>
                <a:spcPts val="600"/>
              </a:spcAft>
            </a:pPr>
            <a:r>
              <a:rPr lang="en-US" altLang="zh-CN" sz="2400" dirty="0">
                <a:solidFill>
                  <a:schemeClr val="bg1">
                    <a:alpha val="50000"/>
                  </a:schemeClr>
                </a:solidFill>
                <a:latin typeface="+mn-ea"/>
              </a:rPr>
              <a:t>03</a:t>
            </a:r>
            <a:endParaRPr lang="en-US" sz="2400" dirty="0">
              <a:solidFill>
                <a:schemeClr val="bg1">
                  <a:alpha val="50000"/>
                </a:schemeClr>
              </a:solidFill>
              <a:latin typeface="+mn-ea"/>
            </a:endParaRPr>
          </a:p>
        </p:txBody>
      </p:sp>
      <p:sp>
        <p:nvSpPr>
          <p:cNvPr id="80" name="文本框 79">
            <a:extLst>
              <a:ext uri="{FF2B5EF4-FFF2-40B4-BE49-F238E27FC236}">
                <a16:creationId xmlns:a16="http://schemas.microsoft.com/office/drawing/2014/main" id="{76AAB24C-AE66-E206-0007-17E779A7A529}"/>
              </a:ext>
            </a:extLst>
          </p:cNvPr>
          <p:cNvSpPr txBox="1"/>
          <p:nvPr/>
        </p:nvSpPr>
        <p:spPr>
          <a:xfrm>
            <a:off x="695323" y="4125738"/>
            <a:ext cx="1846659"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solidFill>
                  <a:schemeClr val="bg1"/>
                </a:solidFill>
                <a:latin typeface="+mj-ea"/>
                <a:ea typeface="+mj-ea"/>
              </a:rPr>
              <a:t>职业技能方面</a:t>
            </a:r>
            <a:endParaRPr lang="en-US" sz="2400" dirty="0">
              <a:solidFill>
                <a:schemeClr val="bg1"/>
              </a:solidFill>
              <a:latin typeface="+mj-ea"/>
              <a:ea typeface="+mj-ea"/>
            </a:endParaRPr>
          </a:p>
        </p:txBody>
      </p:sp>
      <p:sp>
        <p:nvSpPr>
          <p:cNvPr id="81" name="文本占位符 3">
            <a:extLst>
              <a:ext uri="{FF2B5EF4-FFF2-40B4-BE49-F238E27FC236}">
                <a16:creationId xmlns:a16="http://schemas.microsoft.com/office/drawing/2014/main" id="{8D436862-8659-530E-E0B1-BE0A0C9D6920}"/>
              </a:ext>
            </a:extLst>
          </p:cNvPr>
          <p:cNvSpPr txBox="1">
            <a:spLocks/>
          </p:cNvSpPr>
          <p:nvPr/>
        </p:nvSpPr>
        <p:spPr>
          <a:xfrm>
            <a:off x="695324" y="4716065"/>
            <a:ext cx="3152776"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bg1">
                    <a:lumMod val="95000"/>
                  </a:schemeClr>
                </a:solidFill>
                <a:latin typeface="+mn-ea"/>
                <a:ea typeface="+mn-ea"/>
              </a:rPr>
              <a:t>工作中要做到有责任担当，认真、负责地处理工作中的事务；始终保持强烈的使命感等。</a:t>
            </a:r>
          </a:p>
        </p:txBody>
      </p:sp>
      <p:grpSp>
        <p:nvGrpSpPr>
          <p:cNvPr id="82" name="组合 81">
            <a:extLst>
              <a:ext uri="{FF2B5EF4-FFF2-40B4-BE49-F238E27FC236}">
                <a16:creationId xmlns:a16="http://schemas.microsoft.com/office/drawing/2014/main" id="{EF40F493-CCFE-A526-44AB-F096C73362A9}"/>
              </a:ext>
            </a:extLst>
          </p:cNvPr>
          <p:cNvGrpSpPr/>
          <p:nvPr/>
        </p:nvGrpSpPr>
        <p:grpSpPr>
          <a:xfrm>
            <a:off x="695325" y="4616960"/>
            <a:ext cx="3152775" cy="0"/>
            <a:chOff x="695325" y="2622550"/>
            <a:chExt cx="3152775" cy="0"/>
          </a:xfrm>
        </p:grpSpPr>
        <p:cxnSp>
          <p:nvCxnSpPr>
            <p:cNvPr id="84" name="直接连接符 83">
              <a:extLst>
                <a:ext uri="{FF2B5EF4-FFF2-40B4-BE49-F238E27FC236}">
                  <a16:creationId xmlns:a16="http://schemas.microsoft.com/office/drawing/2014/main" id="{06D476E1-2F42-A480-77FF-6E1419040357}"/>
                </a:ext>
              </a:extLst>
            </p:cNvPr>
            <p:cNvCxnSpPr>
              <a:cxnSpLocks/>
            </p:cNvCxnSpPr>
            <p:nvPr/>
          </p:nvCxnSpPr>
          <p:spPr>
            <a:xfrm>
              <a:off x="695325" y="2622550"/>
              <a:ext cx="3152775"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F24F2EEA-7D0E-7700-7506-00649DAF650F}"/>
                </a:ext>
              </a:extLst>
            </p:cNvPr>
            <p:cNvCxnSpPr/>
            <p:nvPr/>
          </p:nvCxnSpPr>
          <p:spPr>
            <a:xfrm>
              <a:off x="695325" y="2622550"/>
              <a:ext cx="542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3" name="文本框 82">
            <a:extLst>
              <a:ext uri="{FF2B5EF4-FFF2-40B4-BE49-F238E27FC236}">
                <a16:creationId xmlns:a16="http://schemas.microsoft.com/office/drawing/2014/main" id="{A65FCF35-AA5A-45D9-5F7F-6E39B18A4F5D}"/>
              </a:ext>
            </a:extLst>
          </p:cNvPr>
          <p:cNvSpPr txBox="1"/>
          <p:nvPr/>
        </p:nvSpPr>
        <p:spPr>
          <a:xfrm>
            <a:off x="3471394" y="4125738"/>
            <a:ext cx="376706" cy="369332"/>
          </a:xfrm>
          <a:prstGeom prst="rect">
            <a:avLst/>
          </a:prstGeom>
          <a:noFill/>
        </p:spPr>
        <p:txBody>
          <a:bodyPr wrap="none" lIns="0" tIns="0" rIns="0" bIns="0" rtlCol="0" anchor="t">
            <a:noAutofit/>
          </a:bodyPr>
          <a:lstStyle/>
          <a:p>
            <a:pPr algn="r">
              <a:lnSpc>
                <a:spcPct val="100000"/>
              </a:lnSpc>
              <a:spcAft>
                <a:spcPts val="600"/>
              </a:spcAft>
            </a:pPr>
            <a:r>
              <a:rPr lang="en-US" altLang="zh-CN" sz="2400" dirty="0">
                <a:solidFill>
                  <a:schemeClr val="bg1">
                    <a:alpha val="50000"/>
                  </a:schemeClr>
                </a:solidFill>
                <a:latin typeface="+mn-ea"/>
              </a:rPr>
              <a:t>04</a:t>
            </a:r>
            <a:endParaRPr lang="en-US" sz="2400" dirty="0">
              <a:solidFill>
                <a:schemeClr val="bg1">
                  <a:alpha val="50000"/>
                </a:schemeClr>
              </a:solidFill>
              <a:latin typeface="+mn-ea"/>
            </a:endParaRPr>
          </a:p>
        </p:txBody>
      </p:sp>
      <p:sp>
        <p:nvSpPr>
          <p:cNvPr id="87" name="文本框 86">
            <a:extLst>
              <a:ext uri="{FF2B5EF4-FFF2-40B4-BE49-F238E27FC236}">
                <a16:creationId xmlns:a16="http://schemas.microsoft.com/office/drawing/2014/main" id="{DBA89733-8DEF-F6E7-E16F-680C5F825E0F}"/>
              </a:ext>
            </a:extLst>
          </p:cNvPr>
          <p:cNvSpPr txBox="1"/>
          <p:nvPr/>
        </p:nvSpPr>
        <p:spPr>
          <a:xfrm>
            <a:off x="4519611" y="4125738"/>
            <a:ext cx="1846659"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solidFill>
                  <a:schemeClr val="bg1"/>
                </a:solidFill>
                <a:latin typeface="+mj-ea"/>
                <a:ea typeface="+mj-ea"/>
              </a:rPr>
              <a:t>知识构造方面</a:t>
            </a:r>
            <a:endParaRPr lang="en-US" sz="2400" dirty="0">
              <a:solidFill>
                <a:schemeClr val="bg1"/>
              </a:solidFill>
              <a:latin typeface="+mj-ea"/>
              <a:ea typeface="+mj-ea"/>
            </a:endParaRPr>
          </a:p>
        </p:txBody>
      </p:sp>
      <p:sp>
        <p:nvSpPr>
          <p:cNvPr id="88" name="文本占位符 3">
            <a:extLst>
              <a:ext uri="{FF2B5EF4-FFF2-40B4-BE49-F238E27FC236}">
                <a16:creationId xmlns:a16="http://schemas.microsoft.com/office/drawing/2014/main" id="{B69EECE3-97DE-4E73-57D4-C323AC20CEC9}"/>
              </a:ext>
            </a:extLst>
          </p:cNvPr>
          <p:cNvSpPr txBox="1">
            <a:spLocks/>
          </p:cNvSpPr>
          <p:nvPr/>
        </p:nvSpPr>
        <p:spPr>
          <a:xfrm>
            <a:off x="4519612" y="4716065"/>
            <a:ext cx="3152776"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bg1">
                    <a:lumMod val="95000"/>
                  </a:schemeClr>
                </a:solidFill>
                <a:latin typeface="+mn-ea"/>
                <a:ea typeface="+mn-ea"/>
              </a:rPr>
              <a:t>工作中要做到有责任担当，认真、负责地处理工作中的事务；始终保持强烈的使命感等。</a:t>
            </a:r>
          </a:p>
        </p:txBody>
      </p:sp>
      <p:grpSp>
        <p:nvGrpSpPr>
          <p:cNvPr id="89" name="组合 88">
            <a:extLst>
              <a:ext uri="{FF2B5EF4-FFF2-40B4-BE49-F238E27FC236}">
                <a16:creationId xmlns:a16="http://schemas.microsoft.com/office/drawing/2014/main" id="{DF26CEB2-6484-41CC-8E7C-5011CB7CE091}"/>
              </a:ext>
            </a:extLst>
          </p:cNvPr>
          <p:cNvGrpSpPr/>
          <p:nvPr/>
        </p:nvGrpSpPr>
        <p:grpSpPr>
          <a:xfrm>
            <a:off x="4519613" y="4616960"/>
            <a:ext cx="3152775" cy="0"/>
            <a:chOff x="695325" y="2622550"/>
            <a:chExt cx="3152775" cy="0"/>
          </a:xfrm>
        </p:grpSpPr>
        <p:cxnSp>
          <p:nvCxnSpPr>
            <p:cNvPr id="91" name="直接连接符 90">
              <a:extLst>
                <a:ext uri="{FF2B5EF4-FFF2-40B4-BE49-F238E27FC236}">
                  <a16:creationId xmlns:a16="http://schemas.microsoft.com/office/drawing/2014/main" id="{E2926712-4ECE-CA02-FE93-48CBD47E0D0B}"/>
                </a:ext>
              </a:extLst>
            </p:cNvPr>
            <p:cNvCxnSpPr>
              <a:cxnSpLocks/>
            </p:cNvCxnSpPr>
            <p:nvPr/>
          </p:nvCxnSpPr>
          <p:spPr>
            <a:xfrm>
              <a:off x="695325" y="2622550"/>
              <a:ext cx="3152775"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21BA2BB4-42E2-4AB6-9976-3C251645954B}"/>
                </a:ext>
              </a:extLst>
            </p:cNvPr>
            <p:cNvCxnSpPr/>
            <p:nvPr/>
          </p:nvCxnSpPr>
          <p:spPr>
            <a:xfrm>
              <a:off x="695325" y="2622550"/>
              <a:ext cx="542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0" name="文本框 89">
            <a:extLst>
              <a:ext uri="{FF2B5EF4-FFF2-40B4-BE49-F238E27FC236}">
                <a16:creationId xmlns:a16="http://schemas.microsoft.com/office/drawing/2014/main" id="{D8005009-A254-69E3-61CE-A0DD5DF4CCB6}"/>
              </a:ext>
            </a:extLst>
          </p:cNvPr>
          <p:cNvSpPr txBox="1"/>
          <p:nvPr/>
        </p:nvSpPr>
        <p:spPr>
          <a:xfrm>
            <a:off x="7290872" y="4125738"/>
            <a:ext cx="381516" cy="369332"/>
          </a:xfrm>
          <a:prstGeom prst="rect">
            <a:avLst/>
          </a:prstGeom>
          <a:noFill/>
        </p:spPr>
        <p:txBody>
          <a:bodyPr wrap="none" lIns="0" tIns="0" rIns="0" bIns="0" rtlCol="0" anchor="t">
            <a:noAutofit/>
          </a:bodyPr>
          <a:lstStyle/>
          <a:p>
            <a:pPr algn="r">
              <a:lnSpc>
                <a:spcPct val="100000"/>
              </a:lnSpc>
              <a:spcAft>
                <a:spcPts val="600"/>
              </a:spcAft>
            </a:pPr>
            <a:r>
              <a:rPr lang="en-US" altLang="zh-CN" sz="2400" dirty="0">
                <a:solidFill>
                  <a:schemeClr val="bg1">
                    <a:alpha val="50000"/>
                  </a:schemeClr>
                </a:solidFill>
                <a:latin typeface="+mn-ea"/>
              </a:rPr>
              <a:t>05</a:t>
            </a:r>
            <a:endParaRPr lang="en-US" sz="2400" dirty="0">
              <a:solidFill>
                <a:schemeClr val="bg1">
                  <a:alpha val="50000"/>
                </a:schemeClr>
              </a:solidFill>
              <a:latin typeface="+mn-ea"/>
            </a:endParaRPr>
          </a:p>
        </p:txBody>
      </p:sp>
      <p:sp>
        <p:nvSpPr>
          <p:cNvPr id="94" name="文本框 93">
            <a:extLst>
              <a:ext uri="{FF2B5EF4-FFF2-40B4-BE49-F238E27FC236}">
                <a16:creationId xmlns:a16="http://schemas.microsoft.com/office/drawing/2014/main" id="{FE5650EF-CE43-918F-8736-956FE13A094D}"/>
              </a:ext>
            </a:extLst>
          </p:cNvPr>
          <p:cNvSpPr txBox="1"/>
          <p:nvPr/>
        </p:nvSpPr>
        <p:spPr>
          <a:xfrm>
            <a:off x="8343899" y="4125738"/>
            <a:ext cx="1846659" cy="369332"/>
          </a:xfrm>
          <a:prstGeom prst="rect">
            <a:avLst/>
          </a:prstGeom>
          <a:noFill/>
        </p:spPr>
        <p:txBody>
          <a:bodyPr wrap="none" lIns="0" tIns="0" rIns="0" bIns="0" rtlCol="0" anchor="t">
            <a:noAutofit/>
          </a:bodyPr>
          <a:lstStyle/>
          <a:p>
            <a:pPr algn="l">
              <a:lnSpc>
                <a:spcPct val="100000"/>
              </a:lnSpc>
              <a:spcAft>
                <a:spcPts val="600"/>
              </a:spcAft>
            </a:pPr>
            <a:r>
              <a:rPr lang="zh-CN" altLang="en-US" sz="2400" dirty="0">
                <a:solidFill>
                  <a:schemeClr val="bg1"/>
                </a:solidFill>
                <a:latin typeface="+mj-ea"/>
                <a:ea typeface="+mj-ea"/>
              </a:rPr>
              <a:t>个性品质方面</a:t>
            </a:r>
            <a:endParaRPr lang="en-US" sz="2400" dirty="0">
              <a:solidFill>
                <a:schemeClr val="bg1"/>
              </a:solidFill>
              <a:latin typeface="+mj-ea"/>
              <a:ea typeface="+mj-ea"/>
            </a:endParaRPr>
          </a:p>
        </p:txBody>
      </p:sp>
      <p:sp>
        <p:nvSpPr>
          <p:cNvPr id="95" name="文本占位符 3">
            <a:extLst>
              <a:ext uri="{FF2B5EF4-FFF2-40B4-BE49-F238E27FC236}">
                <a16:creationId xmlns:a16="http://schemas.microsoft.com/office/drawing/2014/main" id="{634797AB-7CFF-6680-AE5B-CB3482360434}"/>
              </a:ext>
            </a:extLst>
          </p:cNvPr>
          <p:cNvSpPr txBox="1">
            <a:spLocks/>
          </p:cNvSpPr>
          <p:nvPr/>
        </p:nvSpPr>
        <p:spPr>
          <a:xfrm>
            <a:off x="8343900" y="4716065"/>
            <a:ext cx="3152776"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bg1">
                    <a:lumMod val="95000"/>
                  </a:schemeClr>
                </a:solidFill>
                <a:latin typeface="+mn-ea"/>
                <a:ea typeface="+mn-ea"/>
              </a:rPr>
              <a:t>工作中要做到有责任担当，认真、负责地处理工作中的事务；始终保持强烈的使命感等。</a:t>
            </a:r>
          </a:p>
        </p:txBody>
      </p:sp>
      <p:grpSp>
        <p:nvGrpSpPr>
          <p:cNvPr id="96" name="组合 95">
            <a:extLst>
              <a:ext uri="{FF2B5EF4-FFF2-40B4-BE49-F238E27FC236}">
                <a16:creationId xmlns:a16="http://schemas.microsoft.com/office/drawing/2014/main" id="{FF440B25-38AA-11DA-7E41-A62016577AD5}"/>
              </a:ext>
            </a:extLst>
          </p:cNvPr>
          <p:cNvGrpSpPr/>
          <p:nvPr/>
        </p:nvGrpSpPr>
        <p:grpSpPr>
          <a:xfrm>
            <a:off x="8343901" y="4616960"/>
            <a:ext cx="3152775" cy="0"/>
            <a:chOff x="695325" y="2622550"/>
            <a:chExt cx="3152775" cy="0"/>
          </a:xfrm>
        </p:grpSpPr>
        <p:cxnSp>
          <p:nvCxnSpPr>
            <p:cNvPr id="98" name="直接连接符 97">
              <a:extLst>
                <a:ext uri="{FF2B5EF4-FFF2-40B4-BE49-F238E27FC236}">
                  <a16:creationId xmlns:a16="http://schemas.microsoft.com/office/drawing/2014/main" id="{706C94EA-53E3-0844-A00A-9F3011DB7A1F}"/>
                </a:ext>
              </a:extLst>
            </p:cNvPr>
            <p:cNvCxnSpPr>
              <a:cxnSpLocks/>
            </p:cNvCxnSpPr>
            <p:nvPr/>
          </p:nvCxnSpPr>
          <p:spPr>
            <a:xfrm>
              <a:off x="695325" y="2622550"/>
              <a:ext cx="3152775"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8A418B6B-6BCF-1485-8733-08AE43920D1A}"/>
                </a:ext>
              </a:extLst>
            </p:cNvPr>
            <p:cNvCxnSpPr/>
            <p:nvPr/>
          </p:nvCxnSpPr>
          <p:spPr>
            <a:xfrm>
              <a:off x="695325" y="2622550"/>
              <a:ext cx="542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7" name="文本框 96">
            <a:extLst>
              <a:ext uri="{FF2B5EF4-FFF2-40B4-BE49-F238E27FC236}">
                <a16:creationId xmlns:a16="http://schemas.microsoft.com/office/drawing/2014/main" id="{D533A626-823E-FABF-AA3B-FE1322D29BB5}"/>
              </a:ext>
            </a:extLst>
          </p:cNvPr>
          <p:cNvSpPr txBox="1"/>
          <p:nvPr/>
        </p:nvSpPr>
        <p:spPr>
          <a:xfrm>
            <a:off x="11115160" y="4125738"/>
            <a:ext cx="381516" cy="369332"/>
          </a:xfrm>
          <a:prstGeom prst="rect">
            <a:avLst/>
          </a:prstGeom>
          <a:noFill/>
        </p:spPr>
        <p:txBody>
          <a:bodyPr wrap="none" lIns="0" tIns="0" rIns="0" bIns="0" rtlCol="0" anchor="t">
            <a:noAutofit/>
          </a:bodyPr>
          <a:lstStyle/>
          <a:p>
            <a:pPr algn="r">
              <a:lnSpc>
                <a:spcPct val="100000"/>
              </a:lnSpc>
              <a:spcAft>
                <a:spcPts val="600"/>
              </a:spcAft>
            </a:pPr>
            <a:r>
              <a:rPr lang="en-US" altLang="zh-CN" sz="2400" dirty="0">
                <a:solidFill>
                  <a:schemeClr val="bg1">
                    <a:alpha val="50000"/>
                  </a:schemeClr>
                </a:solidFill>
                <a:latin typeface="+mn-ea"/>
              </a:rPr>
              <a:t>06</a:t>
            </a:r>
            <a:endParaRPr lang="en-US" sz="2400" dirty="0">
              <a:solidFill>
                <a:schemeClr val="bg1">
                  <a:alpha val="50000"/>
                </a:schemeClr>
              </a:solidFill>
              <a:latin typeface="+mn-ea"/>
            </a:endParaRPr>
          </a:p>
        </p:txBody>
      </p:sp>
    </p:spTree>
    <p:extLst>
      <p:ext uri="{BB962C8B-B14F-4D97-AF65-F5344CB8AC3E}">
        <p14:creationId xmlns:p14="http://schemas.microsoft.com/office/powerpoint/2010/main" val="4067747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59428FA-5014-368B-DB11-8FBA711F7B0D}"/>
              </a:ext>
            </a:extLst>
          </p:cNvPr>
          <p:cNvGrpSpPr/>
          <p:nvPr/>
        </p:nvGrpSpPr>
        <p:grpSpPr>
          <a:xfrm>
            <a:off x="695325" y="1484314"/>
            <a:ext cx="10801350" cy="4789486"/>
            <a:chOff x="695325" y="1484314"/>
            <a:chExt cx="10801350" cy="4789486"/>
          </a:xfrm>
        </p:grpSpPr>
        <p:sp>
          <p:nvSpPr>
            <p:cNvPr id="6" name="矩形 5">
              <a:extLst>
                <a:ext uri="{FF2B5EF4-FFF2-40B4-BE49-F238E27FC236}">
                  <a16:creationId xmlns:a16="http://schemas.microsoft.com/office/drawing/2014/main" id="{E4D4555A-FB1A-3727-8ACF-D99BB776F770}"/>
                </a:ext>
              </a:extLst>
            </p:cNvPr>
            <p:cNvSpPr/>
            <p:nvPr/>
          </p:nvSpPr>
          <p:spPr>
            <a:xfrm>
              <a:off x="695325" y="1484314"/>
              <a:ext cx="10801350" cy="4789486"/>
            </a:xfrm>
            <a:prstGeom prst="rect">
              <a:avLst/>
            </a:prstGeom>
            <a:gradFill>
              <a:gsLst>
                <a:gs pos="0">
                  <a:schemeClr val="accent1"/>
                </a:gs>
                <a:gs pos="100000">
                  <a:schemeClr val="accent1">
                    <a:lumMod val="75000"/>
                  </a:schemeClr>
                </a:gs>
              </a:gsLst>
              <a:lin ang="5400000" scaled="1"/>
            </a:gradFill>
            <a:ln w="9525" cap="flat" cmpd="sng" algn="ctr">
              <a:noFill/>
              <a:prstDash val="solid"/>
              <a:miter lim="800000"/>
            </a:ln>
            <a:effectLst>
              <a:outerShdw blurRad="203200" dist="203200" dir="5400000" sx="98000" sy="98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矩形 6">
              <a:extLst>
                <a:ext uri="{FF2B5EF4-FFF2-40B4-BE49-F238E27FC236}">
                  <a16:creationId xmlns:a16="http://schemas.microsoft.com/office/drawing/2014/main" id="{9B301F12-55F5-1CA4-9C27-33BEAB2D0D92}"/>
                </a:ext>
              </a:extLst>
            </p:cNvPr>
            <p:cNvSpPr/>
            <p:nvPr/>
          </p:nvSpPr>
          <p:spPr>
            <a:xfrm>
              <a:off x="767669" y="1484314"/>
              <a:ext cx="10656662" cy="4789486"/>
            </a:xfrm>
            <a:prstGeom prst="rect">
              <a:avLst/>
            </a:prstGeom>
            <a:solidFill>
              <a:schemeClr val="bg1"/>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 name="文本占位符 1">
            <a:extLst>
              <a:ext uri="{FF2B5EF4-FFF2-40B4-BE49-F238E27FC236}">
                <a16:creationId xmlns:a16="http://schemas.microsoft.com/office/drawing/2014/main" id="{813A1B64-4D2C-B397-4BDE-637EB9E97C3E}"/>
              </a:ext>
            </a:extLst>
          </p:cNvPr>
          <p:cNvSpPr>
            <a:spLocks noGrp="1"/>
          </p:cNvSpPr>
          <p:nvPr>
            <p:ph type="body" sz="quarter" idx="10"/>
          </p:nvPr>
        </p:nvSpPr>
        <p:spPr/>
        <p:txBody>
          <a:bodyPr>
            <a:noAutofit/>
          </a:bodyPr>
          <a:lstStyle/>
          <a:p>
            <a:r>
              <a:rPr lang="zh-CN" altLang="en-US" dirty="0"/>
              <a:t>经验总结</a:t>
            </a:r>
            <a:endParaRPr lang="en-US" dirty="0"/>
          </a:p>
        </p:txBody>
      </p:sp>
      <p:sp>
        <p:nvSpPr>
          <p:cNvPr id="8" name="椭圆 7">
            <a:extLst>
              <a:ext uri="{FF2B5EF4-FFF2-40B4-BE49-F238E27FC236}">
                <a16:creationId xmlns:a16="http://schemas.microsoft.com/office/drawing/2014/main" id="{6E72E4CA-72B3-E55E-BEEF-9EEA28220E35}"/>
              </a:ext>
            </a:extLst>
          </p:cNvPr>
          <p:cNvSpPr/>
          <p:nvPr/>
        </p:nvSpPr>
        <p:spPr>
          <a:xfrm>
            <a:off x="4673600" y="2456657"/>
            <a:ext cx="2844800" cy="2844800"/>
          </a:xfrm>
          <a:prstGeom prst="ellipse">
            <a:avLst/>
          </a:prstGeom>
          <a:gradFill flip="none" rotWithShape="1">
            <a:gsLst>
              <a:gs pos="0">
                <a:schemeClr val="accent1">
                  <a:lumMod val="75000"/>
                </a:schemeClr>
              </a:gs>
              <a:gs pos="100000">
                <a:schemeClr val="accent1"/>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弧形 12">
            <a:extLst>
              <a:ext uri="{FF2B5EF4-FFF2-40B4-BE49-F238E27FC236}">
                <a16:creationId xmlns:a16="http://schemas.microsoft.com/office/drawing/2014/main" id="{B135E2CB-DF14-A1CD-29DA-D0E81CF26CEF}"/>
              </a:ext>
            </a:extLst>
          </p:cNvPr>
          <p:cNvSpPr/>
          <p:nvPr/>
        </p:nvSpPr>
        <p:spPr>
          <a:xfrm>
            <a:off x="4305300" y="2088357"/>
            <a:ext cx="3581400" cy="3581400"/>
          </a:xfrm>
          <a:prstGeom prst="arc">
            <a:avLst>
              <a:gd name="adj1" fmla="val 18337790"/>
              <a:gd name="adj2" fmla="val 5380094"/>
            </a:avLst>
          </a:prstGeom>
          <a:noFill/>
          <a:ln w="22225" cap="flat" cmpd="sng" algn="ctr">
            <a:gradFill>
              <a:gsLst>
                <a:gs pos="0">
                  <a:schemeClr val="accent1"/>
                </a:gs>
                <a:gs pos="100000">
                  <a:schemeClr val="accent1">
                    <a:lumMod val="75000"/>
                    <a:alpha val="0"/>
                  </a:schemeClr>
                </a:gs>
              </a:gsLst>
              <a:lin ang="5400000" scaled="1"/>
            </a:gradFill>
            <a:prstDash val="solid"/>
            <a:miter lim="800000"/>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弧形 13">
            <a:extLst>
              <a:ext uri="{FF2B5EF4-FFF2-40B4-BE49-F238E27FC236}">
                <a16:creationId xmlns:a16="http://schemas.microsoft.com/office/drawing/2014/main" id="{8C5221D3-430E-6FF1-71A0-702C0928AF40}"/>
              </a:ext>
            </a:extLst>
          </p:cNvPr>
          <p:cNvSpPr/>
          <p:nvPr/>
        </p:nvSpPr>
        <p:spPr>
          <a:xfrm flipH="1">
            <a:off x="4305300" y="2088357"/>
            <a:ext cx="3581400" cy="3581400"/>
          </a:xfrm>
          <a:prstGeom prst="arc">
            <a:avLst>
              <a:gd name="adj1" fmla="val 18337790"/>
              <a:gd name="adj2" fmla="val 5380094"/>
            </a:avLst>
          </a:prstGeom>
          <a:noFill/>
          <a:ln w="22225" cap="flat" cmpd="sng" algn="ctr">
            <a:gradFill>
              <a:gsLst>
                <a:gs pos="0">
                  <a:schemeClr val="accent1"/>
                </a:gs>
                <a:gs pos="100000">
                  <a:schemeClr val="accent1">
                    <a:lumMod val="75000"/>
                    <a:alpha val="0"/>
                  </a:schemeClr>
                </a:gs>
              </a:gsLst>
              <a:lin ang="5400000" scaled="1"/>
            </a:gradFill>
            <a:prstDash val="solid"/>
            <a:miter lim="800000"/>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2" name="图片 11">
            <a:extLst>
              <a:ext uri="{FF2B5EF4-FFF2-40B4-BE49-F238E27FC236}">
                <a16:creationId xmlns:a16="http://schemas.microsoft.com/office/drawing/2014/main" id="{942A7C20-34D1-42D1-0AA5-55F57FC58FEA}"/>
              </a:ext>
            </a:extLst>
          </p:cNvPr>
          <p:cNvPicPr>
            <a:picLocks noChangeAspect="1"/>
          </p:cNvPicPr>
          <p:nvPr/>
        </p:nvPicPr>
        <p:blipFill>
          <a:blip r:embed="rId2"/>
          <a:stretch>
            <a:fillRect/>
          </a:stretch>
        </p:blipFill>
        <p:spPr>
          <a:xfrm>
            <a:off x="4852308" y="2638414"/>
            <a:ext cx="2487384" cy="2481287"/>
          </a:xfrm>
          <a:prstGeom prst="rect">
            <a:avLst/>
          </a:prstGeom>
        </p:spPr>
      </p:pic>
      <p:sp>
        <p:nvSpPr>
          <p:cNvPr id="16" name="文本框 15">
            <a:extLst>
              <a:ext uri="{FF2B5EF4-FFF2-40B4-BE49-F238E27FC236}">
                <a16:creationId xmlns:a16="http://schemas.microsoft.com/office/drawing/2014/main" id="{4E0A92FB-FD15-F2D9-8410-07AC0C1CD9FA}"/>
              </a:ext>
            </a:extLst>
          </p:cNvPr>
          <p:cNvSpPr txBox="1"/>
          <p:nvPr/>
        </p:nvSpPr>
        <p:spPr>
          <a:xfrm>
            <a:off x="1924427" y="2456657"/>
            <a:ext cx="1231106" cy="369332"/>
          </a:xfrm>
          <a:prstGeom prst="rect">
            <a:avLst/>
          </a:prstGeom>
          <a:noFill/>
        </p:spPr>
        <p:txBody>
          <a:bodyPr wrap="none" lIns="0" tIns="0" rIns="0" bIns="0" rtlCol="0" anchor="t">
            <a:noAutofit/>
          </a:bodyPr>
          <a:lstStyle/>
          <a:p>
            <a:pPr algn="ctr">
              <a:lnSpc>
                <a:spcPct val="100000"/>
              </a:lnSpc>
              <a:spcAft>
                <a:spcPts val="600"/>
              </a:spcAft>
            </a:pPr>
            <a:r>
              <a:rPr lang="zh-CN" altLang="en-US" sz="2400" dirty="0">
                <a:gradFill>
                  <a:gsLst>
                    <a:gs pos="0">
                      <a:schemeClr val="accent1"/>
                    </a:gs>
                    <a:gs pos="100000">
                      <a:schemeClr val="accent1">
                        <a:lumMod val="75000"/>
                      </a:schemeClr>
                    </a:gs>
                  </a:gsLst>
                  <a:lin ang="5400000" scaled="0"/>
                </a:gradFill>
                <a:latin typeface="+mj-ea"/>
                <a:ea typeface="+mj-ea"/>
              </a:rPr>
              <a:t>不足之处</a:t>
            </a:r>
            <a:endParaRPr lang="en-US" sz="2400" dirty="0">
              <a:gradFill>
                <a:gsLst>
                  <a:gs pos="0">
                    <a:schemeClr val="accent1"/>
                  </a:gs>
                  <a:gs pos="100000">
                    <a:schemeClr val="accent1">
                      <a:lumMod val="75000"/>
                    </a:schemeClr>
                  </a:gs>
                </a:gsLst>
                <a:lin ang="5400000" scaled="0"/>
              </a:gradFill>
              <a:latin typeface="+mj-ea"/>
              <a:ea typeface="+mj-ea"/>
            </a:endParaRPr>
          </a:p>
        </p:txBody>
      </p:sp>
      <p:cxnSp>
        <p:nvCxnSpPr>
          <p:cNvPr id="18" name="直接连接符 17">
            <a:extLst>
              <a:ext uri="{FF2B5EF4-FFF2-40B4-BE49-F238E27FC236}">
                <a16:creationId xmlns:a16="http://schemas.microsoft.com/office/drawing/2014/main" id="{B7D63503-8E81-3816-8CB8-DEA5097D2730}"/>
              </a:ext>
            </a:extLst>
          </p:cNvPr>
          <p:cNvCxnSpPr>
            <a:cxnSpLocks/>
          </p:cNvCxnSpPr>
          <p:nvPr/>
        </p:nvCxnSpPr>
        <p:spPr>
          <a:xfrm>
            <a:off x="2306617" y="2994290"/>
            <a:ext cx="4667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文本占位符 3">
            <a:extLst>
              <a:ext uri="{FF2B5EF4-FFF2-40B4-BE49-F238E27FC236}">
                <a16:creationId xmlns:a16="http://schemas.microsoft.com/office/drawing/2014/main" id="{32175A37-2C9D-BCD1-85C7-C3C72EB347A2}"/>
              </a:ext>
            </a:extLst>
          </p:cNvPr>
          <p:cNvSpPr txBox="1">
            <a:spLocks/>
          </p:cNvSpPr>
          <p:nvPr/>
        </p:nvSpPr>
        <p:spPr>
          <a:xfrm>
            <a:off x="1305379" y="3162591"/>
            <a:ext cx="2469202" cy="1892826"/>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sp>
        <p:nvSpPr>
          <p:cNvPr id="23" name="文本框 22">
            <a:extLst>
              <a:ext uri="{FF2B5EF4-FFF2-40B4-BE49-F238E27FC236}">
                <a16:creationId xmlns:a16="http://schemas.microsoft.com/office/drawing/2014/main" id="{87FD11AF-A613-6CF7-BAAA-A7B73C23B4C0}"/>
              </a:ext>
            </a:extLst>
          </p:cNvPr>
          <p:cNvSpPr txBox="1"/>
          <p:nvPr/>
        </p:nvSpPr>
        <p:spPr>
          <a:xfrm>
            <a:off x="9039962" y="2456657"/>
            <a:ext cx="1231106" cy="369332"/>
          </a:xfrm>
          <a:prstGeom prst="rect">
            <a:avLst/>
          </a:prstGeom>
          <a:noFill/>
        </p:spPr>
        <p:txBody>
          <a:bodyPr wrap="none" lIns="0" tIns="0" rIns="0" bIns="0" rtlCol="0" anchor="t">
            <a:noAutofit/>
          </a:bodyPr>
          <a:lstStyle/>
          <a:p>
            <a:pPr algn="ctr">
              <a:lnSpc>
                <a:spcPct val="100000"/>
              </a:lnSpc>
              <a:spcAft>
                <a:spcPts val="600"/>
              </a:spcAft>
            </a:pPr>
            <a:r>
              <a:rPr lang="zh-CN" altLang="en-US" sz="2400" dirty="0">
                <a:gradFill>
                  <a:gsLst>
                    <a:gs pos="0">
                      <a:schemeClr val="accent1"/>
                    </a:gs>
                    <a:gs pos="100000">
                      <a:schemeClr val="accent1">
                        <a:lumMod val="75000"/>
                      </a:schemeClr>
                    </a:gs>
                  </a:gsLst>
                  <a:lin ang="5400000" scaled="0"/>
                </a:gradFill>
                <a:latin typeface="+mj-ea"/>
                <a:ea typeface="+mj-ea"/>
              </a:rPr>
              <a:t>需要改进</a:t>
            </a:r>
            <a:endParaRPr lang="en-US" sz="2400" dirty="0">
              <a:gradFill>
                <a:gsLst>
                  <a:gs pos="0">
                    <a:schemeClr val="accent1"/>
                  </a:gs>
                  <a:gs pos="100000">
                    <a:schemeClr val="accent1">
                      <a:lumMod val="75000"/>
                    </a:schemeClr>
                  </a:gs>
                </a:gsLst>
                <a:lin ang="5400000" scaled="0"/>
              </a:gradFill>
              <a:latin typeface="+mj-ea"/>
              <a:ea typeface="+mj-ea"/>
            </a:endParaRPr>
          </a:p>
        </p:txBody>
      </p:sp>
      <p:cxnSp>
        <p:nvCxnSpPr>
          <p:cNvPr id="24" name="直接连接符 23">
            <a:extLst>
              <a:ext uri="{FF2B5EF4-FFF2-40B4-BE49-F238E27FC236}">
                <a16:creationId xmlns:a16="http://schemas.microsoft.com/office/drawing/2014/main" id="{934603D4-A5A9-0F4D-C70E-1F6155D51E41}"/>
              </a:ext>
            </a:extLst>
          </p:cNvPr>
          <p:cNvCxnSpPr>
            <a:cxnSpLocks/>
          </p:cNvCxnSpPr>
          <p:nvPr/>
        </p:nvCxnSpPr>
        <p:spPr>
          <a:xfrm>
            <a:off x="9422152" y="2994290"/>
            <a:ext cx="4667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文本占位符 3">
            <a:extLst>
              <a:ext uri="{FF2B5EF4-FFF2-40B4-BE49-F238E27FC236}">
                <a16:creationId xmlns:a16="http://schemas.microsoft.com/office/drawing/2014/main" id="{AF01452D-BF6D-9845-A416-8DE9AEDC92CD}"/>
              </a:ext>
            </a:extLst>
          </p:cNvPr>
          <p:cNvSpPr txBox="1">
            <a:spLocks/>
          </p:cNvSpPr>
          <p:nvPr/>
        </p:nvSpPr>
        <p:spPr>
          <a:xfrm flipH="1">
            <a:off x="8420914" y="3162591"/>
            <a:ext cx="2469202" cy="1892826"/>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spTree>
    <p:extLst>
      <p:ext uri="{BB962C8B-B14F-4D97-AF65-F5344CB8AC3E}">
        <p14:creationId xmlns:p14="http://schemas.microsoft.com/office/powerpoint/2010/main" val="243010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3EF270D-C46A-938D-1B2D-2326ADC67234}"/>
              </a:ext>
            </a:extLst>
          </p:cNvPr>
          <p:cNvSpPr>
            <a:spLocks noGrp="1"/>
          </p:cNvSpPr>
          <p:nvPr>
            <p:ph type="body" sz="quarter" idx="10"/>
          </p:nvPr>
        </p:nvSpPr>
        <p:spPr/>
        <p:txBody>
          <a:bodyPr>
            <a:noAutofit/>
          </a:bodyPr>
          <a:lstStyle/>
          <a:p>
            <a:r>
              <a:rPr lang="zh-CN" altLang="en-US" dirty="0"/>
              <a:t>经验总结</a:t>
            </a:r>
            <a:endParaRPr lang="en-US" dirty="0"/>
          </a:p>
        </p:txBody>
      </p:sp>
      <p:grpSp>
        <p:nvGrpSpPr>
          <p:cNvPr id="79" name="组合 78">
            <a:extLst>
              <a:ext uri="{FF2B5EF4-FFF2-40B4-BE49-F238E27FC236}">
                <a16:creationId xmlns:a16="http://schemas.microsoft.com/office/drawing/2014/main" id="{8A022102-1B2D-C57C-1B6D-F99878808DE4}"/>
              </a:ext>
            </a:extLst>
          </p:cNvPr>
          <p:cNvGrpSpPr/>
          <p:nvPr/>
        </p:nvGrpSpPr>
        <p:grpSpPr>
          <a:xfrm>
            <a:off x="714375" y="1484313"/>
            <a:ext cx="5124450" cy="2149916"/>
            <a:chOff x="714375" y="1484313"/>
            <a:chExt cx="5124450" cy="2149916"/>
          </a:xfrm>
        </p:grpSpPr>
        <p:sp>
          <p:nvSpPr>
            <p:cNvPr id="28" name="矩形 27">
              <a:extLst>
                <a:ext uri="{FF2B5EF4-FFF2-40B4-BE49-F238E27FC236}">
                  <a16:creationId xmlns:a16="http://schemas.microsoft.com/office/drawing/2014/main" id="{38040DDD-491C-1E23-9F45-F989EE2E5BA9}"/>
                </a:ext>
              </a:extLst>
            </p:cNvPr>
            <p:cNvSpPr/>
            <p:nvPr/>
          </p:nvSpPr>
          <p:spPr>
            <a:xfrm>
              <a:off x="714375" y="1484313"/>
              <a:ext cx="5124450" cy="2149916"/>
            </a:xfrm>
            <a:prstGeom prst="rect">
              <a:avLst/>
            </a:prstGeom>
            <a:solidFill>
              <a:schemeClr val="bg1"/>
            </a:solidFill>
            <a:ln w="6350" cap="flat" cmpd="sng" algn="ctr">
              <a:gradFill flip="none" rotWithShape="1">
                <a:gsLst>
                  <a:gs pos="0">
                    <a:schemeClr val="accent1"/>
                  </a:gs>
                  <a:gs pos="100000">
                    <a:schemeClr val="accent1">
                      <a:alpha val="0"/>
                    </a:schemeClr>
                  </a:gs>
                </a:gsLst>
                <a:lin ang="0" scaled="1"/>
                <a:tileRect/>
              </a:grad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29" name="直接连接符 28">
              <a:extLst>
                <a:ext uri="{FF2B5EF4-FFF2-40B4-BE49-F238E27FC236}">
                  <a16:creationId xmlns:a16="http://schemas.microsoft.com/office/drawing/2014/main" id="{32FB740D-CA8E-D70A-A534-772C22E0344E}"/>
                </a:ext>
              </a:extLst>
            </p:cNvPr>
            <p:cNvCxnSpPr>
              <a:cxnSpLocks/>
            </p:cNvCxnSpPr>
            <p:nvPr/>
          </p:nvCxnSpPr>
          <p:spPr>
            <a:xfrm rot="5400000">
              <a:off x="496592" y="2559270"/>
              <a:ext cx="442269" cy="0"/>
            </a:xfrm>
            <a:prstGeom prst="line">
              <a:avLst/>
            </a:prstGeom>
            <a:ln w="28575" cap="rnd"/>
          </p:spPr>
          <p:style>
            <a:lnRef idx="1">
              <a:schemeClr val="accent1"/>
            </a:lnRef>
            <a:fillRef idx="0">
              <a:schemeClr val="accent1"/>
            </a:fillRef>
            <a:effectRef idx="0">
              <a:schemeClr val="accent1"/>
            </a:effectRef>
            <a:fontRef idx="minor">
              <a:schemeClr val="tx1"/>
            </a:fontRef>
          </p:style>
        </p:cxnSp>
      </p:grpSp>
      <p:sp>
        <p:nvSpPr>
          <p:cNvPr id="53" name="文本占位符 3">
            <a:extLst>
              <a:ext uri="{FF2B5EF4-FFF2-40B4-BE49-F238E27FC236}">
                <a16:creationId xmlns:a16="http://schemas.microsoft.com/office/drawing/2014/main" id="{87C788F5-7023-BA45-5BD1-22CB0141006F}"/>
              </a:ext>
            </a:extLst>
          </p:cNvPr>
          <p:cNvSpPr txBox="1">
            <a:spLocks/>
          </p:cNvSpPr>
          <p:nvPr/>
        </p:nvSpPr>
        <p:spPr>
          <a:xfrm>
            <a:off x="1064737" y="1637833"/>
            <a:ext cx="3052118"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坚持“以人为本”的原则</a:t>
            </a:r>
          </a:p>
        </p:txBody>
      </p:sp>
      <p:sp>
        <p:nvSpPr>
          <p:cNvPr id="54" name="文本占位符 3">
            <a:extLst>
              <a:ext uri="{FF2B5EF4-FFF2-40B4-BE49-F238E27FC236}">
                <a16:creationId xmlns:a16="http://schemas.microsoft.com/office/drawing/2014/main" id="{EDADF2BD-B79F-85B2-452E-6FDA6D5EC64D}"/>
              </a:ext>
            </a:extLst>
          </p:cNvPr>
          <p:cNvSpPr txBox="1">
            <a:spLocks/>
          </p:cNvSpPr>
          <p:nvPr/>
        </p:nvSpPr>
        <p:spPr>
          <a:xfrm>
            <a:off x="1064737" y="2228059"/>
            <a:ext cx="4423726"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cxnSp>
        <p:nvCxnSpPr>
          <p:cNvPr id="57" name="直接连接符 56">
            <a:extLst>
              <a:ext uri="{FF2B5EF4-FFF2-40B4-BE49-F238E27FC236}">
                <a16:creationId xmlns:a16="http://schemas.microsoft.com/office/drawing/2014/main" id="{1FB8E61F-6E63-A92C-3907-04A483059C5E}"/>
              </a:ext>
            </a:extLst>
          </p:cNvPr>
          <p:cNvCxnSpPr>
            <a:cxnSpLocks/>
          </p:cNvCxnSpPr>
          <p:nvPr/>
        </p:nvCxnSpPr>
        <p:spPr>
          <a:xfrm>
            <a:off x="1064737" y="2097345"/>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81" name="组合 80">
            <a:extLst>
              <a:ext uri="{FF2B5EF4-FFF2-40B4-BE49-F238E27FC236}">
                <a16:creationId xmlns:a16="http://schemas.microsoft.com/office/drawing/2014/main" id="{CC348264-4173-542C-8EBD-50FB358C8B71}"/>
              </a:ext>
            </a:extLst>
          </p:cNvPr>
          <p:cNvGrpSpPr/>
          <p:nvPr/>
        </p:nvGrpSpPr>
        <p:grpSpPr>
          <a:xfrm>
            <a:off x="6369050" y="1484313"/>
            <a:ext cx="5124450" cy="2149916"/>
            <a:chOff x="6369050" y="1484313"/>
            <a:chExt cx="5124450" cy="2149916"/>
          </a:xfrm>
        </p:grpSpPr>
        <p:sp>
          <p:nvSpPr>
            <p:cNvPr id="62" name="矩形 61">
              <a:extLst>
                <a:ext uri="{FF2B5EF4-FFF2-40B4-BE49-F238E27FC236}">
                  <a16:creationId xmlns:a16="http://schemas.microsoft.com/office/drawing/2014/main" id="{AB907B60-FDC7-BD7B-E7EA-31CDE0BD33B5}"/>
                </a:ext>
              </a:extLst>
            </p:cNvPr>
            <p:cNvSpPr/>
            <p:nvPr/>
          </p:nvSpPr>
          <p:spPr>
            <a:xfrm>
              <a:off x="6369050" y="1484313"/>
              <a:ext cx="5124450" cy="2149916"/>
            </a:xfrm>
            <a:prstGeom prst="rect">
              <a:avLst/>
            </a:prstGeom>
            <a:solidFill>
              <a:schemeClr val="bg1"/>
            </a:solidFill>
            <a:ln w="6350" cap="flat" cmpd="sng" algn="ctr">
              <a:gradFill flip="none" rotWithShape="1">
                <a:gsLst>
                  <a:gs pos="0">
                    <a:schemeClr val="accent1"/>
                  </a:gs>
                  <a:gs pos="100000">
                    <a:schemeClr val="accent1">
                      <a:alpha val="0"/>
                    </a:schemeClr>
                  </a:gs>
                </a:gsLst>
                <a:lin ang="0" scaled="1"/>
                <a:tileRect/>
              </a:grad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63" name="直接连接符 62">
              <a:extLst>
                <a:ext uri="{FF2B5EF4-FFF2-40B4-BE49-F238E27FC236}">
                  <a16:creationId xmlns:a16="http://schemas.microsoft.com/office/drawing/2014/main" id="{56DA2ACA-ABDB-90BE-8105-B823AB703BEC}"/>
                </a:ext>
              </a:extLst>
            </p:cNvPr>
            <p:cNvCxnSpPr>
              <a:cxnSpLocks/>
            </p:cNvCxnSpPr>
            <p:nvPr/>
          </p:nvCxnSpPr>
          <p:spPr>
            <a:xfrm rot="5400000">
              <a:off x="6151267" y="2559270"/>
              <a:ext cx="442269" cy="0"/>
            </a:xfrm>
            <a:prstGeom prst="line">
              <a:avLst/>
            </a:prstGeom>
            <a:ln w="28575" cap="rnd"/>
          </p:spPr>
          <p:style>
            <a:lnRef idx="1">
              <a:schemeClr val="accent1"/>
            </a:lnRef>
            <a:fillRef idx="0">
              <a:schemeClr val="accent1"/>
            </a:fillRef>
            <a:effectRef idx="0">
              <a:schemeClr val="accent1"/>
            </a:effectRef>
            <a:fontRef idx="minor">
              <a:schemeClr val="tx1"/>
            </a:fontRef>
          </p:style>
        </p:cxnSp>
      </p:grpSp>
      <p:sp>
        <p:nvSpPr>
          <p:cNvPr id="64" name="文本占位符 3">
            <a:extLst>
              <a:ext uri="{FF2B5EF4-FFF2-40B4-BE49-F238E27FC236}">
                <a16:creationId xmlns:a16="http://schemas.microsoft.com/office/drawing/2014/main" id="{66A4129D-4323-321C-8F1D-C2622DD85238}"/>
              </a:ext>
            </a:extLst>
          </p:cNvPr>
          <p:cNvSpPr txBox="1">
            <a:spLocks/>
          </p:cNvSpPr>
          <p:nvPr/>
        </p:nvSpPr>
        <p:spPr>
          <a:xfrm>
            <a:off x="6719412" y="1637833"/>
            <a:ext cx="3052118"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坚持“以情为依”的做法</a:t>
            </a:r>
          </a:p>
        </p:txBody>
      </p:sp>
      <p:sp>
        <p:nvSpPr>
          <p:cNvPr id="65" name="文本占位符 3">
            <a:extLst>
              <a:ext uri="{FF2B5EF4-FFF2-40B4-BE49-F238E27FC236}">
                <a16:creationId xmlns:a16="http://schemas.microsoft.com/office/drawing/2014/main" id="{6ADD3BEE-3D8B-4FBC-4011-D886494752E5}"/>
              </a:ext>
            </a:extLst>
          </p:cNvPr>
          <p:cNvSpPr txBox="1">
            <a:spLocks/>
          </p:cNvSpPr>
          <p:nvPr/>
        </p:nvSpPr>
        <p:spPr>
          <a:xfrm>
            <a:off x="6719412" y="2228059"/>
            <a:ext cx="4423726"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cxnSp>
        <p:nvCxnSpPr>
          <p:cNvPr id="66" name="直接连接符 65">
            <a:extLst>
              <a:ext uri="{FF2B5EF4-FFF2-40B4-BE49-F238E27FC236}">
                <a16:creationId xmlns:a16="http://schemas.microsoft.com/office/drawing/2014/main" id="{9B594EC8-B0ED-6B9C-D2A6-88900C905BC4}"/>
              </a:ext>
            </a:extLst>
          </p:cNvPr>
          <p:cNvCxnSpPr>
            <a:cxnSpLocks/>
          </p:cNvCxnSpPr>
          <p:nvPr/>
        </p:nvCxnSpPr>
        <p:spPr>
          <a:xfrm>
            <a:off x="6719412" y="2097345"/>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a:extLst>
              <a:ext uri="{FF2B5EF4-FFF2-40B4-BE49-F238E27FC236}">
                <a16:creationId xmlns:a16="http://schemas.microsoft.com/office/drawing/2014/main" id="{1D7E58E3-D88A-8698-58B8-9F59CFF82A92}"/>
              </a:ext>
            </a:extLst>
          </p:cNvPr>
          <p:cNvGrpSpPr/>
          <p:nvPr/>
        </p:nvGrpSpPr>
        <p:grpSpPr>
          <a:xfrm>
            <a:off x="714375" y="4123884"/>
            <a:ext cx="5124450" cy="2149916"/>
            <a:chOff x="714375" y="4123884"/>
            <a:chExt cx="5124450" cy="2149916"/>
          </a:xfrm>
        </p:grpSpPr>
        <p:sp>
          <p:nvSpPr>
            <p:cNvPr id="68" name="矩形 67">
              <a:extLst>
                <a:ext uri="{FF2B5EF4-FFF2-40B4-BE49-F238E27FC236}">
                  <a16:creationId xmlns:a16="http://schemas.microsoft.com/office/drawing/2014/main" id="{B140FD60-816B-675C-2A9B-CA6C1F7ACA27}"/>
                </a:ext>
              </a:extLst>
            </p:cNvPr>
            <p:cNvSpPr/>
            <p:nvPr/>
          </p:nvSpPr>
          <p:spPr>
            <a:xfrm>
              <a:off x="714375" y="4123884"/>
              <a:ext cx="5124450" cy="2149916"/>
            </a:xfrm>
            <a:prstGeom prst="rect">
              <a:avLst/>
            </a:prstGeom>
            <a:solidFill>
              <a:schemeClr val="bg1"/>
            </a:solidFill>
            <a:ln w="6350" cap="flat" cmpd="sng" algn="ctr">
              <a:gradFill flip="none" rotWithShape="1">
                <a:gsLst>
                  <a:gs pos="0">
                    <a:schemeClr val="accent1"/>
                  </a:gs>
                  <a:gs pos="100000">
                    <a:schemeClr val="accent1">
                      <a:alpha val="0"/>
                    </a:schemeClr>
                  </a:gs>
                </a:gsLst>
                <a:lin ang="0" scaled="1"/>
                <a:tileRect/>
              </a:grad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69" name="直接连接符 68">
              <a:extLst>
                <a:ext uri="{FF2B5EF4-FFF2-40B4-BE49-F238E27FC236}">
                  <a16:creationId xmlns:a16="http://schemas.microsoft.com/office/drawing/2014/main" id="{AACF70C1-CBA0-6AEF-0A0A-66051BD9734B}"/>
                </a:ext>
              </a:extLst>
            </p:cNvPr>
            <p:cNvCxnSpPr>
              <a:cxnSpLocks/>
            </p:cNvCxnSpPr>
            <p:nvPr/>
          </p:nvCxnSpPr>
          <p:spPr>
            <a:xfrm rot="5400000">
              <a:off x="496592" y="5198841"/>
              <a:ext cx="442269" cy="0"/>
            </a:xfrm>
            <a:prstGeom prst="line">
              <a:avLst/>
            </a:prstGeom>
            <a:ln w="28575" cap="rnd"/>
          </p:spPr>
          <p:style>
            <a:lnRef idx="1">
              <a:schemeClr val="accent1"/>
            </a:lnRef>
            <a:fillRef idx="0">
              <a:schemeClr val="accent1"/>
            </a:fillRef>
            <a:effectRef idx="0">
              <a:schemeClr val="accent1"/>
            </a:effectRef>
            <a:fontRef idx="minor">
              <a:schemeClr val="tx1"/>
            </a:fontRef>
          </p:style>
        </p:cxnSp>
      </p:grpSp>
      <p:sp>
        <p:nvSpPr>
          <p:cNvPr id="70" name="文本占位符 3">
            <a:extLst>
              <a:ext uri="{FF2B5EF4-FFF2-40B4-BE49-F238E27FC236}">
                <a16:creationId xmlns:a16="http://schemas.microsoft.com/office/drawing/2014/main" id="{A2A6BEC0-1B13-2983-ACCE-693DDD45C83B}"/>
              </a:ext>
            </a:extLst>
          </p:cNvPr>
          <p:cNvSpPr txBox="1">
            <a:spLocks/>
          </p:cNvSpPr>
          <p:nvPr/>
        </p:nvSpPr>
        <p:spPr>
          <a:xfrm>
            <a:off x="1064737" y="4277404"/>
            <a:ext cx="3052118"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坚持“以理为理”的宗旨</a:t>
            </a:r>
          </a:p>
        </p:txBody>
      </p:sp>
      <p:sp>
        <p:nvSpPr>
          <p:cNvPr id="71" name="文本占位符 3">
            <a:extLst>
              <a:ext uri="{FF2B5EF4-FFF2-40B4-BE49-F238E27FC236}">
                <a16:creationId xmlns:a16="http://schemas.microsoft.com/office/drawing/2014/main" id="{6D1A363F-2B62-4117-6016-E156C91199F0}"/>
              </a:ext>
            </a:extLst>
          </p:cNvPr>
          <p:cNvSpPr txBox="1">
            <a:spLocks/>
          </p:cNvSpPr>
          <p:nvPr/>
        </p:nvSpPr>
        <p:spPr>
          <a:xfrm>
            <a:off x="1064737" y="4867630"/>
            <a:ext cx="4423726"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cxnSp>
        <p:nvCxnSpPr>
          <p:cNvPr id="72" name="直接连接符 71">
            <a:extLst>
              <a:ext uri="{FF2B5EF4-FFF2-40B4-BE49-F238E27FC236}">
                <a16:creationId xmlns:a16="http://schemas.microsoft.com/office/drawing/2014/main" id="{E6A7421B-942D-D148-E945-E5DEA0A2BD99}"/>
              </a:ext>
            </a:extLst>
          </p:cNvPr>
          <p:cNvCxnSpPr>
            <a:cxnSpLocks/>
          </p:cNvCxnSpPr>
          <p:nvPr/>
        </p:nvCxnSpPr>
        <p:spPr>
          <a:xfrm>
            <a:off x="1064737" y="4736916"/>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82" name="组合 81">
            <a:extLst>
              <a:ext uri="{FF2B5EF4-FFF2-40B4-BE49-F238E27FC236}">
                <a16:creationId xmlns:a16="http://schemas.microsoft.com/office/drawing/2014/main" id="{D7FAECA0-001A-94C0-6DD3-5086C5D0FE23}"/>
              </a:ext>
            </a:extLst>
          </p:cNvPr>
          <p:cNvGrpSpPr/>
          <p:nvPr/>
        </p:nvGrpSpPr>
        <p:grpSpPr>
          <a:xfrm>
            <a:off x="6369050" y="4123884"/>
            <a:ext cx="5124450" cy="2149916"/>
            <a:chOff x="6369050" y="4123884"/>
            <a:chExt cx="5124450" cy="2149916"/>
          </a:xfrm>
        </p:grpSpPr>
        <p:sp>
          <p:nvSpPr>
            <p:cNvPr id="74" name="矩形 73">
              <a:extLst>
                <a:ext uri="{FF2B5EF4-FFF2-40B4-BE49-F238E27FC236}">
                  <a16:creationId xmlns:a16="http://schemas.microsoft.com/office/drawing/2014/main" id="{4B84CD3C-32D2-36D0-ED78-A1E469345C12}"/>
                </a:ext>
              </a:extLst>
            </p:cNvPr>
            <p:cNvSpPr/>
            <p:nvPr/>
          </p:nvSpPr>
          <p:spPr>
            <a:xfrm>
              <a:off x="6369050" y="4123884"/>
              <a:ext cx="5124450" cy="2149916"/>
            </a:xfrm>
            <a:prstGeom prst="rect">
              <a:avLst/>
            </a:prstGeom>
            <a:solidFill>
              <a:schemeClr val="bg1"/>
            </a:solidFill>
            <a:ln w="6350" cap="flat" cmpd="sng" algn="ctr">
              <a:gradFill flip="none" rotWithShape="1">
                <a:gsLst>
                  <a:gs pos="0">
                    <a:schemeClr val="accent1"/>
                  </a:gs>
                  <a:gs pos="100000">
                    <a:schemeClr val="accent1">
                      <a:alpha val="0"/>
                    </a:schemeClr>
                  </a:gs>
                </a:gsLst>
                <a:lin ang="0" scaled="1"/>
                <a:tileRect/>
              </a:gradFill>
              <a:prstDash val="solid"/>
              <a:miter lim="800000"/>
            </a:ln>
            <a:effectLst>
              <a:outerShdw blurRad="203200" dist="114300" dir="5400000" sx="98000" sy="98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75" name="直接连接符 74">
              <a:extLst>
                <a:ext uri="{FF2B5EF4-FFF2-40B4-BE49-F238E27FC236}">
                  <a16:creationId xmlns:a16="http://schemas.microsoft.com/office/drawing/2014/main" id="{F8845967-C64A-FD52-CA51-CF7C63445BBD}"/>
                </a:ext>
              </a:extLst>
            </p:cNvPr>
            <p:cNvCxnSpPr>
              <a:cxnSpLocks/>
            </p:cNvCxnSpPr>
            <p:nvPr/>
          </p:nvCxnSpPr>
          <p:spPr>
            <a:xfrm rot="5400000">
              <a:off x="6151267" y="5198841"/>
              <a:ext cx="442269" cy="0"/>
            </a:xfrm>
            <a:prstGeom prst="line">
              <a:avLst/>
            </a:prstGeom>
            <a:ln w="28575" cap="rnd"/>
          </p:spPr>
          <p:style>
            <a:lnRef idx="1">
              <a:schemeClr val="accent1"/>
            </a:lnRef>
            <a:fillRef idx="0">
              <a:schemeClr val="accent1"/>
            </a:fillRef>
            <a:effectRef idx="0">
              <a:schemeClr val="accent1"/>
            </a:effectRef>
            <a:fontRef idx="minor">
              <a:schemeClr val="tx1"/>
            </a:fontRef>
          </p:style>
        </p:cxnSp>
      </p:grpSp>
      <p:sp>
        <p:nvSpPr>
          <p:cNvPr id="76" name="文本占位符 3">
            <a:extLst>
              <a:ext uri="{FF2B5EF4-FFF2-40B4-BE49-F238E27FC236}">
                <a16:creationId xmlns:a16="http://schemas.microsoft.com/office/drawing/2014/main" id="{D8D69EE8-ADA7-9E3F-1DE2-435032C6D701}"/>
              </a:ext>
            </a:extLst>
          </p:cNvPr>
          <p:cNvSpPr txBox="1">
            <a:spLocks/>
          </p:cNvSpPr>
          <p:nvPr/>
        </p:nvSpPr>
        <p:spPr>
          <a:xfrm>
            <a:off x="6719412" y="4277404"/>
            <a:ext cx="3667671"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坚持“以实为的”的工作原则</a:t>
            </a:r>
          </a:p>
        </p:txBody>
      </p:sp>
      <p:sp>
        <p:nvSpPr>
          <p:cNvPr id="77" name="文本占位符 3">
            <a:extLst>
              <a:ext uri="{FF2B5EF4-FFF2-40B4-BE49-F238E27FC236}">
                <a16:creationId xmlns:a16="http://schemas.microsoft.com/office/drawing/2014/main" id="{A41F8653-A367-A60A-0B8A-F57B8ECD3C9B}"/>
              </a:ext>
            </a:extLst>
          </p:cNvPr>
          <p:cNvSpPr txBox="1">
            <a:spLocks/>
          </p:cNvSpPr>
          <p:nvPr/>
        </p:nvSpPr>
        <p:spPr>
          <a:xfrm>
            <a:off x="6719412" y="4867630"/>
            <a:ext cx="4423726"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cxnSp>
        <p:nvCxnSpPr>
          <p:cNvPr id="78" name="直接连接符 77">
            <a:extLst>
              <a:ext uri="{FF2B5EF4-FFF2-40B4-BE49-F238E27FC236}">
                <a16:creationId xmlns:a16="http://schemas.microsoft.com/office/drawing/2014/main" id="{21098E2F-6C17-85E1-17BA-F5CE85096662}"/>
              </a:ext>
            </a:extLst>
          </p:cNvPr>
          <p:cNvCxnSpPr>
            <a:cxnSpLocks/>
          </p:cNvCxnSpPr>
          <p:nvPr/>
        </p:nvCxnSpPr>
        <p:spPr>
          <a:xfrm>
            <a:off x="6719412" y="4736916"/>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29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D03E485-0ABC-8FDF-9AF3-39F52E9AAE60}"/>
              </a:ext>
            </a:extLst>
          </p:cNvPr>
          <p:cNvGrpSpPr/>
          <p:nvPr/>
        </p:nvGrpSpPr>
        <p:grpSpPr>
          <a:xfrm>
            <a:off x="4722566" y="1894711"/>
            <a:ext cx="2746870" cy="2814577"/>
            <a:chOff x="4722566" y="2021711"/>
            <a:chExt cx="2746870" cy="2814577"/>
          </a:xfrm>
        </p:grpSpPr>
        <p:sp>
          <p:nvSpPr>
            <p:cNvPr id="4" name="椭圆 3">
              <a:extLst>
                <a:ext uri="{FF2B5EF4-FFF2-40B4-BE49-F238E27FC236}">
                  <a16:creationId xmlns:a16="http://schemas.microsoft.com/office/drawing/2014/main" id="{0802FFCA-23D9-5B0E-54CE-ABB55C4E57C7}"/>
                </a:ext>
              </a:extLst>
            </p:cNvPr>
            <p:cNvSpPr/>
            <p:nvPr/>
          </p:nvSpPr>
          <p:spPr>
            <a:xfrm>
              <a:off x="4722566" y="2021711"/>
              <a:ext cx="2746870" cy="2746870"/>
            </a:xfrm>
            <a:prstGeom prst="ellipse">
              <a:avLst/>
            </a:prstGeom>
            <a:noFill/>
            <a:ln w="19050" cap="flat" cmpd="sng" algn="ctr">
              <a:gradFill>
                <a:gsLst>
                  <a:gs pos="6000">
                    <a:schemeClr val="accent1">
                      <a:alpha val="0"/>
                    </a:schemeClr>
                  </a:gs>
                  <a:gs pos="100000">
                    <a:schemeClr val="accent1">
                      <a:lumMod val="7500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r>
                <a:rPr lang="zh-CN" altLang="en-US" sz="2400" dirty="0">
                  <a:latin typeface="+mj-ea"/>
                  <a:ea typeface="+mj-ea"/>
                </a:rPr>
                <a:t>主要经验</a:t>
              </a:r>
              <a:endParaRPr lang="en-US" altLang="zh-CN" sz="2400" dirty="0">
                <a:latin typeface="+mj-ea"/>
                <a:ea typeface="+mj-ea"/>
              </a:endParaRPr>
            </a:p>
            <a:p>
              <a:pPr algn="ctr">
                <a:lnSpc>
                  <a:spcPct val="110000"/>
                </a:lnSpc>
              </a:pPr>
              <a:r>
                <a:rPr lang="zh-CN" altLang="en-US" sz="2400" dirty="0">
                  <a:latin typeface="+mj-ea"/>
                  <a:ea typeface="+mj-ea"/>
                </a:rPr>
                <a:t>与收获</a:t>
              </a:r>
              <a:endParaRPr lang="en-US" sz="2400" dirty="0">
                <a:latin typeface="+mj-ea"/>
                <a:ea typeface="+mj-ea"/>
              </a:endParaRPr>
            </a:p>
          </p:txBody>
        </p:sp>
        <p:sp>
          <p:nvSpPr>
            <p:cNvPr id="7" name="椭圆 6">
              <a:extLst>
                <a:ext uri="{FF2B5EF4-FFF2-40B4-BE49-F238E27FC236}">
                  <a16:creationId xmlns:a16="http://schemas.microsoft.com/office/drawing/2014/main" id="{1434DCE3-0527-6A23-80CD-D2FB75468F5A}"/>
                </a:ext>
              </a:extLst>
            </p:cNvPr>
            <p:cNvSpPr/>
            <p:nvPr/>
          </p:nvSpPr>
          <p:spPr>
            <a:xfrm>
              <a:off x="6038850" y="4721988"/>
              <a:ext cx="114300" cy="114300"/>
            </a:xfrm>
            <a:prstGeom prst="ellipse">
              <a:avLst/>
            </a:prstGeom>
            <a:solidFill>
              <a:schemeClr val="accent1"/>
            </a:solidFill>
            <a:ln w="12700"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椭圆 5">
              <a:extLst>
                <a:ext uri="{FF2B5EF4-FFF2-40B4-BE49-F238E27FC236}">
                  <a16:creationId xmlns:a16="http://schemas.microsoft.com/office/drawing/2014/main" id="{67EE156D-74B4-CD56-214F-AD9DA9027E27}"/>
                </a:ext>
              </a:extLst>
            </p:cNvPr>
            <p:cNvSpPr/>
            <p:nvPr/>
          </p:nvSpPr>
          <p:spPr>
            <a:xfrm>
              <a:off x="4880416" y="4060139"/>
              <a:ext cx="114300" cy="114300"/>
            </a:xfrm>
            <a:prstGeom prst="ellipse">
              <a:avLst/>
            </a:prstGeom>
            <a:solidFill>
              <a:schemeClr val="accent1"/>
            </a:solidFill>
            <a:ln w="12700"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椭圆 10">
              <a:extLst>
                <a:ext uri="{FF2B5EF4-FFF2-40B4-BE49-F238E27FC236}">
                  <a16:creationId xmlns:a16="http://schemas.microsoft.com/office/drawing/2014/main" id="{3A63BF29-D94C-2770-A37A-1D3F9B4FD497}"/>
                </a:ext>
              </a:extLst>
            </p:cNvPr>
            <p:cNvSpPr/>
            <p:nvPr/>
          </p:nvSpPr>
          <p:spPr>
            <a:xfrm flipH="1">
              <a:off x="7197284" y="4060139"/>
              <a:ext cx="114300" cy="114300"/>
            </a:xfrm>
            <a:prstGeom prst="ellipse">
              <a:avLst/>
            </a:prstGeom>
            <a:solidFill>
              <a:schemeClr val="accent1"/>
            </a:solidFill>
            <a:ln w="12700"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椭圆 13">
              <a:extLst>
                <a:ext uri="{FF2B5EF4-FFF2-40B4-BE49-F238E27FC236}">
                  <a16:creationId xmlns:a16="http://schemas.microsoft.com/office/drawing/2014/main" id="{9874BB6D-87F7-4681-4EB0-A2ABB7939490}"/>
                </a:ext>
              </a:extLst>
            </p:cNvPr>
            <p:cNvSpPr/>
            <p:nvPr/>
          </p:nvSpPr>
          <p:spPr>
            <a:xfrm>
              <a:off x="4880416" y="2598047"/>
              <a:ext cx="114300" cy="114300"/>
            </a:xfrm>
            <a:prstGeom prst="ellipse">
              <a:avLst/>
            </a:prstGeom>
            <a:solidFill>
              <a:schemeClr val="accent1"/>
            </a:solidFill>
            <a:ln w="12700"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椭圆 14">
              <a:extLst>
                <a:ext uri="{FF2B5EF4-FFF2-40B4-BE49-F238E27FC236}">
                  <a16:creationId xmlns:a16="http://schemas.microsoft.com/office/drawing/2014/main" id="{894BA42C-A73F-7C9B-E585-CDC3A2D247D1}"/>
                </a:ext>
              </a:extLst>
            </p:cNvPr>
            <p:cNvSpPr/>
            <p:nvPr/>
          </p:nvSpPr>
          <p:spPr>
            <a:xfrm flipH="1">
              <a:off x="7197284" y="2598047"/>
              <a:ext cx="114300" cy="114300"/>
            </a:xfrm>
            <a:prstGeom prst="ellipse">
              <a:avLst/>
            </a:prstGeom>
            <a:solidFill>
              <a:schemeClr val="accent1"/>
            </a:solidFill>
            <a:ln w="12700"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 name="文本占位符 1">
            <a:extLst>
              <a:ext uri="{FF2B5EF4-FFF2-40B4-BE49-F238E27FC236}">
                <a16:creationId xmlns:a16="http://schemas.microsoft.com/office/drawing/2014/main" id="{4FFDDC70-D4DE-03D7-CAF1-0B69DB1D1ADD}"/>
              </a:ext>
            </a:extLst>
          </p:cNvPr>
          <p:cNvSpPr>
            <a:spLocks noGrp="1"/>
          </p:cNvSpPr>
          <p:nvPr>
            <p:ph type="body" sz="quarter" idx="10"/>
          </p:nvPr>
        </p:nvSpPr>
        <p:spPr/>
        <p:txBody>
          <a:bodyPr>
            <a:noAutofit/>
          </a:bodyPr>
          <a:lstStyle/>
          <a:p>
            <a:r>
              <a:rPr lang="zh-CN" altLang="en-US" dirty="0"/>
              <a:t>经验总结</a:t>
            </a:r>
            <a:endParaRPr lang="en-US" dirty="0"/>
          </a:p>
        </p:txBody>
      </p:sp>
      <p:sp>
        <p:nvSpPr>
          <p:cNvPr id="3" name="椭圆 2">
            <a:extLst>
              <a:ext uri="{FF2B5EF4-FFF2-40B4-BE49-F238E27FC236}">
                <a16:creationId xmlns:a16="http://schemas.microsoft.com/office/drawing/2014/main" id="{A0E8462B-D060-88C0-2DC7-AEBE2FFEE23D}"/>
              </a:ext>
            </a:extLst>
          </p:cNvPr>
          <p:cNvSpPr/>
          <p:nvPr/>
        </p:nvSpPr>
        <p:spPr>
          <a:xfrm>
            <a:off x="4972280" y="2144425"/>
            <a:ext cx="2247442" cy="2247442"/>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latin typeface="+mj-ea"/>
                <a:ea typeface="+mj-ea"/>
              </a:rPr>
              <a:t>主要经验</a:t>
            </a:r>
            <a:endParaRPr lang="en-US" altLang="zh-CN" sz="2400" dirty="0">
              <a:latin typeface="+mj-ea"/>
              <a:ea typeface="+mj-ea"/>
            </a:endParaRPr>
          </a:p>
          <a:p>
            <a:pPr algn="ctr"/>
            <a:r>
              <a:rPr lang="zh-CN" altLang="en-US" sz="2400" dirty="0">
                <a:latin typeface="+mj-ea"/>
                <a:ea typeface="+mj-ea"/>
              </a:rPr>
              <a:t>与收获</a:t>
            </a:r>
            <a:endParaRPr lang="en-US" sz="2400" dirty="0">
              <a:latin typeface="+mj-ea"/>
              <a:ea typeface="+mj-ea"/>
            </a:endParaRPr>
          </a:p>
        </p:txBody>
      </p:sp>
      <p:sp>
        <p:nvSpPr>
          <p:cNvPr id="19" name="任意多边形: 形状 18">
            <a:extLst>
              <a:ext uri="{FF2B5EF4-FFF2-40B4-BE49-F238E27FC236}">
                <a16:creationId xmlns:a16="http://schemas.microsoft.com/office/drawing/2014/main" id="{42CA7CEC-CB9E-0B71-3509-E08DA2E184AB}"/>
              </a:ext>
            </a:extLst>
          </p:cNvPr>
          <p:cNvSpPr/>
          <p:nvPr/>
        </p:nvSpPr>
        <p:spPr>
          <a:xfrm>
            <a:off x="7506092" y="2129294"/>
            <a:ext cx="3990582" cy="797805"/>
          </a:xfrm>
          <a:custGeom>
            <a:avLst/>
            <a:gdLst>
              <a:gd name="connsiteX0" fmla="*/ 213057 w 3990582"/>
              <a:gd name="connsiteY0" fmla="*/ 0 h 797805"/>
              <a:gd name="connsiteX1" fmla="*/ 3990582 w 3990582"/>
              <a:gd name="connsiteY1" fmla="*/ 0 h 797805"/>
              <a:gd name="connsiteX2" fmla="*/ 3990582 w 3990582"/>
              <a:gd name="connsiteY2" fmla="*/ 797805 h 797805"/>
              <a:gd name="connsiteX3" fmla="*/ 213057 w 3990582"/>
              <a:gd name="connsiteY3" fmla="*/ 797805 h 797805"/>
              <a:gd name="connsiteX4" fmla="*/ 213057 w 3990582"/>
              <a:gd name="connsiteY4" fmla="*/ 510057 h 797805"/>
              <a:gd name="connsiteX5" fmla="*/ 0 w 3990582"/>
              <a:gd name="connsiteY5" fmla="*/ 398902 h 797805"/>
              <a:gd name="connsiteX6" fmla="*/ 213057 w 3990582"/>
              <a:gd name="connsiteY6" fmla="*/ 287748 h 7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582" h="797805">
                <a:moveTo>
                  <a:pt x="213057" y="0"/>
                </a:moveTo>
                <a:lnTo>
                  <a:pt x="3990582" y="0"/>
                </a:lnTo>
                <a:lnTo>
                  <a:pt x="3990582" y="797805"/>
                </a:lnTo>
                <a:lnTo>
                  <a:pt x="213057" y="797805"/>
                </a:lnTo>
                <a:lnTo>
                  <a:pt x="213057" y="510057"/>
                </a:lnTo>
                <a:lnTo>
                  <a:pt x="0" y="398902"/>
                </a:lnTo>
                <a:lnTo>
                  <a:pt x="213057" y="287748"/>
                </a:lnTo>
                <a:close/>
              </a:path>
            </a:pathLst>
          </a:custGeom>
          <a:solidFill>
            <a:schemeClr val="bg1"/>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文本框 20">
            <a:extLst>
              <a:ext uri="{FF2B5EF4-FFF2-40B4-BE49-F238E27FC236}">
                <a16:creationId xmlns:a16="http://schemas.microsoft.com/office/drawing/2014/main" id="{042B746F-822D-4D1B-6025-17C0258D3AAB}"/>
              </a:ext>
            </a:extLst>
          </p:cNvPr>
          <p:cNvSpPr txBox="1"/>
          <p:nvPr/>
        </p:nvSpPr>
        <p:spPr>
          <a:xfrm>
            <a:off x="7867339" y="2215609"/>
            <a:ext cx="3461062" cy="612475"/>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只有坚持原则落实制度，认真统计盘点，才能履行好用品的申购与领用。</a:t>
            </a:r>
            <a:endParaRPr lang="en-US" dirty="0"/>
          </a:p>
        </p:txBody>
      </p:sp>
      <p:sp>
        <p:nvSpPr>
          <p:cNvPr id="24" name="任意多边形: 形状 23">
            <a:extLst>
              <a:ext uri="{FF2B5EF4-FFF2-40B4-BE49-F238E27FC236}">
                <a16:creationId xmlns:a16="http://schemas.microsoft.com/office/drawing/2014/main" id="{0A8AECE2-4374-D05C-4564-154AF9F24559}"/>
              </a:ext>
            </a:extLst>
          </p:cNvPr>
          <p:cNvSpPr/>
          <p:nvPr/>
        </p:nvSpPr>
        <p:spPr>
          <a:xfrm>
            <a:off x="7506093" y="3594062"/>
            <a:ext cx="3990582" cy="797805"/>
          </a:xfrm>
          <a:custGeom>
            <a:avLst/>
            <a:gdLst>
              <a:gd name="connsiteX0" fmla="*/ 213057 w 3990582"/>
              <a:gd name="connsiteY0" fmla="*/ 0 h 797805"/>
              <a:gd name="connsiteX1" fmla="*/ 3990582 w 3990582"/>
              <a:gd name="connsiteY1" fmla="*/ 0 h 797805"/>
              <a:gd name="connsiteX2" fmla="*/ 3990582 w 3990582"/>
              <a:gd name="connsiteY2" fmla="*/ 797805 h 797805"/>
              <a:gd name="connsiteX3" fmla="*/ 213057 w 3990582"/>
              <a:gd name="connsiteY3" fmla="*/ 797805 h 797805"/>
              <a:gd name="connsiteX4" fmla="*/ 213057 w 3990582"/>
              <a:gd name="connsiteY4" fmla="*/ 510057 h 797805"/>
              <a:gd name="connsiteX5" fmla="*/ 0 w 3990582"/>
              <a:gd name="connsiteY5" fmla="*/ 398902 h 797805"/>
              <a:gd name="connsiteX6" fmla="*/ 213057 w 3990582"/>
              <a:gd name="connsiteY6" fmla="*/ 287748 h 7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582" h="797805">
                <a:moveTo>
                  <a:pt x="213057" y="0"/>
                </a:moveTo>
                <a:lnTo>
                  <a:pt x="3990582" y="0"/>
                </a:lnTo>
                <a:lnTo>
                  <a:pt x="3990582" y="797805"/>
                </a:lnTo>
                <a:lnTo>
                  <a:pt x="213057" y="797805"/>
                </a:lnTo>
                <a:lnTo>
                  <a:pt x="213057" y="510057"/>
                </a:lnTo>
                <a:lnTo>
                  <a:pt x="0" y="398902"/>
                </a:lnTo>
                <a:lnTo>
                  <a:pt x="213057" y="287748"/>
                </a:lnTo>
                <a:close/>
              </a:path>
            </a:pathLst>
          </a:custGeom>
          <a:solidFill>
            <a:schemeClr val="bg1"/>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文本框 24">
            <a:extLst>
              <a:ext uri="{FF2B5EF4-FFF2-40B4-BE49-F238E27FC236}">
                <a16:creationId xmlns:a16="http://schemas.microsoft.com/office/drawing/2014/main" id="{4BE78EA7-D15C-9637-814F-D192979BE061}"/>
              </a:ext>
            </a:extLst>
          </p:cNvPr>
          <p:cNvSpPr txBox="1"/>
          <p:nvPr/>
        </p:nvSpPr>
        <p:spPr>
          <a:xfrm>
            <a:off x="7867340" y="3680377"/>
            <a:ext cx="3461062" cy="612475"/>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只有树立服务意识，加强沟通协调，才能把分内的工作做好。</a:t>
            </a:r>
            <a:endParaRPr lang="en-US" dirty="0"/>
          </a:p>
        </p:txBody>
      </p:sp>
      <p:sp>
        <p:nvSpPr>
          <p:cNvPr id="27" name="任意多边形: 形状 26">
            <a:extLst>
              <a:ext uri="{FF2B5EF4-FFF2-40B4-BE49-F238E27FC236}">
                <a16:creationId xmlns:a16="http://schemas.microsoft.com/office/drawing/2014/main" id="{6955FE84-F9A4-7FCB-A7B3-7DF862174C9E}"/>
              </a:ext>
            </a:extLst>
          </p:cNvPr>
          <p:cNvSpPr/>
          <p:nvPr/>
        </p:nvSpPr>
        <p:spPr>
          <a:xfrm flipH="1">
            <a:off x="709210" y="2129294"/>
            <a:ext cx="3990582" cy="797805"/>
          </a:xfrm>
          <a:custGeom>
            <a:avLst/>
            <a:gdLst>
              <a:gd name="connsiteX0" fmla="*/ 213057 w 3990582"/>
              <a:gd name="connsiteY0" fmla="*/ 0 h 797805"/>
              <a:gd name="connsiteX1" fmla="*/ 3990582 w 3990582"/>
              <a:gd name="connsiteY1" fmla="*/ 0 h 797805"/>
              <a:gd name="connsiteX2" fmla="*/ 3990582 w 3990582"/>
              <a:gd name="connsiteY2" fmla="*/ 797805 h 797805"/>
              <a:gd name="connsiteX3" fmla="*/ 213057 w 3990582"/>
              <a:gd name="connsiteY3" fmla="*/ 797805 h 797805"/>
              <a:gd name="connsiteX4" fmla="*/ 213057 w 3990582"/>
              <a:gd name="connsiteY4" fmla="*/ 510057 h 797805"/>
              <a:gd name="connsiteX5" fmla="*/ 0 w 3990582"/>
              <a:gd name="connsiteY5" fmla="*/ 398902 h 797805"/>
              <a:gd name="connsiteX6" fmla="*/ 213057 w 3990582"/>
              <a:gd name="connsiteY6" fmla="*/ 287748 h 7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582" h="797805">
                <a:moveTo>
                  <a:pt x="213057" y="0"/>
                </a:moveTo>
                <a:lnTo>
                  <a:pt x="3990582" y="0"/>
                </a:lnTo>
                <a:lnTo>
                  <a:pt x="3990582" y="797805"/>
                </a:lnTo>
                <a:lnTo>
                  <a:pt x="213057" y="797805"/>
                </a:lnTo>
                <a:lnTo>
                  <a:pt x="213057" y="510057"/>
                </a:lnTo>
                <a:lnTo>
                  <a:pt x="0" y="398902"/>
                </a:lnTo>
                <a:lnTo>
                  <a:pt x="213057" y="287748"/>
                </a:lnTo>
                <a:close/>
              </a:path>
            </a:pathLst>
          </a:custGeom>
          <a:solidFill>
            <a:schemeClr val="bg1"/>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文本框 27">
            <a:extLst>
              <a:ext uri="{FF2B5EF4-FFF2-40B4-BE49-F238E27FC236}">
                <a16:creationId xmlns:a16="http://schemas.microsoft.com/office/drawing/2014/main" id="{AE273448-2677-3D54-A685-B90EDFEC27B8}"/>
              </a:ext>
            </a:extLst>
          </p:cNvPr>
          <p:cNvSpPr txBox="1"/>
          <p:nvPr/>
        </p:nvSpPr>
        <p:spPr>
          <a:xfrm flipH="1">
            <a:off x="877483" y="2215609"/>
            <a:ext cx="3461062" cy="612475"/>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只有摆正自己的位置，下功夫熟悉基本业务，才能更好适应工作岗位。</a:t>
            </a:r>
            <a:endParaRPr lang="en-US" dirty="0"/>
          </a:p>
        </p:txBody>
      </p:sp>
      <p:sp>
        <p:nvSpPr>
          <p:cNvPr id="30" name="任意多边形: 形状 29">
            <a:extLst>
              <a:ext uri="{FF2B5EF4-FFF2-40B4-BE49-F238E27FC236}">
                <a16:creationId xmlns:a16="http://schemas.microsoft.com/office/drawing/2014/main" id="{44B9C4E2-F762-98D9-8EBA-9D67A3850E23}"/>
              </a:ext>
            </a:extLst>
          </p:cNvPr>
          <p:cNvSpPr/>
          <p:nvPr/>
        </p:nvSpPr>
        <p:spPr>
          <a:xfrm flipH="1">
            <a:off x="709211" y="3594062"/>
            <a:ext cx="3990582" cy="797805"/>
          </a:xfrm>
          <a:custGeom>
            <a:avLst/>
            <a:gdLst>
              <a:gd name="connsiteX0" fmla="*/ 213057 w 3990582"/>
              <a:gd name="connsiteY0" fmla="*/ 0 h 797805"/>
              <a:gd name="connsiteX1" fmla="*/ 3990582 w 3990582"/>
              <a:gd name="connsiteY1" fmla="*/ 0 h 797805"/>
              <a:gd name="connsiteX2" fmla="*/ 3990582 w 3990582"/>
              <a:gd name="connsiteY2" fmla="*/ 797805 h 797805"/>
              <a:gd name="connsiteX3" fmla="*/ 213057 w 3990582"/>
              <a:gd name="connsiteY3" fmla="*/ 797805 h 797805"/>
              <a:gd name="connsiteX4" fmla="*/ 213057 w 3990582"/>
              <a:gd name="connsiteY4" fmla="*/ 510057 h 797805"/>
              <a:gd name="connsiteX5" fmla="*/ 0 w 3990582"/>
              <a:gd name="connsiteY5" fmla="*/ 398902 h 797805"/>
              <a:gd name="connsiteX6" fmla="*/ 213057 w 3990582"/>
              <a:gd name="connsiteY6" fmla="*/ 287748 h 7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582" h="797805">
                <a:moveTo>
                  <a:pt x="213057" y="0"/>
                </a:moveTo>
                <a:lnTo>
                  <a:pt x="3990582" y="0"/>
                </a:lnTo>
                <a:lnTo>
                  <a:pt x="3990582" y="797805"/>
                </a:lnTo>
                <a:lnTo>
                  <a:pt x="213057" y="797805"/>
                </a:lnTo>
                <a:lnTo>
                  <a:pt x="213057" y="510057"/>
                </a:lnTo>
                <a:lnTo>
                  <a:pt x="0" y="398902"/>
                </a:lnTo>
                <a:lnTo>
                  <a:pt x="213057" y="287748"/>
                </a:lnTo>
                <a:close/>
              </a:path>
            </a:pathLst>
          </a:custGeom>
          <a:solidFill>
            <a:schemeClr val="bg1"/>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文本框 30">
            <a:extLst>
              <a:ext uri="{FF2B5EF4-FFF2-40B4-BE49-F238E27FC236}">
                <a16:creationId xmlns:a16="http://schemas.microsoft.com/office/drawing/2014/main" id="{34BC35D0-19C7-BAB3-DF29-A63C53C5F209}"/>
              </a:ext>
            </a:extLst>
          </p:cNvPr>
          <p:cNvSpPr txBox="1"/>
          <p:nvPr/>
        </p:nvSpPr>
        <p:spPr>
          <a:xfrm flipH="1">
            <a:off x="877484" y="3680377"/>
            <a:ext cx="3461062" cy="612475"/>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只有主动融入集体，处理好关系，才能在新的环境中保持好的工作状态。</a:t>
            </a:r>
            <a:endParaRPr lang="en-US" dirty="0"/>
          </a:p>
        </p:txBody>
      </p:sp>
      <p:sp>
        <p:nvSpPr>
          <p:cNvPr id="35" name="任意多边形: 形状 34">
            <a:extLst>
              <a:ext uri="{FF2B5EF4-FFF2-40B4-BE49-F238E27FC236}">
                <a16:creationId xmlns:a16="http://schemas.microsoft.com/office/drawing/2014/main" id="{F5F27F69-E5CC-0EB1-730A-A2D8DE65AC3F}"/>
              </a:ext>
            </a:extLst>
          </p:cNvPr>
          <p:cNvSpPr/>
          <p:nvPr/>
        </p:nvSpPr>
        <p:spPr>
          <a:xfrm>
            <a:off x="3676650" y="4891295"/>
            <a:ext cx="4838700" cy="1077706"/>
          </a:xfrm>
          <a:custGeom>
            <a:avLst/>
            <a:gdLst>
              <a:gd name="connsiteX0" fmla="*/ 2419350 w 4838700"/>
              <a:gd name="connsiteY0" fmla="*/ 0 h 1077706"/>
              <a:gd name="connsiteX1" fmla="*/ 2524485 w 4838700"/>
              <a:gd name="connsiteY1" fmla="*/ 202424 h 1077706"/>
              <a:gd name="connsiteX2" fmla="*/ 4838700 w 4838700"/>
              <a:gd name="connsiteY2" fmla="*/ 202424 h 1077706"/>
              <a:gd name="connsiteX3" fmla="*/ 4838700 w 4838700"/>
              <a:gd name="connsiteY3" fmla="*/ 1077706 h 1077706"/>
              <a:gd name="connsiteX4" fmla="*/ 0 w 4838700"/>
              <a:gd name="connsiteY4" fmla="*/ 1077706 h 1077706"/>
              <a:gd name="connsiteX5" fmla="*/ 0 w 4838700"/>
              <a:gd name="connsiteY5" fmla="*/ 202424 h 1077706"/>
              <a:gd name="connsiteX6" fmla="*/ 2314215 w 4838700"/>
              <a:gd name="connsiteY6" fmla="*/ 202424 h 107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8700" h="1077706">
                <a:moveTo>
                  <a:pt x="2419350" y="0"/>
                </a:moveTo>
                <a:lnTo>
                  <a:pt x="2524485" y="202424"/>
                </a:lnTo>
                <a:lnTo>
                  <a:pt x="4838700" y="202424"/>
                </a:lnTo>
                <a:lnTo>
                  <a:pt x="4838700" y="1077706"/>
                </a:lnTo>
                <a:lnTo>
                  <a:pt x="0" y="1077706"/>
                </a:lnTo>
                <a:lnTo>
                  <a:pt x="0" y="202424"/>
                </a:lnTo>
                <a:lnTo>
                  <a:pt x="2314215" y="202424"/>
                </a:lnTo>
                <a:close/>
              </a:path>
            </a:pathLst>
          </a:custGeom>
          <a:solidFill>
            <a:schemeClr val="bg1"/>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文本框 35">
            <a:extLst>
              <a:ext uri="{FF2B5EF4-FFF2-40B4-BE49-F238E27FC236}">
                <a16:creationId xmlns:a16="http://schemas.microsoft.com/office/drawing/2014/main" id="{049A99E9-BB9F-C813-C55F-49E5CCC98180}"/>
              </a:ext>
            </a:extLst>
          </p:cNvPr>
          <p:cNvSpPr txBox="1"/>
          <p:nvPr/>
        </p:nvSpPr>
        <p:spPr>
          <a:xfrm flipH="1">
            <a:off x="3855720" y="5227442"/>
            <a:ext cx="4480560" cy="612475"/>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要加强与员工的交流，要与员工做好沟通，解决员工工作上的情绪问题，要与员工进行思想交流。</a:t>
            </a:r>
            <a:endParaRPr lang="en-US" dirty="0"/>
          </a:p>
        </p:txBody>
      </p:sp>
    </p:spTree>
    <p:extLst>
      <p:ext uri="{BB962C8B-B14F-4D97-AF65-F5344CB8AC3E}">
        <p14:creationId xmlns:p14="http://schemas.microsoft.com/office/powerpoint/2010/main" val="2564997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51BD1BF-D7AD-D4E9-7B9B-47F48A9A5612}"/>
              </a:ext>
            </a:extLst>
          </p:cNvPr>
          <p:cNvSpPr txBox="1"/>
          <p:nvPr/>
        </p:nvSpPr>
        <p:spPr>
          <a:xfrm>
            <a:off x="5592657" y="2136398"/>
            <a:ext cx="1006686" cy="923330"/>
          </a:xfrm>
          <a:prstGeom prst="rect">
            <a:avLst/>
          </a:prstGeom>
          <a:noFill/>
        </p:spPr>
        <p:txBody>
          <a:bodyPr wrap="none" lIns="0" tIns="0" rIns="0" bIns="0" rtlCol="0" anchor="t">
            <a:noAutofit/>
          </a:bodyPr>
          <a:lstStyle/>
          <a:p>
            <a:pPr algn="ctr"/>
            <a:r>
              <a:rPr lang="en-US" sz="6000" dirty="0">
                <a:ln>
                  <a:solidFill>
                    <a:schemeClr val="accent1"/>
                  </a:solidFill>
                </a:ln>
                <a:noFill/>
                <a:latin typeface="+mj-ea"/>
                <a:ea typeface="+mj-ea"/>
              </a:rPr>
              <a:t>04</a:t>
            </a:r>
          </a:p>
        </p:txBody>
      </p:sp>
      <p:sp>
        <p:nvSpPr>
          <p:cNvPr id="18" name="文本框 17">
            <a:extLst>
              <a:ext uri="{FF2B5EF4-FFF2-40B4-BE49-F238E27FC236}">
                <a16:creationId xmlns:a16="http://schemas.microsoft.com/office/drawing/2014/main" id="{7C628F12-565F-10CC-58A1-6DFB5BAD5310}"/>
              </a:ext>
            </a:extLst>
          </p:cNvPr>
          <p:cNvSpPr txBox="1"/>
          <p:nvPr/>
        </p:nvSpPr>
        <p:spPr>
          <a:xfrm>
            <a:off x="4557118" y="2967335"/>
            <a:ext cx="3077766" cy="923330"/>
          </a:xfrm>
          <a:prstGeom prst="rect">
            <a:avLst/>
          </a:prstGeom>
          <a:noFill/>
        </p:spPr>
        <p:txBody>
          <a:bodyPr wrap="none" lIns="0" tIns="0" rIns="0" bIns="0" rtlCol="0" anchor="t">
            <a:noAutofit/>
          </a:bodyPr>
          <a:lstStyle/>
          <a:p>
            <a:pPr algn="ctr"/>
            <a:r>
              <a:rPr lang="zh-CN" altLang="en-US" sz="6000" dirty="0">
                <a:solidFill>
                  <a:schemeClr val="tx2"/>
                </a:solidFill>
                <a:latin typeface="+mj-ea"/>
                <a:ea typeface="+mj-ea"/>
              </a:rPr>
              <a:t>工作规划</a:t>
            </a:r>
          </a:p>
        </p:txBody>
      </p:sp>
      <p:sp>
        <p:nvSpPr>
          <p:cNvPr id="11" name="矩形: 圆角 10">
            <a:extLst>
              <a:ext uri="{FF2B5EF4-FFF2-40B4-BE49-F238E27FC236}">
                <a16:creationId xmlns:a16="http://schemas.microsoft.com/office/drawing/2014/main" id="{A9B5D2CD-3F67-3450-CE7C-534B60D9C5F6}"/>
              </a:ext>
            </a:extLst>
          </p:cNvPr>
          <p:cNvSpPr/>
          <p:nvPr/>
        </p:nvSpPr>
        <p:spPr>
          <a:xfrm>
            <a:off x="4557118" y="3929783"/>
            <a:ext cx="3077766" cy="266700"/>
          </a:xfrm>
          <a:prstGeom prst="roundRect">
            <a:avLst>
              <a:gd name="adj" fmla="val 0"/>
            </a:avLst>
          </a:prstGeom>
          <a:gradFill flip="none" rotWithShape="1">
            <a:gsLst>
              <a:gs pos="70000">
                <a:schemeClr val="accent1"/>
              </a:gs>
              <a:gs pos="30000">
                <a:schemeClr val="accent1"/>
              </a:gs>
              <a:gs pos="0">
                <a:schemeClr val="accent1">
                  <a:alpha val="0"/>
                </a:schemeClr>
              </a:gs>
              <a:gs pos="100000">
                <a:schemeClr val="accent1">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9" name="文本框 58">
            <a:extLst>
              <a:ext uri="{FF2B5EF4-FFF2-40B4-BE49-F238E27FC236}">
                <a16:creationId xmlns:a16="http://schemas.microsoft.com/office/drawing/2014/main" id="{F969F38E-CD88-CF22-CEA6-8EE3E8FFD655}"/>
              </a:ext>
            </a:extLst>
          </p:cNvPr>
          <p:cNvSpPr txBox="1"/>
          <p:nvPr/>
        </p:nvSpPr>
        <p:spPr>
          <a:xfrm>
            <a:off x="4908550" y="3970800"/>
            <a:ext cx="2374900" cy="184666"/>
          </a:xfrm>
          <a:prstGeom prst="rect">
            <a:avLst/>
          </a:prstGeom>
          <a:noFill/>
        </p:spPr>
        <p:txBody>
          <a:bodyPr wrap="square" lIns="0" tIns="0" rIns="0" bIns="0" rtlCol="0" anchor="t">
            <a:noAutofit/>
          </a:bodyPr>
          <a:lstStyle/>
          <a:p>
            <a:pPr algn="ctr"/>
            <a:r>
              <a:rPr lang="en-US" sz="1200" spc="600" dirty="0">
                <a:solidFill>
                  <a:schemeClr val="bg1"/>
                </a:solidFill>
                <a:ea typeface="+mj-ea"/>
              </a:rPr>
              <a:t>WORK PLANNING</a:t>
            </a:r>
          </a:p>
        </p:txBody>
      </p:sp>
    </p:spTree>
    <p:extLst>
      <p:ext uri="{BB962C8B-B14F-4D97-AF65-F5344CB8AC3E}">
        <p14:creationId xmlns:p14="http://schemas.microsoft.com/office/powerpoint/2010/main" val="1487530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71FBA3-F511-D781-C0F7-A3E3DE6B3369}"/>
              </a:ext>
            </a:extLst>
          </p:cNvPr>
          <p:cNvSpPr>
            <a:spLocks noGrp="1"/>
          </p:cNvSpPr>
          <p:nvPr>
            <p:ph type="body" sz="quarter" idx="10"/>
          </p:nvPr>
        </p:nvSpPr>
        <p:spPr/>
        <p:txBody>
          <a:bodyPr>
            <a:noAutofit/>
          </a:bodyPr>
          <a:lstStyle/>
          <a:p>
            <a:r>
              <a:rPr lang="zh-CN" altLang="en-US" dirty="0"/>
              <a:t>工作规划</a:t>
            </a:r>
            <a:endParaRPr lang="en-US" dirty="0"/>
          </a:p>
        </p:txBody>
      </p:sp>
      <p:grpSp>
        <p:nvGrpSpPr>
          <p:cNvPr id="57" name="组合 56">
            <a:extLst>
              <a:ext uri="{FF2B5EF4-FFF2-40B4-BE49-F238E27FC236}">
                <a16:creationId xmlns:a16="http://schemas.microsoft.com/office/drawing/2014/main" id="{9CC1CF32-996F-FB24-E317-D5051A7742FE}"/>
              </a:ext>
            </a:extLst>
          </p:cNvPr>
          <p:cNvGrpSpPr/>
          <p:nvPr/>
        </p:nvGrpSpPr>
        <p:grpSpPr>
          <a:xfrm>
            <a:off x="0" y="3788386"/>
            <a:ext cx="12192000" cy="3069614"/>
            <a:chOff x="0" y="3018540"/>
            <a:chExt cx="12192000" cy="3839460"/>
          </a:xfrm>
        </p:grpSpPr>
        <p:sp>
          <p:nvSpPr>
            <p:cNvPr id="25" name="任意多边形: 形状 24">
              <a:extLst>
                <a:ext uri="{FF2B5EF4-FFF2-40B4-BE49-F238E27FC236}">
                  <a16:creationId xmlns:a16="http://schemas.microsoft.com/office/drawing/2014/main" id="{A243D3FA-A6E9-83E5-C2D8-429F82443F12}"/>
                </a:ext>
              </a:extLst>
            </p:cNvPr>
            <p:cNvSpPr/>
            <p:nvPr/>
          </p:nvSpPr>
          <p:spPr>
            <a:xfrm>
              <a:off x="0" y="3018540"/>
              <a:ext cx="12192000" cy="3839460"/>
            </a:xfrm>
            <a:custGeom>
              <a:avLst/>
              <a:gdLst>
                <a:gd name="connsiteX0" fmla="*/ 12192000 w 12192000"/>
                <a:gd name="connsiteY0" fmla="*/ 0 h 3839460"/>
                <a:gd name="connsiteX1" fmla="*/ 12192000 w 12192000"/>
                <a:gd name="connsiteY1" fmla="*/ 3839460 h 3839460"/>
                <a:gd name="connsiteX2" fmla="*/ 0 w 12192000"/>
                <a:gd name="connsiteY2" fmla="*/ 3839460 h 3839460"/>
                <a:gd name="connsiteX3" fmla="*/ 0 w 12192000"/>
                <a:gd name="connsiteY3" fmla="*/ 3529746 h 3839460"/>
                <a:gd name="connsiteX4" fmla="*/ 12080218 w 12192000"/>
                <a:gd name="connsiteY4" fmla="*/ 132979 h 383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839460">
                  <a:moveTo>
                    <a:pt x="12192000" y="0"/>
                  </a:moveTo>
                  <a:lnTo>
                    <a:pt x="12192000" y="3839460"/>
                  </a:lnTo>
                  <a:lnTo>
                    <a:pt x="0" y="3839460"/>
                  </a:lnTo>
                  <a:lnTo>
                    <a:pt x="0" y="3529746"/>
                  </a:lnTo>
                  <a:cubicBezTo>
                    <a:pt x="5548992" y="3529746"/>
                    <a:pt x="10277168" y="2115146"/>
                    <a:pt x="12080218" y="132979"/>
                  </a:cubicBezTo>
                  <a:close/>
                </a:path>
              </a:pathLst>
            </a:custGeom>
            <a:gradFill>
              <a:gsLst>
                <a:gs pos="0">
                  <a:schemeClr val="accent1"/>
                </a:gs>
                <a:gs pos="100000">
                  <a:schemeClr val="accent1">
                    <a:lumMod val="75000"/>
                  </a:schemeClr>
                </a:gs>
              </a:gsLst>
              <a:lin ang="0" scaled="1"/>
            </a:gradFill>
            <a:ln w="31750" cap="flat" cmpd="sng" algn="ctr">
              <a:noFill/>
              <a:prstDash val="solid"/>
              <a:miter lim="800000"/>
            </a:ln>
            <a:effectLst>
              <a:outerShdw blurRad="330200" dist="38100" dir="16200000"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任意多边形: 形状 25">
              <a:extLst>
                <a:ext uri="{FF2B5EF4-FFF2-40B4-BE49-F238E27FC236}">
                  <a16:creationId xmlns:a16="http://schemas.microsoft.com/office/drawing/2014/main" id="{E98B04C4-F278-0B6F-6EFE-F4ED51F78E2D}"/>
                </a:ext>
              </a:extLst>
            </p:cNvPr>
            <p:cNvSpPr/>
            <p:nvPr/>
          </p:nvSpPr>
          <p:spPr>
            <a:xfrm>
              <a:off x="0" y="3018540"/>
              <a:ext cx="12192000" cy="3529746"/>
            </a:xfrm>
            <a:custGeom>
              <a:avLst/>
              <a:gdLst>
                <a:gd name="connsiteX0" fmla="*/ 12192000 w 12192000"/>
                <a:gd name="connsiteY0" fmla="*/ 0 h 3839460"/>
                <a:gd name="connsiteX1" fmla="*/ 12192000 w 12192000"/>
                <a:gd name="connsiteY1" fmla="*/ 3839460 h 3839460"/>
                <a:gd name="connsiteX2" fmla="*/ 0 w 12192000"/>
                <a:gd name="connsiteY2" fmla="*/ 3839460 h 3839460"/>
                <a:gd name="connsiteX3" fmla="*/ 0 w 12192000"/>
                <a:gd name="connsiteY3" fmla="*/ 3529746 h 3839460"/>
                <a:gd name="connsiteX4" fmla="*/ 12080218 w 12192000"/>
                <a:gd name="connsiteY4" fmla="*/ 132979 h 3839460"/>
                <a:gd name="connsiteX0" fmla="*/ 12192000 w 12283440"/>
                <a:gd name="connsiteY0" fmla="*/ 3839460 h 3930900"/>
                <a:gd name="connsiteX1" fmla="*/ 0 w 12283440"/>
                <a:gd name="connsiteY1" fmla="*/ 3839460 h 3930900"/>
                <a:gd name="connsiteX2" fmla="*/ 0 w 12283440"/>
                <a:gd name="connsiteY2" fmla="*/ 3529746 h 3930900"/>
                <a:gd name="connsiteX3" fmla="*/ 12080218 w 12283440"/>
                <a:gd name="connsiteY3" fmla="*/ 132979 h 3930900"/>
                <a:gd name="connsiteX4" fmla="*/ 12192000 w 12283440"/>
                <a:gd name="connsiteY4" fmla="*/ 0 h 3930900"/>
                <a:gd name="connsiteX5" fmla="*/ 12283440 w 12283440"/>
                <a:gd name="connsiteY5" fmla="*/ 3930900 h 3930900"/>
                <a:gd name="connsiteX0" fmla="*/ 12192000 w 12192000"/>
                <a:gd name="connsiteY0" fmla="*/ 3839460 h 3839460"/>
                <a:gd name="connsiteX1" fmla="*/ 0 w 12192000"/>
                <a:gd name="connsiteY1" fmla="*/ 3839460 h 3839460"/>
                <a:gd name="connsiteX2" fmla="*/ 0 w 12192000"/>
                <a:gd name="connsiteY2" fmla="*/ 3529746 h 3839460"/>
                <a:gd name="connsiteX3" fmla="*/ 12080218 w 12192000"/>
                <a:gd name="connsiteY3" fmla="*/ 132979 h 3839460"/>
                <a:gd name="connsiteX4" fmla="*/ 12192000 w 12192000"/>
                <a:gd name="connsiteY4" fmla="*/ 0 h 3839460"/>
                <a:gd name="connsiteX0" fmla="*/ 0 w 12192000"/>
                <a:gd name="connsiteY0" fmla="*/ 3839460 h 3839460"/>
                <a:gd name="connsiteX1" fmla="*/ 0 w 12192000"/>
                <a:gd name="connsiteY1" fmla="*/ 3529746 h 3839460"/>
                <a:gd name="connsiteX2" fmla="*/ 12080218 w 12192000"/>
                <a:gd name="connsiteY2" fmla="*/ 132979 h 3839460"/>
                <a:gd name="connsiteX3" fmla="*/ 12192000 w 12192000"/>
                <a:gd name="connsiteY3" fmla="*/ 0 h 3839460"/>
                <a:gd name="connsiteX0" fmla="*/ 0 w 12192000"/>
                <a:gd name="connsiteY0" fmla="*/ 3529746 h 3529746"/>
                <a:gd name="connsiteX1" fmla="*/ 12080218 w 12192000"/>
                <a:gd name="connsiteY1" fmla="*/ 132979 h 3529746"/>
                <a:gd name="connsiteX2" fmla="*/ 12192000 w 12192000"/>
                <a:gd name="connsiteY2" fmla="*/ 0 h 3529746"/>
              </a:gdLst>
              <a:ahLst/>
              <a:cxnLst>
                <a:cxn ang="0">
                  <a:pos x="connsiteX0" y="connsiteY0"/>
                </a:cxn>
                <a:cxn ang="0">
                  <a:pos x="connsiteX1" y="connsiteY1"/>
                </a:cxn>
                <a:cxn ang="0">
                  <a:pos x="connsiteX2" y="connsiteY2"/>
                </a:cxn>
              </a:cxnLst>
              <a:rect l="l" t="t" r="r" b="b"/>
              <a:pathLst>
                <a:path w="12192000" h="3529746">
                  <a:moveTo>
                    <a:pt x="0" y="3529746"/>
                  </a:moveTo>
                  <a:cubicBezTo>
                    <a:pt x="5548992" y="3529746"/>
                    <a:pt x="10277168" y="2115146"/>
                    <a:pt x="12080218" y="132979"/>
                  </a:cubicBezTo>
                  <a:lnTo>
                    <a:pt x="12192000" y="0"/>
                  </a:lnTo>
                </a:path>
              </a:pathLst>
            </a:custGeom>
            <a:noFill/>
            <a:ln w="635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cxnSp>
        <p:nvCxnSpPr>
          <p:cNvPr id="28" name="直接连接符 27">
            <a:extLst>
              <a:ext uri="{FF2B5EF4-FFF2-40B4-BE49-F238E27FC236}">
                <a16:creationId xmlns:a16="http://schemas.microsoft.com/office/drawing/2014/main" id="{4B46DD7A-2FAE-9EC2-3318-080840B4D826}"/>
              </a:ext>
            </a:extLst>
          </p:cNvPr>
          <p:cNvCxnSpPr>
            <a:cxnSpLocks/>
          </p:cNvCxnSpPr>
          <p:nvPr/>
        </p:nvCxnSpPr>
        <p:spPr>
          <a:xfrm flipV="1">
            <a:off x="695325" y="3199289"/>
            <a:ext cx="0" cy="3529746"/>
          </a:xfrm>
          <a:prstGeom prst="line">
            <a:avLst/>
          </a:prstGeom>
          <a:ln w="28575" cap="rnd">
            <a:gradFill flip="none" rotWithShape="1">
              <a:gsLst>
                <a:gs pos="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1" name="文本占位符 3">
            <a:extLst>
              <a:ext uri="{FF2B5EF4-FFF2-40B4-BE49-F238E27FC236}">
                <a16:creationId xmlns:a16="http://schemas.microsoft.com/office/drawing/2014/main" id="{0813CE17-F18F-6B85-E7E0-2AF6159FC470}"/>
              </a:ext>
            </a:extLst>
          </p:cNvPr>
          <p:cNvSpPr txBox="1">
            <a:spLocks/>
          </p:cNvSpPr>
          <p:nvPr/>
        </p:nvSpPr>
        <p:spPr>
          <a:xfrm>
            <a:off x="874237" y="3199289"/>
            <a:ext cx="1846659" cy="738664"/>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确立指导思想</a:t>
            </a:r>
            <a:endParaRPr lang="en-US" altLang="zh-CN" sz="2400" dirty="0">
              <a:gradFill>
                <a:gsLst>
                  <a:gs pos="0">
                    <a:schemeClr val="accent1"/>
                  </a:gs>
                  <a:gs pos="100000">
                    <a:schemeClr val="accent1">
                      <a:lumMod val="75000"/>
                    </a:schemeClr>
                  </a:gs>
                </a:gsLst>
                <a:lin ang="5400000" scaled="1"/>
              </a:gradFill>
            </a:endParaRPr>
          </a:p>
          <a:p>
            <a:r>
              <a:rPr lang="zh-CN" altLang="en-US" sz="2400" dirty="0">
                <a:gradFill>
                  <a:gsLst>
                    <a:gs pos="0">
                      <a:schemeClr val="accent1"/>
                    </a:gs>
                    <a:gs pos="100000">
                      <a:schemeClr val="accent1">
                        <a:lumMod val="75000"/>
                      </a:schemeClr>
                    </a:gs>
                  </a:gsLst>
                  <a:lin ang="5400000" scaled="1"/>
                </a:gradFill>
              </a:rPr>
              <a:t>明确管理目标</a:t>
            </a:r>
          </a:p>
        </p:txBody>
      </p:sp>
      <p:sp>
        <p:nvSpPr>
          <p:cNvPr id="33" name="文本占位符 3">
            <a:extLst>
              <a:ext uri="{FF2B5EF4-FFF2-40B4-BE49-F238E27FC236}">
                <a16:creationId xmlns:a16="http://schemas.microsoft.com/office/drawing/2014/main" id="{01A2D01E-53A6-1DBC-1AD2-33BBE8FAAA77}"/>
              </a:ext>
            </a:extLst>
          </p:cNvPr>
          <p:cNvSpPr txBox="1">
            <a:spLocks/>
          </p:cNvSpPr>
          <p:nvPr/>
        </p:nvSpPr>
        <p:spPr>
          <a:xfrm>
            <a:off x="874237" y="4264300"/>
            <a:ext cx="1971566" cy="1892826"/>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工作中要做到有责任担当，认真、负责地处理工作中的事务；当责任来临应勇敢担当；始终保持强烈的使命感等。</a:t>
            </a:r>
          </a:p>
        </p:txBody>
      </p:sp>
      <p:cxnSp>
        <p:nvCxnSpPr>
          <p:cNvPr id="35" name="直接连接符 34">
            <a:extLst>
              <a:ext uri="{FF2B5EF4-FFF2-40B4-BE49-F238E27FC236}">
                <a16:creationId xmlns:a16="http://schemas.microsoft.com/office/drawing/2014/main" id="{9D9590F0-5C22-3BA4-F5D3-CB3F2997E8C7}"/>
              </a:ext>
            </a:extLst>
          </p:cNvPr>
          <p:cNvCxnSpPr>
            <a:cxnSpLocks/>
          </p:cNvCxnSpPr>
          <p:nvPr/>
        </p:nvCxnSpPr>
        <p:spPr>
          <a:xfrm>
            <a:off x="874237" y="4106476"/>
            <a:ext cx="476251" cy="0"/>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1421A5F1-0DA8-EB2E-CEEE-B2992C9EC9FA}"/>
              </a:ext>
            </a:extLst>
          </p:cNvPr>
          <p:cNvCxnSpPr>
            <a:cxnSpLocks/>
          </p:cNvCxnSpPr>
          <p:nvPr/>
        </p:nvCxnSpPr>
        <p:spPr>
          <a:xfrm flipV="1">
            <a:off x="3577891" y="2632932"/>
            <a:ext cx="0" cy="3529746"/>
          </a:xfrm>
          <a:prstGeom prst="line">
            <a:avLst/>
          </a:prstGeom>
          <a:ln w="28575" cap="rnd">
            <a:gradFill flip="none" rotWithShape="1">
              <a:gsLst>
                <a:gs pos="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40" name="文本占位符 3">
            <a:extLst>
              <a:ext uri="{FF2B5EF4-FFF2-40B4-BE49-F238E27FC236}">
                <a16:creationId xmlns:a16="http://schemas.microsoft.com/office/drawing/2014/main" id="{7A6900BC-21E3-CC72-5856-E2ABB2D3DC2E}"/>
              </a:ext>
            </a:extLst>
          </p:cNvPr>
          <p:cNvSpPr txBox="1">
            <a:spLocks/>
          </p:cNvSpPr>
          <p:nvPr/>
        </p:nvSpPr>
        <p:spPr>
          <a:xfrm>
            <a:off x="3756803" y="2632932"/>
            <a:ext cx="1846659" cy="738664"/>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完善管理制度</a:t>
            </a:r>
            <a:endParaRPr lang="en-US" altLang="zh-CN" sz="2400" dirty="0">
              <a:gradFill>
                <a:gsLst>
                  <a:gs pos="0">
                    <a:schemeClr val="accent1"/>
                  </a:gs>
                  <a:gs pos="100000">
                    <a:schemeClr val="accent1">
                      <a:lumMod val="75000"/>
                    </a:schemeClr>
                  </a:gs>
                </a:gsLst>
                <a:lin ang="5400000" scaled="1"/>
              </a:gradFill>
            </a:endParaRPr>
          </a:p>
          <a:p>
            <a:r>
              <a:rPr lang="zh-CN" altLang="en-US" sz="2400" dirty="0">
                <a:gradFill>
                  <a:gsLst>
                    <a:gs pos="0">
                      <a:schemeClr val="accent1"/>
                    </a:gs>
                    <a:gs pos="100000">
                      <a:schemeClr val="accent1">
                        <a:lumMod val="75000"/>
                      </a:schemeClr>
                    </a:gs>
                  </a:gsLst>
                  <a:lin ang="5400000" scaled="1"/>
                </a:gradFill>
              </a:rPr>
              <a:t>健全工作体系</a:t>
            </a:r>
          </a:p>
        </p:txBody>
      </p:sp>
      <p:sp>
        <p:nvSpPr>
          <p:cNvPr id="41" name="文本占位符 3">
            <a:extLst>
              <a:ext uri="{FF2B5EF4-FFF2-40B4-BE49-F238E27FC236}">
                <a16:creationId xmlns:a16="http://schemas.microsoft.com/office/drawing/2014/main" id="{A4978EDD-BE37-E59E-4483-592F4CCF881C}"/>
              </a:ext>
            </a:extLst>
          </p:cNvPr>
          <p:cNvSpPr txBox="1">
            <a:spLocks/>
          </p:cNvSpPr>
          <p:nvPr/>
        </p:nvSpPr>
        <p:spPr>
          <a:xfrm>
            <a:off x="3756803" y="3697943"/>
            <a:ext cx="1971566" cy="1892826"/>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工作中要做到有责任担当，认真、负责地处理工作中的事务；当责任来临应勇敢担当；始终保持强烈的使命感等。</a:t>
            </a:r>
          </a:p>
        </p:txBody>
      </p:sp>
      <p:cxnSp>
        <p:nvCxnSpPr>
          <p:cNvPr id="42" name="直接连接符 41">
            <a:extLst>
              <a:ext uri="{FF2B5EF4-FFF2-40B4-BE49-F238E27FC236}">
                <a16:creationId xmlns:a16="http://schemas.microsoft.com/office/drawing/2014/main" id="{25AEFFA3-234D-BDAC-67B1-4B16DB64608A}"/>
              </a:ext>
            </a:extLst>
          </p:cNvPr>
          <p:cNvCxnSpPr>
            <a:cxnSpLocks/>
          </p:cNvCxnSpPr>
          <p:nvPr/>
        </p:nvCxnSpPr>
        <p:spPr>
          <a:xfrm>
            <a:off x="3756803" y="3540119"/>
            <a:ext cx="476251" cy="0"/>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5C373053-BB97-FE14-3823-8F774D8EDC02}"/>
              </a:ext>
            </a:extLst>
          </p:cNvPr>
          <p:cNvCxnSpPr>
            <a:cxnSpLocks/>
          </p:cNvCxnSpPr>
          <p:nvPr/>
        </p:nvCxnSpPr>
        <p:spPr>
          <a:xfrm flipV="1">
            <a:off x="6460457" y="2066575"/>
            <a:ext cx="0" cy="3529746"/>
          </a:xfrm>
          <a:prstGeom prst="line">
            <a:avLst/>
          </a:prstGeom>
          <a:ln w="28575" cap="rnd">
            <a:gradFill flip="none" rotWithShape="1">
              <a:gsLst>
                <a:gs pos="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45" name="文本占位符 3">
            <a:extLst>
              <a:ext uri="{FF2B5EF4-FFF2-40B4-BE49-F238E27FC236}">
                <a16:creationId xmlns:a16="http://schemas.microsoft.com/office/drawing/2014/main" id="{9862CD8E-A33C-7D24-C162-62DDC5F70DEA}"/>
              </a:ext>
            </a:extLst>
          </p:cNvPr>
          <p:cNvSpPr txBox="1">
            <a:spLocks/>
          </p:cNvSpPr>
          <p:nvPr/>
        </p:nvSpPr>
        <p:spPr>
          <a:xfrm>
            <a:off x="6639369" y="2066575"/>
            <a:ext cx="1846659" cy="738664"/>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加强学习宣传</a:t>
            </a:r>
            <a:endParaRPr lang="en-US" altLang="zh-CN" sz="2400" dirty="0">
              <a:gradFill>
                <a:gsLst>
                  <a:gs pos="0">
                    <a:schemeClr val="accent1"/>
                  </a:gs>
                  <a:gs pos="100000">
                    <a:schemeClr val="accent1">
                      <a:lumMod val="75000"/>
                    </a:schemeClr>
                  </a:gs>
                </a:gsLst>
                <a:lin ang="5400000" scaled="1"/>
              </a:gradFill>
            </a:endParaRPr>
          </a:p>
          <a:p>
            <a:r>
              <a:rPr lang="zh-CN" altLang="en-US" sz="2400" dirty="0">
                <a:gradFill>
                  <a:gsLst>
                    <a:gs pos="0">
                      <a:schemeClr val="accent1"/>
                    </a:gs>
                    <a:gs pos="100000">
                      <a:schemeClr val="accent1">
                        <a:lumMod val="75000"/>
                      </a:schemeClr>
                    </a:gs>
                  </a:gsLst>
                  <a:lin ang="5400000" scaled="1"/>
                </a:gradFill>
              </a:rPr>
              <a:t>全面提高认识</a:t>
            </a:r>
          </a:p>
        </p:txBody>
      </p:sp>
      <p:sp>
        <p:nvSpPr>
          <p:cNvPr id="46" name="文本占位符 3">
            <a:extLst>
              <a:ext uri="{FF2B5EF4-FFF2-40B4-BE49-F238E27FC236}">
                <a16:creationId xmlns:a16="http://schemas.microsoft.com/office/drawing/2014/main" id="{78CA7B7A-3640-5CF2-32C9-0189F6909C0D}"/>
              </a:ext>
            </a:extLst>
          </p:cNvPr>
          <p:cNvSpPr txBox="1">
            <a:spLocks/>
          </p:cNvSpPr>
          <p:nvPr/>
        </p:nvSpPr>
        <p:spPr>
          <a:xfrm>
            <a:off x="6639369" y="3131586"/>
            <a:ext cx="1971566" cy="1892826"/>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工作中要做到有责任担当，认真、负责地处理工作中的事务；当责任来临应勇敢担当；始终保持强烈的使命感等。</a:t>
            </a:r>
          </a:p>
        </p:txBody>
      </p:sp>
      <p:cxnSp>
        <p:nvCxnSpPr>
          <p:cNvPr id="47" name="直接连接符 46">
            <a:extLst>
              <a:ext uri="{FF2B5EF4-FFF2-40B4-BE49-F238E27FC236}">
                <a16:creationId xmlns:a16="http://schemas.microsoft.com/office/drawing/2014/main" id="{ABC7D50E-8427-6D08-32BF-036C231C7805}"/>
              </a:ext>
            </a:extLst>
          </p:cNvPr>
          <p:cNvCxnSpPr>
            <a:cxnSpLocks/>
          </p:cNvCxnSpPr>
          <p:nvPr/>
        </p:nvCxnSpPr>
        <p:spPr>
          <a:xfrm>
            <a:off x="6639369" y="2973762"/>
            <a:ext cx="476251" cy="0"/>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7795BB13-AC16-707E-DC19-A76CFCF09F28}"/>
              </a:ext>
            </a:extLst>
          </p:cNvPr>
          <p:cNvCxnSpPr>
            <a:cxnSpLocks/>
          </p:cNvCxnSpPr>
          <p:nvPr/>
        </p:nvCxnSpPr>
        <p:spPr>
          <a:xfrm flipV="1">
            <a:off x="9343022" y="1500218"/>
            <a:ext cx="0" cy="3529746"/>
          </a:xfrm>
          <a:prstGeom prst="line">
            <a:avLst/>
          </a:prstGeom>
          <a:ln w="28575" cap="rnd">
            <a:gradFill flip="none" rotWithShape="1">
              <a:gsLst>
                <a:gs pos="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50" name="文本占位符 3">
            <a:extLst>
              <a:ext uri="{FF2B5EF4-FFF2-40B4-BE49-F238E27FC236}">
                <a16:creationId xmlns:a16="http://schemas.microsoft.com/office/drawing/2014/main" id="{0FA3411B-36A0-C9F1-7997-E590BEEF1724}"/>
              </a:ext>
            </a:extLst>
          </p:cNvPr>
          <p:cNvSpPr txBox="1">
            <a:spLocks/>
          </p:cNvSpPr>
          <p:nvPr/>
        </p:nvSpPr>
        <p:spPr>
          <a:xfrm>
            <a:off x="9521934" y="1500218"/>
            <a:ext cx="1846659" cy="738664"/>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搞好教育培训</a:t>
            </a:r>
            <a:endParaRPr lang="en-US" altLang="zh-CN" sz="2400" dirty="0">
              <a:gradFill>
                <a:gsLst>
                  <a:gs pos="0">
                    <a:schemeClr val="accent1"/>
                  </a:gs>
                  <a:gs pos="100000">
                    <a:schemeClr val="accent1">
                      <a:lumMod val="75000"/>
                    </a:schemeClr>
                  </a:gs>
                </a:gsLst>
                <a:lin ang="5400000" scaled="1"/>
              </a:gradFill>
            </a:endParaRPr>
          </a:p>
          <a:p>
            <a:r>
              <a:rPr lang="zh-CN" altLang="en-US" sz="2400" dirty="0">
                <a:gradFill>
                  <a:gsLst>
                    <a:gs pos="0">
                      <a:schemeClr val="accent1"/>
                    </a:gs>
                    <a:gs pos="100000">
                      <a:schemeClr val="accent1">
                        <a:lumMod val="75000"/>
                      </a:schemeClr>
                    </a:gs>
                  </a:gsLst>
                  <a:lin ang="5400000" scaled="1"/>
                </a:gradFill>
              </a:rPr>
              <a:t>提高员工素质</a:t>
            </a:r>
          </a:p>
        </p:txBody>
      </p:sp>
      <p:sp>
        <p:nvSpPr>
          <p:cNvPr id="51" name="文本占位符 3">
            <a:extLst>
              <a:ext uri="{FF2B5EF4-FFF2-40B4-BE49-F238E27FC236}">
                <a16:creationId xmlns:a16="http://schemas.microsoft.com/office/drawing/2014/main" id="{37023E67-4A0E-1F58-4047-7339EAE655AE}"/>
              </a:ext>
            </a:extLst>
          </p:cNvPr>
          <p:cNvSpPr txBox="1">
            <a:spLocks/>
          </p:cNvSpPr>
          <p:nvPr/>
        </p:nvSpPr>
        <p:spPr>
          <a:xfrm>
            <a:off x="9521934" y="2565229"/>
            <a:ext cx="1971566" cy="1892826"/>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工作中要做到有责任担当，认真、负责地处理工作中的事务；当责任来临应勇敢担当；始终保持强烈的使命感等。</a:t>
            </a:r>
          </a:p>
        </p:txBody>
      </p:sp>
      <p:cxnSp>
        <p:nvCxnSpPr>
          <p:cNvPr id="52" name="直接连接符 51">
            <a:extLst>
              <a:ext uri="{FF2B5EF4-FFF2-40B4-BE49-F238E27FC236}">
                <a16:creationId xmlns:a16="http://schemas.microsoft.com/office/drawing/2014/main" id="{CAE208A2-2E53-5A5A-3E7B-989E613AD9B8}"/>
              </a:ext>
            </a:extLst>
          </p:cNvPr>
          <p:cNvCxnSpPr>
            <a:cxnSpLocks/>
          </p:cNvCxnSpPr>
          <p:nvPr/>
        </p:nvCxnSpPr>
        <p:spPr>
          <a:xfrm>
            <a:off x="9521934" y="2407405"/>
            <a:ext cx="476251" cy="0"/>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276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90BE9E17-033E-F10B-2B02-77865DC88EF2}"/>
              </a:ext>
            </a:extLst>
          </p:cNvPr>
          <p:cNvGrpSpPr/>
          <p:nvPr/>
        </p:nvGrpSpPr>
        <p:grpSpPr>
          <a:xfrm>
            <a:off x="0" y="1722436"/>
            <a:ext cx="12192000" cy="173040"/>
            <a:chOff x="0" y="1722436"/>
            <a:chExt cx="12192000" cy="173040"/>
          </a:xfrm>
        </p:grpSpPr>
        <p:cxnSp>
          <p:nvCxnSpPr>
            <p:cNvPr id="11" name="直接箭头连接符 10">
              <a:extLst>
                <a:ext uri="{FF2B5EF4-FFF2-40B4-BE49-F238E27FC236}">
                  <a16:creationId xmlns:a16="http://schemas.microsoft.com/office/drawing/2014/main" id="{462F9807-638D-8E31-67C3-B5C38CB5BAA5}"/>
                </a:ext>
              </a:extLst>
            </p:cNvPr>
            <p:cNvCxnSpPr>
              <a:cxnSpLocks/>
            </p:cNvCxnSpPr>
            <p:nvPr/>
          </p:nvCxnSpPr>
          <p:spPr>
            <a:xfrm>
              <a:off x="0" y="1808956"/>
              <a:ext cx="12192000" cy="0"/>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sp>
          <p:nvSpPr>
            <p:cNvPr id="22" name="箭头: V 形 21">
              <a:extLst>
                <a:ext uri="{FF2B5EF4-FFF2-40B4-BE49-F238E27FC236}">
                  <a16:creationId xmlns:a16="http://schemas.microsoft.com/office/drawing/2014/main" id="{2FC8E14D-9190-0CEB-B7FE-787DD9629A15}"/>
                </a:ext>
              </a:extLst>
            </p:cNvPr>
            <p:cNvSpPr/>
            <p:nvPr/>
          </p:nvSpPr>
          <p:spPr>
            <a:xfrm>
              <a:off x="4125912" y="1722436"/>
              <a:ext cx="173038" cy="173040"/>
            </a:xfrm>
            <a:prstGeom prst="chevron">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23" name="箭头: V 形 22">
              <a:extLst>
                <a:ext uri="{FF2B5EF4-FFF2-40B4-BE49-F238E27FC236}">
                  <a16:creationId xmlns:a16="http://schemas.microsoft.com/office/drawing/2014/main" id="{6EBE0844-3B2B-1B68-07E8-D6F77EF2153D}"/>
                </a:ext>
              </a:extLst>
            </p:cNvPr>
            <p:cNvSpPr/>
            <p:nvPr/>
          </p:nvSpPr>
          <p:spPr>
            <a:xfrm>
              <a:off x="7893049" y="1722436"/>
              <a:ext cx="173038" cy="173040"/>
            </a:xfrm>
            <a:prstGeom prst="chevron">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grpSp>
      <p:sp>
        <p:nvSpPr>
          <p:cNvPr id="2" name="文本占位符 1">
            <a:extLst>
              <a:ext uri="{FF2B5EF4-FFF2-40B4-BE49-F238E27FC236}">
                <a16:creationId xmlns:a16="http://schemas.microsoft.com/office/drawing/2014/main" id="{5471FBA3-F511-D781-C0F7-A3E3DE6B3369}"/>
              </a:ext>
            </a:extLst>
          </p:cNvPr>
          <p:cNvSpPr>
            <a:spLocks noGrp="1"/>
          </p:cNvSpPr>
          <p:nvPr>
            <p:ph type="body" sz="quarter" idx="10"/>
          </p:nvPr>
        </p:nvSpPr>
        <p:spPr/>
        <p:txBody>
          <a:bodyPr>
            <a:noAutofit/>
          </a:bodyPr>
          <a:lstStyle/>
          <a:p>
            <a:r>
              <a:rPr lang="zh-CN" altLang="en-US" dirty="0"/>
              <a:t>工作规划</a:t>
            </a:r>
            <a:endParaRPr lang="en-US" dirty="0"/>
          </a:p>
        </p:txBody>
      </p:sp>
      <p:sp>
        <p:nvSpPr>
          <p:cNvPr id="13" name="任意多边形: 形状 12">
            <a:extLst>
              <a:ext uri="{FF2B5EF4-FFF2-40B4-BE49-F238E27FC236}">
                <a16:creationId xmlns:a16="http://schemas.microsoft.com/office/drawing/2014/main" id="{45BD13CA-E27D-36C0-1FAB-288253A733C2}"/>
              </a:ext>
            </a:extLst>
          </p:cNvPr>
          <p:cNvSpPr/>
          <p:nvPr/>
        </p:nvSpPr>
        <p:spPr>
          <a:xfrm>
            <a:off x="695325" y="2293829"/>
            <a:ext cx="3267075" cy="3979972"/>
          </a:xfrm>
          <a:custGeom>
            <a:avLst/>
            <a:gdLst>
              <a:gd name="connsiteX0" fmla="*/ 1633537 w 3267075"/>
              <a:gd name="connsiteY0" fmla="*/ 0 h 3979971"/>
              <a:gd name="connsiteX1" fmla="*/ 1753097 w 3267075"/>
              <a:gd name="connsiteY1" fmla="*/ 211246 h 3979971"/>
              <a:gd name="connsiteX2" fmla="*/ 3267075 w 3267075"/>
              <a:gd name="connsiteY2" fmla="*/ 211246 h 3979971"/>
              <a:gd name="connsiteX3" fmla="*/ 3267075 w 3267075"/>
              <a:gd name="connsiteY3" fmla="*/ 3979971 h 3979971"/>
              <a:gd name="connsiteX4" fmla="*/ 0 w 3267075"/>
              <a:gd name="connsiteY4" fmla="*/ 3979971 h 3979971"/>
              <a:gd name="connsiteX5" fmla="*/ 0 w 3267075"/>
              <a:gd name="connsiteY5" fmla="*/ 211246 h 3979971"/>
              <a:gd name="connsiteX6" fmla="*/ 1513978 w 3267075"/>
              <a:gd name="connsiteY6" fmla="*/ 211246 h 39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75" h="3979971">
                <a:moveTo>
                  <a:pt x="1633537" y="0"/>
                </a:moveTo>
                <a:lnTo>
                  <a:pt x="1753097" y="211246"/>
                </a:lnTo>
                <a:lnTo>
                  <a:pt x="3267075" y="211246"/>
                </a:lnTo>
                <a:lnTo>
                  <a:pt x="3267075" y="3979971"/>
                </a:lnTo>
                <a:lnTo>
                  <a:pt x="0" y="3979971"/>
                </a:lnTo>
                <a:lnTo>
                  <a:pt x="0" y="211246"/>
                </a:lnTo>
                <a:lnTo>
                  <a:pt x="1513978" y="211246"/>
                </a:lnTo>
                <a:close/>
              </a:path>
            </a:pathLst>
          </a:custGeom>
          <a:solidFill>
            <a:schemeClr val="bg1"/>
          </a:solidFill>
          <a:ln w="15875" cap="flat" cmpd="sng" algn="ctr">
            <a:gradFill>
              <a:gsLst>
                <a:gs pos="0">
                  <a:schemeClr val="bg1">
                    <a:lumMod val="75000"/>
                  </a:schemeClr>
                </a:gs>
                <a:gs pos="100000">
                  <a:schemeClr val="bg1">
                    <a:lumMod val="75000"/>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矩形 8">
            <a:extLst>
              <a:ext uri="{FF2B5EF4-FFF2-40B4-BE49-F238E27FC236}">
                <a16:creationId xmlns:a16="http://schemas.microsoft.com/office/drawing/2014/main" id="{91C06E6D-E963-07B2-7C38-0384DF6C7EFB}"/>
              </a:ext>
            </a:extLst>
          </p:cNvPr>
          <p:cNvSpPr/>
          <p:nvPr/>
        </p:nvSpPr>
        <p:spPr>
          <a:xfrm>
            <a:off x="1268412" y="1484313"/>
            <a:ext cx="2120900" cy="649287"/>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latin typeface="+mj-ea"/>
                <a:ea typeface="+mj-ea"/>
              </a:rPr>
              <a:t>第一阶段</a:t>
            </a:r>
            <a:endParaRPr lang="en-US" sz="2400" dirty="0">
              <a:latin typeface="+mj-ea"/>
              <a:ea typeface="+mj-ea"/>
            </a:endParaRPr>
          </a:p>
        </p:txBody>
      </p:sp>
      <p:sp>
        <p:nvSpPr>
          <p:cNvPr id="16" name="任意多边形: 形状 15">
            <a:extLst>
              <a:ext uri="{FF2B5EF4-FFF2-40B4-BE49-F238E27FC236}">
                <a16:creationId xmlns:a16="http://schemas.microsoft.com/office/drawing/2014/main" id="{183BFC02-9F60-769B-1C2A-49CC50D9F3EF}"/>
              </a:ext>
            </a:extLst>
          </p:cNvPr>
          <p:cNvSpPr/>
          <p:nvPr/>
        </p:nvSpPr>
        <p:spPr>
          <a:xfrm>
            <a:off x="4462462" y="2293829"/>
            <a:ext cx="3267075" cy="3979972"/>
          </a:xfrm>
          <a:custGeom>
            <a:avLst/>
            <a:gdLst>
              <a:gd name="connsiteX0" fmla="*/ 1633537 w 3267075"/>
              <a:gd name="connsiteY0" fmla="*/ 0 h 3979971"/>
              <a:gd name="connsiteX1" fmla="*/ 1753097 w 3267075"/>
              <a:gd name="connsiteY1" fmla="*/ 211246 h 3979971"/>
              <a:gd name="connsiteX2" fmla="*/ 3267075 w 3267075"/>
              <a:gd name="connsiteY2" fmla="*/ 211246 h 3979971"/>
              <a:gd name="connsiteX3" fmla="*/ 3267075 w 3267075"/>
              <a:gd name="connsiteY3" fmla="*/ 3979971 h 3979971"/>
              <a:gd name="connsiteX4" fmla="*/ 0 w 3267075"/>
              <a:gd name="connsiteY4" fmla="*/ 3979971 h 3979971"/>
              <a:gd name="connsiteX5" fmla="*/ 0 w 3267075"/>
              <a:gd name="connsiteY5" fmla="*/ 211246 h 3979971"/>
              <a:gd name="connsiteX6" fmla="*/ 1513978 w 3267075"/>
              <a:gd name="connsiteY6" fmla="*/ 211246 h 39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75" h="3979971">
                <a:moveTo>
                  <a:pt x="1633537" y="0"/>
                </a:moveTo>
                <a:lnTo>
                  <a:pt x="1753097" y="211246"/>
                </a:lnTo>
                <a:lnTo>
                  <a:pt x="3267075" y="211246"/>
                </a:lnTo>
                <a:lnTo>
                  <a:pt x="3267075" y="3979971"/>
                </a:lnTo>
                <a:lnTo>
                  <a:pt x="0" y="3979971"/>
                </a:lnTo>
                <a:lnTo>
                  <a:pt x="0" y="211246"/>
                </a:lnTo>
                <a:lnTo>
                  <a:pt x="1513978" y="211246"/>
                </a:lnTo>
                <a:close/>
              </a:path>
            </a:pathLst>
          </a:custGeom>
          <a:solidFill>
            <a:schemeClr val="bg1"/>
          </a:solidFill>
          <a:ln w="15875" cap="flat" cmpd="sng" algn="ctr">
            <a:gradFill>
              <a:gsLst>
                <a:gs pos="0">
                  <a:schemeClr val="bg1">
                    <a:lumMod val="75000"/>
                  </a:schemeClr>
                </a:gs>
                <a:gs pos="100000">
                  <a:schemeClr val="bg1">
                    <a:lumMod val="75000"/>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矩形 16">
            <a:extLst>
              <a:ext uri="{FF2B5EF4-FFF2-40B4-BE49-F238E27FC236}">
                <a16:creationId xmlns:a16="http://schemas.microsoft.com/office/drawing/2014/main" id="{C22E4C76-FDCD-8F54-A6AC-516012E4EAF4}"/>
              </a:ext>
            </a:extLst>
          </p:cNvPr>
          <p:cNvSpPr/>
          <p:nvPr/>
        </p:nvSpPr>
        <p:spPr>
          <a:xfrm>
            <a:off x="5035549" y="1484313"/>
            <a:ext cx="2120900" cy="649287"/>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latin typeface="+mj-ea"/>
                <a:ea typeface="+mj-ea"/>
              </a:rPr>
              <a:t>第二阶段</a:t>
            </a:r>
            <a:endParaRPr lang="en-US" sz="2400" dirty="0">
              <a:latin typeface="+mj-ea"/>
              <a:ea typeface="+mj-ea"/>
            </a:endParaRPr>
          </a:p>
        </p:txBody>
      </p:sp>
      <p:sp>
        <p:nvSpPr>
          <p:cNvPr id="19" name="任意多边形: 形状 18">
            <a:extLst>
              <a:ext uri="{FF2B5EF4-FFF2-40B4-BE49-F238E27FC236}">
                <a16:creationId xmlns:a16="http://schemas.microsoft.com/office/drawing/2014/main" id="{A03BEEB6-32F8-2973-C9A6-865136F0179C}"/>
              </a:ext>
            </a:extLst>
          </p:cNvPr>
          <p:cNvSpPr/>
          <p:nvPr/>
        </p:nvSpPr>
        <p:spPr>
          <a:xfrm>
            <a:off x="8229599" y="2293829"/>
            <a:ext cx="3267075" cy="3979972"/>
          </a:xfrm>
          <a:custGeom>
            <a:avLst/>
            <a:gdLst>
              <a:gd name="connsiteX0" fmla="*/ 1633537 w 3267075"/>
              <a:gd name="connsiteY0" fmla="*/ 0 h 3979971"/>
              <a:gd name="connsiteX1" fmla="*/ 1753097 w 3267075"/>
              <a:gd name="connsiteY1" fmla="*/ 211246 h 3979971"/>
              <a:gd name="connsiteX2" fmla="*/ 3267075 w 3267075"/>
              <a:gd name="connsiteY2" fmla="*/ 211246 h 3979971"/>
              <a:gd name="connsiteX3" fmla="*/ 3267075 w 3267075"/>
              <a:gd name="connsiteY3" fmla="*/ 3979971 h 3979971"/>
              <a:gd name="connsiteX4" fmla="*/ 0 w 3267075"/>
              <a:gd name="connsiteY4" fmla="*/ 3979971 h 3979971"/>
              <a:gd name="connsiteX5" fmla="*/ 0 w 3267075"/>
              <a:gd name="connsiteY5" fmla="*/ 211246 h 3979971"/>
              <a:gd name="connsiteX6" fmla="*/ 1513978 w 3267075"/>
              <a:gd name="connsiteY6" fmla="*/ 211246 h 39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75" h="3979971">
                <a:moveTo>
                  <a:pt x="1633537" y="0"/>
                </a:moveTo>
                <a:lnTo>
                  <a:pt x="1753097" y="211246"/>
                </a:lnTo>
                <a:lnTo>
                  <a:pt x="3267075" y="211246"/>
                </a:lnTo>
                <a:lnTo>
                  <a:pt x="3267075" y="3979971"/>
                </a:lnTo>
                <a:lnTo>
                  <a:pt x="0" y="3979971"/>
                </a:lnTo>
                <a:lnTo>
                  <a:pt x="0" y="211246"/>
                </a:lnTo>
                <a:lnTo>
                  <a:pt x="1513978" y="211246"/>
                </a:lnTo>
                <a:close/>
              </a:path>
            </a:pathLst>
          </a:custGeom>
          <a:solidFill>
            <a:schemeClr val="bg1"/>
          </a:solidFill>
          <a:ln w="15875" cap="flat" cmpd="sng" algn="ctr">
            <a:gradFill>
              <a:gsLst>
                <a:gs pos="0">
                  <a:schemeClr val="bg1">
                    <a:lumMod val="75000"/>
                  </a:schemeClr>
                </a:gs>
                <a:gs pos="100000">
                  <a:schemeClr val="bg1">
                    <a:lumMod val="75000"/>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矩形 19">
            <a:extLst>
              <a:ext uri="{FF2B5EF4-FFF2-40B4-BE49-F238E27FC236}">
                <a16:creationId xmlns:a16="http://schemas.microsoft.com/office/drawing/2014/main" id="{DB159FEE-CE43-25DB-E45C-B5AC3D015963}"/>
              </a:ext>
            </a:extLst>
          </p:cNvPr>
          <p:cNvSpPr/>
          <p:nvPr/>
        </p:nvSpPr>
        <p:spPr>
          <a:xfrm>
            <a:off x="8802686" y="1484313"/>
            <a:ext cx="2120900" cy="649287"/>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latin typeface="+mj-ea"/>
                <a:ea typeface="+mj-ea"/>
              </a:rPr>
              <a:t>第三阶段</a:t>
            </a:r>
            <a:endParaRPr lang="en-US" sz="2400" dirty="0">
              <a:latin typeface="+mj-ea"/>
              <a:ea typeface="+mj-ea"/>
            </a:endParaRPr>
          </a:p>
        </p:txBody>
      </p:sp>
      <p:sp>
        <p:nvSpPr>
          <p:cNvPr id="25" name="文本占位符 3">
            <a:extLst>
              <a:ext uri="{FF2B5EF4-FFF2-40B4-BE49-F238E27FC236}">
                <a16:creationId xmlns:a16="http://schemas.microsoft.com/office/drawing/2014/main" id="{0DBBAA8B-2B3E-7663-0B07-363FEBB23D45}"/>
              </a:ext>
            </a:extLst>
          </p:cNvPr>
          <p:cNvSpPr txBox="1">
            <a:spLocks/>
          </p:cNvSpPr>
          <p:nvPr/>
        </p:nvSpPr>
        <p:spPr>
          <a:xfrm>
            <a:off x="993774" y="2802534"/>
            <a:ext cx="2670176" cy="316086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endParaRPr lang="en-US" altLang="zh-CN" sz="1600" dirty="0">
              <a:solidFill>
                <a:schemeClr val="tx1">
                  <a:lumMod val="65000"/>
                  <a:lumOff val="35000"/>
                </a:schemeClr>
              </a:solidFill>
              <a:latin typeface="+mn-ea"/>
              <a:ea typeface="+mn-ea"/>
            </a:endParaRP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p:txBody>
      </p:sp>
      <p:sp>
        <p:nvSpPr>
          <p:cNvPr id="26" name="文本占位符 3">
            <a:extLst>
              <a:ext uri="{FF2B5EF4-FFF2-40B4-BE49-F238E27FC236}">
                <a16:creationId xmlns:a16="http://schemas.microsoft.com/office/drawing/2014/main" id="{741392AB-124B-F912-1611-6BA0C55A7B80}"/>
              </a:ext>
            </a:extLst>
          </p:cNvPr>
          <p:cNvSpPr txBox="1">
            <a:spLocks/>
          </p:cNvSpPr>
          <p:nvPr/>
        </p:nvSpPr>
        <p:spPr>
          <a:xfrm>
            <a:off x="4760912" y="2802534"/>
            <a:ext cx="2670176" cy="316086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endParaRPr lang="en-US" altLang="zh-CN" sz="1600" dirty="0">
              <a:solidFill>
                <a:schemeClr val="tx1">
                  <a:lumMod val="65000"/>
                  <a:lumOff val="35000"/>
                </a:schemeClr>
              </a:solidFill>
              <a:latin typeface="+mn-ea"/>
              <a:ea typeface="+mn-ea"/>
            </a:endParaRP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p:txBody>
      </p:sp>
      <p:sp>
        <p:nvSpPr>
          <p:cNvPr id="27" name="文本占位符 3">
            <a:extLst>
              <a:ext uri="{FF2B5EF4-FFF2-40B4-BE49-F238E27FC236}">
                <a16:creationId xmlns:a16="http://schemas.microsoft.com/office/drawing/2014/main" id="{88488CF3-2646-12A1-33EC-C78F4AB8EBE9}"/>
              </a:ext>
            </a:extLst>
          </p:cNvPr>
          <p:cNvSpPr txBox="1">
            <a:spLocks/>
          </p:cNvSpPr>
          <p:nvPr/>
        </p:nvSpPr>
        <p:spPr>
          <a:xfrm>
            <a:off x="8528048" y="2802534"/>
            <a:ext cx="2670176" cy="316086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endParaRPr lang="en-US" altLang="zh-CN" sz="1600" dirty="0">
              <a:solidFill>
                <a:schemeClr val="tx1">
                  <a:lumMod val="65000"/>
                  <a:lumOff val="35000"/>
                </a:schemeClr>
              </a:solidFill>
              <a:latin typeface="+mn-ea"/>
              <a:ea typeface="+mn-ea"/>
            </a:endParaRP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a:p>
            <a:pPr marL="177800" indent="-177800" algn="just" hangingPunct="0">
              <a:lnSpc>
                <a:spcPct val="130000"/>
              </a:lnSpc>
              <a:spcAft>
                <a:spcPts val="1200"/>
              </a:spcAft>
              <a:buFont typeface="Wingdings" panose="05000000000000000000" pitchFamily="2" charset="2"/>
              <a:buChar char="§"/>
            </a:pPr>
            <a:r>
              <a:rPr lang="zh-CN" altLang="en-US" sz="1600" dirty="0">
                <a:solidFill>
                  <a:schemeClr val="tx1">
                    <a:lumMod val="65000"/>
                    <a:lumOff val="35000"/>
                  </a:schemeClr>
                </a:solidFill>
                <a:latin typeface="+mn-ea"/>
                <a:ea typeface="+mn-ea"/>
              </a:rPr>
              <a:t>工作中要做到有责任担当，认真地处理工作中的事务；始终保持强烈的使命感。</a:t>
            </a:r>
          </a:p>
        </p:txBody>
      </p:sp>
    </p:spTree>
    <p:extLst>
      <p:ext uri="{BB962C8B-B14F-4D97-AF65-F5344CB8AC3E}">
        <p14:creationId xmlns:p14="http://schemas.microsoft.com/office/powerpoint/2010/main" val="2476504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9183D61C-4F9C-DF5F-730F-3385A2D08E6E}"/>
              </a:ext>
            </a:extLst>
          </p:cNvPr>
          <p:cNvSpPr/>
          <p:nvPr/>
        </p:nvSpPr>
        <p:spPr>
          <a:xfrm>
            <a:off x="0" y="4031672"/>
            <a:ext cx="12192000" cy="2242128"/>
          </a:xfrm>
          <a:prstGeom prst="rect">
            <a:avLst/>
          </a:prstGeom>
          <a:solidFill>
            <a:schemeClr val="bg1"/>
          </a:solidFill>
          <a:ln w="12700" cap="flat" cmpd="sng" algn="ctr">
            <a:noFill/>
            <a:prstDash val="solid"/>
            <a:miter lim="800000"/>
          </a:ln>
          <a:effectLst>
            <a:outerShdw blurRad="215900" algn="ctr"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矩形 14">
            <a:extLst>
              <a:ext uri="{FF2B5EF4-FFF2-40B4-BE49-F238E27FC236}">
                <a16:creationId xmlns:a16="http://schemas.microsoft.com/office/drawing/2014/main" id="{E9593186-D50E-133E-DCCD-EA1BCD1479B6}"/>
              </a:ext>
            </a:extLst>
          </p:cNvPr>
          <p:cNvSpPr/>
          <p:nvPr/>
        </p:nvSpPr>
        <p:spPr>
          <a:xfrm>
            <a:off x="0" y="1503608"/>
            <a:ext cx="12192000" cy="2242128"/>
          </a:xfrm>
          <a:prstGeom prst="rect">
            <a:avLst/>
          </a:prstGeom>
          <a:solidFill>
            <a:schemeClr val="bg1"/>
          </a:solidFill>
          <a:ln w="12700" cap="flat" cmpd="sng" algn="ctr">
            <a:noFill/>
            <a:prstDash val="solid"/>
            <a:miter lim="800000"/>
          </a:ln>
          <a:effectLst>
            <a:outerShdw blurRad="215900" algn="ctr"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文本占位符 1">
            <a:extLst>
              <a:ext uri="{FF2B5EF4-FFF2-40B4-BE49-F238E27FC236}">
                <a16:creationId xmlns:a16="http://schemas.microsoft.com/office/drawing/2014/main" id="{5471FBA3-F511-D781-C0F7-A3E3DE6B3369}"/>
              </a:ext>
            </a:extLst>
          </p:cNvPr>
          <p:cNvSpPr>
            <a:spLocks noGrp="1"/>
          </p:cNvSpPr>
          <p:nvPr>
            <p:ph type="body" sz="quarter" idx="10"/>
          </p:nvPr>
        </p:nvSpPr>
        <p:spPr/>
        <p:txBody>
          <a:bodyPr>
            <a:noAutofit/>
          </a:bodyPr>
          <a:lstStyle/>
          <a:p>
            <a:r>
              <a:rPr lang="zh-CN" altLang="en-US" dirty="0"/>
              <a:t>工作规划</a:t>
            </a:r>
            <a:endParaRPr lang="en-US" dirty="0"/>
          </a:p>
        </p:txBody>
      </p:sp>
      <p:pic>
        <p:nvPicPr>
          <p:cNvPr id="4" name="图片 3" descr="一组人在会议室会议中讨论工作">
            <a:extLst>
              <a:ext uri="{FF2B5EF4-FFF2-40B4-BE49-F238E27FC236}">
                <a16:creationId xmlns:a16="http://schemas.microsoft.com/office/drawing/2014/main" id="{79077080-D348-BBD0-0444-44AB26F184B4}"/>
              </a:ext>
            </a:extLst>
          </p:cNvPr>
          <p:cNvPicPr>
            <a:picLocks/>
          </p:cNvPicPr>
          <p:nvPr/>
        </p:nvPicPr>
        <p:blipFill rotWithShape="1">
          <a:blip r:embed="rId2">
            <a:extLst>
              <a:ext uri="{28A0092B-C50C-407E-A947-70E740481C1C}">
                <a14:useLocalDpi xmlns:a14="http://schemas.microsoft.com/office/drawing/2010/main" val="0"/>
              </a:ext>
            </a:extLst>
          </a:blip>
          <a:srcRect t="16830" b="16830"/>
          <a:stretch/>
        </p:blipFill>
        <p:spPr>
          <a:xfrm>
            <a:off x="701927" y="1503607"/>
            <a:ext cx="5070912" cy="2242127"/>
          </a:xfrm>
          <a:prstGeom prst="rect">
            <a:avLst/>
          </a:prstGeom>
        </p:spPr>
      </p:pic>
      <p:pic>
        <p:nvPicPr>
          <p:cNvPr id="6" name="图片 5" descr="在乐谱上书写的男人">
            <a:extLst>
              <a:ext uri="{FF2B5EF4-FFF2-40B4-BE49-F238E27FC236}">
                <a16:creationId xmlns:a16="http://schemas.microsoft.com/office/drawing/2014/main" id="{F4108EBA-9111-C5AC-6AAC-F9708607E47E}"/>
              </a:ext>
            </a:extLst>
          </p:cNvPr>
          <p:cNvPicPr>
            <a:picLocks/>
          </p:cNvPicPr>
          <p:nvPr/>
        </p:nvPicPr>
        <p:blipFill rotWithShape="1">
          <a:blip r:embed="rId3">
            <a:extLst>
              <a:ext uri="{28A0092B-C50C-407E-A947-70E740481C1C}">
                <a14:useLocalDpi xmlns:a14="http://schemas.microsoft.com/office/drawing/2010/main" val="0"/>
              </a:ext>
            </a:extLst>
          </a:blip>
          <a:srcRect t="16555" b="16555"/>
          <a:stretch/>
        </p:blipFill>
        <p:spPr>
          <a:xfrm>
            <a:off x="6422588" y="4031673"/>
            <a:ext cx="5070912" cy="2242127"/>
          </a:xfrm>
          <a:prstGeom prst="rect">
            <a:avLst/>
          </a:prstGeom>
        </p:spPr>
      </p:pic>
      <p:sp>
        <p:nvSpPr>
          <p:cNvPr id="10" name="文本占位符 3">
            <a:extLst>
              <a:ext uri="{FF2B5EF4-FFF2-40B4-BE49-F238E27FC236}">
                <a16:creationId xmlns:a16="http://schemas.microsoft.com/office/drawing/2014/main" id="{9D894660-4E4C-608C-1C21-15BB070DD5B8}"/>
              </a:ext>
            </a:extLst>
          </p:cNvPr>
          <p:cNvSpPr txBox="1">
            <a:spLocks/>
          </p:cNvSpPr>
          <p:nvPr/>
        </p:nvSpPr>
        <p:spPr>
          <a:xfrm>
            <a:off x="6096000" y="1865571"/>
            <a:ext cx="4308872"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脚踏实地、做好本职工作是基础</a:t>
            </a:r>
          </a:p>
        </p:txBody>
      </p:sp>
      <p:sp>
        <p:nvSpPr>
          <p:cNvPr id="12" name="文本占位符 3">
            <a:extLst>
              <a:ext uri="{FF2B5EF4-FFF2-40B4-BE49-F238E27FC236}">
                <a16:creationId xmlns:a16="http://schemas.microsoft.com/office/drawing/2014/main" id="{1CA02EC5-762F-5DC7-4742-50D67474F0E8}"/>
              </a:ext>
            </a:extLst>
          </p:cNvPr>
          <p:cNvSpPr txBox="1">
            <a:spLocks/>
          </p:cNvSpPr>
          <p:nvPr/>
        </p:nvSpPr>
        <p:spPr>
          <a:xfrm>
            <a:off x="6096000" y="2455797"/>
            <a:ext cx="5394072"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cxnSp>
        <p:nvCxnSpPr>
          <p:cNvPr id="14" name="直接连接符 13">
            <a:extLst>
              <a:ext uri="{FF2B5EF4-FFF2-40B4-BE49-F238E27FC236}">
                <a16:creationId xmlns:a16="http://schemas.microsoft.com/office/drawing/2014/main" id="{A2876168-B44E-6768-E190-810A18CBE139}"/>
              </a:ext>
            </a:extLst>
          </p:cNvPr>
          <p:cNvCxnSpPr>
            <a:cxnSpLocks/>
          </p:cNvCxnSpPr>
          <p:nvPr/>
        </p:nvCxnSpPr>
        <p:spPr>
          <a:xfrm>
            <a:off x="6096000" y="232508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7" name="文本占位符 3">
            <a:extLst>
              <a:ext uri="{FF2B5EF4-FFF2-40B4-BE49-F238E27FC236}">
                <a16:creationId xmlns:a16="http://schemas.microsoft.com/office/drawing/2014/main" id="{E006B51F-F121-AA33-05AF-B1DC1979D5A2}"/>
              </a:ext>
            </a:extLst>
          </p:cNvPr>
          <p:cNvSpPr txBox="1">
            <a:spLocks/>
          </p:cNvSpPr>
          <p:nvPr/>
        </p:nvSpPr>
        <p:spPr>
          <a:xfrm>
            <a:off x="701928" y="4513257"/>
            <a:ext cx="4616648"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细针密缕、精益求精是工作的核心</a:t>
            </a:r>
          </a:p>
        </p:txBody>
      </p:sp>
      <p:sp>
        <p:nvSpPr>
          <p:cNvPr id="18" name="文本占位符 3">
            <a:extLst>
              <a:ext uri="{FF2B5EF4-FFF2-40B4-BE49-F238E27FC236}">
                <a16:creationId xmlns:a16="http://schemas.microsoft.com/office/drawing/2014/main" id="{7E3BDD6D-71B8-B3CB-1BF0-46187AC4FD79}"/>
              </a:ext>
            </a:extLst>
          </p:cNvPr>
          <p:cNvSpPr txBox="1">
            <a:spLocks/>
          </p:cNvSpPr>
          <p:nvPr/>
        </p:nvSpPr>
        <p:spPr>
          <a:xfrm>
            <a:off x="701928" y="5103483"/>
            <a:ext cx="5394072" cy="932563"/>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cxnSp>
        <p:nvCxnSpPr>
          <p:cNvPr id="19" name="直接连接符 18">
            <a:extLst>
              <a:ext uri="{FF2B5EF4-FFF2-40B4-BE49-F238E27FC236}">
                <a16:creationId xmlns:a16="http://schemas.microsoft.com/office/drawing/2014/main" id="{E3440AB6-7399-99BC-E06A-F648062E282D}"/>
              </a:ext>
            </a:extLst>
          </p:cNvPr>
          <p:cNvCxnSpPr>
            <a:cxnSpLocks/>
          </p:cNvCxnSpPr>
          <p:nvPr/>
        </p:nvCxnSpPr>
        <p:spPr>
          <a:xfrm>
            <a:off x="701928" y="4972769"/>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3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A5F71A9-794F-0FE9-3904-DCA1E2D1AEA6}"/>
              </a:ext>
            </a:extLst>
          </p:cNvPr>
          <p:cNvSpPr/>
          <p:nvPr/>
        </p:nvSpPr>
        <p:spPr>
          <a:xfrm>
            <a:off x="0" y="4009532"/>
            <a:ext cx="12192000" cy="2264267"/>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文本占位符 1">
            <a:extLst>
              <a:ext uri="{FF2B5EF4-FFF2-40B4-BE49-F238E27FC236}">
                <a16:creationId xmlns:a16="http://schemas.microsoft.com/office/drawing/2014/main" id="{5471FBA3-F511-D781-C0F7-A3E3DE6B3369}"/>
              </a:ext>
            </a:extLst>
          </p:cNvPr>
          <p:cNvSpPr>
            <a:spLocks noGrp="1"/>
          </p:cNvSpPr>
          <p:nvPr>
            <p:ph type="body" sz="quarter" idx="10"/>
          </p:nvPr>
        </p:nvSpPr>
        <p:spPr/>
        <p:txBody>
          <a:bodyPr>
            <a:noAutofit/>
          </a:bodyPr>
          <a:lstStyle/>
          <a:p>
            <a:r>
              <a:rPr lang="zh-CN" altLang="en-US" dirty="0"/>
              <a:t>项目负责人</a:t>
            </a:r>
            <a:endParaRPr lang="en-US" dirty="0"/>
          </a:p>
        </p:txBody>
      </p:sp>
      <p:pic>
        <p:nvPicPr>
          <p:cNvPr id="11" name="图片 10" descr="青年商务人士举拳">
            <a:extLst>
              <a:ext uri="{FF2B5EF4-FFF2-40B4-BE49-F238E27FC236}">
                <a16:creationId xmlns:a16="http://schemas.microsoft.com/office/drawing/2014/main" id="{79917AD3-8841-EA19-024E-65DE6E8E44CE}"/>
              </a:ext>
            </a:extLst>
          </p:cNvPr>
          <p:cNvPicPr>
            <a:picLocks/>
          </p:cNvPicPr>
          <p:nvPr/>
        </p:nvPicPr>
        <p:blipFill rotWithShape="1">
          <a:blip r:embed="rId2">
            <a:extLst>
              <a:ext uri="{28A0092B-C50C-407E-A947-70E740481C1C}">
                <a14:useLocalDpi xmlns:a14="http://schemas.microsoft.com/office/drawing/2010/main" val="0"/>
              </a:ext>
            </a:extLst>
          </a:blip>
          <a:srcRect t="-3992" b="40098"/>
          <a:stretch/>
        </p:blipFill>
        <p:spPr>
          <a:xfrm>
            <a:off x="3499501" y="1485900"/>
            <a:ext cx="2391998" cy="3769858"/>
          </a:xfrm>
          <a:prstGeom prst="rect">
            <a:avLst/>
          </a:prstGeom>
          <a:solidFill>
            <a:schemeClr val="bg1"/>
          </a:solidFill>
          <a:effectLst>
            <a:outerShdw blurRad="254000" sx="98000" sy="98000" algn="ctr" rotWithShape="0">
              <a:schemeClr val="accent1">
                <a:lumMod val="50000"/>
                <a:alpha val="15000"/>
              </a:schemeClr>
            </a:outerShdw>
          </a:effectLst>
        </p:spPr>
      </p:pic>
      <p:pic>
        <p:nvPicPr>
          <p:cNvPr id="7" name="图片 6" descr="商务人士竖起拇指">
            <a:extLst>
              <a:ext uri="{FF2B5EF4-FFF2-40B4-BE49-F238E27FC236}">
                <a16:creationId xmlns:a16="http://schemas.microsoft.com/office/drawing/2014/main" id="{8852B438-616B-BC2B-C67A-D18B704C5647}"/>
              </a:ext>
            </a:extLst>
          </p:cNvPr>
          <p:cNvPicPr>
            <a:picLocks/>
          </p:cNvPicPr>
          <p:nvPr/>
        </p:nvPicPr>
        <p:blipFill rotWithShape="1">
          <a:blip r:embed="rId3">
            <a:extLst>
              <a:ext uri="{28A0092B-C50C-407E-A947-70E740481C1C}">
                <a14:useLocalDpi xmlns:a14="http://schemas.microsoft.com/office/drawing/2010/main" val="0"/>
              </a:ext>
            </a:extLst>
          </a:blip>
          <a:srcRect l="-6637" t="-3701" r="-6637" b="40362"/>
          <a:stretch/>
        </p:blipFill>
        <p:spPr>
          <a:xfrm>
            <a:off x="698500" y="1485900"/>
            <a:ext cx="2391998" cy="3769858"/>
          </a:xfrm>
          <a:prstGeom prst="rect">
            <a:avLst/>
          </a:prstGeom>
          <a:solidFill>
            <a:schemeClr val="bg1"/>
          </a:solidFill>
          <a:effectLst>
            <a:outerShdw blurRad="254000" sx="98000" sy="98000" algn="ctr" rotWithShape="0">
              <a:schemeClr val="accent1">
                <a:lumMod val="50000"/>
                <a:alpha val="15000"/>
              </a:schemeClr>
            </a:outerShdw>
          </a:effectLst>
        </p:spPr>
      </p:pic>
      <p:sp>
        <p:nvSpPr>
          <p:cNvPr id="14" name="矩形: 圆角 13">
            <a:extLst>
              <a:ext uri="{FF2B5EF4-FFF2-40B4-BE49-F238E27FC236}">
                <a16:creationId xmlns:a16="http://schemas.microsoft.com/office/drawing/2014/main" id="{FF1051F3-6074-D5DB-E2F5-C473641C912E}"/>
              </a:ext>
            </a:extLst>
          </p:cNvPr>
          <p:cNvSpPr/>
          <p:nvPr/>
        </p:nvSpPr>
        <p:spPr>
          <a:xfrm>
            <a:off x="695324" y="5372100"/>
            <a:ext cx="2391998" cy="553129"/>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tx1">
                    <a:lumMod val="85000"/>
                    <a:lumOff val="15000"/>
                  </a:schemeClr>
                </a:solidFill>
                <a:latin typeface="+mj-ea"/>
                <a:ea typeface="+mj-ea"/>
              </a:rPr>
              <a:t>王先生</a:t>
            </a:r>
            <a:endParaRPr lang="en-US" sz="2400" dirty="0">
              <a:solidFill>
                <a:schemeClr val="tx1">
                  <a:lumMod val="85000"/>
                  <a:lumOff val="15000"/>
                </a:schemeClr>
              </a:solidFill>
              <a:latin typeface="+mj-ea"/>
              <a:ea typeface="+mj-ea"/>
            </a:endParaRPr>
          </a:p>
        </p:txBody>
      </p:sp>
      <p:pic>
        <p:nvPicPr>
          <p:cNvPr id="13" name="图片 12" descr="拇指向上的医生">
            <a:extLst>
              <a:ext uri="{FF2B5EF4-FFF2-40B4-BE49-F238E27FC236}">
                <a16:creationId xmlns:a16="http://schemas.microsoft.com/office/drawing/2014/main" id="{6EFC7A0C-F6D8-936C-B8C9-4AA876DBE8CD}"/>
              </a:ext>
            </a:extLst>
          </p:cNvPr>
          <p:cNvPicPr>
            <a:picLocks/>
          </p:cNvPicPr>
          <p:nvPr/>
        </p:nvPicPr>
        <p:blipFill rotWithShape="1">
          <a:blip r:embed="rId4">
            <a:extLst>
              <a:ext uri="{28A0092B-C50C-407E-A947-70E740481C1C}">
                <a14:useLocalDpi xmlns:a14="http://schemas.microsoft.com/office/drawing/2010/main" val="0"/>
              </a:ext>
            </a:extLst>
          </a:blip>
          <a:srcRect l="-3057" t="-3034" r="-3057" b="48096"/>
          <a:stretch/>
        </p:blipFill>
        <p:spPr>
          <a:xfrm>
            <a:off x="6300502" y="1485900"/>
            <a:ext cx="2391998" cy="3769858"/>
          </a:xfrm>
          <a:prstGeom prst="rect">
            <a:avLst/>
          </a:prstGeom>
          <a:solidFill>
            <a:srgbClr val="F5F5F5"/>
          </a:solidFill>
          <a:effectLst>
            <a:outerShdw blurRad="254000" sx="98000" sy="98000" algn="ctr" rotWithShape="0">
              <a:schemeClr val="accent1">
                <a:lumMod val="50000"/>
                <a:alpha val="15000"/>
              </a:schemeClr>
            </a:outerShdw>
          </a:effectLst>
        </p:spPr>
      </p:pic>
      <p:pic>
        <p:nvPicPr>
          <p:cNvPr id="18" name="图片 17" descr="Businessman thumbs up">
            <a:extLst>
              <a:ext uri="{FF2B5EF4-FFF2-40B4-BE49-F238E27FC236}">
                <a16:creationId xmlns:a16="http://schemas.microsoft.com/office/drawing/2014/main" id="{999C045B-4D9A-2A19-99CF-064673F77C66}"/>
              </a:ext>
            </a:extLst>
          </p:cNvPr>
          <p:cNvPicPr>
            <a:picLocks/>
          </p:cNvPicPr>
          <p:nvPr/>
        </p:nvPicPr>
        <p:blipFill rotWithShape="1">
          <a:blip r:embed="rId5">
            <a:extLst>
              <a:ext uri="{28A0092B-C50C-407E-A947-70E740481C1C}">
                <a14:useLocalDpi xmlns:a14="http://schemas.microsoft.com/office/drawing/2010/main" val="0"/>
              </a:ext>
            </a:extLst>
          </a:blip>
          <a:srcRect l="-2329" t="-2458" r="-2329" b="48547"/>
          <a:stretch/>
        </p:blipFill>
        <p:spPr>
          <a:xfrm>
            <a:off x="9101502" y="1485900"/>
            <a:ext cx="2391998" cy="3769858"/>
          </a:xfrm>
          <a:prstGeom prst="rect">
            <a:avLst/>
          </a:prstGeom>
          <a:solidFill>
            <a:srgbClr val="F5F5F5"/>
          </a:solidFill>
          <a:effectLst>
            <a:outerShdw blurRad="254000" sx="98000" sy="98000" algn="ctr" rotWithShape="0">
              <a:schemeClr val="accent1">
                <a:lumMod val="50000"/>
                <a:alpha val="15000"/>
              </a:schemeClr>
            </a:outerShdw>
          </a:effectLst>
        </p:spPr>
      </p:pic>
      <p:sp>
        <p:nvSpPr>
          <p:cNvPr id="25" name="矩形: 圆角 24">
            <a:extLst>
              <a:ext uri="{FF2B5EF4-FFF2-40B4-BE49-F238E27FC236}">
                <a16:creationId xmlns:a16="http://schemas.microsoft.com/office/drawing/2014/main" id="{89A8CA1F-41FB-92B4-8936-91156824F430}"/>
              </a:ext>
            </a:extLst>
          </p:cNvPr>
          <p:cNvSpPr/>
          <p:nvPr/>
        </p:nvSpPr>
        <p:spPr>
          <a:xfrm>
            <a:off x="3497607" y="5372100"/>
            <a:ext cx="2391998" cy="553129"/>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tx1">
                    <a:lumMod val="85000"/>
                    <a:lumOff val="15000"/>
                  </a:schemeClr>
                </a:solidFill>
                <a:latin typeface="+mj-ea"/>
                <a:ea typeface="+mj-ea"/>
              </a:rPr>
              <a:t>贾先生</a:t>
            </a:r>
            <a:endParaRPr lang="en-US" sz="2400" dirty="0">
              <a:solidFill>
                <a:schemeClr val="tx1">
                  <a:lumMod val="85000"/>
                  <a:lumOff val="15000"/>
                </a:schemeClr>
              </a:solidFill>
              <a:latin typeface="+mj-ea"/>
              <a:ea typeface="+mj-ea"/>
            </a:endParaRPr>
          </a:p>
        </p:txBody>
      </p:sp>
      <p:sp>
        <p:nvSpPr>
          <p:cNvPr id="26" name="矩形: 圆角 25">
            <a:extLst>
              <a:ext uri="{FF2B5EF4-FFF2-40B4-BE49-F238E27FC236}">
                <a16:creationId xmlns:a16="http://schemas.microsoft.com/office/drawing/2014/main" id="{7FCBC970-50D4-2EDD-1F46-3FD2CF77A31D}"/>
              </a:ext>
            </a:extLst>
          </p:cNvPr>
          <p:cNvSpPr/>
          <p:nvPr/>
        </p:nvSpPr>
        <p:spPr>
          <a:xfrm>
            <a:off x="6299890" y="5372100"/>
            <a:ext cx="2391998" cy="553129"/>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tx1">
                    <a:lumMod val="85000"/>
                    <a:lumOff val="15000"/>
                  </a:schemeClr>
                </a:solidFill>
                <a:latin typeface="+mj-ea"/>
                <a:ea typeface="+mj-ea"/>
              </a:rPr>
              <a:t>张先生</a:t>
            </a:r>
            <a:endParaRPr lang="en-US" sz="2400" dirty="0">
              <a:solidFill>
                <a:schemeClr val="tx1">
                  <a:lumMod val="85000"/>
                  <a:lumOff val="15000"/>
                </a:schemeClr>
              </a:solidFill>
              <a:latin typeface="+mj-ea"/>
              <a:ea typeface="+mj-ea"/>
            </a:endParaRPr>
          </a:p>
        </p:txBody>
      </p:sp>
      <p:sp>
        <p:nvSpPr>
          <p:cNvPr id="27" name="矩形: 圆角 26">
            <a:extLst>
              <a:ext uri="{FF2B5EF4-FFF2-40B4-BE49-F238E27FC236}">
                <a16:creationId xmlns:a16="http://schemas.microsoft.com/office/drawing/2014/main" id="{F6C44020-624E-83B0-21A6-1A500B221688}"/>
              </a:ext>
            </a:extLst>
          </p:cNvPr>
          <p:cNvSpPr/>
          <p:nvPr/>
        </p:nvSpPr>
        <p:spPr>
          <a:xfrm>
            <a:off x="9102173" y="5372100"/>
            <a:ext cx="2391998" cy="553129"/>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tx1">
                    <a:lumMod val="85000"/>
                    <a:lumOff val="15000"/>
                  </a:schemeClr>
                </a:solidFill>
                <a:latin typeface="+mj-ea"/>
                <a:ea typeface="+mj-ea"/>
              </a:rPr>
              <a:t>李先生</a:t>
            </a:r>
            <a:endParaRPr lang="en-US" sz="2400" dirty="0">
              <a:solidFill>
                <a:schemeClr val="tx1">
                  <a:lumMod val="85000"/>
                  <a:lumOff val="15000"/>
                </a:schemeClr>
              </a:solidFill>
              <a:latin typeface="+mj-ea"/>
              <a:ea typeface="+mj-ea"/>
            </a:endParaRPr>
          </a:p>
        </p:txBody>
      </p:sp>
    </p:spTree>
    <p:extLst>
      <p:ext uri="{BB962C8B-B14F-4D97-AF65-F5344CB8AC3E}">
        <p14:creationId xmlns:p14="http://schemas.microsoft.com/office/powerpoint/2010/main" val="166177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71FBA3-F511-D781-C0F7-A3E3DE6B3369}"/>
              </a:ext>
            </a:extLst>
          </p:cNvPr>
          <p:cNvSpPr>
            <a:spLocks noGrp="1"/>
          </p:cNvSpPr>
          <p:nvPr>
            <p:ph type="body" sz="quarter" idx="10"/>
          </p:nvPr>
        </p:nvSpPr>
        <p:spPr/>
        <p:txBody>
          <a:bodyPr>
            <a:noAutofit/>
          </a:bodyPr>
          <a:lstStyle/>
          <a:p>
            <a:r>
              <a:rPr lang="zh-CN" altLang="en-US" dirty="0"/>
              <a:t>预计收益</a:t>
            </a:r>
            <a:endParaRPr lang="en-US" dirty="0"/>
          </a:p>
        </p:txBody>
      </p:sp>
      <p:sp>
        <p:nvSpPr>
          <p:cNvPr id="5" name="矩形 4">
            <a:extLst>
              <a:ext uri="{FF2B5EF4-FFF2-40B4-BE49-F238E27FC236}">
                <a16:creationId xmlns:a16="http://schemas.microsoft.com/office/drawing/2014/main" id="{7C9A57CD-6543-6F1D-A097-EBE1EB2F885B}"/>
              </a:ext>
            </a:extLst>
          </p:cNvPr>
          <p:cNvSpPr/>
          <p:nvPr/>
        </p:nvSpPr>
        <p:spPr>
          <a:xfrm>
            <a:off x="0" y="1484313"/>
            <a:ext cx="12192000" cy="1944687"/>
          </a:xfrm>
          <a:prstGeom prst="rect">
            <a:avLst/>
          </a:prstGeom>
          <a:gradFill flip="none" rotWithShape="1">
            <a:gsLst>
              <a:gs pos="0">
                <a:schemeClr val="accent1"/>
              </a:gs>
              <a:gs pos="100000">
                <a:schemeClr val="accent1">
                  <a:lumMod val="7500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文本框 6">
            <a:extLst>
              <a:ext uri="{FF2B5EF4-FFF2-40B4-BE49-F238E27FC236}">
                <a16:creationId xmlns:a16="http://schemas.microsoft.com/office/drawing/2014/main" id="{5F623F56-763E-0784-44E6-31F7BF140DD7}"/>
              </a:ext>
            </a:extLst>
          </p:cNvPr>
          <p:cNvSpPr txBox="1"/>
          <p:nvPr/>
        </p:nvSpPr>
        <p:spPr>
          <a:xfrm>
            <a:off x="4347991" y="1787430"/>
            <a:ext cx="3496020" cy="369332"/>
          </a:xfrm>
          <a:prstGeom prst="rect">
            <a:avLst/>
          </a:prstGeom>
          <a:noFill/>
        </p:spPr>
        <p:txBody>
          <a:bodyPr wrap="square" lIns="0" tIns="0" rIns="0" bIns="0" rtlCol="0" anchor="t">
            <a:noAutofit/>
          </a:bodyPr>
          <a:lstStyle/>
          <a:p>
            <a:pPr algn="ctr">
              <a:spcAft>
                <a:spcPts val="600"/>
              </a:spcAft>
            </a:pPr>
            <a:r>
              <a:rPr lang="zh-CN" altLang="en-US" sz="2400" dirty="0">
                <a:solidFill>
                  <a:schemeClr val="bg1"/>
                </a:solidFill>
                <a:latin typeface="+mj-ea"/>
                <a:ea typeface="+mj-ea"/>
              </a:rPr>
              <a:t>预计收益为 </a:t>
            </a:r>
            <a:r>
              <a:rPr lang="en-US" altLang="zh-CN" sz="2400" dirty="0">
                <a:solidFill>
                  <a:schemeClr val="bg1"/>
                </a:solidFill>
                <a:latin typeface="+mj-ea"/>
                <a:ea typeface="+mj-ea"/>
              </a:rPr>
              <a:t>2399</a:t>
            </a:r>
            <a:r>
              <a:rPr lang="zh-CN" altLang="en-US" sz="2400" dirty="0">
                <a:solidFill>
                  <a:schemeClr val="bg1"/>
                </a:solidFill>
                <a:latin typeface="+mj-ea"/>
                <a:ea typeface="+mj-ea"/>
              </a:rPr>
              <a:t>亿元</a:t>
            </a:r>
            <a:endParaRPr lang="en-US" sz="2400" dirty="0">
              <a:solidFill>
                <a:schemeClr val="bg1"/>
              </a:solidFill>
              <a:latin typeface="+mj-ea"/>
              <a:ea typeface="+mj-ea"/>
            </a:endParaRPr>
          </a:p>
        </p:txBody>
      </p:sp>
      <p:cxnSp>
        <p:nvCxnSpPr>
          <p:cNvPr id="9" name="直接连接符 8">
            <a:extLst>
              <a:ext uri="{FF2B5EF4-FFF2-40B4-BE49-F238E27FC236}">
                <a16:creationId xmlns:a16="http://schemas.microsoft.com/office/drawing/2014/main" id="{5338567A-0B2D-0517-2CEC-C787E3C03E34}"/>
              </a:ext>
            </a:extLst>
          </p:cNvPr>
          <p:cNvCxnSpPr>
            <a:cxnSpLocks/>
            <a:stCxn id="7" idx="3"/>
          </p:cNvCxnSpPr>
          <p:nvPr/>
        </p:nvCxnSpPr>
        <p:spPr>
          <a:xfrm>
            <a:off x="7844011" y="1972096"/>
            <a:ext cx="3652664" cy="0"/>
          </a:xfrm>
          <a:prstGeom prst="line">
            <a:avLst/>
          </a:prstGeom>
          <a:ln w="15875">
            <a:gradFill flip="none" rotWithShape="1">
              <a:gsLst>
                <a:gs pos="0">
                  <a:schemeClr val="bg1"/>
                </a:gs>
                <a:gs pos="100000">
                  <a:schemeClr val="bg1">
                    <a:alpha val="0"/>
                  </a:schemeClr>
                </a:gs>
              </a:gsLst>
              <a:lin ang="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FA6E5E77-09A3-A24D-295B-FACA703B3F00}"/>
              </a:ext>
            </a:extLst>
          </p:cNvPr>
          <p:cNvCxnSpPr>
            <a:cxnSpLocks/>
            <a:stCxn id="7" idx="1"/>
          </p:cNvCxnSpPr>
          <p:nvPr/>
        </p:nvCxnSpPr>
        <p:spPr>
          <a:xfrm flipH="1">
            <a:off x="695325" y="1972096"/>
            <a:ext cx="3652666" cy="0"/>
          </a:xfrm>
          <a:prstGeom prst="line">
            <a:avLst/>
          </a:prstGeom>
          <a:ln w="15875">
            <a:gradFill flip="none" rotWithShape="1">
              <a:gsLst>
                <a:gs pos="0">
                  <a:schemeClr val="bg1"/>
                </a:gs>
                <a:gs pos="100000">
                  <a:schemeClr val="bg1">
                    <a:alpha val="0"/>
                  </a:schemeClr>
                </a:gs>
              </a:gsLst>
              <a:lin ang="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8854F093-09EC-5C4B-9E16-CFD149F4E268}"/>
              </a:ext>
            </a:extLst>
          </p:cNvPr>
          <p:cNvSpPr/>
          <p:nvPr/>
        </p:nvSpPr>
        <p:spPr>
          <a:xfrm>
            <a:off x="695324" y="2459879"/>
            <a:ext cx="5198700" cy="3813916"/>
          </a:xfrm>
          <a:prstGeom prst="rect">
            <a:avLst/>
          </a:prstGeom>
          <a:solidFill>
            <a:schemeClr val="bg1"/>
          </a:solidFill>
          <a:ln w="19050" cap="flat" cmpd="sng" algn="ctr">
            <a:gradFill>
              <a:gsLst>
                <a:gs pos="0">
                  <a:schemeClr val="accent1"/>
                </a:gs>
                <a:gs pos="100000">
                  <a:schemeClr val="accent1">
                    <a:alpha val="0"/>
                  </a:schemeClr>
                </a:gs>
              </a:gsLst>
              <a:lin ang="5400000" scaled="1"/>
            </a:gradFill>
            <a:prstDash val="solid"/>
            <a:miter lim="800000"/>
          </a:ln>
          <a:effectLst>
            <a:outerShdw blurRad="355600" dist="279400" dir="5400000" sx="95000" sy="95000" algn="t" rotWithShape="0">
              <a:schemeClr val="accent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文本框 17">
            <a:extLst>
              <a:ext uri="{FF2B5EF4-FFF2-40B4-BE49-F238E27FC236}">
                <a16:creationId xmlns:a16="http://schemas.microsoft.com/office/drawing/2014/main" id="{9E9B7E1B-4E67-6F94-E65C-263AF96953C4}"/>
              </a:ext>
            </a:extLst>
          </p:cNvPr>
          <p:cNvSpPr txBox="1"/>
          <p:nvPr/>
        </p:nvSpPr>
        <p:spPr>
          <a:xfrm>
            <a:off x="1011555" y="2726850"/>
            <a:ext cx="3992789" cy="369332"/>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gradFill>
                  <a:gsLst>
                    <a:gs pos="0">
                      <a:schemeClr val="accent1"/>
                    </a:gs>
                    <a:gs pos="100000">
                      <a:schemeClr val="accent1">
                        <a:lumMod val="75000"/>
                      </a:schemeClr>
                    </a:gs>
                  </a:gsLst>
                  <a:lin ang="5400000" scaled="1"/>
                </a:gradFill>
                <a:effectLst/>
                <a:uLnTx/>
                <a:uFillTx/>
                <a:latin typeface="+mj-ea"/>
                <a:ea typeface="+mj-ea"/>
                <a:cs typeface="+mn-cs"/>
              </a:rPr>
              <a:t>销售部预计收益分析</a:t>
            </a:r>
          </a:p>
        </p:txBody>
      </p:sp>
      <p:graphicFrame>
        <p:nvGraphicFramePr>
          <p:cNvPr id="19" name="图表 18">
            <a:extLst>
              <a:ext uri="{FF2B5EF4-FFF2-40B4-BE49-F238E27FC236}">
                <a16:creationId xmlns:a16="http://schemas.microsoft.com/office/drawing/2014/main" id="{7BD996AC-9E84-7EF1-52C5-0CFEE5FC1528}"/>
              </a:ext>
            </a:extLst>
          </p:cNvPr>
          <p:cNvGraphicFramePr/>
          <p:nvPr>
            <p:extLst>
              <p:ext uri="{D42A27DB-BD31-4B8C-83A1-F6EECF244321}">
                <p14:modId xmlns:p14="http://schemas.microsoft.com/office/powerpoint/2010/main" val="2646222117"/>
              </p:ext>
            </p:extLst>
          </p:nvPr>
        </p:nvGraphicFramePr>
        <p:xfrm>
          <a:off x="888925" y="3327093"/>
          <a:ext cx="4767430" cy="2827204"/>
        </p:xfrm>
        <a:graphic>
          <a:graphicData uri="http://schemas.openxmlformats.org/drawingml/2006/chart">
            <c:chart xmlns:c="http://schemas.openxmlformats.org/drawingml/2006/chart" xmlns:r="http://schemas.openxmlformats.org/officeDocument/2006/relationships" r:id="rId2"/>
          </a:graphicData>
        </a:graphic>
      </p:graphicFrame>
      <p:grpSp>
        <p:nvGrpSpPr>
          <p:cNvPr id="20" name="组合 19">
            <a:extLst>
              <a:ext uri="{FF2B5EF4-FFF2-40B4-BE49-F238E27FC236}">
                <a16:creationId xmlns:a16="http://schemas.microsoft.com/office/drawing/2014/main" id="{D67D9779-A988-8442-7F3E-4E6F23D7BB59}"/>
              </a:ext>
            </a:extLst>
          </p:cNvPr>
          <p:cNvGrpSpPr/>
          <p:nvPr/>
        </p:nvGrpSpPr>
        <p:grpSpPr>
          <a:xfrm>
            <a:off x="1011555" y="3176046"/>
            <a:ext cx="4536000" cy="0"/>
            <a:chOff x="695323" y="2112973"/>
            <a:chExt cx="4536000" cy="0"/>
          </a:xfrm>
        </p:grpSpPr>
        <p:cxnSp>
          <p:nvCxnSpPr>
            <p:cNvPr id="21" name="直接连接符 20">
              <a:extLst>
                <a:ext uri="{FF2B5EF4-FFF2-40B4-BE49-F238E27FC236}">
                  <a16:creationId xmlns:a16="http://schemas.microsoft.com/office/drawing/2014/main" id="{5BF0B636-7086-9846-E0A7-B6CDBA2A2C12}"/>
                </a:ext>
              </a:extLst>
            </p:cNvPr>
            <p:cNvCxnSpPr>
              <a:cxnSpLocks/>
            </p:cNvCxnSpPr>
            <p:nvPr/>
          </p:nvCxnSpPr>
          <p:spPr>
            <a:xfrm>
              <a:off x="695323" y="2112973"/>
              <a:ext cx="4536000"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30FFDC4-8957-2A8D-A1EC-41A634D02F2C}"/>
                </a:ext>
              </a:extLst>
            </p:cNvPr>
            <p:cNvCxnSpPr>
              <a:cxnSpLocks/>
            </p:cNvCxnSpPr>
            <p:nvPr/>
          </p:nvCxnSpPr>
          <p:spPr>
            <a:xfrm>
              <a:off x="695324" y="2112973"/>
              <a:ext cx="476251" cy="0"/>
            </a:xfrm>
            <a:prstGeom prst="line">
              <a:avLst/>
            </a:prstGeom>
            <a:ln w="2222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23" name="文本框 22">
            <a:extLst>
              <a:ext uri="{FF2B5EF4-FFF2-40B4-BE49-F238E27FC236}">
                <a16:creationId xmlns:a16="http://schemas.microsoft.com/office/drawing/2014/main" id="{0B1D6E19-45B0-A7F3-3546-FE052FE1972C}"/>
              </a:ext>
            </a:extLst>
          </p:cNvPr>
          <p:cNvSpPr txBox="1"/>
          <p:nvPr/>
        </p:nvSpPr>
        <p:spPr>
          <a:xfrm>
            <a:off x="1011555" y="3308898"/>
            <a:ext cx="1025922" cy="246221"/>
          </a:xfrm>
          <a:prstGeom prst="rect">
            <a:avLst/>
          </a:prstGeom>
          <a:noFill/>
        </p:spPr>
        <p:txBody>
          <a:bodyPr wrap="non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单位：亿元</a:t>
            </a:r>
          </a:p>
        </p:txBody>
      </p:sp>
      <p:sp>
        <p:nvSpPr>
          <p:cNvPr id="26" name="矩形 25">
            <a:extLst>
              <a:ext uri="{FF2B5EF4-FFF2-40B4-BE49-F238E27FC236}">
                <a16:creationId xmlns:a16="http://schemas.microsoft.com/office/drawing/2014/main" id="{8F51A48D-8F98-DBB5-BA7B-119D96F2A476}"/>
              </a:ext>
            </a:extLst>
          </p:cNvPr>
          <p:cNvSpPr/>
          <p:nvPr/>
        </p:nvSpPr>
        <p:spPr>
          <a:xfrm>
            <a:off x="6297975" y="2459879"/>
            <a:ext cx="5198700" cy="3813916"/>
          </a:xfrm>
          <a:prstGeom prst="rect">
            <a:avLst/>
          </a:prstGeom>
          <a:solidFill>
            <a:schemeClr val="bg1"/>
          </a:solidFill>
          <a:ln w="19050" cap="flat" cmpd="sng" algn="ctr">
            <a:gradFill>
              <a:gsLst>
                <a:gs pos="0">
                  <a:schemeClr val="accent1"/>
                </a:gs>
                <a:gs pos="100000">
                  <a:schemeClr val="accent1">
                    <a:alpha val="0"/>
                  </a:schemeClr>
                </a:gs>
              </a:gsLst>
              <a:lin ang="5400000" scaled="1"/>
            </a:gradFill>
            <a:prstDash val="solid"/>
            <a:miter lim="800000"/>
          </a:ln>
          <a:effectLst>
            <a:outerShdw blurRad="355600" dist="279400" dir="5400000" sx="95000" sy="95000" algn="t" rotWithShape="0">
              <a:schemeClr val="accent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文本框 26">
            <a:extLst>
              <a:ext uri="{FF2B5EF4-FFF2-40B4-BE49-F238E27FC236}">
                <a16:creationId xmlns:a16="http://schemas.microsoft.com/office/drawing/2014/main" id="{C10B5B71-34A4-0AD7-D980-31BDD9556B5E}"/>
              </a:ext>
            </a:extLst>
          </p:cNvPr>
          <p:cNvSpPr txBox="1"/>
          <p:nvPr/>
        </p:nvSpPr>
        <p:spPr>
          <a:xfrm>
            <a:off x="6614206" y="2726850"/>
            <a:ext cx="3992789" cy="369332"/>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gradFill>
                  <a:gsLst>
                    <a:gs pos="0">
                      <a:schemeClr val="accent1"/>
                    </a:gs>
                    <a:gs pos="100000">
                      <a:schemeClr val="accent1">
                        <a:lumMod val="75000"/>
                      </a:schemeClr>
                    </a:gs>
                  </a:gsLst>
                  <a:lin ang="5400000" scaled="1"/>
                </a:gradFill>
                <a:effectLst/>
                <a:uLnTx/>
                <a:uFillTx/>
                <a:latin typeface="+mj-ea"/>
                <a:ea typeface="+mj-ea"/>
                <a:cs typeface="+mn-cs"/>
              </a:rPr>
              <a:t>业务部预计收益分析</a:t>
            </a:r>
          </a:p>
        </p:txBody>
      </p:sp>
      <p:graphicFrame>
        <p:nvGraphicFramePr>
          <p:cNvPr id="28" name="图表 27">
            <a:extLst>
              <a:ext uri="{FF2B5EF4-FFF2-40B4-BE49-F238E27FC236}">
                <a16:creationId xmlns:a16="http://schemas.microsoft.com/office/drawing/2014/main" id="{63B38149-DAC5-F4A3-857D-05E29F4E289B}"/>
              </a:ext>
            </a:extLst>
          </p:cNvPr>
          <p:cNvGraphicFramePr/>
          <p:nvPr>
            <p:extLst>
              <p:ext uri="{D42A27DB-BD31-4B8C-83A1-F6EECF244321}">
                <p14:modId xmlns:p14="http://schemas.microsoft.com/office/powerpoint/2010/main" val="2646222117"/>
              </p:ext>
            </p:extLst>
          </p:nvPr>
        </p:nvGraphicFramePr>
        <p:xfrm>
          <a:off x="6491576" y="3327093"/>
          <a:ext cx="4767430" cy="2827204"/>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组合 28">
            <a:extLst>
              <a:ext uri="{FF2B5EF4-FFF2-40B4-BE49-F238E27FC236}">
                <a16:creationId xmlns:a16="http://schemas.microsoft.com/office/drawing/2014/main" id="{578A794E-A968-DAA6-6A31-072CA6D9BAF7}"/>
              </a:ext>
            </a:extLst>
          </p:cNvPr>
          <p:cNvGrpSpPr/>
          <p:nvPr/>
        </p:nvGrpSpPr>
        <p:grpSpPr>
          <a:xfrm>
            <a:off x="6614206" y="3176046"/>
            <a:ext cx="4536000" cy="0"/>
            <a:chOff x="695323" y="2112973"/>
            <a:chExt cx="4536000" cy="0"/>
          </a:xfrm>
        </p:grpSpPr>
        <p:cxnSp>
          <p:nvCxnSpPr>
            <p:cNvPr id="31" name="直接连接符 30">
              <a:extLst>
                <a:ext uri="{FF2B5EF4-FFF2-40B4-BE49-F238E27FC236}">
                  <a16:creationId xmlns:a16="http://schemas.microsoft.com/office/drawing/2014/main" id="{B9E765A3-88C2-0C1C-C0E8-CCBD82CF69A0}"/>
                </a:ext>
              </a:extLst>
            </p:cNvPr>
            <p:cNvCxnSpPr>
              <a:cxnSpLocks/>
            </p:cNvCxnSpPr>
            <p:nvPr/>
          </p:nvCxnSpPr>
          <p:spPr>
            <a:xfrm>
              <a:off x="695323" y="2112973"/>
              <a:ext cx="4536000"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177A125-07B5-EB5C-0442-5612B4AA6963}"/>
                </a:ext>
              </a:extLst>
            </p:cNvPr>
            <p:cNvCxnSpPr>
              <a:cxnSpLocks/>
            </p:cNvCxnSpPr>
            <p:nvPr/>
          </p:nvCxnSpPr>
          <p:spPr>
            <a:xfrm>
              <a:off x="695324" y="2112973"/>
              <a:ext cx="476251" cy="0"/>
            </a:xfrm>
            <a:prstGeom prst="line">
              <a:avLst/>
            </a:prstGeom>
            <a:ln w="2222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a16="http://schemas.microsoft.com/office/drawing/2014/main" id="{8773D506-AEB6-C100-4E18-837E1C48AB2D}"/>
              </a:ext>
            </a:extLst>
          </p:cNvPr>
          <p:cNvSpPr txBox="1"/>
          <p:nvPr/>
        </p:nvSpPr>
        <p:spPr>
          <a:xfrm>
            <a:off x="6614206" y="3308898"/>
            <a:ext cx="1025922" cy="246221"/>
          </a:xfrm>
          <a:prstGeom prst="rect">
            <a:avLst/>
          </a:prstGeom>
          <a:noFill/>
        </p:spPr>
        <p:txBody>
          <a:bodyPr wrap="non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单位：亿元</a:t>
            </a:r>
          </a:p>
        </p:txBody>
      </p:sp>
    </p:spTree>
    <p:extLst>
      <p:ext uri="{BB962C8B-B14F-4D97-AF65-F5344CB8AC3E}">
        <p14:creationId xmlns:p14="http://schemas.microsoft.com/office/powerpoint/2010/main" val="2741957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51BD1BF-D7AD-D4E9-7B9B-47F48A9A5612}"/>
              </a:ext>
            </a:extLst>
          </p:cNvPr>
          <p:cNvSpPr txBox="1"/>
          <p:nvPr/>
        </p:nvSpPr>
        <p:spPr>
          <a:xfrm>
            <a:off x="5652770" y="2136398"/>
            <a:ext cx="886461" cy="923330"/>
          </a:xfrm>
          <a:prstGeom prst="rect">
            <a:avLst/>
          </a:prstGeom>
          <a:noFill/>
        </p:spPr>
        <p:txBody>
          <a:bodyPr wrap="none" lIns="0" tIns="0" rIns="0" bIns="0" rtlCol="0" anchor="t">
            <a:noAutofit/>
          </a:bodyPr>
          <a:lstStyle/>
          <a:p>
            <a:pPr algn="ctr"/>
            <a:r>
              <a:rPr lang="en-US" sz="6000" dirty="0">
                <a:ln>
                  <a:solidFill>
                    <a:schemeClr val="accent1"/>
                  </a:solidFill>
                </a:ln>
                <a:noFill/>
                <a:latin typeface="+mj-ea"/>
                <a:ea typeface="+mj-ea"/>
              </a:rPr>
              <a:t>01</a:t>
            </a:r>
          </a:p>
        </p:txBody>
      </p:sp>
      <p:sp>
        <p:nvSpPr>
          <p:cNvPr id="18" name="文本框 17">
            <a:extLst>
              <a:ext uri="{FF2B5EF4-FFF2-40B4-BE49-F238E27FC236}">
                <a16:creationId xmlns:a16="http://schemas.microsoft.com/office/drawing/2014/main" id="{7C628F12-565F-10CC-58A1-6DFB5BAD5310}"/>
              </a:ext>
            </a:extLst>
          </p:cNvPr>
          <p:cNvSpPr txBox="1"/>
          <p:nvPr/>
        </p:nvSpPr>
        <p:spPr>
          <a:xfrm>
            <a:off x="4557118" y="2967335"/>
            <a:ext cx="3077766" cy="923330"/>
          </a:xfrm>
          <a:prstGeom prst="rect">
            <a:avLst/>
          </a:prstGeom>
          <a:noFill/>
        </p:spPr>
        <p:txBody>
          <a:bodyPr wrap="none" lIns="0" tIns="0" rIns="0" bIns="0" rtlCol="0" anchor="t">
            <a:noAutofit/>
          </a:bodyPr>
          <a:lstStyle/>
          <a:p>
            <a:pPr algn="ctr"/>
            <a:r>
              <a:rPr lang="zh-CN" altLang="en-US" sz="6000" dirty="0">
                <a:solidFill>
                  <a:schemeClr val="tx2"/>
                </a:solidFill>
                <a:latin typeface="+mj-ea"/>
                <a:ea typeface="+mj-ea"/>
              </a:rPr>
              <a:t>工作概述</a:t>
            </a:r>
          </a:p>
        </p:txBody>
      </p:sp>
      <p:sp>
        <p:nvSpPr>
          <p:cNvPr id="11" name="矩形: 圆角 10">
            <a:extLst>
              <a:ext uri="{FF2B5EF4-FFF2-40B4-BE49-F238E27FC236}">
                <a16:creationId xmlns:a16="http://schemas.microsoft.com/office/drawing/2014/main" id="{A9B5D2CD-3F67-3450-CE7C-534B60D9C5F6}"/>
              </a:ext>
            </a:extLst>
          </p:cNvPr>
          <p:cNvSpPr/>
          <p:nvPr/>
        </p:nvSpPr>
        <p:spPr>
          <a:xfrm>
            <a:off x="4557118" y="3929783"/>
            <a:ext cx="3077766" cy="266700"/>
          </a:xfrm>
          <a:prstGeom prst="roundRect">
            <a:avLst>
              <a:gd name="adj" fmla="val 0"/>
            </a:avLst>
          </a:prstGeom>
          <a:gradFill flip="none" rotWithShape="1">
            <a:gsLst>
              <a:gs pos="70000">
                <a:schemeClr val="accent1"/>
              </a:gs>
              <a:gs pos="30000">
                <a:schemeClr val="accent1"/>
              </a:gs>
              <a:gs pos="0">
                <a:schemeClr val="accent1">
                  <a:alpha val="0"/>
                </a:schemeClr>
              </a:gs>
              <a:gs pos="100000">
                <a:schemeClr val="accent1">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9" name="文本框 58">
            <a:extLst>
              <a:ext uri="{FF2B5EF4-FFF2-40B4-BE49-F238E27FC236}">
                <a16:creationId xmlns:a16="http://schemas.microsoft.com/office/drawing/2014/main" id="{F969F38E-CD88-CF22-CEA6-8EE3E8FFD655}"/>
              </a:ext>
            </a:extLst>
          </p:cNvPr>
          <p:cNvSpPr txBox="1"/>
          <p:nvPr/>
        </p:nvSpPr>
        <p:spPr>
          <a:xfrm>
            <a:off x="5064125" y="3970800"/>
            <a:ext cx="2063750" cy="184666"/>
          </a:xfrm>
          <a:prstGeom prst="rect">
            <a:avLst/>
          </a:prstGeom>
          <a:noFill/>
        </p:spPr>
        <p:txBody>
          <a:bodyPr wrap="square" lIns="0" tIns="0" rIns="0" bIns="0" rtlCol="0" anchor="t">
            <a:noAutofit/>
          </a:bodyPr>
          <a:lstStyle/>
          <a:p>
            <a:pPr algn="ctr"/>
            <a:r>
              <a:rPr lang="en-US" sz="1200" spc="600" dirty="0">
                <a:solidFill>
                  <a:schemeClr val="bg1"/>
                </a:solidFill>
                <a:ea typeface="+mj-ea"/>
              </a:rPr>
              <a:t>JOB OVERVIEW</a:t>
            </a:r>
          </a:p>
        </p:txBody>
      </p:sp>
    </p:spTree>
    <p:extLst>
      <p:ext uri="{BB962C8B-B14F-4D97-AF65-F5344CB8AC3E}">
        <p14:creationId xmlns:p14="http://schemas.microsoft.com/office/powerpoint/2010/main" val="1807060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0CE569BD-34AC-ED07-6962-A4FC3847EE3E}"/>
              </a:ext>
            </a:extLst>
          </p:cNvPr>
          <p:cNvSpPr/>
          <p:nvPr/>
        </p:nvSpPr>
        <p:spPr>
          <a:xfrm>
            <a:off x="10568611" y="4695586"/>
            <a:ext cx="936000" cy="54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r"/>
            <a:endParaRPr lang="en-US"/>
          </a:p>
        </p:txBody>
      </p:sp>
      <p:pic>
        <p:nvPicPr>
          <p:cNvPr id="41" name="图片 40">
            <a:hlinkClick r:id="rId2"/>
            <a:extLst>
              <a:ext uri="{FF2B5EF4-FFF2-40B4-BE49-F238E27FC236}">
                <a16:creationId xmlns:a16="http://schemas.microsoft.com/office/drawing/2014/main" id="{69B45A17-6026-6A0E-37D1-FB062A170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5" y="552450"/>
            <a:ext cx="1828800" cy="243840"/>
          </a:xfrm>
          <a:prstGeom prst="rect">
            <a:avLst/>
          </a:prstGeom>
        </p:spPr>
      </p:pic>
      <p:sp>
        <p:nvSpPr>
          <p:cNvPr id="43" name="文本框 42">
            <a:extLst>
              <a:ext uri="{FF2B5EF4-FFF2-40B4-BE49-F238E27FC236}">
                <a16:creationId xmlns:a16="http://schemas.microsoft.com/office/drawing/2014/main" id="{7B20C289-7B58-8E2E-1CAD-D44DEADBF00D}"/>
              </a:ext>
            </a:extLst>
          </p:cNvPr>
          <p:cNvSpPr txBox="1"/>
          <p:nvPr/>
        </p:nvSpPr>
        <p:spPr>
          <a:xfrm>
            <a:off x="6159798" y="1707617"/>
            <a:ext cx="5386090" cy="2296911"/>
          </a:xfrm>
          <a:prstGeom prst="rect">
            <a:avLst/>
          </a:prstGeom>
          <a:noFill/>
        </p:spPr>
        <p:txBody>
          <a:bodyPr wrap="none" lIns="0" tIns="0" rIns="0" bIns="0" rtlCol="0" anchor="t">
            <a:noAutofit/>
          </a:bodyPr>
          <a:lstStyle/>
          <a:p>
            <a:pPr algn="r">
              <a:lnSpc>
                <a:spcPct val="130000"/>
              </a:lnSpc>
            </a:pPr>
            <a:r>
              <a:rPr lang="zh-CN" altLang="en-US" sz="6000" dirty="0">
                <a:solidFill>
                  <a:schemeClr val="tx2"/>
                </a:solidFill>
                <a:latin typeface="+mj-ea"/>
                <a:ea typeface="+mj-ea"/>
              </a:rPr>
              <a:t>今天多一份</a:t>
            </a:r>
            <a:r>
              <a:rPr lang="zh-CN" altLang="en-US" sz="6000" dirty="0">
                <a:gradFill>
                  <a:gsLst>
                    <a:gs pos="0">
                      <a:schemeClr val="accent1"/>
                    </a:gs>
                    <a:gs pos="100000">
                      <a:schemeClr val="accent1">
                        <a:lumMod val="75000"/>
                      </a:schemeClr>
                    </a:gs>
                  </a:gsLst>
                  <a:lin ang="0" scaled="1"/>
                </a:gradFill>
                <a:latin typeface="+mj-ea"/>
                <a:ea typeface="+mj-ea"/>
              </a:rPr>
              <a:t>拼搏</a:t>
            </a:r>
            <a:endParaRPr lang="en-US" altLang="zh-CN" sz="6000" dirty="0">
              <a:gradFill>
                <a:gsLst>
                  <a:gs pos="0">
                    <a:schemeClr val="accent1"/>
                  </a:gs>
                  <a:gs pos="100000">
                    <a:schemeClr val="accent1">
                      <a:lumMod val="75000"/>
                    </a:schemeClr>
                  </a:gs>
                </a:gsLst>
                <a:lin ang="0" scaled="1"/>
              </a:gradFill>
              <a:latin typeface="+mj-ea"/>
              <a:ea typeface="+mj-ea"/>
            </a:endParaRPr>
          </a:p>
          <a:p>
            <a:pPr algn="r">
              <a:lnSpc>
                <a:spcPct val="130000"/>
              </a:lnSpc>
            </a:pPr>
            <a:r>
              <a:rPr lang="zh-CN" altLang="en-US" sz="6000" dirty="0">
                <a:solidFill>
                  <a:schemeClr val="tx2"/>
                </a:solidFill>
                <a:latin typeface="+mj-ea"/>
                <a:ea typeface="+mj-ea"/>
              </a:rPr>
              <a:t>明天多几份</a:t>
            </a:r>
            <a:r>
              <a:rPr lang="zh-CN" altLang="en-US" sz="6000" dirty="0">
                <a:gradFill>
                  <a:gsLst>
                    <a:gs pos="0">
                      <a:schemeClr val="accent1"/>
                    </a:gs>
                    <a:gs pos="100000">
                      <a:schemeClr val="accent1">
                        <a:lumMod val="75000"/>
                      </a:schemeClr>
                    </a:gs>
                  </a:gsLst>
                  <a:lin ang="0" scaled="1"/>
                </a:gradFill>
                <a:latin typeface="+mj-ea"/>
                <a:ea typeface="+mj-ea"/>
              </a:rPr>
              <a:t>欢笑</a:t>
            </a:r>
            <a:endParaRPr lang="en-US" sz="6000" dirty="0">
              <a:gradFill>
                <a:gsLst>
                  <a:gs pos="0">
                    <a:schemeClr val="accent1"/>
                  </a:gs>
                  <a:gs pos="100000">
                    <a:schemeClr val="accent1">
                      <a:lumMod val="75000"/>
                    </a:schemeClr>
                  </a:gs>
                </a:gsLst>
                <a:lin ang="0" scaled="1"/>
              </a:gradFill>
              <a:latin typeface="+mj-ea"/>
              <a:ea typeface="+mj-ea"/>
            </a:endParaRPr>
          </a:p>
        </p:txBody>
      </p:sp>
      <p:sp>
        <p:nvSpPr>
          <p:cNvPr id="44" name="文本框 43">
            <a:extLst>
              <a:ext uri="{FF2B5EF4-FFF2-40B4-BE49-F238E27FC236}">
                <a16:creationId xmlns:a16="http://schemas.microsoft.com/office/drawing/2014/main" id="{53D20549-B0DB-E100-595D-3C2D58987547}"/>
              </a:ext>
            </a:extLst>
          </p:cNvPr>
          <p:cNvSpPr txBox="1"/>
          <p:nvPr/>
        </p:nvSpPr>
        <p:spPr>
          <a:xfrm>
            <a:off x="6240463" y="2737066"/>
            <a:ext cx="5260973" cy="184666"/>
          </a:xfrm>
          <a:prstGeom prst="rect">
            <a:avLst/>
          </a:prstGeom>
          <a:noFill/>
        </p:spPr>
        <p:txBody>
          <a:bodyPr wrap="square" lIns="0" tIns="0" rIns="0" bIns="0" rtlCol="0" anchor="t">
            <a:noAutofit/>
          </a:bodyPr>
          <a:lstStyle/>
          <a:p>
            <a:pPr algn="dist"/>
            <a:r>
              <a:rPr lang="en-US" altLang="zh-CN" sz="1200" dirty="0">
                <a:solidFill>
                  <a:schemeClr val="tx2">
                    <a:lumMod val="40000"/>
                    <a:lumOff val="60000"/>
                  </a:schemeClr>
                </a:solidFill>
                <a:ea typeface="+mj-ea"/>
              </a:rPr>
              <a:t>ONE MORE FIGHT TODAY</a:t>
            </a:r>
            <a:endParaRPr lang="en-US" sz="1200" dirty="0">
              <a:solidFill>
                <a:schemeClr val="tx2">
                  <a:lumMod val="40000"/>
                  <a:lumOff val="60000"/>
                </a:schemeClr>
              </a:solidFill>
              <a:ea typeface="+mj-ea"/>
            </a:endParaRPr>
          </a:p>
        </p:txBody>
      </p:sp>
      <p:sp>
        <p:nvSpPr>
          <p:cNvPr id="3" name="文本框 2">
            <a:extLst>
              <a:ext uri="{FF2B5EF4-FFF2-40B4-BE49-F238E27FC236}">
                <a16:creationId xmlns:a16="http://schemas.microsoft.com/office/drawing/2014/main" id="{3072EA15-942F-1A37-DC97-7C7000B2D7D2}"/>
              </a:ext>
            </a:extLst>
          </p:cNvPr>
          <p:cNvSpPr txBox="1"/>
          <p:nvPr/>
        </p:nvSpPr>
        <p:spPr>
          <a:xfrm>
            <a:off x="6240463" y="3942952"/>
            <a:ext cx="5260973" cy="184666"/>
          </a:xfrm>
          <a:prstGeom prst="rect">
            <a:avLst/>
          </a:prstGeom>
          <a:noFill/>
        </p:spPr>
        <p:txBody>
          <a:bodyPr wrap="square" lIns="0" tIns="0" rIns="0" bIns="0" rtlCol="0" anchor="t">
            <a:noAutofit/>
          </a:bodyPr>
          <a:lstStyle/>
          <a:p>
            <a:pPr algn="dist"/>
            <a:r>
              <a:rPr lang="en-US" altLang="zh-CN" sz="1200" dirty="0">
                <a:solidFill>
                  <a:schemeClr val="tx2">
                    <a:lumMod val="40000"/>
                    <a:lumOff val="60000"/>
                  </a:schemeClr>
                </a:solidFill>
                <a:ea typeface="+mj-ea"/>
              </a:rPr>
              <a:t>MORE LAUGHTER TOMORROW</a:t>
            </a:r>
            <a:endParaRPr lang="en-US" sz="1200" dirty="0">
              <a:solidFill>
                <a:schemeClr val="tx2">
                  <a:lumMod val="40000"/>
                  <a:lumOff val="60000"/>
                </a:schemeClr>
              </a:solidFill>
              <a:ea typeface="+mj-ea"/>
            </a:endParaRPr>
          </a:p>
        </p:txBody>
      </p:sp>
      <p:sp>
        <p:nvSpPr>
          <p:cNvPr id="23" name="文本框 22">
            <a:extLst>
              <a:ext uri="{FF2B5EF4-FFF2-40B4-BE49-F238E27FC236}">
                <a16:creationId xmlns:a16="http://schemas.microsoft.com/office/drawing/2014/main" id="{81ABD9A1-954F-E7EC-66F9-6F82093BF961}"/>
              </a:ext>
            </a:extLst>
          </p:cNvPr>
          <p:cNvSpPr txBox="1">
            <a:spLocks/>
          </p:cNvSpPr>
          <p:nvPr/>
        </p:nvSpPr>
        <p:spPr>
          <a:xfrm>
            <a:off x="9374762" y="5253271"/>
            <a:ext cx="2171126" cy="276999"/>
          </a:xfrm>
          <a:prstGeom prst="rect">
            <a:avLst/>
          </a:prstGeom>
          <a:noFill/>
        </p:spPr>
        <p:txBody>
          <a:bodyPr wrap="square" lIns="0" tIns="0" rIns="0" bIns="0" rtlCol="0" anchor="t">
            <a:noAutofit/>
          </a:bodyPr>
          <a:lstStyle/>
          <a:p>
            <a:r>
              <a:rPr lang="zh-CN" altLang="en-US" dirty="0">
                <a:solidFill>
                  <a:schemeClr val="tx2"/>
                </a:solidFill>
                <a:latin typeface="+mn-ea"/>
              </a:rPr>
              <a:t>汇报人：</a:t>
            </a:r>
            <a:r>
              <a:rPr lang="en-US" altLang="zh-CN" dirty="0" err="1">
                <a:solidFill>
                  <a:schemeClr val="tx2"/>
                </a:solidFill>
                <a:latin typeface="+mn-ea"/>
              </a:rPr>
              <a:t>OfficePLUS</a:t>
            </a:r>
            <a:endParaRPr lang="en-US" altLang="zh-CN" dirty="0">
              <a:solidFill>
                <a:schemeClr val="tx2"/>
              </a:solidFill>
              <a:latin typeface="+mn-ea"/>
            </a:endParaRPr>
          </a:p>
        </p:txBody>
      </p:sp>
      <p:grpSp>
        <p:nvGrpSpPr>
          <p:cNvPr id="24" name="组合 23">
            <a:extLst>
              <a:ext uri="{FF2B5EF4-FFF2-40B4-BE49-F238E27FC236}">
                <a16:creationId xmlns:a16="http://schemas.microsoft.com/office/drawing/2014/main" id="{29725928-50C4-BA76-3CA4-B90D20F514C8}"/>
              </a:ext>
            </a:extLst>
          </p:cNvPr>
          <p:cNvGrpSpPr/>
          <p:nvPr/>
        </p:nvGrpSpPr>
        <p:grpSpPr>
          <a:xfrm>
            <a:off x="9015582" y="5249889"/>
            <a:ext cx="283046" cy="283762"/>
            <a:chOff x="9071144" y="4805536"/>
            <a:chExt cx="283762" cy="283762"/>
          </a:xfrm>
        </p:grpSpPr>
        <p:sp>
          <p:nvSpPr>
            <p:cNvPr id="26" name="椭圆 25">
              <a:extLst>
                <a:ext uri="{FF2B5EF4-FFF2-40B4-BE49-F238E27FC236}">
                  <a16:creationId xmlns:a16="http://schemas.microsoft.com/office/drawing/2014/main" id="{4A4265AC-F2AE-04DD-B65C-42475DF8FD40}"/>
                </a:ext>
              </a:extLst>
            </p:cNvPr>
            <p:cNvSpPr/>
            <p:nvPr/>
          </p:nvSpPr>
          <p:spPr>
            <a:xfrm>
              <a:off x="9071144" y="4805536"/>
              <a:ext cx="283762" cy="283762"/>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7" name="图形 52" descr="讲师 轮廓">
              <a:extLst>
                <a:ext uri="{FF2B5EF4-FFF2-40B4-BE49-F238E27FC236}">
                  <a16:creationId xmlns:a16="http://schemas.microsoft.com/office/drawing/2014/main" id="{56C53BC1-D8E3-02FE-1A1D-F351322FEB7E}"/>
                </a:ext>
              </a:extLst>
            </p:cNvPr>
            <p:cNvGrpSpPr/>
            <p:nvPr/>
          </p:nvGrpSpPr>
          <p:grpSpPr>
            <a:xfrm>
              <a:off x="9159291" y="4848904"/>
              <a:ext cx="107468" cy="197026"/>
              <a:chOff x="8985591" y="4597994"/>
              <a:chExt cx="205533" cy="376810"/>
            </a:xfrm>
            <a:solidFill>
              <a:schemeClr val="accent1"/>
            </a:solidFill>
          </p:grpSpPr>
          <p:sp>
            <p:nvSpPr>
              <p:cNvPr id="28" name="任意多边形: 形状 27">
                <a:extLst>
                  <a:ext uri="{FF2B5EF4-FFF2-40B4-BE49-F238E27FC236}">
                    <a16:creationId xmlns:a16="http://schemas.microsoft.com/office/drawing/2014/main" id="{81027969-4BF2-84CB-04BF-F76695CC3606}"/>
                  </a:ext>
                </a:extLst>
              </p:cNvPr>
              <p:cNvSpPr/>
              <p:nvPr/>
            </p:nvSpPr>
            <p:spPr>
              <a:xfrm>
                <a:off x="9054102" y="4597994"/>
                <a:ext cx="68511" cy="68510"/>
              </a:xfrm>
              <a:custGeom>
                <a:avLst/>
                <a:gdLst>
                  <a:gd name="connsiteX0" fmla="*/ 34256 w 68511"/>
                  <a:gd name="connsiteY0" fmla="*/ 68511 h 68510"/>
                  <a:gd name="connsiteX1" fmla="*/ 68511 w 68511"/>
                  <a:gd name="connsiteY1" fmla="*/ 34255 h 68510"/>
                  <a:gd name="connsiteX2" fmla="*/ 34256 w 68511"/>
                  <a:gd name="connsiteY2" fmla="*/ 0 h 68510"/>
                  <a:gd name="connsiteX3" fmla="*/ 0 w 68511"/>
                  <a:gd name="connsiteY3" fmla="*/ 34255 h 68510"/>
                  <a:gd name="connsiteX4" fmla="*/ 34256 w 68511"/>
                  <a:gd name="connsiteY4" fmla="*/ 68511 h 68510"/>
                  <a:gd name="connsiteX5" fmla="*/ 34256 w 68511"/>
                  <a:gd name="connsiteY5" fmla="*/ 8564 h 68510"/>
                  <a:gd name="connsiteX6" fmla="*/ 59947 w 68511"/>
                  <a:gd name="connsiteY6" fmla="*/ 34255 h 68510"/>
                  <a:gd name="connsiteX7" fmla="*/ 34256 w 68511"/>
                  <a:gd name="connsiteY7" fmla="*/ 59947 h 68510"/>
                  <a:gd name="connsiteX8" fmla="*/ 8564 w 68511"/>
                  <a:gd name="connsiteY8" fmla="*/ 34255 h 68510"/>
                  <a:gd name="connsiteX9" fmla="*/ 34256 w 68511"/>
                  <a:gd name="connsiteY9" fmla="*/ 8564 h 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11" h="68510">
                    <a:moveTo>
                      <a:pt x="34256" y="68511"/>
                    </a:moveTo>
                    <a:cubicBezTo>
                      <a:pt x="53174" y="68511"/>
                      <a:pt x="68511" y="53174"/>
                      <a:pt x="68511" y="34255"/>
                    </a:cubicBezTo>
                    <a:cubicBezTo>
                      <a:pt x="68511" y="15337"/>
                      <a:pt x="53174" y="0"/>
                      <a:pt x="34256" y="0"/>
                    </a:cubicBezTo>
                    <a:cubicBezTo>
                      <a:pt x="15337" y="0"/>
                      <a:pt x="0" y="15337"/>
                      <a:pt x="0" y="34255"/>
                    </a:cubicBezTo>
                    <a:cubicBezTo>
                      <a:pt x="21" y="53165"/>
                      <a:pt x="15346" y="68490"/>
                      <a:pt x="34256" y="68511"/>
                    </a:cubicBezTo>
                    <a:close/>
                    <a:moveTo>
                      <a:pt x="34256" y="8564"/>
                    </a:moveTo>
                    <a:cubicBezTo>
                      <a:pt x="48445" y="8564"/>
                      <a:pt x="59947" y="20066"/>
                      <a:pt x="59947" y="34255"/>
                    </a:cubicBezTo>
                    <a:cubicBezTo>
                      <a:pt x="59947" y="48445"/>
                      <a:pt x="48445" y="59947"/>
                      <a:pt x="34256" y="59947"/>
                    </a:cubicBezTo>
                    <a:cubicBezTo>
                      <a:pt x="20066" y="59947"/>
                      <a:pt x="8564" y="48445"/>
                      <a:pt x="8564" y="34255"/>
                    </a:cubicBezTo>
                    <a:cubicBezTo>
                      <a:pt x="8581" y="20073"/>
                      <a:pt x="20073" y="8580"/>
                      <a:pt x="34256" y="8564"/>
                    </a:cubicBezTo>
                    <a:close/>
                  </a:path>
                </a:pathLst>
              </a:custGeom>
              <a:grpFill/>
              <a:ln w="6350" cap="flat">
                <a:solidFill>
                  <a:schemeClr val="tx2"/>
                </a:solidFill>
                <a:prstDash val="solid"/>
                <a:miter/>
              </a:ln>
            </p:spPr>
            <p:txBody>
              <a:bodyPr rtlCol="0" anchor="ctr">
                <a:noAutofit/>
              </a:bodyPr>
              <a:lstStyle/>
              <a:p>
                <a:endParaRPr lang="en-US"/>
              </a:p>
            </p:txBody>
          </p:sp>
          <p:sp>
            <p:nvSpPr>
              <p:cNvPr id="29" name="任意多边形: 形状 28">
                <a:extLst>
                  <a:ext uri="{FF2B5EF4-FFF2-40B4-BE49-F238E27FC236}">
                    <a16:creationId xmlns:a16="http://schemas.microsoft.com/office/drawing/2014/main" id="{46B2E635-768E-511F-287E-BBE3EE0D4D36}"/>
                  </a:ext>
                </a:extLst>
              </p:cNvPr>
              <p:cNvSpPr/>
              <p:nvPr/>
            </p:nvSpPr>
            <p:spPr>
              <a:xfrm>
                <a:off x="9012058" y="4675068"/>
                <a:ext cx="152599" cy="55652"/>
              </a:xfrm>
              <a:custGeom>
                <a:avLst/>
                <a:gdLst>
                  <a:gd name="connsiteX0" fmla="*/ 12007 w 152599"/>
                  <a:gd name="connsiteY0" fmla="*/ 39265 h 55652"/>
                  <a:gd name="connsiteX1" fmla="*/ 17145 w 152599"/>
                  <a:gd name="connsiteY1" fmla="*/ 28295 h 55652"/>
                  <a:gd name="connsiteX2" fmla="*/ 49157 w 152599"/>
                  <a:gd name="connsiteY2" fmla="*/ 12696 h 55652"/>
                  <a:gd name="connsiteX3" fmla="*/ 76300 w 152599"/>
                  <a:gd name="connsiteY3" fmla="*/ 8564 h 55652"/>
                  <a:gd name="connsiteX4" fmla="*/ 103383 w 152599"/>
                  <a:gd name="connsiteY4" fmla="*/ 12683 h 55652"/>
                  <a:gd name="connsiteX5" fmla="*/ 135284 w 152599"/>
                  <a:gd name="connsiteY5" fmla="*/ 28175 h 55652"/>
                  <a:gd name="connsiteX6" fmla="*/ 140615 w 152599"/>
                  <a:gd name="connsiteY6" fmla="*/ 39372 h 55652"/>
                  <a:gd name="connsiteX7" fmla="*/ 143869 w 152599"/>
                  <a:gd name="connsiteY7" fmla="*/ 55644 h 55652"/>
                  <a:gd name="connsiteX8" fmla="*/ 152600 w 152599"/>
                  <a:gd name="connsiteY8" fmla="*/ 55644 h 55652"/>
                  <a:gd name="connsiteX9" fmla="*/ 149041 w 152599"/>
                  <a:gd name="connsiteY9" fmla="*/ 37874 h 55652"/>
                  <a:gd name="connsiteX10" fmla="*/ 140670 w 152599"/>
                  <a:gd name="connsiteY10" fmla="*/ 21512 h 55652"/>
                  <a:gd name="connsiteX11" fmla="*/ 105790 w 152599"/>
                  <a:gd name="connsiteY11" fmla="*/ 4466 h 55652"/>
                  <a:gd name="connsiteX12" fmla="*/ 76300 w 152599"/>
                  <a:gd name="connsiteY12" fmla="*/ 0 h 55652"/>
                  <a:gd name="connsiteX13" fmla="*/ 46866 w 152599"/>
                  <a:gd name="connsiteY13" fmla="*/ 4466 h 55652"/>
                  <a:gd name="connsiteX14" fmla="*/ 11964 w 152599"/>
                  <a:gd name="connsiteY14" fmla="*/ 21508 h 55652"/>
                  <a:gd name="connsiteX15" fmla="*/ 3593 w 152599"/>
                  <a:gd name="connsiteY15" fmla="*/ 37694 h 55652"/>
                  <a:gd name="connsiteX16" fmla="*/ 0 w 152599"/>
                  <a:gd name="connsiteY16" fmla="*/ 55652 h 55652"/>
                  <a:gd name="connsiteX17" fmla="*/ 8731 w 152599"/>
                  <a:gd name="connsiteY17" fmla="*/ 55652 h 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599" h="55652">
                    <a:moveTo>
                      <a:pt x="12007" y="39265"/>
                    </a:moveTo>
                    <a:cubicBezTo>
                      <a:pt x="12267" y="35090"/>
                      <a:pt x="14103" y="31168"/>
                      <a:pt x="17145" y="28295"/>
                    </a:cubicBezTo>
                    <a:cubicBezTo>
                      <a:pt x="26861" y="21330"/>
                      <a:pt x="37684" y="16057"/>
                      <a:pt x="49157" y="12696"/>
                    </a:cubicBezTo>
                    <a:cubicBezTo>
                      <a:pt x="57980" y="10117"/>
                      <a:pt x="67109" y="8728"/>
                      <a:pt x="76300" y="8564"/>
                    </a:cubicBezTo>
                    <a:cubicBezTo>
                      <a:pt x="85482" y="8593"/>
                      <a:pt x="94608" y="9981"/>
                      <a:pt x="103383" y="12683"/>
                    </a:cubicBezTo>
                    <a:cubicBezTo>
                      <a:pt x="114953" y="15641"/>
                      <a:pt x="125805" y="20910"/>
                      <a:pt x="135284" y="28175"/>
                    </a:cubicBezTo>
                    <a:cubicBezTo>
                      <a:pt x="138347" y="31146"/>
                      <a:pt x="140239" y="35121"/>
                      <a:pt x="140615" y="39372"/>
                    </a:cubicBezTo>
                    <a:lnTo>
                      <a:pt x="143869" y="55644"/>
                    </a:lnTo>
                    <a:lnTo>
                      <a:pt x="152600" y="55644"/>
                    </a:lnTo>
                    <a:lnTo>
                      <a:pt x="149041" y="37874"/>
                    </a:lnTo>
                    <a:cubicBezTo>
                      <a:pt x="148404" y="31563"/>
                      <a:pt x="145416" y="25722"/>
                      <a:pt x="140670" y="21512"/>
                    </a:cubicBezTo>
                    <a:cubicBezTo>
                      <a:pt x="130315" y="13531"/>
                      <a:pt x="118449" y="7732"/>
                      <a:pt x="105790" y="4466"/>
                    </a:cubicBezTo>
                    <a:cubicBezTo>
                      <a:pt x="96234" y="1531"/>
                      <a:pt x="86296" y="26"/>
                      <a:pt x="76300" y="0"/>
                    </a:cubicBezTo>
                    <a:cubicBezTo>
                      <a:pt x="66333" y="170"/>
                      <a:pt x="56434" y="1671"/>
                      <a:pt x="46866" y="4466"/>
                    </a:cubicBezTo>
                    <a:cubicBezTo>
                      <a:pt x="34341" y="8104"/>
                      <a:pt x="22535" y="13868"/>
                      <a:pt x="11964" y="21508"/>
                    </a:cubicBezTo>
                    <a:cubicBezTo>
                      <a:pt x="7250" y="25669"/>
                      <a:pt x="4264" y="31442"/>
                      <a:pt x="3593" y="37694"/>
                    </a:cubicBezTo>
                    <a:lnTo>
                      <a:pt x="0" y="55652"/>
                    </a:lnTo>
                    <a:lnTo>
                      <a:pt x="8731" y="55652"/>
                    </a:lnTo>
                    <a:close/>
                  </a:path>
                </a:pathLst>
              </a:custGeom>
              <a:grpFill/>
              <a:ln w="6350" cap="flat">
                <a:solidFill>
                  <a:schemeClr val="tx2"/>
                </a:solidFill>
                <a:prstDash val="solid"/>
                <a:miter/>
              </a:ln>
            </p:spPr>
            <p:txBody>
              <a:bodyPr rtlCol="0" anchor="ctr">
                <a:noAutofit/>
              </a:bodyPr>
              <a:lstStyle/>
              <a:p>
                <a:endParaRPr lang="en-US"/>
              </a:p>
            </p:txBody>
          </p:sp>
          <p:sp>
            <p:nvSpPr>
              <p:cNvPr id="30" name="任意多边形: 形状 29">
                <a:extLst>
                  <a:ext uri="{FF2B5EF4-FFF2-40B4-BE49-F238E27FC236}">
                    <a16:creationId xmlns:a16="http://schemas.microsoft.com/office/drawing/2014/main" id="{427C73F6-3B47-7B0D-E646-C51591C47E92}"/>
                  </a:ext>
                </a:extLst>
              </p:cNvPr>
              <p:cNvSpPr/>
              <p:nvPr/>
            </p:nvSpPr>
            <p:spPr>
              <a:xfrm>
                <a:off x="8985591" y="4743579"/>
                <a:ext cx="205533" cy="231224"/>
              </a:xfrm>
              <a:custGeom>
                <a:avLst/>
                <a:gdLst>
                  <a:gd name="connsiteX0" fmla="*/ 188405 w 205533"/>
                  <a:gd name="connsiteY0" fmla="*/ 51383 h 231224"/>
                  <a:gd name="connsiteX1" fmla="*/ 205533 w 205533"/>
                  <a:gd name="connsiteY1" fmla="*/ 0 h 231224"/>
                  <a:gd name="connsiteX2" fmla="*/ 0 w 205533"/>
                  <a:gd name="connsiteY2" fmla="*/ 0 h 231224"/>
                  <a:gd name="connsiteX3" fmla="*/ 17128 w 205533"/>
                  <a:gd name="connsiteY3" fmla="*/ 51383 h 231224"/>
                  <a:gd name="connsiteX4" fmla="*/ 42819 w 205533"/>
                  <a:gd name="connsiteY4" fmla="*/ 51383 h 231224"/>
                  <a:gd name="connsiteX5" fmla="*/ 59129 w 205533"/>
                  <a:gd name="connsiteY5" fmla="*/ 222661 h 231224"/>
                  <a:gd name="connsiteX6" fmla="*/ 34256 w 205533"/>
                  <a:gd name="connsiteY6" fmla="*/ 222661 h 231224"/>
                  <a:gd name="connsiteX7" fmla="*/ 34256 w 205533"/>
                  <a:gd name="connsiteY7" fmla="*/ 231225 h 231224"/>
                  <a:gd name="connsiteX8" fmla="*/ 171278 w 205533"/>
                  <a:gd name="connsiteY8" fmla="*/ 231225 h 231224"/>
                  <a:gd name="connsiteX9" fmla="*/ 171278 w 205533"/>
                  <a:gd name="connsiteY9" fmla="*/ 222661 h 231224"/>
                  <a:gd name="connsiteX10" fmla="*/ 146412 w 205533"/>
                  <a:gd name="connsiteY10" fmla="*/ 222661 h 231224"/>
                  <a:gd name="connsiteX11" fmla="*/ 162726 w 205533"/>
                  <a:gd name="connsiteY11" fmla="*/ 51383 h 231224"/>
                  <a:gd name="connsiteX12" fmla="*/ 67727 w 205533"/>
                  <a:gd name="connsiteY12" fmla="*/ 222661 h 231224"/>
                  <a:gd name="connsiteX13" fmla="*/ 51418 w 205533"/>
                  <a:gd name="connsiteY13" fmla="*/ 51383 h 231224"/>
                  <a:gd name="connsiteX14" fmla="*/ 154124 w 205533"/>
                  <a:gd name="connsiteY14" fmla="*/ 51383 h 231224"/>
                  <a:gd name="connsiteX15" fmla="*/ 137810 w 205533"/>
                  <a:gd name="connsiteY15" fmla="*/ 222661 h 231224"/>
                  <a:gd name="connsiteX16" fmla="*/ 154925 w 205533"/>
                  <a:gd name="connsiteY16" fmla="*/ 42819 h 231224"/>
                  <a:gd name="connsiteX17" fmla="*/ 23307 w 205533"/>
                  <a:gd name="connsiteY17" fmla="*/ 42819 h 231224"/>
                  <a:gd name="connsiteX18" fmla="*/ 11887 w 205533"/>
                  <a:gd name="connsiteY18" fmla="*/ 8564 h 231224"/>
                  <a:gd name="connsiteX19" fmla="*/ 193668 w 205533"/>
                  <a:gd name="connsiteY19" fmla="*/ 8564 h 231224"/>
                  <a:gd name="connsiteX20" fmla="*/ 182248 w 205533"/>
                  <a:gd name="connsiteY20" fmla="*/ 42819 h 231224"/>
                  <a:gd name="connsiteX21" fmla="*/ 154938 w 205533"/>
                  <a:gd name="connsiteY21" fmla="*/ 42819 h 23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33" h="231224">
                    <a:moveTo>
                      <a:pt x="188405" y="51383"/>
                    </a:moveTo>
                    <a:lnTo>
                      <a:pt x="205533" y="0"/>
                    </a:lnTo>
                    <a:lnTo>
                      <a:pt x="0" y="0"/>
                    </a:lnTo>
                    <a:lnTo>
                      <a:pt x="17128" y="51383"/>
                    </a:lnTo>
                    <a:lnTo>
                      <a:pt x="42819" y="51383"/>
                    </a:lnTo>
                    <a:lnTo>
                      <a:pt x="59129" y="222661"/>
                    </a:lnTo>
                    <a:lnTo>
                      <a:pt x="34256" y="222661"/>
                    </a:lnTo>
                    <a:lnTo>
                      <a:pt x="34256" y="231225"/>
                    </a:lnTo>
                    <a:lnTo>
                      <a:pt x="171278" y="231225"/>
                    </a:lnTo>
                    <a:lnTo>
                      <a:pt x="171278" y="222661"/>
                    </a:lnTo>
                    <a:lnTo>
                      <a:pt x="146412" y="222661"/>
                    </a:lnTo>
                    <a:lnTo>
                      <a:pt x="162726" y="51383"/>
                    </a:lnTo>
                    <a:close/>
                    <a:moveTo>
                      <a:pt x="67727" y="222661"/>
                    </a:moveTo>
                    <a:lnTo>
                      <a:pt x="51418" y="51383"/>
                    </a:lnTo>
                    <a:lnTo>
                      <a:pt x="154124" y="51383"/>
                    </a:lnTo>
                    <a:lnTo>
                      <a:pt x="137810" y="222661"/>
                    </a:lnTo>
                    <a:close/>
                    <a:moveTo>
                      <a:pt x="154925" y="42819"/>
                    </a:moveTo>
                    <a:lnTo>
                      <a:pt x="23307" y="42819"/>
                    </a:lnTo>
                    <a:lnTo>
                      <a:pt x="11887" y="8564"/>
                    </a:lnTo>
                    <a:lnTo>
                      <a:pt x="193668" y="8564"/>
                    </a:lnTo>
                    <a:lnTo>
                      <a:pt x="182248" y="42819"/>
                    </a:lnTo>
                    <a:lnTo>
                      <a:pt x="154938" y="42819"/>
                    </a:lnTo>
                    <a:close/>
                  </a:path>
                </a:pathLst>
              </a:custGeom>
              <a:grpFill/>
              <a:ln w="6350" cap="flat">
                <a:solidFill>
                  <a:schemeClr val="tx2"/>
                </a:solidFill>
                <a:prstDash val="solid"/>
                <a:miter/>
              </a:ln>
            </p:spPr>
            <p:txBody>
              <a:bodyPr rtlCol="0" anchor="ctr">
                <a:noAutofit/>
              </a:bodyPr>
              <a:lstStyle/>
              <a:p>
                <a:endParaRPr lang="en-US"/>
              </a:p>
            </p:txBody>
          </p:sp>
        </p:grpSp>
      </p:grpSp>
      <p:sp>
        <p:nvSpPr>
          <p:cNvPr id="31" name="文本框 30">
            <a:extLst>
              <a:ext uri="{FF2B5EF4-FFF2-40B4-BE49-F238E27FC236}">
                <a16:creationId xmlns:a16="http://schemas.microsoft.com/office/drawing/2014/main" id="{F488215C-87AA-655A-25EC-E6D3ECDA4B94}"/>
              </a:ext>
            </a:extLst>
          </p:cNvPr>
          <p:cNvSpPr txBox="1">
            <a:spLocks/>
          </p:cNvSpPr>
          <p:nvPr/>
        </p:nvSpPr>
        <p:spPr>
          <a:xfrm>
            <a:off x="9374762" y="5837365"/>
            <a:ext cx="2121913" cy="276999"/>
          </a:xfrm>
          <a:prstGeom prst="rect">
            <a:avLst/>
          </a:prstGeom>
          <a:noFill/>
        </p:spPr>
        <p:txBody>
          <a:bodyPr wrap="square" lIns="0" tIns="0" rIns="0" bIns="0" rtlCol="0" anchor="t">
            <a:noAutofit/>
          </a:bodyPr>
          <a:lstStyle/>
          <a:p>
            <a:r>
              <a:rPr lang="zh-CN" altLang="en-US" dirty="0">
                <a:solidFill>
                  <a:schemeClr val="tx2"/>
                </a:solidFill>
              </a:rPr>
              <a:t>时 </a:t>
            </a:r>
            <a:r>
              <a:rPr lang="zh-CN" altLang="en-US" sz="400" dirty="0">
                <a:solidFill>
                  <a:schemeClr val="tx2"/>
                </a:solidFill>
              </a:rPr>
              <a:t> </a:t>
            </a:r>
            <a:r>
              <a:rPr lang="zh-CN" altLang="en-US" dirty="0">
                <a:solidFill>
                  <a:schemeClr val="tx2"/>
                </a:solidFill>
              </a:rPr>
              <a:t>间：</a:t>
            </a:r>
            <a:r>
              <a:rPr lang="en-US" altLang="zh-CN" dirty="0">
                <a:solidFill>
                  <a:schemeClr val="tx2"/>
                </a:solidFill>
              </a:rPr>
              <a:t>20XX/XX/XX</a:t>
            </a:r>
          </a:p>
        </p:txBody>
      </p:sp>
      <p:grpSp>
        <p:nvGrpSpPr>
          <p:cNvPr id="32" name="组合 31">
            <a:extLst>
              <a:ext uri="{FF2B5EF4-FFF2-40B4-BE49-F238E27FC236}">
                <a16:creationId xmlns:a16="http://schemas.microsoft.com/office/drawing/2014/main" id="{BD2EC5AA-E7B4-8D12-C716-E51224C11D78}"/>
              </a:ext>
            </a:extLst>
          </p:cNvPr>
          <p:cNvGrpSpPr/>
          <p:nvPr/>
        </p:nvGrpSpPr>
        <p:grpSpPr>
          <a:xfrm>
            <a:off x="9015582" y="5833983"/>
            <a:ext cx="283046" cy="283762"/>
            <a:chOff x="9071144" y="5389630"/>
            <a:chExt cx="283762" cy="283762"/>
          </a:xfrm>
        </p:grpSpPr>
        <p:sp>
          <p:nvSpPr>
            <p:cNvPr id="33" name="椭圆 32">
              <a:extLst>
                <a:ext uri="{FF2B5EF4-FFF2-40B4-BE49-F238E27FC236}">
                  <a16:creationId xmlns:a16="http://schemas.microsoft.com/office/drawing/2014/main" id="{93A788EB-A2C8-FB5C-6671-DBA3B7FC446F}"/>
                </a:ext>
              </a:extLst>
            </p:cNvPr>
            <p:cNvSpPr/>
            <p:nvPr/>
          </p:nvSpPr>
          <p:spPr>
            <a:xfrm>
              <a:off x="9071144" y="5389630"/>
              <a:ext cx="283762" cy="283762"/>
            </a:xfrm>
            <a:prstGeom prst="ellipse">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34" name="图形 64" descr="手表 轮廓">
              <a:extLst>
                <a:ext uri="{FF2B5EF4-FFF2-40B4-BE49-F238E27FC236}">
                  <a16:creationId xmlns:a16="http://schemas.microsoft.com/office/drawing/2014/main" id="{69DC2499-D271-47DE-08C4-5D7EB509DCE5}"/>
                </a:ext>
              </a:extLst>
            </p:cNvPr>
            <p:cNvGrpSpPr/>
            <p:nvPr/>
          </p:nvGrpSpPr>
          <p:grpSpPr>
            <a:xfrm>
              <a:off x="9153993" y="5441824"/>
              <a:ext cx="118064" cy="179374"/>
              <a:chOff x="5819775" y="3009900"/>
              <a:chExt cx="552450" cy="839333"/>
            </a:xfrm>
            <a:solidFill>
              <a:schemeClr val="tx2"/>
            </a:solidFill>
          </p:grpSpPr>
          <p:sp>
            <p:nvSpPr>
              <p:cNvPr id="35" name="任意多边形: 形状 34">
                <a:extLst>
                  <a:ext uri="{FF2B5EF4-FFF2-40B4-BE49-F238E27FC236}">
                    <a16:creationId xmlns:a16="http://schemas.microsoft.com/office/drawing/2014/main" id="{7E1CB731-345B-1B2F-5B80-0A6D2036314A}"/>
                  </a:ext>
                </a:extLst>
              </p:cNvPr>
              <p:cNvSpPr/>
              <p:nvPr/>
            </p:nvSpPr>
            <p:spPr>
              <a:xfrm>
                <a:off x="5819775" y="3009900"/>
                <a:ext cx="552450" cy="839333"/>
              </a:xfrm>
              <a:custGeom>
                <a:avLst/>
                <a:gdLst>
                  <a:gd name="connsiteX0" fmla="*/ 552450 w 552450"/>
                  <a:gd name="connsiteY0" fmla="*/ 423863 h 839333"/>
                  <a:gd name="connsiteX1" fmla="*/ 483746 w 552450"/>
                  <a:gd name="connsiteY1" fmla="*/ 249136 h 839333"/>
                  <a:gd name="connsiteX2" fmla="*/ 483889 w 552450"/>
                  <a:gd name="connsiteY2" fmla="*/ 176270 h 839333"/>
                  <a:gd name="connsiteX3" fmla="*/ 457200 w 552450"/>
                  <a:gd name="connsiteY3" fmla="*/ 31433 h 839333"/>
                  <a:gd name="connsiteX4" fmla="*/ 420053 w 552450"/>
                  <a:gd name="connsiteY4" fmla="*/ 0 h 839333"/>
                  <a:gd name="connsiteX5" fmla="*/ 168593 w 552450"/>
                  <a:gd name="connsiteY5" fmla="*/ 0 h 839333"/>
                  <a:gd name="connsiteX6" fmla="*/ 131445 w 552450"/>
                  <a:gd name="connsiteY6" fmla="*/ 31433 h 839333"/>
                  <a:gd name="connsiteX7" fmla="*/ 104775 w 552450"/>
                  <a:gd name="connsiteY7" fmla="*/ 177222 h 839333"/>
                  <a:gd name="connsiteX8" fmla="*/ 104775 w 552450"/>
                  <a:gd name="connsiteY8" fmla="*/ 251279 h 839333"/>
                  <a:gd name="connsiteX9" fmla="*/ 43482 w 552450"/>
                  <a:gd name="connsiteY9" fmla="*/ 371475 h 839333"/>
                  <a:gd name="connsiteX10" fmla="*/ 19050 w 552450"/>
                  <a:gd name="connsiteY10" fmla="*/ 371475 h 839333"/>
                  <a:gd name="connsiteX11" fmla="*/ 0 w 552450"/>
                  <a:gd name="connsiteY11" fmla="*/ 390525 h 839333"/>
                  <a:gd name="connsiteX12" fmla="*/ 0 w 552450"/>
                  <a:gd name="connsiteY12" fmla="*/ 447675 h 839333"/>
                  <a:gd name="connsiteX13" fmla="*/ 19050 w 552450"/>
                  <a:gd name="connsiteY13" fmla="*/ 466725 h 839333"/>
                  <a:gd name="connsiteX14" fmla="*/ 41739 w 552450"/>
                  <a:gd name="connsiteY14" fmla="*/ 466725 h 839333"/>
                  <a:gd name="connsiteX15" fmla="*/ 104775 w 552450"/>
                  <a:gd name="connsiteY15" fmla="*/ 596446 h 839333"/>
                  <a:gd name="connsiteX16" fmla="*/ 104775 w 552450"/>
                  <a:gd name="connsiteY16" fmla="*/ 662168 h 839333"/>
                  <a:gd name="connsiteX17" fmla="*/ 131445 w 552450"/>
                  <a:gd name="connsiteY17" fmla="*/ 807901 h 839333"/>
                  <a:gd name="connsiteX18" fmla="*/ 168593 w 552450"/>
                  <a:gd name="connsiteY18" fmla="*/ 839334 h 839333"/>
                  <a:gd name="connsiteX19" fmla="*/ 419100 w 552450"/>
                  <a:gd name="connsiteY19" fmla="*/ 839334 h 839333"/>
                  <a:gd name="connsiteX20" fmla="*/ 456248 w 552450"/>
                  <a:gd name="connsiteY20" fmla="*/ 807901 h 839333"/>
                  <a:gd name="connsiteX21" fmla="*/ 482917 w 552450"/>
                  <a:gd name="connsiteY21" fmla="*/ 662168 h 839333"/>
                  <a:gd name="connsiteX22" fmla="*/ 483041 w 552450"/>
                  <a:gd name="connsiteY22" fmla="*/ 599303 h 839333"/>
                  <a:gd name="connsiteX23" fmla="*/ 552450 w 552450"/>
                  <a:gd name="connsiteY23" fmla="*/ 423863 h 839333"/>
                  <a:gd name="connsiteX24" fmla="*/ 150266 w 552450"/>
                  <a:gd name="connsiteY24" fmla="*/ 34423 h 839333"/>
                  <a:gd name="connsiteX25" fmla="*/ 168593 w 552450"/>
                  <a:gd name="connsiteY25" fmla="*/ 19050 h 839333"/>
                  <a:gd name="connsiteX26" fmla="*/ 420053 w 552450"/>
                  <a:gd name="connsiteY26" fmla="*/ 19050 h 839333"/>
                  <a:gd name="connsiteX27" fmla="*/ 438379 w 552450"/>
                  <a:gd name="connsiteY27" fmla="*/ 34414 h 839333"/>
                  <a:gd name="connsiteX28" fmla="*/ 438379 w 552450"/>
                  <a:gd name="connsiteY28" fmla="*/ 34652 h 839333"/>
                  <a:gd name="connsiteX29" fmla="*/ 438379 w 552450"/>
                  <a:gd name="connsiteY29" fmla="*/ 34890 h 839333"/>
                  <a:gd name="connsiteX30" fmla="*/ 464820 w 552450"/>
                  <a:gd name="connsiteY30" fmla="*/ 177994 h 839333"/>
                  <a:gd name="connsiteX31" fmla="*/ 464715 w 552450"/>
                  <a:gd name="connsiteY31" fmla="*/ 230657 h 839333"/>
                  <a:gd name="connsiteX32" fmla="*/ 123825 w 552450"/>
                  <a:gd name="connsiteY32" fmla="*/ 232410 h 839333"/>
                  <a:gd name="connsiteX33" fmla="*/ 123825 w 552450"/>
                  <a:gd name="connsiteY33" fmla="*/ 178956 h 839333"/>
                  <a:gd name="connsiteX34" fmla="*/ 38100 w 552450"/>
                  <a:gd name="connsiteY34" fmla="*/ 447675 h 839333"/>
                  <a:gd name="connsiteX35" fmla="*/ 19050 w 552450"/>
                  <a:gd name="connsiteY35" fmla="*/ 447675 h 839333"/>
                  <a:gd name="connsiteX36" fmla="*/ 19050 w 552450"/>
                  <a:gd name="connsiteY36" fmla="*/ 390525 h 839333"/>
                  <a:gd name="connsiteX37" fmla="*/ 38100 w 552450"/>
                  <a:gd name="connsiteY37" fmla="*/ 390525 h 839333"/>
                  <a:gd name="connsiteX38" fmla="*/ 295275 w 552450"/>
                  <a:gd name="connsiteY38" fmla="*/ 185738 h 839333"/>
                  <a:gd name="connsiteX39" fmla="*/ 533400 w 552450"/>
                  <a:gd name="connsiteY39" fmla="*/ 423863 h 839333"/>
                  <a:gd name="connsiteX40" fmla="*/ 295275 w 552450"/>
                  <a:gd name="connsiteY40" fmla="*/ 661988 h 839333"/>
                  <a:gd name="connsiteX41" fmla="*/ 57150 w 552450"/>
                  <a:gd name="connsiteY41" fmla="*/ 423863 h 839333"/>
                  <a:gd name="connsiteX42" fmla="*/ 295275 w 552450"/>
                  <a:gd name="connsiteY42" fmla="*/ 185738 h 839333"/>
                  <a:gd name="connsiteX43" fmla="*/ 437445 w 552450"/>
                  <a:gd name="connsiteY43" fmla="*/ 804986 h 839333"/>
                  <a:gd name="connsiteX44" fmla="*/ 419100 w 552450"/>
                  <a:gd name="connsiteY44" fmla="*/ 820350 h 839333"/>
                  <a:gd name="connsiteX45" fmla="*/ 168593 w 552450"/>
                  <a:gd name="connsiteY45" fmla="*/ 820350 h 839333"/>
                  <a:gd name="connsiteX46" fmla="*/ 150190 w 552450"/>
                  <a:gd name="connsiteY46" fmla="*/ 804529 h 839333"/>
                  <a:gd name="connsiteX47" fmla="*/ 123825 w 552450"/>
                  <a:gd name="connsiteY47" fmla="*/ 660454 h 839333"/>
                  <a:gd name="connsiteX48" fmla="*/ 123825 w 552450"/>
                  <a:gd name="connsiteY48" fmla="*/ 615315 h 839333"/>
                  <a:gd name="connsiteX49" fmla="*/ 463972 w 552450"/>
                  <a:gd name="connsiteY49" fmla="*/ 617696 h 839333"/>
                  <a:gd name="connsiteX50" fmla="*/ 463867 w 552450"/>
                  <a:gd name="connsiteY50" fmla="*/ 660435 h 8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2450" h="839333">
                    <a:moveTo>
                      <a:pt x="552450" y="423863"/>
                    </a:moveTo>
                    <a:cubicBezTo>
                      <a:pt x="552490" y="359024"/>
                      <a:pt x="527938" y="296583"/>
                      <a:pt x="483746" y="249136"/>
                    </a:cubicBezTo>
                    <a:lnTo>
                      <a:pt x="483889" y="176270"/>
                    </a:lnTo>
                    <a:lnTo>
                      <a:pt x="457200" y="31433"/>
                    </a:lnTo>
                    <a:cubicBezTo>
                      <a:pt x="454106" y="13317"/>
                      <a:pt x="438430" y="53"/>
                      <a:pt x="420053" y="0"/>
                    </a:cubicBezTo>
                    <a:lnTo>
                      <a:pt x="168593" y="0"/>
                    </a:lnTo>
                    <a:cubicBezTo>
                      <a:pt x="150215" y="53"/>
                      <a:pt x="134539" y="13317"/>
                      <a:pt x="131445" y="31433"/>
                    </a:cubicBezTo>
                    <a:lnTo>
                      <a:pt x="104775" y="177222"/>
                    </a:lnTo>
                    <a:lnTo>
                      <a:pt x="104775" y="251279"/>
                    </a:lnTo>
                    <a:cubicBezTo>
                      <a:pt x="73988" y="285159"/>
                      <a:pt x="52826" y="326660"/>
                      <a:pt x="43482" y="371475"/>
                    </a:cubicBezTo>
                    <a:lnTo>
                      <a:pt x="19050" y="371475"/>
                    </a:lnTo>
                    <a:cubicBezTo>
                      <a:pt x="8529" y="371475"/>
                      <a:pt x="0" y="380004"/>
                      <a:pt x="0" y="390525"/>
                    </a:cubicBezTo>
                    <a:lnTo>
                      <a:pt x="0" y="447675"/>
                    </a:lnTo>
                    <a:cubicBezTo>
                      <a:pt x="0" y="458196"/>
                      <a:pt x="8529" y="466725"/>
                      <a:pt x="19050" y="466725"/>
                    </a:cubicBezTo>
                    <a:lnTo>
                      <a:pt x="41739" y="466725"/>
                    </a:lnTo>
                    <a:cubicBezTo>
                      <a:pt x="49915" y="515103"/>
                      <a:pt x="71792" y="560122"/>
                      <a:pt x="104775" y="596446"/>
                    </a:cubicBezTo>
                    <a:lnTo>
                      <a:pt x="104775" y="662168"/>
                    </a:lnTo>
                    <a:lnTo>
                      <a:pt x="131445" y="807901"/>
                    </a:lnTo>
                    <a:cubicBezTo>
                      <a:pt x="134543" y="826015"/>
                      <a:pt x="150216" y="839277"/>
                      <a:pt x="168593" y="839334"/>
                    </a:cubicBezTo>
                    <a:lnTo>
                      <a:pt x="419100" y="839334"/>
                    </a:lnTo>
                    <a:cubicBezTo>
                      <a:pt x="437477" y="839277"/>
                      <a:pt x="453150" y="826015"/>
                      <a:pt x="456248" y="807901"/>
                    </a:cubicBezTo>
                    <a:lnTo>
                      <a:pt x="482917" y="662168"/>
                    </a:lnTo>
                    <a:lnTo>
                      <a:pt x="483041" y="599303"/>
                    </a:lnTo>
                    <a:cubicBezTo>
                      <a:pt x="527655" y="551783"/>
                      <a:pt x="552477" y="489044"/>
                      <a:pt x="552450" y="423863"/>
                    </a:cubicBezTo>
                    <a:close/>
                    <a:moveTo>
                      <a:pt x="150266" y="34423"/>
                    </a:moveTo>
                    <a:cubicBezTo>
                      <a:pt x="151897" y="25567"/>
                      <a:pt x="159588" y="19116"/>
                      <a:pt x="168593" y="19050"/>
                    </a:cubicBezTo>
                    <a:lnTo>
                      <a:pt x="420053" y="19050"/>
                    </a:lnTo>
                    <a:cubicBezTo>
                      <a:pt x="429054" y="19119"/>
                      <a:pt x="436740" y="25563"/>
                      <a:pt x="438379" y="34414"/>
                    </a:cubicBezTo>
                    <a:lnTo>
                      <a:pt x="438379" y="34652"/>
                    </a:lnTo>
                    <a:lnTo>
                      <a:pt x="438379" y="34890"/>
                    </a:lnTo>
                    <a:lnTo>
                      <a:pt x="464820" y="177994"/>
                    </a:lnTo>
                    <a:lnTo>
                      <a:pt x="464715" y="230657"/>
                    </a:lnTo>
                    <a:cubicBezTo>
                      <a:pt x="367074" y="144730"/>
                      <a:pt x="220577" y="145484"/>
                      <a:pt x="123825" y="232410"/>
                    </a:cubicBezTo>
                    <a:lnTo>
                      <a:pt x="123825" y="178956"/>
                    </a:lnTo>
                    <a:close/>
                    <a:moveTo>
                      <a:pt x="38100" y="447675"/>
                    </a:moveTo>
                    <a:lnTo>
                      <a:pt x="19050" y="447675"/>
                    </a:lnTo>
                    <a:lnTo>
                      <a:pt x="19050" y="390525"/>
                    </a:lnTo>
                    <a:lnTo>
                      <a:pt x="38100" y="390525"/>
                    </a:lnTo>
                    <a:close/>
                    <a:moveTo>
                      <a:pt x="295275" y="185738"/>
                    </a:moveTo>
                    <a:cubicBezTo>
                      <a:pt x="426788" y="185738"/>
                      <a:pt x="533400" y="292350"/>
                      <a:pt x="533400" y="423863"/>
                    </a:cubicBezTo>
                    <a:cubicBezTo>
                      <a:pt x="533400" y="555375"/>
                      <a:pt x="426788" y="661988"/>
                      <a:pt x="295275" y="661988"/>
                    </a:cubicBezTo>
                    <a:cubicBezTo>
                      <a:pt x="163762" y="661988"/>
                      <a:pt x="57150" y="555375"/>
                      <a:pt x="57150" y="423863"/>
                    </a:cubicBezTo>
                    <a:cubicBezTo>
                      <a:pt x="57297" y="292411"/>
                      <a:pt x="163823" y="185884"/>
                      <a:pt x="295275" y="185738"/>
                    </a:cubicBezTo>
                    <a:close/>
                    <a:moveTo>
                      <a:pt x="437445" y="804986"/>
                    </a:moveTo>
                    <a:cubicBezTo>
                      <a:pt x="435802" y="813842"/>
                      <a:pt x="428107" y="820286"/>
                      <a:pt x="419100" y="820350"/>
                    </a:cubicBezTo>
                    <a:lnTo>
                      <a:pt x="168593" y="820350"/>
                    </a:lnTo>
                    <a:cubicBezTo>
                      <a:pt x="159435" y="820232"/>
                      <a:pt x="151681" y="813565"/>
                      <a:pt x="150190" y="804529"/>
                    </a:cubicBezTo>
                    <a:lnTo>
                      <a:pt x="123825" y="660454"/>
                    </a:lnTo>
                    <a:lnTo>
                      <a:pt x="123825" y="615315"/>
                    </a:lnTo>
                    <a:cubicBezTo>
                      <a:pt x="220299" y="701992"/>
                      <a:pt x="366294" y="703014"/>
                      <a:pt x="463972" y="617696"/>
                    </a:cubicBezTo>
                    <a:lnTo>
                      <a:pt x="463867" y="660435"/>
                    </a:lnTo>
                    <a:close/>
                  </a:path>
                </a:pathLst>
              </a:custGeom>
              <a:grpFill/>
              <a:ln w="6350" cap="flat">
                <a:solidFill>
                  <a:schemeClr val="tx2"/>
                </a:solidFill>
                <a:prstDash val="solid"/>
                <a:miter/>
              </a:ln>
            </p:spPr>
            <p:txBody>
              <a:bodyPr rtlCol="0" anchor="ctr">
                <a:noAutofit/>
              </a:bodyPr>
              <a:lstStyle/>
              <a:p>
                <a:endParaRPr lang="en-US"/>
              </a:p>
            </p:txBody>
          </p:sp>
          <p:sp>
            <p:nvSpPr>
              <p:cNvPr id="36" name="任意多边形: 形状 35">
                <a:extLst>
                  <a:ext uri="{FF2B5EF4-FFF2-40B4-BE49-F238E27FC236}">
                    <a16:creationId xmlns:a16="http://schemas.microsoft.com/office/drawing/2014/main" id="{9E7AEB2C-81B9-561A-A50A-BC724098D791}"/>
                  </a:ext>
                </a:extLst>
              </p:cNvPr>
              <p:cNvSpPr/>
              <p:nvPr/>
            </p:nvSpPr>
            <p:spPr>
              <a:xfrm>
                <a:off x="6105525" y="3276600"/>
                <a:ext cx="121034" cy="263909"/>
              </a:xfrm>
              <a:custGeom>
                <a:avLst/>
                <a:gdLst>
                  <a:gd name="connsiteX0" fmla="*/ 107566 w 121034"/>
                  <a:gd name="connsiteY0" fmla="*/ 263909 h 263909"/>
                  <a:gd name="connsiteX1" fmla="*/ 121034 w 121034"/>
                  <a:gd name="connsiteY1" fmla="*/ 250441 h 263909"/>
                  <a:gd name="connsiteX2" fmla="*/ 19050 w 121034"/>
                  <a:gd name="connsiteY2" fmla="*/ 148457 h 263909"/>
                  <a:gd name="connsiteX3" fmla="*/ 19050 w 121034"/>
                  <a:gd name="connsiteY3" fmla="*/ 0 h 263909"/>
                  <a:gd name="connsiteX4" fmla="*/ 0 w 121034"/>
                  <a:gd name="connsiteY4" fmla="*/ 0 h 263909"/>
                  <a:gd name="connsiteX5" fmla="*/ 0 w 121034"/>
                  <a:gd name="connsiteY5" fmla="*/ 152400 h 263909"/>
                  <a:gd name="connsiteX6" fmla="*/ 2791 w 121034"/>
                  <a:gd name="connsiteY6" fmla="*/ 159134 h 26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4" h="263909">
                    <a:moveTo>
                      <a:pt x="107566" y="263909"/>
                    </a:moveTo>
                    <a:lnTo>
                      <a:pt x="121034" y="250441"/>
                    </a:lnTo>
                    <a:lnTo>
                      <a:pt x="19050" y="148457"/>
                    </a:lnTo>
                    <a:lnTo>
                      <a:pt x="19050" y="0"/>
                    </a:lnTo>
                    <a:lnTo>
                      <a:pt x="0" y="0"/>
                    </a:lnTo>
                    <a:lnTo>
                      <a:pt x="0" y="152400"/>
                    </a:lnTo>
                    <a:cubicBezTo>
                      <a:pt x="1" y="154926"/>
                      <a:pt x="1004" y="157348"/>
                      <a:pt x="2791" y="159134"/>
                    </a:cubicBezTo>
                    <a:close/>
                  </a:path>
                </a:pathLst>
              </a:custGeom>
              <a:grpFill/>
              <a:ln w="6350" cap="flat">
                <a:solidFill>
                  <a:schemeClr val="tx2"/>
                </a:solidFill>
                <a:prstDash val="solid"/>
                <a:miter/>
              </a:ln>
            </p:spPr>
            <p:txBody>
              <a:bodyPr rtlCol="0" anchor="ctr">
                <a:noAutofit/>
              </a:bodyPr>
              <a:lstStyle/>
              <a:p>
                <a:endParaRPr lang="en-US"/>
              </a:p>
            </p:txBody>
          </p:sp>
        </p:grpSp>
      </p:grpSp>
      <p:grpSp>
        <p:nvGrpSpPr>
          <p:cNvPr id="37" name="组合 36">
            <a:extLst>
              <a:ext uri="{FF2B5EF4-FFF2-40B4-BE49-F238E27FC236}">
                <a16:creationId xmlns:a16="http://schemas.microsoft.com/office/drawing/2014/main" id="{FFF6A175-06F5-6E64-0795-445F8E6810D2}"/>
              </a:ext>
            </a:extLst>
          </p:cNvPr>
          <p:cNvGrpSpPr/>
          <p:nvPr/>
        </p:nvGrpSpPr>
        <p:grpSpPr>
          <a:xfrm>
            <a:off x="8986838" y="5683817"/>
            <a:ext cx="2509837" cy="584094"/>
            <a:chOff x="9071144" y="5721917"/>
            <a:chExt cx="2422356" cy="584094"/>
          </a:xfrm>
        </p:grpSpPr>
        <p:cxnSp>
          <p:nvCxnSpPr>
            <p:cNvPr id="38" name="直接连接符 37">
              <a:extLst>
                <a:ext uri="{FF2B5EF4-FFF2-40B4-BE49-F238E27FC236}">
                  <a16:creationId xmlns:a16="http://schemas.microsoft.com/office/drawing/2014/main" id="{E094D7E5-0B64-094B-AA86-E417BE0A399C}"/>
                </a:ext>
              </a:extLst>
            </p:cNvPr>
            <p:cNvCxnSpPr/>
            <p:nvPr/>
          </p:nvCxnSpPr>
          <p:spPr>
            <a:xfrm flipH="1">
              <a:off x="9071144" y="5721917"/>
              <a:ext cx="2422356" cy="0"/>
            </a:xfrm>
            <a:prstGeom prst="line">
              <a:avLst/>
            </a:prstGeom>
            <a:ln>
              <a:solidFill>
                <a:schemeClr val="tx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8F5C04E-837F-45F5-11ED-7AD57AC6A94C}"/>
                </a:ext>
              </a:extLst>
            </p:cNvPr>
            <p:cNvCxnSpPr/>
            <p:nvPr/>
          </p:nvCxnSpPr>
          <p:spPr>
            <a:xfrm flipH="1">
              <a:off x="9071144" y="6306011"/>
              <a:ext cx="2422356" cy="0"/>
            </a:xfrm>
            <a:prstGeom prst="line">
              <a:avLst/>
            </a:prstGeom>
            <a:ln>
              <a:solidFill>
                <a:schemeClr val="tx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1891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占位符 1">
            <a:extLst>
              <a:ext uri="{FF2B5EF4-FFF2-40B4-BE49-F238E27FC236}">
                <a16:creationId xmlns:a16="http://schemas.microsoft.com/office/drawing/2014/main" id="{DF1D939B-A28A-36C1-4F2A-3714955A5FF0}"/>
              </a:ext>
            </a:extLst>
          </p:cNvPr>
          <p:cNvSpPr txBox="1">
            <a:spLocks/>
          </p:cNvSpPr>
          <p:nvPr/>
        </p:nvSpPr>
        <p:spPr>
          <a:xfrm>
            <a:off x="440603" y="182445"/>
            <a:ext cx="1657138" cy="287259"/>
          </a:xfrm>
          <a:prstGeom prst="rect">
            <a:avLst/>
          </a:prstGeom>
        </p:spPr>
        <p:style>
          <a:lnRef idx="0">
            <a:scrgbClr r="0" g="0" b="0"/>
          </a:lnRef>
          <a:fillRef idx="0">
            <a:scrgbClr r="0" g="0" b="0"/>
          </a:fillRef>
          <a:effectRef idx="0">
            <a:scrgbClr r="0" g="0" b="0"/>
          </a:effectRef>
          <a:fontRef idx="major"/>
        </p:style>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21" name="文本占位符 2">
            <a:extLst>
              <a:ext uri="{FF2B5EF4-FFF2-40B4-BE49-F238E27FC236}">
                <a16:creationId xmlns:a16="http://schemas.microsoft.com/office/drawing/2014/main" id="{F62C2B03-29B5-1D8C-5529-1A5EB49D9179}"/>
              </a:ext>
            </a:extLst>
          </p:cNvPr>
          <p:cNvSpPr txBox="1">
            <a:spLocks/>
          </p:cNvSpPr>
          <p:nvPr/>
        </p:nvSpPr>
        <p:spPr>
          <a:xfrm>
            <a:off x="4153012" y="759876"/>
            <a:ext cx="7074345" cy="5399189"/>
          </a:xfrm>
          <a:prstGeom prst="rect">
            <a:avLst/>
          </a:prstGeom>
        </p:spPr>
        <p:style>
          <a:lnRef idx="0">
            <a:scrgbClr r="0" g="0" b="0"/>
          </a:lnRef>
          <a:fillRef idx="0">
            <a:scrgbClr r="0" g="0" b="0"/>
          </a:fillRef>
          <a:effectRef idx="0">
            <a:scrgbClr r="0" g="0" b="0"/>
          </a:effectRef>
          <a:fontRef idx="major"/>
        </p:style>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MiSans</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MiSans</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1.3</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dirty="0">
                <a:solidFill>
                  <a:srgbClr val="FFFFFF"/>
                </a:solidFill>
              </a:rPr>
              <a:t>微软图像集、</a:t>
            </a:r>
            <a:r>
              <a:rPr kumimoji="1" lang="en-US" altLang="zh-CN" dirty="0" err="1">
                <a:solidFill>
                  <a:srgbClr val="FFFFFF"/>
                </a:solidFill>
              </a:rPr>
              <a:t>Unsplash</a:t>
            </a:r>
            <a:r>
              <a:rPr kumimoji="1" lang="zh-CN" altLang="en-US" dirty="0">
                <a:solidFill>
                  <a:srgbClr val="FFFFFF"/>
                </a:solidFill>
              </a:rPr>
              <a:t>、</a:t>
            </a:r>
            <a:r>
              <a:rPr kumimoji="1" lang="en-US" altLang="zh-CN" dirty="0" err="1">
                <a:solidFill>
                  <a:srgbClr val="FFFFFF"/>
                </a:solidFill>
              </a:rPr>
              <a:t>IconPark</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简单</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23" name="文本占位符 4">
            <a:extLst>
              <a:ext uri="{FF2B5EF4-FFF2-40B4-BE49-F238E27FC236}">
                <a16:creationId xmlns:a16="http://schemas.microsoft.com/office/drawing/2014/main" id="{D8477BEA-DD4B-328B-8203-D1DE11D87519}"/>
              </a:ext>
            </a:extLst>
          </p:cNvPr>
          <p:cNvSpPr txBox="1">
            <a:spLocks/>
          </p:cNvSpPr>
          <p:nvPr/>
        </p:nvSpPr>
        <p:spPr>
          <a:xfrm>
            <a:off x="440603" y="759873"/>
            <a:ext cx="1657138" cy="440267"/>
          </a:xfrm>
          <a:prstGeom prst="rect">
            <a:avLst/>
          </a:prstGeom>
        </p:spPr>
        <p:style>
          <a:lnRef idx="0">
            <a:scrgbClr r="0" g="0" b="0"/>
          </a:lnRef>
          <a:fillRef idx="0">
            <a:scrgbClr r="0" g="0" b="0"/>
          </a:fillRef>
          <a:effectRef idx="0">
            <a:scrgbClr r="0" g="0" b="0"/>
          </a:effectRef>
          <a:fontRef idx="major"/>
        </p:style>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rPr>
              <a:t>标注</a:t>
            </a:r>
            <a:endPar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25" name="文本占位符 7">
            <a:extLst>
              <a:ext uri="{FF2B5EF4-FFF2-40B4-BE49-F238E27FC236}">
                <a16:creationId xmlns:a16="http://schemas.microsoft.com/office/drawing/2014/main" id="{8628824D-EC15-60AC-E422-E9974FF268B9}"/>
              </a:ext>
            </a:extLst>
          </p:cNvPr>
          <p:cNvSpPr txBox="1">
            <a:spLocks/>
          </p:cNvSpPr>
          <p:nvPr/>
        </p:nvSpPr>
        <p:spPr>
          <a:xfrm>
            <a:off x="2378000" y="759876"/>
            <a:ext cx="1494754" cy="5399189"/>
          </a:xfrm>
          <a:prstGeom prst="rect">
            <a:avLst/>
          </a:prstGeom>
        </p:spPr>
        <p:style>
          <a:lnRef idx="0">
            <a:scrgbClr r="0" g="0" b="0"/>
          </a:lnRef>
          <a:fillRef idx="0">
            <a:scrgbClr r="0" g="0" b="0"/>
          </a:fillRef>
          <a:effectRef idx="0">
            <a:scrgbClr r="0" g="0" b="0"/>
          </a:effectRef>
          <a:fontRef idx="major"/>
        </p:style>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Tree>
    <p:extLst>
      <p:ext uri="{BB962C8B-B14F-4D97-AF65-F5344CB8AC3E}">
        <p14:creationId xmlns:p14="http://schemas.microsoft.com/office/powerpoint/2010/main" val="115327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 空心 14">
            <a:extLst>
              <a:ext uri="{FF2B5EF4-FFF2-40B4-BE49-F238E27FC236}">
                <a16:creationId xmlns:a16="http://schemas.microsoft.com/office/drawing/2014/main" id="{E63328FD-C66A-3173-A4B4-F5BBB52CE9A9}"/>
              </a:ext>
            </a:extLst>
          </p:cNvPr>
          <p:cNvSpPr/>
          <p:nvPr/>
        </p:nvSpPr>
        <p:spPr>
          <a:xfrm>
            <a:off x="8044583" y="1970771"/>
            <a:ext cx="279510" cy="279510"/>
          </a:xfrm>
          <a:prstGeom prst="donut">
            <a:avLst>
              <a:gd name="adj" fmla="val 17915"/>
            </a:avLst>
          </a:prstGeom>
          <a:gradFill flip="none" rotWithShape="1">
            <a:gsLst>
              <a:gs pos="37000">
                <a:schemeClr val="accent1">
                  <a:lumMod val="20000"/>
                  <a:lumOff val="80000"/>
                  <a:alpha val="0"/>
                </a:schemeClr>
              </a:gs>
              <a:gs pos="100000">
                <a:schemeClr val="accent1">
                  <a:lumMod val="20000"/>
                  <a:lumOff val="80000"/>
                  <a:alpha val="80000"/>
                </a:schemeClr>
              </a:gs>
            </a:gsLst>
            <a:lin ang="18900000" scaled="1"/>
            <a:tileRect/>
          </a:gradFill>
          <a:ln w="6350" cap="flat" cmpd="sng" algn="ctr">
            <a:gradFill flip="none" rotWithShape="1">
              <a:gsLst>
                <a:gs pos="28000">
                  <a:schemeClr val="accent1">
                    <a:lumMod val="40000"/>
                    <a:lumOff val="60000"/>
                    <a:alpha val="0"/>
                  </a:schemeClr>
                </a:gs>
                <a:gs pos="100000">
                  <a:schemeClr val="accent1">
                    <a:lumMod val="30000"/>
                    <a:lumOff val="70000"/>
                  </a:schemeClr>
                </a:gs>
              </a:gsLst>
              <a:lin ang="18900000" scaled="1"/>
              <a:tileRect/>
            </a:gradFill>
            <a:prstDash val="solid"/>
            <a:miter lim="800000"/>
          </a:ln>
          <a:effectLst>
            <a:outerShdw blurRad="584200" dist="38100" dir="5400000" algn="t" rotWithShape="0">
              <a:schemeClr val="accent1">
                <a:lumMod val="60000"/>
                <a:lumOff val="40000"/>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pic>
        <p:nvPicPr>
          <p:cNvPr id="11" name="图片 10" descr="在笔记本电脑上键入的员工">
            <a:extLst>
              <a:ext uri="{FF2B5EF4-FFF2-40B4-BE49-F238E27FC236}">
                <a16:creationId xmlns:a16="http://schemas.microsoft.com/office/drawing/2014/main" id="{C3F93E5B-E5AB-0CA6-DB2E-9952D6B4060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val="0"/>
              </a:ext>
            </a:extLst>
          </a:blip>
          <a:srcRect r="86091"/>
          <a:stretch/>
        </p:blipFill>
        <p:spPr>
          <a:xfrm>
            <a:off x="1232318" y="2046667"/>
            <a:ext cx="676481" cy="3647359"/>
          </a:xfrm>
          <a:prstGeom prst="rect">
            <a:avLst/>
          </a:prstGeom>
        </p:spPr>
      </p:pic>
      <p:sp>
        <p:nvSpPr>
          <p:cNvPr id="10" name="矩形 9">
            <a:extLst>
              <a:ext uri="{FF2B5EF4-FFF2-40B4-BE49-F238E27FC236}">
                <a16:creationId xmlns:a16="http://schemas.microsoft.com/office/drawing/2014/main" id="{3546E4F5-0071-59DD-C753-9D64B3F2F1C5}"/>
              </a:ext>
            </a:extLst>
          </p:cNvPr>
          <p:cNvSpPr/>
          <p:nvPr/>
        </p:nvSpPr>
        <p:spPr>
          <a:xfrm>
            <a:off x="695326" y="1484313"/>
            <a:ext cx="1213474" cy="4824412"/>
          </a:xfrm>
          <a:prstGeom prst="rect">
            <a:avLst/>
          </a:prstGeom>
          <a:gradFill>
            <a:gsLst>
              <a:gs pos="0">
                <a:schemeClr val="accent1">
                  <a:lumMod val="5000"/>
                  <a:lumOff val="95000"/>
                  <a:alpha val="60000"/>
                </a:schemeClr>
              </a:gs>
              <a:gs pos="100000">
                <a:schemeClr val="accent1">
                  <a:lumMod val="20000"/>
                  <a:lumOff val="80000"/>
                  <a:alpha val="60000"/>
                </a:schemeClr>
              </a:gs>
            </a:gsLst>
            <a:lin ang="5400000" scaled="1"/>
          </a:gradFill>
          <a:ln w="19050" cap="flat" cmpd="sng" algn="ctr">
            <a:gradFill>
              <a:gsLst>
                <a:gs pos="0">
                  <a:schemeClr val="bg1"/>
                </a:gs>
                <a:gs pos="100000">
                  <a:schemeClr val="accent1">
                    <a:lumMod val="20000"/>
                    <a:lumOff val="80000"/>
                  </a:schemeClr>
                </a:gs>
              </a:gsLst>
              <a:lin ang="5400000" scaled="1"/>
            </a:gradFill>
            <a:prstDash val="solid"/>
            <a:miter lim="800000"/>
          </a:ln>
          <a:effectLst>
            <a:outerShdw blurRad="889000" dist="38100" dir="5400000" algn="t" rotWithShape="0">
              <a:schemeClr val="accent1">
                <a:lumMod val="40000"/>
                <a:lumOff val="6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文本框 12">
            <a:extLst>
              <a:ext uri="{FF2B5EF4-FFF2-40B4-BE49-F238E27FC236}">
                <a16:creationId xmlns:a16="http://schemas.microsoft.com/office/drawing/2014/main" id="{913F6F04-D5BA-78B2-3B49-BD419CCA9B49}"/>
              </a:ext>
            </a:extLst>
          </p:cNvPr>
          <p:cNvSpPr txBox="1"/>
          <p:nvPr/>
        </p:nvSpPr>
        <p:spPr>
          <a:xfrm>
            <a:off x="6405995" y="2048173"/>
            <a:ext cx="1846659" cy="369332"/>
          </a:xfrm>
          <a:prstGeom prst="rect">
            <a:avLst/>
          </a:prstGeom>
          <a:noFill/>
        </p:spPr>
        <p:txBody>
          <a:bodyPr wrap="none" lIns="0" tIns="0" rIns="0" bIns="0" rtlCol="0" anchor="t">
            <a:noAutofit/>
          </a:bodyPr>
          <a:lstStyle/>
          <a:p>
            <a:r>
              <a:rPr lang="zh-CN" altLang="en-US" sz="2400" dirty="0">
                <a:gradFill>
                  <a:gsLst>
                    <a:gs pos="0">
                      <a:schemeClr val="accent1"/>
                    </a:gs>
                    <a:gs pos="100000">
                      <a:schemeClr val="accent1">
                        <a:lumMod val="75000"/>
                      </a:schemeClr>
                    </a:gs>
                  </a:gsLst>
                  <a:lin ang="5400000" scaled="1"/>
                </a:gradFill>
                <a:latin typeface="+mj-ea"/>
                <a:ea typeface="+mj-ea"/>
              </a:rPr>
              <a:t>岗位工作概述</a:t>
            </a:r>
          </a:p>
        </p:txBody>
      </p:sp>
      <p:sp>
        <p:nvSpPr>
          <p:cNvPr id="14" name="文本框 13">
            <a:extLst>
              <a:ext uri="{FF2B5EF4-FFF2-40B4-BE49-F238E27FC236}">
                <a16:creationId xmlns:a16="http://schemas.microsoft.com/office/drawing/2014/main" id="{C7D2911E-027B-67D3-CDBD-0A02147936EB}"/>
              </a:ext>
            </a:extLst>
          </p:cNvPr>
          <p:cNvSpPr txBox="1"/>
          <p:nvPr/>
        </p:nvSpPr>
        <p:spPr>
          <a:xfrm>
            <a:off x="6405995" y="2525562"/>
            <a:ext cx="5090679" cy="932563"/>
          </a:xfrm>
          <a:prstGeom prst="rect">
            <a:avLst/>
          </a:prstGeom>
          <a:noFill/>
        </p:spPr>
        <p:txBody>
          <a:bodyPr wrap="square" lIns="0" tIns="0" rIns="0" bIns="0" rtlCol="0" anchor="t">
            <a:noAutofit/>
          </a:bodyPr>
          <a:lstStyle/>
          <a:p>
            <a:pPr algn="just" hangingPunct="0">
              <a:lnSpc>
                <a:spcPct val="130000"/>
              </a:lnSpc>
            </a:pPr>
            <a:r>
              <a:rPr lang="zh-CN" altLang="en-US" sz="1600" dirty="0">
                <a:solidFill>
                  <a:schemeClr val="tx1">
                    <a:lumMod val="65000"/>
                    <a:lumOff val="35000"/>
                  </a:schemeClr>
                </a:solidFill>
                <a:latin typeface="+mn-ea"/>
              </a:rPr>
              <a:t>岗位概述是指一个岗位所要求的需要去完成的工作内容以及应当承担的责任范围，是组织为完成某项任务而确立的，由工种、职务、职称和等级内容组成。</a:t>
            </a:r>
          </a:p>
        </p:txBody>
      </p:sp>
      <p:cxnSp>
        <p:nvCxnSpPr>
          <p:cNvPr id="17" name="直接连接符 16">
            <a:extLst>
              <a:ext uri="{FF2B5EF4-FFF2-40B4-BE49-F238E27FC236}">
                <a16:creationId xmlns:a16="http://schemas.microsoft.com/office/drawing/2014/main" id="{099F0C97-DDC5-413A-7D31-9325E3C50FC7}"/>
              </a:ext>
            </a:extLst>
          </p:cNvPr>
          <p:cNvCxnSpPr>
            <a:cxnSpLocks/>
          </p:cNvCxnSpPr>
          <p:nvPr/>
        </p:nvCxnSpPr>
        <p:spPr>
          <a:xfrm>
            <a:off x="6422834" y="3869675"/>
            <a:ext cx="50738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8" name="文本占位符 67">
            <a:extLst>
              <a:ext uri="{FF2B5EF4-FFF2-40B4-BE49-F238E27FC236}">
                <a16:creationId xmlns:a16="http://schemas.microsoft.com/office/drawing/2014/main" id="{9CF76419-E1D8-44D5-F1D8-037E5A52D27F}"/>
              </a:ext>
            </a:extLst>
          </p:cNvPr>
          <p:cNvSpPr>
            <a:spLocks noGrp="1"/>
          </p:cNvSpPr>
          <p:nvPr>
            <p:ph type="body" sz="quarter" idx="10"/>
          </p:nvPr>
        </p:nvSpPr>
        <p:spPr>
          <a:prstGeom prst="rect">
            <a:avLst/>
          </a:prstGeom>
        </p:spPr>
        <p:txBody>
          <a:bodyPr>
            <a:noAutofit/>
          </a:bodyPr>
          <a:lstStyle/>
          <a:p>
            <a:r>
              <a:rPr lang="zh-CN" altLang="en-US" dirty="0"/>
              <a:t>工作概述</a:t>
            </a:r>
            <a:endParaRPr lang="en-US" dirty="0"/>
          </a:p>
        </p:txBody>
      </p:sp>
      <p:sp>
        <p:nvSpPr>
          <p:cNvPr id="2" name="圆: 空心 1">
            <a:extLst>
              <a:ext uri="{FF2B5EF4-FFF2-40B4-BE49-F238E27FC236}">
                <a16:creationId xmlns:a16="http://schemas.microsoft.com/office/drawing/2014/main" id="{4143F79B-2609-EC96-41F8-4C9CEDF73782}"/>
              </a:ext>
            </a:extLst>
          </p:cNvPr>
          <p:cNvSpPr/>
          <p:nvPr/>
        </p:nvSpPr>
        <p:spPr>
          <a:xfrm>
            <a:off x="8044583" y="4203822"/>
            <a:ext cx="279510" cy="279510"/>
          </a:xfrm>
          <a:prstGeom prst="donut">
            <a:avLst>
              <a:gd name="adj" fmla="val 17915"/>
            </a:avLst>
          </a:prstGeom>
          <a:gradFill flip="none" rotWithShape="1">
            <a:gsLst>
              <a:gs pos="37000">
                <a:schemeClr val="accent1">
                  <a:lumMod val="20000"/>
                  <a:lumOff val="80000"/>
                  <a:alpha val="0"/>
                </a:schemeClr>
              </a:gs>
              <a:gs pos="100000">
                <a:schemeClr val="accent1">
                  <a:lumMod val="20000"/>
                  <a:lumOff val="80000"/>
                  <a:alpha val="80000"/>
                </a:schemeClr>
              </a:gs>
            </a:gsLst>
            <a:lin ang="18900000" scaled="1"/>
            <a:tileRect/>
          </a:gradFill>
          <a:ln w="6350" cap="flat" cmpd="sng" algn="ctr">
            <a:gradFill flip="none" rotWithShape="1">
              <a:gsLst>
                <a:gs pos="28000">
                  <a:schemeClr val="accent1">
                    <a:lumMod val="40000"/>
                    <a:lumOff val="60000"/>
                    <a:alpha val="0"/>
                  </a:schemeClr>
                </a:gs>
                <a:gs pos="100000">
                  <a:schemeClr val="accent1">
                    <a:lumMod val="30000"/>
                    <a:lumOff val="70000"/>
                  </a:schemeClr>
                </a:gs>
              </a:gsLst>
              <a:lin ang="18900000" scaled="1"/>
              <a:tileRect/>
            </a:gradFill>
            <a:prstDash val="solid"/>
            <a:miter lim="800000"/>
          </a:ln>
          <a:effectLst>
            <a:outerShdw blurRad="584200" dist="38100" dir="5400000" algn="t" rotWithShape="0">
              <a:schemeClr val="accent1">
                <a:lumMod val="60000"/>
                <a:lumOff val="40000"/>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 name="文本框 2">
            <a:extLst>
              <a:ext uri="{FF2B5EF4-FFF2-40B4-BE49-F238E27FC236}">
                <a16:creationId xmlns:a16="http://schemas.microsoft.com/office/drawing/2014/main" id="{B98C20FF-AAFE-D69E-28EF-105B52FCBF26}"/>
              </a:ext>
            </a:extLst>
          </p:cNvPr>
          <p:cNvSpPr txBox="1"/>
          <p:nvPr/>
        </p:nvSpPr>
        <p:spPr>
          <a:xfrm>
            <a:off x="6405995" y="4281224"/>
            <a:ext cx="1846659" cy="369332"/>
          </a:xfrm>
          <a:prstGeom prst="rect">
            <a:avLst/>
          </a:prstGeom>
          <a:noFill/>
        </p:spPr>
        <p:txBody>
          <a:bodyPr wrap="none" lIns="0" tIns="0" rIns="0" bIns="0" rtlCol="0" anchor="t">
            <a:noAutofit/>
          </a:bodyPr>
          <a:lstStyle/>
          <a:p>
            <a:r>
              <a:rPr lang="zh-CN" altLang="en-US" sz="2400" dirty="0">
                <a:gradFill>
                  <a:gsLst>
                    <a:gs pos="0">
                      <a:schemeClr val="accent1"/>
                    </a:gs>
                    <a:gs pos="100000">
                      <a:schemeClr val="accent1">
                        <a:lumMod val="75000"/>
                      </a:schemeClr>
                    </a:gs>
                  </a:gsLst>
                  <a:lin ang="5400000" scaled="1"/>
                </a:gradFill>
                <a:latin typeface="+mj-ea"/>
                <a:ea typeface="+mj-ea"/>
              </a:rPr>
              <a:t>其他工作概述</a:t>
            </a:r>
          </a:p>
        </p:txBody>
      </p:sp>
      <p:sp>
        <p:nvSpPr>
          <p:cNvPr id="4" name="文本框 3">
            <a:extLst>
              <a:ext uri="{FF2B5EF4-FFF2-40B4-BE49-F238E27FC236}">
                <a16:creationId xmlns:a16="http://schemas.microsoft.com/office/drawing/2014/main" id="{6B8A2ADF-63B3-4BFF-A42C-FC8651307F50}"/>
              </a:ext>
            </a:extLst>
          </p:cNvPr>
          <p:cNvSpPr txBox="1"/>
          <p:nvPr/>
        </p:nvSpPr>
        <p:spPr>
          <a:xfrm>
            <a:off x="6405995" y="4758613"/>
            <a:ext cx="5090679" cy="932563"/>
          </a:xfrm>
          <a:prstGeom prst="rect">
            <a:avLst/>
          </a:prstGeom>
          <a:noFill/>
        </p:spPr>
        <p:txBody>
          <a:bodyPr wrap="square" lIns="0" tIns="0" rIns="0" bIns="0" rtlCol="0" anchor="t">
            <a:noAutofit/>
          </a:bodyPr>
          <a:lstStyle/>
          <a:p>
            <a:pPr algn="just" hangingPunct="0">
              <a:lnSpc>
                <a:spcPct val="130000"/>
              </a:lnSpc>
            </a:pPr>
            <a:r>
              <a:rPr lang="zh-CN" altLang="en-US" sz="1600" dirty="0">
                <a:solidFill>
                  <a:schemeClr val="tx1">
                    <a:lumMod val="65000"/>
                    <a:lumOff val="35000"/>
                  </a:schemeClr>
                </a:solidFill>
                <a:latin typeface="+mn-ea"/>
              </a:rPr>
              <a:t>岗位概述是指一个岗位所要求的需要去完成的工作内容以及应当承担的责任范围，是组织为完成某项任务而确立的，由工种、职务、职称和等级内容组成。</a:t>
            </a:r>
          </a:p>
        </p:txBody>
      </p:sp>
      <p:pic>
        <p:nvPicPr>
          <p:cNvPr id="5" name="图片 4">
            <a:extLst>
              <a:ext uri="{FF2B5EF4-FFF2-40B4-BE49-F238E27FC236}">
                <a16:creationId xmlns:a16="http://schemas.microsoft.com/office/drawing/2014/main" id="{D00D6870-5003-C51F-417F-DF651B69A0EE}"/>
              </a:ext>
            </a:extLst>
          </p:cNvPr>
          <p:cNvPicPr>
            <a:picLocks noChangeAspect="1"/>
          </p:cNvPicPr>
          <p:nvPr/>
        </p:nvPicPr>
        <p:blipFill>
          <a:blip r:embed="rId4"/>
          <a:stretch>
            <a:fillRect/>
          </a:stretch>
        </p:blipFill>
        <p:spPr>
          <a:xfrm>
            <a:off x="1908241" y="2047485"/>
            <a:ext cx="4188315" cy="3645724"/>
          </a:xfrm>
          <a:prstGeom prst="rect">
            <a:avLst/>
          </a:prstGeom>
        </p:spPr>
      </p:pic>
    </p:spTree>
    <p:extLst>
      <p:ext uri="{BB962C8B-B14F-4D97-AF65-F5344CB8AC3E}">
        <p14:creationId xmlns:p14="http://schemas.microsoft.com/office/powerpoint/2010/main" val="3331510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DF0536E-DA29-F201-587E-67E3394B3BB5}"/>
              </a:ext>
            </a:extLst>
          </p:cNvPr>
          <p:cNvSpPr>
            <a:spLocks noGrp="1"/>
          </p:cNvSpPr>
          <p:nvPr>
            <p:ph type="body" sz="quarter" idx="10"/>
          </p:nvPr>
        </p:nvSpPr>
        <p:spPr/>
        <p:txBody>
          <a:bodyPr>
            <a:noAutofit/>
          </a:bodyPr>
          <a:lstStyle/>
          <a:p>
            <a:r>
              <a:rPr lang="zh-CN" altLang="en-US" dirty="0"/>
              <a:t>工作任务</a:t>
            </a:r>
          </a:p>
        </p:txBody>
      </p:sp>
      <p:sp>
        <p:nvSpPr>
          <p:cNvPr id="9" name="矩形: 圆角 8">
            <a:extLst>
              <a:ext uri="{FF2B5EF4-FFF2-40B4-BE49-F238E27FC236}">
                <a16:creationId xmlns:a16="http://schemas.microsoft.com/office/drawing/2014/main" id="{B61503F8-867E-20A4-5867-F1BBC8BC81B6}"/>
              </a:ext>
            </a:extLst>
          </p:cNvPr>
          <p:cNvSpPr/>
          <p:nvPr/>
        </p:nvSpPr>
        <p:spPr>
          <a:xfrm>
            <a:off x="695324" y="1484313"/>
            <a:ext cx="3324226" cy="4824412"/>
          </a:xfrm>
          <a:prstGeom prst="roundRect">
            <a:avLst>
              <a:gd name="adj" fmla="val 0"/>
            </a:avLst>
          </a:prstGeom>
          <a:gradFill>
            <a:gsLst>
              <a:gs pos="0">
                <a:schemeClr val="accent1"/>
              </a:gs>
              <a:gs pos="100000">
                <a:schemeClr val="accent1">
                  <a:lumMod val="75000"/>
                </a:schemeClr>
              </a:gs>
            </a:gsLst>
            <a:lin ang="0" scaled="1"/>
          </a:gradFill>
          <a:ln w="12700" cap="flat" cmpd="sng" algn="ctr">
            <a:noFill/>
            <a:prstDash val="solid"/>
            <a:miter lim="800000"/>
          </a:ln>
          <a:effectLst>
            <a:outerShdw blurRad="317500" sx="95000" sy="95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矩形 3">
            <a:extLst>
              <a:ext uri="{FF2B5EF4-FFF2-40B4-BE49-F238E27FC236}">
                <a16:creationId xmlns:a16="http://schemas.microsoft.com/office/drawing/2014/main" id="{C37CF95E-7A9E-783E-2F0C-07FCCDEF1EC1}"/>
              </a:ext>
            </a:extLst>
          </p:cNvPr>
          <p:cNvSpPr/>
          <p:nvPr/>
        </p:nvSpPr>
        <p:spPr>
          <a:xfrm>
            <a:off x="695324" y="1524000"/>
            <a:ext cx="3324226" cy="4745038"/>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文本占位符 3">
            <a:extLst>
              <a:ext uri="{FF2B5EF4-FFF2-40B4-BE49-F238E27FC236}">
                <a16:creationId xmlns:a16="http://schemas.microsoft.com/office/drawing/2014/main" id="{4C24E894-AF9C-F68D-F16D-DFB4720E43B7}"/>
              </a:ext>
            </a:extLst>
          </p:cNvPr>
          <p:cNvSpPr txBox="1">
            <a:spLocks/>
          </p:cNvSpPr>
          <p:nvPr/>
        </p:nvSpPr>
        <p:spPr>
          <a:xfrm flipH="1">
            <a:off x="924028" y="4918156"/>
            <a:ext cx="184665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制定初步方案</a:t>
            </a:r>
          </a:p>
        </p:txBody>
      </p:sp>
      <p:sp>
        <p:nvSpPr>
          <p:cNvPr id="21" name="文本占位符 3">
            <a:extLst>
              <a:ext uri="{FF2B5EF4-FFF2-40B4-BE49-F238E27FC236}">
                <a16:creationId xmlns:a16="http://schemas.microsoft.com/office/drawing/2014/main" id="{A5FF9A6F-A54D-FB4E-DA54-2EF8CD81C482}"/>
              </a:ext>
            </a:extLst>
          </p:cNvPr>
          <p:cNvSpPr txBox="1">
            <a:spLocks/>
          </p:cNvSpPr>
          <p:nvPr/>
        </p:nvSpPr>
        <p:spPr>
          <a:xfrm>
            <a:off x="924028" y="5479228"/>
            <a:ext cx="2866819" cy="61247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a:t>
            </a:r>
          </a:p>
        </p:txBody>
      </p:sp>
      <p:grpSp>
        <p:nvGrpSpPr>
          <p:cNvPr id="23" name="组合 22">
            <a:extLst>
              <a:ext uri="{FF2B5EF4-FFF2-40B4-BE49-F238E27FC236}">
                <a16:creationId xmlns:a16="http://schemas.microsoft.com/office/drawing/2014/main" id="{809D89C1-0E25-C739-9AF1-C4791E575392}"/>
              </a:ext>
            </a:extLst>
          </p:cNvPr>
          <p:cNvGrpSpPr>
            <a:grpSpLocks/>
          </p:cNvGrpSpPr>
          <p:nvPr/>
        </p:nvGrpSpPr>
        <p:grpSpPr>
          <a:xfrm>
            <a:off x="924028" y="5366746"/>
            <a:ext cx="2866819" cy="0"/>
            <a:chOff x="695324" y="2112973"/>
            <a:chExt cx="2818986" cy="0"/>
          </a:xfrm>
        </p:grpSpPr>
        <p:cxnSp>
          <p:nvCxnSpPr>
            <p:cNvPr id="24" name="直接连接符 23">
              <a:extLst>
                <a:ext uri="{FF2B5EF4-FFF2-40B4-BE49-F238E27FC236}">
                  <a16:creationId xmlns:a16="http://schemas.microsoft.com/office/drawing/2014/main" id="{73A23D49-0C5F-0241-D4A7-C87EA65C4D14}"/>
                </a:ext>
              </a:extLst>
            </p:cNvPr>
            <p:cNvCxnSpPr>
              <a:cxnSpLocks/>
            </p:cNvCxnSpPr>
            <p:nvPr/>
          </p:nvCxnSpPr>
          <p:spPr>
            <a:xfrm>
              <a:off x="695324" y="2112973"/>
              <a:ext cx="281898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3679A74-42CF-1AF3-5881-3A65F2CAE358}"/>
                </a:ext>
              </a:extLst>
            </p:cNvPr>
            <p:cNvCxnSpPr>
              <a:cxnSpLocks/>
            </p:cNvCxnSpPr>
            <p:nvPr/>
          </p:nvCxnSpPr>
          <p:spPr>
            <a:xfrm>
              <a:off x="695324" y="211297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31" name="矩形: 圆角 30">
            <a:extLst>
              <a:ext uri="{FF2B5EF4-FFF2-40B4-BE49-F238E27FC236}">
                <a16:creationId xmlns:a16="http://schemas.microsoft.com/office/drawing/2014/main" id="{765FDD9A-EB7F-A4EE-5000-9C4083DBF0B3}"/>
              </a:ext>
            </a:extLst>
          </p:cNvPr>
          <p:cNvSpPr/>
          <p:nvPr/>
        </p:nvSpPr>
        <p:spPr>
          <a:xfrm>
            <a:off x="4433887" y="1484313"/>
            <a:ext cx="3324226" cy="4824412"/>
          </a:xfrm>
          <a:prstGeom prst="roundRect">
            <a:avLst>
              <a:gd name="adj" fmla="val 0"/>
            </a:avLst>
          </a:prstGeom>
          <a:gradFill>
            <a:gsLst>
              <a:gs pos="0">
                <a:schemeClr val="accent1"/>
              </a:gs>
              <a:gs pos="100000">
                <a:schemeClr val="accent1">
                  <a:lumMod val="75000"/>
                </a:schemeClr>
              </a:gs>
            </a:gsLst>
            <a:lin ang="0" scaled="1"/>
          </a:gradFill>
          <a:ln w="12700" cap="flat" cmpd="sng" algn="ctr">
            <a:noFill/>
            <a:prstDash val="solid"/>
            <a:miter lim="800000"/>
          </a:ln>
          <a:effectLst>
            <a:outerShdw blurRad="317500" sx="95000" sy="95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矩形 31">
            <a:extLst>
              <a:ext uri="{FF2B5EF4-FFF2-40B4-BE49-F238E27FC236}">
                <a16:creationId xmlns:a16="http://schemas.microsoft.com/office/drawing/2014/main" id="{18463CC5-79A8-EF54-61D0-5689E1D6A293}"/>
              </a:ext>
            </a:extLst>
          </p:cNvPr>
          <p:cNvSpPr/>
          <p:nvPr/>
        </p:nvSpPr>
        <p:spPr>
          <a:xfrm>
            <a:off x="4433887" y="1524000"/>
            <a:ext cx="3324226" cy="4745038"/>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文本占位符 3">
            <a:extLst>
              <a:ext uri="{FF2B5EF4-FFF2-40B4-BE49-F238E27FC236}">
                <a16:creationId xmlns:a16="http://schemas.microsoft.com/office/drawing/2014/main" id="{1D1F8C25-43E2-D256-8719-AE7B37CB6AEF}"/>
              </a:ext>
            </a:extLst>
          </p:cNvPr>
          <p:cNvSpPr txBox="1">
            <a:spLocks/>
          </p:cNvSpPr>
          <p:nvPr/>
        </p:nvSpPr>
        <p:spPr>
          <a:xfrm flipH="1">
            <a:off x="4662591" y="4918156"/>
            <a:ext cx="184665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团队研究讨论</a:t>
            </a:r>
          </a:p>
        </p:txBody>
      </p:sp>
      <p:sp>
        <p:nvSpPr>
          <p:cNvPr id="35" name="文本占位符 3">
            <a:extLst>
              <a:ext uri="{FF2B5EF4-FFF2-40B4-BE49-F238E27FC236}">
                <a16:creationId xmlns:a16="http://schemas.microsoft.com/office/drawing/2014/main" id="{B13F3A66-AD40-7F1B-F847-38741098A5F9}"/>
              </a:ext>
            </a:extLst>
          </p:cNvPr>
          <p:cNvSpPr txBox="1">
            <a:spLocks/>
          </p:cNvSpPr>
          <p:nvPr/>
        </p:nvSpPr>
        <p:spPr>
          <a:xfrm>
            <a:off x="4662591" y="5479228"/>
            <a:ext cx="2866819" cy="61247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a:t>
            </a:r>
          </a:p>
        </p:txBody>
      </p:sp>
      <p:grpSp>
        <p:nvGrpSpPr>
          <p:cNvPr id="36" name="组合 35">
            <a:extLst>
              <a:ext uri="{FF2B5EF4-FFF2-40B4-BE49-F238E27FC236}">
                <a16:creationId xmlns:a16="http://schemas.microsoft.com/office/drawing/2014/main" id="{F1C9506F-4A08-04FC-E6D9-E7133C429C2A}"/>
              </a:ext>
            </a:extLst>
          </p:cNvPr>
          <p:cNvGrpSpPr>
            <a:grpSpLocks/>
          </p:cNvGrpSpPr>
          <p:nvPr/>
        </p:nvGrpSpPr>
        <p:grpSpPr>
          <a:xfrm>
            <a:off x="4662591" y="5366746"/>
            <a:ext cx="2866819" cy="0"/>
            <a:chOff x="695324" y="2112973"/>
            <a:chExt cx="2818986" cy="0"/>
          </a:xfrm>
        </p:grpSpPr>
        <p:cxnSp>
          <p:nvCxnSpPr>
            <p:cNvPr id="37" name="直接连接符 36">
              <a:extLst>
                <a:ext uri="{FF2B5EF4-FFF2-40B4-BE49-F238E27FC236}">
                  <a16:creationId xmlns:a16="http://schemas.microsoft.com/office/drawing/2014/main" id="{8D9A115C-9129-6516-4B06-57C5EAE61383}"/>
                </a:ext>
              </a:extLst>
            </p:cNvPr>
            <p:cNvCxnSpPr>
              <a:cxnSpLocks/>
            </p:cNvCxnSpPr>
            <p:nvPr/>
          </p:nvCxnSpPr>
          <p:spPr>
            <a:xfrm>
              <a:off x="695324" y="2112973"/>
              <a:ext cx="281898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5D641726-FB61-1507-82BD-0C76D8E7F727}"/>
                </a:ext>
              </a:extLst>
            </p:cNvPr>
            <p:cNvCxnSpPr>
              <a:cxnSpLocks/>
            </p:cNvCxnSpPr>
            <p:nvPr/>
          </p:nvCxnSpPr>
          <p:spPr>
            <a:xfrm>
              <a:off x="695324" y="211297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40" name="矩形: 圆角 39">
            <a:extLst>
              <a:ext uri="{FF2B5EF4-FFF2-40B4-BE49-F238E27FC236}">
                <a16:creationId xmlns:a16="http://schemas.microsoft.com/office/drawing/2014/main" id="{0F7CB380-1C19-A439-42FC-CF7577D2CBC5}"/>
              </a:ext>
            </a:extLst>
          </p:cNvPr>
          <p:cNvSpPr/>
          <p:nvPr/>
        </p:nvSpPr>
        <p:spPr>
          <a:xfrm>
            <a:off x="8172450" y="1484313"/>
            <a:ext cx="3324226" cy="4824412"/>
          </a:xfrm>
          <a:prstGeom prst="roundRect">
            <a:avLst>
              <a:gd name="adj" fmla="val 0"/>
            </a:avLst>
          </a:prstGeom>
          <a:gradFill>
            <a:gsLst>
              <a:gs pos="0">
                <a:schemeClr val="accent1"/>
              </a:gs>
              <a:gs pos="100000">
                <a:schemeClr val="accent1">
                  <a:lumMod val="75000"/>
                </a:schemeClr>
              </a:gs>
            </a:gsLst>
            <a:lin ang="0" scaled="1"/>
          </a:gradFill>
          <a:ln w="12700" cap="flat" cmpd="sng" algn="ctr">
            <a:noFill/>
            <a:prstDash val="solid"/>
            <a:miter lim="800000"/>
          </a:ln>
          <a:effectLst>
            <a:outerShdw blurRad="317500" sx="95000" sy="95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1" name="矩形 40">
            <a:extLst>
              <a:ext uri="{FF2B5EF4-FFF2-40B4-BE49-F238E27FC236}">
                <a16:creationId xmlns:a16="http://schemas.microsoft.com/office/drawing/2014/main" id="{77EC4633-E7CF-943C-0471-FEA35D4514E3}"/>
              </a:ext>
            </a:extLst>
          </p:cNvPr>
          <p:cNvSpPr/>
          <p:nvPr/>
        </p:nvSpPr>
        <p:spPr>
          <a:xfrm>
            <a:off x="8172450" y="1524000"/>
            <a:ext cx="3324226" cy="4745038"/>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3" name="文本占位符 3">
            <a:extLst>
              <a:ext uri="{FF2B5EF4-FFF2-40B4-BE49-F238E27FC236}">
                <a16:creationId xmlns:a16="http://schemas.microsoft.com/office/drawing/2014/main" id="{E6CE7A77-A849-7C7F-5A53-25400D45194E}"/>
              </a:ext>
            </a:extLst>
          </p:cNvPr>
          <p:cNvSpPr txBox="1">
            <a:spLocks/>
          </p:cNvSpPr>
          <p:nvPr/>
        </p:nvSpPr>
        <p:spPr>
          <a:xfrm flipH="1">
            <a:off x="8401154" y="4918156"/>
            <a:ext cx="184665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会议提出方案</a:t>
            </a:r>
          </a:p>
        </p:txBody>
      </p:sp>
      <p:sp>
        <p:nvSpPr>
          <p:cNvPr id="44" name="文本占位符 3">
            <a:extLst>
              <a:ext uri="{FF2B5EF4-FFF2-40B4-BE49-F238E27FC236}">
                <a16:creationId xmlns:a16="http://schemas.microsoft.com/office/drawing/2014/main" id="{CCBBD02E-9968-C2FE-B5C5-99ED0F6770ED}"/>
              </a:ext>
            </a:extLst>
          </p:cNvPr>
          <p:cNvSpPr txBox="1">
            <a:spLocks/>
          </p:cNvSpPr>
          <p:nvPr/>
        </p:nvSpPr>
        <p:spPr>
          <a:xfrm>
            <a:off x="8401154" y="5479228"/>
            <a:ext cx="2866819" cy="612475"/>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a:t>
            </a:r>
          </a:p>
        </p:txBody>
      </p:sp>
      <p:grpSp>
        <p:nvGrpSpPr>
          <p:cNvPr id="45" name="组合 44">
            <a:extLst>
              <a:ext uri="{FF2B5EF4-FFF2-40B4-BE49-F238E27FC236}">
                <a16:creationId xmlns:a16="http://schemas.microsoft.com/office/drawing/2014/main" id="{2831D2D5-1E19-0990-73DE-E130479FFFBA}"/>
              </a:ext>
            </a:extLst>
          </p:cNvPr>
          <p:cNvGrpSpPr>
            <a:grpSpLocks/>
          </p:cNvGrpSpPr>
          <p:nvPr/>
        </p:nvGrpSpPr>
        <p:grpSpPr>
          <a:xfrm>
            <a:off x="8401154" y="5366746"/>
            <a:ext cx="2866819" cy="0"/>
            <a:chOff x="695324" y="2112973"/>
            <a:chExt cx="2818986" cy="0"/>
          </a:xfrm>
        </p:grpSpPr>
        <p:cxnSp>
          <p:nvCxnSpPr>
            <p:cNvPr id="46" name="直接连接符 45">
              <a:extLst>
                <a:ext uri="{FF2B5EF4-FFF2-40B4-BE49-F238E27FC236}">
                  <a16:creationId xmlns:a16="http://schemas.microsoft.com/office/drawing/2014/main" id="{8CDD64A0-A8F7-8419-A0EB-566CDC353367}"/>
                </a:ext>
              </a:extLst>
            </p:cNvPr>
            <p:cNvCxnSpPr>
              <a:cxnSpLocks/>
            </p:cNvCxnSpPr>
            <p:nvPr/>
          </p:nvCxnSpPr>
          <p:spPr>
            <a:xfrm>
              <a:off x="695324" y="2112973"/>
              <a:ext cx="281898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5C62D09-1BF2-9B09-B62B-C8B8188431E1}"/>
                </a:ext>
              </a:extLst>
            </p:cNvPr>
            <p:cNvCxnSpPr>
              <a:cxnSpLocks/>
            </p:cNvCxnSpPr>
            <p:nvPr/>
          </p:nvCxnSpPr>
          <p:spPr>
            <a:xfrm>
              <a:off x="695324" y="211297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pic>
        <p:nvPicPr>
          <p:cNvPr id="49" name="图片 48">
            <a:extLst>
              <a:ext uri="{FF2B5EF4-FFF2-40B4-BE49-F238E27FC236}">
                <a16:creationId xmlns:a16="http://schemas.microsoft.com/office/drawing/2014/main" id="{DAC064BD-271B-D233-3B91-675BD2235E59}"/>
              </a:ext>
            </a:extLst>
          </p:cNvPr>
          <p:cNvPicPr>
            <a:picLocks noChangeAspect="1"/>
          </p:cNvPicPr>
          <p:nvPr/>
        </p:nvPicPr>
        <p:blipFill>
          <a:blip r:embed="rId2"/>
          <a:stretch>
            <a:fillRect/>
          </a:stretch>
        </p:blipFill>
        <p:spPr>
          <a:xfrm>
            <a:off x="924755" y="1719046"/>
            <a:ext cx="2865368" cy="2981202"/>
          </a:xfrm>
          <a:prstGeom prst="rect">
            <a:avLst/>
          </a:prstGeom>
        </p:spPr>
      </p:pic>
      <p:pic>
        <p:nvPicPr>
          <p:cNvPr id="50" name="图片 49">
            <a:extLst>
              <a:ext uri="{FF2B5EF4-FFF2-40B4-BE49-F238E27FC236}">
                <a16:creationId xmlns:a16="http://schemas.microsoft.com/office/drawing/2014/main" id="{1DB19B45-CFD4-843E-7F39-03F118B944ED}"/>
              </a:ext>
            </a:extLst>
          </p:cNvPr>
          <p:cNvPicPr>
            <a:picLocks noChangeAspect="1"/>
          </p:cNvPicPr>
          <p:nvPr/>
        </p:nvPicPr>
        <p:blipFill rotWithShape="1">
          <a:blip r:embed="rId3"/>
          <a:srcRect/>
          <a:stretch/>
        </p:blipFill>
        <p:spPr>
          <a:xfrm>
            <a:off x="4663317" y="1719046"/>
            <a:ext cx="2865368" cy="2981202"/>
          </a:xfrm>
          <a:prstGeom prst="rect">
            <a:avLst/>
          </a:prstGeom>
        </p:spPr>
      </p:pic>
      <p:pic>
        <p:nvPicPr>
          <p:cNvPr id="51" name="图片 50">
            <a:extLst>
              <a:ext uri="{FF2B5EF4-FFF2-40B4-BE49-F238E27FC236}">
                <a16:creationId xmlns:a16="http://schemas.microsoft.com/office/drawing/2014/main" id="{6DB7A76B-2258-85A1-4C03-03CECCC429AC}"/>
              </a:ext>
            </a:extLst>
          </p:cNvPr>
          <p:cNvPicPr>
            <a:picLocks noChangeAspect="1"/>
          </p:cNvPicPr>
          <p:nvPr/>
        </p:nvPicPr>
        <p:blipFill>
          <a:blip r:embed="rId4"/>
          <a:stretch>
            <a:fillRect/>
          </a:stretch>
        </p:blipFill>
        <p:spPr>
          <a:xfrm>
            <a:off x="8401880" y="1719046"/>
            <a:ext cx="2865368" cy="2981202"/>
          </a:xfrm>
          <a:prstGeom prst="rect">
            <a:avLst/>
          </a:prstGeom>
        </p:spPr>
      </p:pic>
    </p:spTree>
    <p:extLst>
      <p:ext uri="{BB962C8B-B14F-4D97-AF65-F5344CB8AC3E}">
        <p14:creationId xmlns:p14="http://schemas.microsoft.com/office/powerpoint/2010/main" val="2565573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370DEA91-E81D-67D2-57C4-8EECB2676645}"/>
              </a:ext>
            </a:extLst>
          </p:cNvPr>
          <p:cNvSpPr/>
          <p:nvPr/>
        </p:nvSpPr>
        <p:spPr>
          <a:xfrm>
            <a:off x="4896934" y="2858099"/>
            <a:ext cx="2398132" cy="2076841"/>
          </a:xfrm>
          <a:custGeom>
            <a:avLst/>
            <a:gdLst>
              <a:gd name="connsiteX0" fmla="*/ 2540000 w 2540000"/>
              <a:gd name="connsiteY0" fmla="*/ 1099852 h 2199704"/>
              <a:gd name="connsiteX1" fmla="*/ 1905000 w 2540000"/>
              <a:gd name="connsiteY1" fmla="*/ 2199704 h 2199704"/>
              <a:gd name="connsiteX2" fmla="*/ 635000 w 2540000"/>
              <a:gd name="connsiteY2" fmla="*/ 2199704 h 2199704"/>
              <a:gd name="connsiteX3" fmla="*/ 0 w 2540000"/>
              <a:gd name="connsiteY3" fmla="*/ 1099852 h 2199704"/>
              <a:gd name="connsiteX4" fmla="*/ 635000 w 2540000"/>
              <a:gd name="connsiteY4" fmla="*/ 0 h 2199704"/>
              <a:gd name="connsiteX5" fmla="*/ 1905000 w 2540000"/>
              <a:gd name="connsiteY5" fmla="*/ 0 h 2199704"/>
              <a:gd name="connsiteX6" fmla="*/ 2540000 w 2540000"/>
              <a:gd name="connsiteY6" fmla="*/ 1099852 h 219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199704">
                <a:moveTo>
                  <a:pt x="2540000" y="1099852"/>
                </a:moveTo>
                <a:lnTo>
                  <a:pt x="1905000" y="2199704"/>
                </a:lnTo>
                <a:lnTo>
                  <a:pt x="635000" y="2199704"/>
                </a:lnTo>
                <a:lnTo>
                  <a:pt x="0" y="1099852"/>
                </a:lnTo>
                <a:lnTo>
                  <a:pt x="635000" y="0"/>
                </a:lnTo>
                <a:lnTo>
                  <a:pt x="1905000" y="0"/>
                </a:lnTo>
                <a:lnTo>
                  <a:pt x="2540000" y="1099852"/>
                </a:lnTo>
                <a:close/>
              </a:path>
            </a:pathLst>
          </a:custGeom>
          <a:gradFill>
            <a:gsLst>
              <a:gs pos="0">
                <a:schemeClr val="accent1">
                  <a:lumMod val="5000"/>
                  <a:lumOff val="95000"/>
                  <a:alpha val="60000"/>
                </a:schemeClr>
              </a:gs>
              <a:gs pos="100000">
                <a:schemeClr val="accent1">
                  <a:lumMod val="20000"/>
                  <a:lumOff val="80000"/>
                  <a:alpha val="60000"/>
                </a:schemeClr>
              </a:gs>
            </a:gsLst>
            <a:lin ang="5400000" scaled="1"/>
          </a:gradFill>
          <a:ln w="19050" cap="flat" cmpd="sng" algn="ctr">
            <a:solidFill>
              <a:schemeClr val="accent1">
                <a:lumMod val="20000"/>
                <a:lumOff val="80000"/>
              </a:schemeClr>
            </a:solidFill>
            <a:prstDash val="solid"/>
            <a:miter lim="800000"/>
          </a:ln>
          <a:effectLst>
            <a:outerShdw blurRad="889000" dist="38100" dir="5400000" algn="t" rotWithShape="0">
              <a:schemeClr val="accent1">
                <a:lumMod val="40000"/>
                <a:lumOff val="6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任意多边形: 形状 6">
            <a:extLst>
              <a:ext uri="{FF2B5EF4-FFF2-40B4-BE49-F238E27FC236}">
                <a16:creationId xmlns:a16="http://schemas.microsoft.com/office/drawing/2014/main" id="{C7FACEF8-5C54-247F-EAF2-897D1016E950}"/>
              </a:ext>
            </a:extLst>
          </p:cNvPr>
          <p:cNvSpPr/>
          <p:nvPr/>
        </p:nvSpPr>
        <p:spPr>
          <a:xfrm>
            <a:off x="5016812" y="2961914"/>
            <a:ext cx="2158379" cy="1869210"/>
          </a:xfrm>
          <a:custGeom>
            <a:avLst/>
            <a:gdLst>
              <a:gd name="connsiteX0" fmla="*/ 2540000 w 2540000"/>
              <a:gd name="connsiteY0" fmla="*/ 1099852 h 2199704"/>
              <a:gd name="connsiteX1" fmla="*/ 1905000 w 2540000"/>
              <a:gd name="connsiteY1" fmla="*/ 2199704 h 2199704"/>
              <a:gd name="connsiteX2" fmla="*/ 635000 w 2540000"/>
              <a:gd name="connsiteY2" fmla="*/ 2199704 h 2199704"/>
              <a:gd name="connsiteX3" fmla="*/ 0 w 2540000"/>
              <a:gd name="connsiteY3" fmla="*/ 1099852 h 2199704"/>
              <a:gd name="connsiteX4" fmla="*/ 635000 w 2540000"/>
              <a:gd name="connsiteY4" fmla="*/ 0 h 2199704"/>
              <a:gd name="connsiteX5" fmla="*/ 1905000 w 2540000"/>
              <a:gd name="connsiteY5" fmla="*/ 0 h 2199704"/>
              <a:gd name="connsiteX6" fmla="*/ 2540000 w 2540000"/>
              <a:gd name="connsiteY6" fmla="*/ 1099852 h 219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199704">
                <a:moveTo>
                  <a:pt x="2540000" y="1099852"/>
                </a:moveTo>
                <a:lnTo>
                  <a:pt x="1905000" y="2199704"/>
                </a:lnTo>
                <a:lnTo>
                  <a:pt x="635000" y="2199704"/>
                </a:lnTo>
                <a:lnTo>
                  <a:pt x="0" y="1099852"/>
                </a:lnTo>
                <a:lnTo>
                  <a:pt x="635000" y="0"/>
                </a:lnTo>
                <a:lnTo>
                  <a:pt x="1905000" y="0"/>
                </a:lnTo>
                <a:lnTo>
                  <a:pt x="2540000" y="1099852"/>
                </a:lnTo>
                <a:close/>
              </a:path>
            </a:pathLst>
          </a:custGeom>
          <a:gradFill>
            <a:gsLst>
              <a:gs pos="0">
                <a:schemeClr val="accent1"/>
              </a:gs>
              <a:gs pos="100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algn="ctr"/>
            <a:endParaRPr lang="en-US"/>
          </a:p>
        </p:txBody>
      </p:sp>
      <p:sp>
        <p:nvSpPr>
          <p:cNvPr id="41" name="任意多边形: 形状 40">
            <a:extLst>
              <a:ext uri="{FF2B5EF4-FFF2-40B4-BE49-F238E27FC236}">
                <a16:creationId xmlns:a16="http://schemas.microsoft.com/office/drawing/2014/main" id="{F22D9413-98F3-7215-9AD5-846CCDEFF6CA}"/>
              </a:ext>
            </a:extLst>
          </p:cNvPr>
          <p:cNvSpPr/>
          <p:nvPr/>
        </p:nvSpPr>
        <p:spPr>
          <a:xfrm>
            <a:off x="0" y="1484313"/>
            <a:ext cx="5412818" cy="2321646"/>
          </a:xfrm>
          <a:custGeom>
            <a:avLst/>
            <a:gdLst>
              <a:gd name="connsiteX0" fmla="*/ 0 w 5412818"/>
              <a:gd name="connsiteY0" fmla="*/ 0 h 2321646"/>
              <a:gd name="connsiteX1" fmla="*/ 4693328 w 5412818"/>
              <a:gd name="connsiteY1" fmla="*/ 0 h 2321646"/>
              <a:gd name="connsiteX2" fmla="*/ 5412818 w 5412818"/>
              <a:gd name="connsiteY2" fmla="*/ 1223561 h 2321646"/>
              <a:gd name="connsiteX3" fmla="*/ 5409737 w 5412818"/>
              <a:gd name="connsiteY3" fmla="*/ 1223561 h 2321646"/>
              <a:gd name="connsiteX4" fmla="*/ 4775758 w 5412818"/>
              <a:gd name="connsiteY4" fmla="*/ 2321646 h 2321646"/>
              <a:gd name="connsiteX5" fmla="*/ 401400 w 5412818"/>
              <a:gd name="connsiteY5" fmla="*/ 2321646 h 2321646"/>
              <a:gd name="connsiteX6" fmla="*/ 0 w 5412818"/>
              <a:gd name="connsiteY6" fmla="*/ 1639028 h 23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18" h="2321646">
                <a:moveTo>
                  <a:pt x="0" y="0"/>
                </a:moveTo>
                <a:lnTo>
                  <a:pt x="4693328" y="0"/>
                </a:lnTo>
                <a:lnTo>
                  <a:pt x="5412818" y="1223561"/>
                </a:lnTo>
                <a:lnTo>
                  <a:pt x="5409737" y="1223561"/>
                </a:lnTo>
                <a:lnTo>
                  <a:pt x="4775758" y="2321646"/>
                </a:lnTo>
                <a:lnTo>
                  <a:pt x="401400" y="2321646"/>
                </a:lnTo>
                <a:lnTo>
                  <a:pt x="0" y="1639028"/>
                </a:lnTo>
                <a:close/>
              </a:path>
            </a:pathLst>
          </a:custGeom>
          <a:solidFill>
            <a:schemeClr val="bg1"/>
          </a:solidFill>
          <a:ln w="12700" cap="flat" cmpd="sng" algn="ctr">
            <a:gradFill flip="none" rotWithShape="1">
              <a:gsLst>
                <a:gs pos="0">
                  <a:schemeClr val="accent1"/>
                </a:gs>
                <a:gs pos="100000">
                  <a:schemeClr val="accent1">
                    <a:alpha val="0"/>
                  </a:schemeClr>
                </a:gs>
              </a:gsLst>
              <a:lin ang="108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7" name="任意多边形: 形状 36">
            <a:extLst>
              <a:ext uri="{FF2B5EF4-FFF2-40B4-BE49-F238E27FC236}">
                <a16:creationId xmlns:a16="http://schemas.microsoft.com/office/drawing/2014/main" id="{CE802D0D-2EB0-1B31-8526-256CBB122EF9}"/>
              </a:ext>
            </a:extLst>
          </p:cNvPr>
          <p:cNvSpPr/>
          <p:nvPr/>
        </p:nvSpPr>
        <p:spPr>
          <a:xfrm>
            <a:off x="6779186" y="3987079"/>
            <a:ext cx="5412814" cy="2321646"/>
          </a:xfrm>
          <a:custGeom>
            <a:avLst/>
            <a:gdLst>
              <a:gd name="connsiteX0" fmla="*/ 637059 w 5412814"/>
              <a:gd name="connsiteY0" fmla="*/ 0 h 2321646"/>
              <a:gd name="connsiteX1" fmla="*/ 5011417 w 5412814"/>
              <a:gd name="connsiteY1" fmla="*/ 0 h 2321646"/>
              <a:gd name="connsiteX2" fmla="*/ 5412814 w 5412814"/>
              <a:gd name="connsiteY2" fmla="*/ 682614 h 2321646"/>
              <a:gd name="connsiteX3" fmla="*/ 5412814 w 5412814"/>
              <a:gd name="connsiteY3" fmla="*/ 2321646 h 2321646"/>
              <a:gd name="connsiteX4" fmla="*/ 719490 w 5412814"/>
              <a:gd name="connsiteY4" fmla="*/ 2321646 h 2321646"/>
              <a:gd name="connsiteX5" fmla="*/ 0 w 5412814"/>
              <a:gd name="connsiteY5" fmla="*/ 1098085 h 2321646"/>
              <a:gd name="connsiteX6" fmla="*/ 3079 w 5412814"/>
              <a:gd name="connsiteY6" fmla="*/ 1098085 h 23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14" h="2321646">
                <a:moveTo>
                  <a:pt x="637059" y="0"/>
                </a:moveTo>
                <a:lnTo>
                  <a:pt x="5011417" y="0"/>
                </a:lnTo>
                <a:lnTo>
                  <a:pt x="5412814" y="682614"/>
                </a:lnTo>
                <a:lnTo>
                  <a:pt x="5412814" y="2321646"/>
                </a:lnTo>
                <a:lnTo>
                  <a:pt x="719490" y="2321646"/>
                </a:lnTo>
                <a:lnTo>
                  <a:pt x="0" y="1098085"/>
                </a:lnTo>
                <a:lnTo>
                  <a:pt x="3079" y="1098085"/>
                </a:lnTo>
                <a:close/>
              </a:path>
            </a:pathLst>
          </a:custGeom>
          <a:solidFill>
            <a:schemeClr val="bg1"/>
          </a:solidFill>
          <a:ln w="12700" cap="flat" cmpd="sng" algn="ctr">
            <a:gradFill flip="none" rotWithShape="1">
              <a:gsLst>
                <a:gs pos="0">
                  <a:schemeClr val="accent1"/>
                </a:gs>
                <a:gs pos="100000">
                  <a:schemeClr val="accent1">
                    <a:alpha val="0"/>
                  </a:schemeClr>
                </a:gs>
              </a:gsLst>
              <a:lin ang="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任意多边形: 形状 34">
            <a:extLst>
              <a:ext uri="{FF2B5EF4-FFF2-40B4-BE49-F238E27FC236}">
                <a16:creationId xmlns:a16="http://schemas.microsoft.com/office/drawing/2014/main" id="{602EE336-BED7-855A-1247-390EC14A0200}"/>
              </a:ext>
            </a:extLst>
          </p:cNvPr>
          <p:cNvSpPr/>
          <p:nvPr/>
        </p:nvSpPr>
        <p:spPr>
          <a:xfrm flipV="1">
            <a:off x="6779186" y="1484313"/>
            <a:ext cx="5412814" cy="2321646"/>
          </a:xfrm>
          <a:custGeom>
            <a:avLst/>
            <a:gdLst>
              <a:gd name="connsiteX0" fmla="*/ 719490 w 5412814"/>
              <a:gd name="connsiteY0" fmla="*/ 2321646 h 2321646"/>
              <a:gd name="connsiteX1" fmla="*/ 5412814 w 5412814"/>
              <a:gd name="connsiteY1" fmla="*/ 2321646 h 2321646"/>
              <a:gd name="connsiteX2" fmla="*/ 5412814 w 5412814"/>
              <a:gd name="connsiteY2" fmla="*/ 682613 h 2321646"/>
              <a:gd name="connsiteX3" fmla="*/ 5011417 w 5412814"/>
              <a:gd name="connsiteY3" fmla="*/ 0 h 2321646"/>
              <a:gd name="connsiteX4" fmla="*/ 637059 w 5412814"/>
              <a:gd name="connsiteY4" fmla="*/ 0 h 2321646"/>
              <a:gd name="connsiteX5" fmla="*/ 3079 w 5412814"/>
              <a:gd name="connsiteY5" fmla="*/ 1098085 h 2321646"/>
              <a:gd name="connsiteX6" fmla="*/ 0 w 5412814"/>
              <a:gd name="connsiteY6" fmla="*/ 1098085 h 23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14" h="2321646">
                <a:moveTo>
                  <a:pt x="719490" y="2321646"/>
                </a:moveTo>
                <a:lnTo>
                  <a:pt x="5412814" y="2321646"/>
                </a:lnTo>
                <a:lnTo>
                  <a:pt x="5412814" y="682613"/>
                </a:lnTo>
                <a:lnTo>
                  <a:pt x="5011417" y="0"/>
                </a:lnTo>
                <a:lnTo>
                  <a:pt x="637059" y="0"/>
                </a:lnTo>
                <a:lnTo>
                  <a:pt x="3079" y="1098085"/>
                </a:lnTo>
                <a:lnTo>
                  <a:pt x="0" y="1098085"/>
                </a:lnTo>
                <a:close/>
              </a:path>
            </a:pathLst>
          </a:custGeom>
          <a:solidFill>
            <a:schemeClr val="bg1"/>
          </a:solidFill>
          <a:ln w="12700" cap="flat" cmpd="sng" algn="ctr">
            <a:gradFill flip="none" rotWithShape="1">
              <a:gsLst>
                <a:gs pos="0">
                  <a:schemeClr val="accent1"/>
                </a:gs>
                <a:gs pos="100000">
                  <a:schemeClr val="accent1">
                    <a:alpha val="0"/>
                  </a:schemeClr>
                </a:gs>
              </a:gsLst>
              <a:lin ang="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9" name="任意多边形: 形状 38">
            <a:extLst>
              <a:ext uri="{FF2B5EF4-FFF2-40B4-BE49-F238E27FC236}">
                <a16:creationId xmlns:a16="http://schemas.microsoft.com/office/drawing/2014/main" id="{007EC3A1-0149-B9FD-957B-9E381AD83DBB}"/>
              </a:ext>
            </a:extLst>
          </p:cNvPr>
          <p:cNvSpPr/>
          <p:nvPr/>
        </p:nvSpPr>
        <p:spPr>
          <a:xfrm flipV="1">
            <a:off x="0" y="3987079"/>
            <a:ext cx="5412818" cy="2321646"/>
          </a:xfrm>
          <a:custGeom>
            <a:avLst/>
            <a:gdLst>
              <a:gd name="connsiteX0" fmla="*/ 401400 w 5412818"/>
              <a:gd name="connsiteY0" fmla="*/ 2321646 h 2321646"/>
              <a:gd name="connsiteX1" fmla="*/ 4775758 w 5412818"/>
              <a:gd name="connsiteY1" fmla="*/ 2321646 h 2321646"/>
              <a:gd name="connsiteX2" fmla="*/ 5409737 w 5412818"/>
              <a:gd name="connsiteY2" fmla="*/ 1223561 h 2321646"/>
              <a:gd name="connsiteX3" fmla="*/ 5412818 w 5412818"/>
              <a:gd name="connsiteY3" fmla="*/ 1223561 h 2321646"/>
              <a:gd name="connsiteX4" fmla="*/ 4693328 w 5412818"/>
              <a:gd name="connsiteY4" fmla="*/ 0 h 2321646"/>
              <a:gd name="connsiteX5" fmla="*/ 0 w 5412818"/>
              <a:gd name="connsiteY5" fmla="*/ 0 h 2321646"/>
              <a:gd name="connsiteX6" fmla="*/ 0 w 5412818"/>
              <a:gd name="connsiteY6" fmla="*/ 1639028 h 23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18" h="2321646">
                <a:moveTo>
                  <a:pt x="401400" y="2321646"/>
                </a:moveTo>
                <a:lnTo>
                  <a:pt x="4775758" y="2321646"/>
                </a:lnTo>
                <a:lnTo>
                  <a:pt x="5409737" y="1223561"/>
                </a:lnTo>
                <a:lnTo>
                  <a:pt x="5412818" y="1223561"/>
                </a:lnTo>
                <a:lnTo>
                  <a:pt x="4693328" y="0"/>
                </a:lnTo>
                <a:lnTo>
                  <a:pt x="0" y="0"/>
                </a:lnTo>
                <a:lnTo>
                  <a:pt x="0" y="1639028"/>
                </a:lnTo>
                <a:close/>
              </a:path>
            </a:pathLst>
          </a:custGeom>
          <a:solidFill>
            <a:schemeClr val="bg1"/>
          </a:solidFill>
          <a:ln w="12700" cap="flat" cmpd="sng" algn="ctr">
            <a:gradFill flip="none" rotWithShape="1">
              <a:gsLst>
                <a:gs pos="0">
                  <a:schemeClr val="accent1"/>
                </a:gs>
                <a:gs pos="100000">
                  <a:schemeClr val="accent1">
                    <a:alpha val="0"/>
                  </a:schemeClr>
                </a:gs>
              </a:gsLst>
              <a:lin ang="108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文本占位符 3">
            <a:extLst>
              <a:ext uri="{FF2B5EF4-FFF2-40B4-BE49-F238E27FC236}">
                <a16:creationId xmlns:a16="http://schemas.microsoft.com/office/drawing/2014/main" id="{927C83B1-68CB-FC1E-8FB3-5A9591B41895}"/>
              </a:ext>
            </a:extLst>
          </p:cNvPr>
          <p:cNvSpPr>
            <a:spLocks noGrp="1"/>
          </p:cNvSpPr>
          <p:nvPr>
            <p:ph type="body" sz="quarter" idx="10"/>
          </p:nvPr>
        </p:nvSpPr>
        <p:spPr/>
        <p:txBody>
          <a:bodyPr>
            <a:noAutofit/>
          </a:bodyPr>
          <a:lstStyle/>
          <a:p>
            <a:r>
              <a:rPr lang="zh-CN" altLang="en-US" dirty="0"/>
              <a:t>主要职责</a:t>
            </a:r>
            <a:endParaRPr lang="en-US" dirty="0"/>
          </a:p>
        </p:txBody>
      </p:sp>
      <p:sp>
        <p:nvSpPr>
          <p:cNvPr id="44" name="PA-文本框 43">
            <a:extLst>
              <a:ext uri="{FF2B5EF4-FFF2-40B4-BE49-F238E27FC236}">
                <a16:creationId xmlns:a16="http://schemas.microsoft.com/office/drawing/2014/main" id="{91876BC8-38BC-1282-39B2-F26FE6E82591}"/>
              </a:ext>
            </a:extLst>
          </p:cNvPr>
          <p:cNvSpPr txBox="1"/>
          <p:nvPr>
            <p:custDataLst>
              <p:tags r:id="rId1"/>
            </p:custDataLst>
          </p:nvPr>
        </p:nvSpPr>
        <p:spPr>
          <a:xfrm>
            <a:off x="5608199" y="3273525"/>
            <a:ext cx="899405" cy="1245989"/>
          </a:xfrm>
          <a:custGeom>
            <a:avLst/>
            <a:gdLst/>
            <a:ahLst/>
            <a:cxnLst/>
            <a:rect l="l" t="t" r="r" b="b"/>
            <a:pathLst>
              <a:path w="899405" h="1245989">
                <a:moveTo>
                  <a:pt x="554533" y="241325"/>
                </a:moveTo>
                <a:lnTo>
                  <a:pt x="538274" y="284113"/>
                </a:lnTo>
                <a:lnTo>
                  <a:pt x="179710" y="826666"/>
                </a:lnTo>
                <a:lnTo>
                  <a:pt x="559668" y="826666"/>
                </a:lnTo>
                <a:lnTo>
                  <a:pt x="559668" y="242181"/>
                </a:lnTo>
                <a:close/>
                <a:moveTo>
                  <a:pt x="549399" y="0"/>
                </a:moveTo>
                <a:lnTo>
                  <a:pt x="727397" y="0"/>
                </a:lnTo>
                <a:lnTo>
                  <a:pt x="727397" y="826666"/>
                </a:lnTo>
                <a:lnTo>
                  <a:pt x="899405" y="826666"/>
                </a:lnTo>
                <a:lnTo>
                  <a:pt x="899405" y="959309"/>
                </a:lnTo>
                <a:lnTo>
                  <a:pt x="727397" y="959309"/>
                </a:lnTo>
                <a:lnTo>
                  <a:pt x="727397" y="1245989"/>
                </a:lnTo>
                <a:lnTo>
                  <a:pt x="559668" y="1245989"/>
                </a:lnTo>
                <a:lnTo>
                  <a:pt x="559668" y="959309"/>
                </a:lnTo>
                <a:lnTo>
                  <a:pt x="0" y="959309"/>
                </a:lnTo>
                <a:lnTo>
                  <a:pt x="0" y="864239"/>
                </a:lnTo>
                <a:close/>
              </a:path>
            </a:pathLst>
          </a:custGeom>
          <a:solidFill>
            <a:schemeClr val="bg1">
              <a:alpha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800" dirty="0">
              <a:solidFill>
                <a:schemeClr val="bg1">
                  <a:alpha val="15000"/>
                </a:schemeClr>
              </a:solidFill>
            </a:endParaRPr>
          </a:p>
        </p:txBody>
      </p:sp>
      <p:sp>
        <p:nvSpPr>
          <p:cNvPr id="3" name="文本框 2">
            <a:extLst>
              <a:ext uri="{FF2B5EF4-FFF2-40B4-BE49-F238E27FC236}">
                <a16:creationId xmlns:a16="http://schemas.microsoft.com/office/drawing/2014/main" id="{6A5CB285-9760-CD16-4DF1-B6FDF2B304EB}"/>
              </a:ext>
            </a:extLst>
          </p:cNvPr>
          <p:cNvSpPr txBox="1"/>
          <p:nvPr/>
        </p:nvSpPr>
        <p:spPr>
          <a:xfrm>
            <a:off x="5480448" y="3711853"/>
            <a:ext cx="1231106" cy="369332"/>
          </a:xfrm>
          <a:prstGeom prst="rect">
            <a:avLst/>
          </a:prstGeom>
          <a:noFill/>
          <a:effectLst/>
        </p:spPr>
        <p:txBody>
          <a:bodyPr wrap="none" lIns="0" tIns="0" rIns="0" bIns="0">
            <a:noAutofit/>
          </a:bodyPr>
          <a:lstStyle/>
          <a:p>
            <a:r>
              <a:rPr lang="zh-CN" altLang="en-US" sz="2400" dirty="0">
                <a:solidFill>
                  <a:schemeClr val="bg1"/>
                </a:solidFill>
                <a:effectLst>
                  <a:outerShdw dist="38100" dir="5400000" algn="t" rotWithShape="0">
                    <a:schemeClr val="accent1">
                      <a:lumMod val="50000"/>
                    </a:schemeClr>
                  </a:outerShdw>
                </a:effectLst>
                <a:latin typeface="+mj-ea"/>
                <a:ea typeface="+mj-ea"/>
              </a:rPr>
              <a:t>主要职责</a:t>
            </a:r>
            <a:endParaRPr lang="en-US" altLang="zh-CN" sz="2400" dirty="0">
              <a:solidFill>
                <a:schemeClr val="bg1"/>
              </a:solidFill>
              <a:effectLst>
                <a:outerShdw dist="38100" dir="5400000" algn="t" rotWithShape="0">
                  <a:schemeClr val="accent1">
                    <a:lumMod val="50000"/>
                  </a:schemeClr>
                </a:outerShdw>
              </a:effectLst>
              <a:latin typeface="+mj-ea"/>
              <a:ea typeface="+mj-ea"/>
            </a:endParaRPr>
          </a:p>
        </p:txBody>
      </p:sp>
      <p:sp>
        <p:nvSpPr>
          <p:cNvPr id="45" name="文本占位符 3">
            <a:extLst>
              <a:ext uri="{FF2B5EF4-FFF2-40B4-BE49-F238E27FC236}">
                <a16:creationId xmlns:a16="http://schemas.microsoft.com/office/drawing/2014/main" id="{5FC381E2-667D-0C3C-E5DD-D8A6BBE3DAD2}"/>
              </a:ext>
            </a:extLst>
          </p:cNvPr>
          <p:cNvSpPr txBox="1">
            <a:spLocks/>
          </p:cNvSpPr>
          <p:nvPr/>
        </p:nvSpPr>
        <p:spPr>
          <a:xfrm>
            <a:off x="695324" y="1762871"/>
            <a:ext cx="2462213"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参与公司重大决策</a:t>
            </a:r>
          </a:p>
        </p:txBody>
      </p:sp>
      <p:sp>
        <p:nvSpPr>
          <p:cNvPr id="50" name="文本占位符 3">
            <a:extLst>
              <a:ext uri="{FF2B5EF4-FFF2-40B4-BE49-F238E27FC236}">
                <a16:creationId xmlns:a16="http://schemas.microsoft.com/office/drawing/2014/main" id="{37FB0CA2-778F-424E-F5C8-07929BD9882F}"/>
              </a:ext>
            </a:extLst>
          </p:cNvPr>
          <p:cNvSpPr txBox="1">
            <a:spLocks/>
          </p:cNvSpPr>
          <p:nvPr/>
        </p:nvSpPr>
        <p:spPr>
          <a:xfrm>
            <a:off x="695324" y="2353097"/>
            <a:ext cx="3709989"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grpSp>
        <p:nvGrpSpPr>
          <p:cNvPr id="66" name="组合 65">
            <a:extLst>
              <a:ext uri="{FF2B5EF4-FFF2-40B4-BE49-F238E27FC236}">
                <a16:creationId xmlns:a16="http://schemas.microsoft.com/office/drawing/2014/main" id="{CD522499-7556-6460-D984-3999A2157632}"/>
              </a:ext>
            </a:extLst>
          </p:cNvPr>
          <p:cNvGrpSpPr/>
          <p:nvPr/>
        </p:nvGrpSpPr>
        <p:grpSpPr>
          <a:xfrm>
            <a:off x="695324" y="2222383"/>
            <a:ext cx="3709989" cy="0"/>
            <a:chOff x="695324" y="2112973"/>
            <a:chExt cx="3709989" cy="0"/>
          </a:xfrm>
        </p:grpSpPr>
        <p:cxnSp>
          <p:nvCxnSpPr>
            <p:cNvPr id="52" name="直接连接符 51">
              <a:extLst>
                <a:ext uri="{FF2B5EF4-FFF2-40B4-BE49-F238E27FC236}">
                  <a16:creationId xmlns:a16="http://schemas.microsoft.com/office/drawing/2014/main" id="{80FE07D0-6058-5574-449B-460F68AB00F5}"/>
                </a:ext>
              </a:extLst>
            </p:cNvPr>
            <p:cNvCxnSpPr>
              <a:cxnSpLocks/>
            </p:cNvCxnSpPr>
            <p:nvPr/>
          </p:nvCxnSpPr>
          <p:spPr>
            <a:xfrm>
              <a:off x="695324" y="2112973"/>
              <a:ext cx="370998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A8EC35D7-3319-C18E-7C3D-754A17F4E685}"/>
                </a:ext>
              </a:extLst>
            </p:cNvPr>
            <p:cNvCxnSpPr>
              <a:cxnSpLocks/>
            </p:cNvCxnSpPr>
            <p:nvPr/>
          </p:nvCxnSpPr>
          <p:spPr>
            <a:xfrm>
              <a:off x="695324" y="211297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57" name="文本占位符 3">
            <a:extLst>
              <a:ext uri="{FF2B5EF4-FFF2-40B4-BE49-F238E27FC236}">
                <a16:creationId xmlns:a16="http://schemas.microsoft.com/office/drawing/2014/main" id="{4B6E1DFF-A1DA-41B3-ED14-1CAD97CCFD76}"/>
              </a:ext>
            </a:extLst>
          </p:cNvPr>
          <p:cNvSpPr txBox="1">
            <a:spLocks/>
          </p:cNvSpPr>
          <p:nvPr/>
        </p:nvSpPr>
        <p:spPr>
          <a:xfrm>
            <a:off x="4059063" y="1762871"/>
            <a:ext cx="346250"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r"/>
            <a:r>
              <a:rPr lang="en-US" altLang="zh-CN" sz="2400" dirty="0">
                <a:solidFill>
                  <a:schemeClr val="bg1">
                    <a:lumMod val="75000"/>
                  </a:schemeClr>
                </a:solidFill>
                <a:latin typeface="+mn-lt"/>
              </a:rPr>
              <a:t>01</a:t>
            </a:r>
            <a:endParaRPr lang="zh-CN" altLang="en-US" sz="2400" dirty="0">
              <a:solidFill>
                <a:schemeClr val="bg1">
                  <a:lumMod val="75000"/>
                </a:schemeClr>
              </a:solidFill>
              <a:latin typeface="+mn-lt"/>
            </a:endParaRPr>
          </a:p>
        </p:txBody>
      </p:sp>
      <p:sp>
        <p:nvSpPr>
          <p:cNvPr id="69" name="文本占位符 3">
            <a:extLst>
              <a:ext uri="{FF2B5EF4-FFF2-40B4-BE49-F238E27FC236}">
                <a16:creationId xmlns:a16="http://schemas.microsoft.com/office/drawing/2014/main" id="{1ACA0F16-24FE-60B0-4B46-FDB2D846F211}"/>
              </a:ext>
            </a:extLst>
          </p:cNvPr>
          <p:cNvSpPr txBox="1">
            <a:spLocks/>
          </p:cNvSpPr>
          <p:nvPr/>
        </p:nvSpPr>
        <p:spPr>
          <a:xfrm>
            <a:off x="695324" y="4265637"/>
            <a:ext cx="2462213"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sz="2400" dirty="0">
                <a:gradFill>
                  <a:gsLst>
                    <a:gs pos="0">
                      <a:schemeClr val="accent1"/>
                    </a:gs>
                    <a:gs pos="100000">
                      <a:schemeClr val="accent1">
                        <a:lumMod val="75000"/>
                      </a:schemeClr>
                    </a:gs>
                  </a:gsLst>
                  <a:lin ang="5400000" scaled="1"/>
                </a:gradFill>
              </a:rPr>
              <a:t>公司管理财务工作</a:t>
            </a:r>
          </a:p>
        </p:txBody>
      </p:sp>
      <p:sp>
        <p:nvSpPr>
          <p:cNvPr id="70" name="文本占位符 3">
            <a:extLst>
              <a:ext uri="{FF2B5EF4-FFF2-40B4-BE49-F238E27FC236}">
                <a16:creationId xmlns:a16="http://schemas.microsoft.com/office/drawing/2014/main" id="{F1C63613-47FE-799C-813E-D563FD47F46A}"/>
              </a:ext>
            </a:extLst>
          </p:cNvPr>
          <p:cNvSpPr txBox="1">
            <a:spLocks/>
          </p:cNvSpPr>
          <p:nvPr/>
        </p:nvSpPr>
        <p:spPr>
          <a:xfrm>
            <a:off x="695324" y="4855863"/>
            <a:ext cx="3709989"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grpSp>
        <p:nvGrpSpPr>
          <p:cNvPr id="71" name="组合 70">
            <a:extLst>
              <a:ext uri="{FF2B5EF4-FFF2-40B4-BE49-F238E27FC236}">
                <a16:creationId xmlns:a16="http://schemas.microsoft.com/office/drawing/2014/main" id="{C9C55C72-91B1-5686-A8D0-C51BC78F2B6B}"/>
              </a:ext>
            </a:extLst>
          </p:cNvPr>
          <p:cNvGrpSpPr/>
          <p:nvPr/>
        </p:nvGrpSpPr>
        <p:grpSpPr>
          <a:xfrm>
            <a:off x="695324" y="4725149"/>
            <a:ext cx="3709989" cy="0"/>
            <a:chOff x="695324" y="2112973"/>
            <a:chExt cx="3709989" cy="0"/>
          </a:xfrm>
        </p:grpSpPr>
        <p:cxnSp>
          <p:nvCxnSpPr>
            <p:cNvPr id="73" name="直接连接符 72">
              <a:extLst>
                <a:ext uri="{FF2B5EF4-FFF2-40B4-BE49-F238E27FC236}">
                  <a16:creationId xmlns:a16="http://schemas.microsoft.com/office/drawing/2014/main" id="{25555FE6-66B0-C2F1-03A6-1724B5EE506D}"/>
                </a:ext>
              </a:extLst>
            </p:cNvPr>
            <p:cNvCxnSpPr>
              <a:cxnSpLocks/>
            </p:cNvCxnSpPr>
            <p:nvPr/>
          </p:nvCxnSpPr>
          <p:spPr>
            <a:xfrm>
              <a:off x="695324" y="2112973"/>
              <a:ext cx="370998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F888A710-E97D-62DF-4BFC-F23229512D99}"/>
                </a:ext>
              </a:extLst>
            </p:cNvPr>
            <p:cNvCxnSpPr>
              <a:cxnSpLocks/>
            </p:cNvCxnSpPr>
            <p:nvPr/>
          </p:nvCxnSpPr>
          <p:spPr>
            <a:xfrm>
              <a:off x="695324" y="211297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72" name="文本占位符 3">
            <a:extLst>
              <a:ext uri="{FF2B5EF4-FFF2-40B4-BE49-F238E27FC236}">
                <a16:creationId xmlns:a16="http://schemas.microsoft.com/office/drawing/2014/main" id="{552E836F-3A78-DC45-1704-527CFD52DC0E}"/>
              </a:ext>
            </a:extLst>
          </p:cNvPr>
          <p:cNvSpPr txBox="1">
            <a:spLocks/>
          </p:cNvSpPr>
          <p:nvPr/>
        </p:nvSpPr>
        <p:spPr>
          <a:xfrm>
            <a:off x="4059063" y="4265637"/>
            <a:ext cx="346250"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r"/>
            <a:r>
              <a:rPr lang="en-US" altLang="zh-CN" sz="2400" dirty="0">
                <a:solidFill>
                  <a:schemeClr val="bg1">
                    <a:lumMod val="75000"/>
                  </a:schemeClr>
                </a:solidFill>
                <a:latin typeface="+mn-lt"/>
              </a:rPr>
              <a:t>02</a:t>
            </a:r>
            <a:endParaRPr lang="zh-CN" altLang="en-US" sz="2400" dirty="0">
              <a:solidFill>
                <a:schemeClr val="bg1">
                  <a:lumMod val="75000"/>
                </a:schemeClr>
              </a:solidFill>
              <a:latin typeface="+mn-lt"/>
            </a:endParaRPr>
          </a:p>
        </p:txBody>
      </p:sp>
      <p:sp>
        <p:nvSpPr>
          <p:cNvPr id="76" name="文本占位符 3">
            <a:extLst>
              <a:ext uri="{FF2B5EF4-FFF2-40B4-BE49-F238E27FC236}">
                <a16:creationId xmlns:a16="http://schemas.microsoft.com/office/drawing/2014/main" id="{34086FEF-A873-2D2F-92D9-688C7F8844A6}"/>
              </a:ext>
            </a:extLst>
          </p:cNvPr>
          <p:cNvSpPr txBox="1">
            <a:spLocks/>
          </p:cNvSpPr>
          <p:nvPr/>
        </p:nvSpPr>
        <p:spPr>
          <a:xfrm flipH="1">
            <a:off x="8723511" y="1762871"/>
            <a:ext cx="276998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r"/>
            <a:r>
              <a:rPr lang="zh-CN" altLang="en-US" sz="2400" dirty="0">
                <a:gradFill>
                  <a:gsLst>
                    <a:gs pos="0">
                      <a:schemeClr val="accent1"/>
                    </a:gs>
                    <a:gs pos="100000">
                      <a:schemeClr val="accent1">
                        <a:lumMod val="75000"/>
                      </a:schemeClr>
                    </a:gs>
                  </a:gsLst>
                  <a:lin ang="5400000" scaled="1"/>
                </a:gradFill>
              </a:rPr>
              <a:t>公司资本融资与运作</a:t>
            </a:r>
          </a:p>
        </p:txBody>
      </p:sp>
      <p:sp>
        <p:nvSpPr>
          <p:cNvPr id="77" name="文本占位符 3">
            <a:extLst>
              <a:ext uri="{FF2B5EF4-FFF2-40B4-BE49-F238E27FC236}">
                <a16:creationId xmlns:a16="http://schemas.microsoft.com/office/drawing/2014/main" id="{B5BF1756-82AF-03A9-9FF4-24FA275B147E}"/>
              </a:ext>
            </a:extLst>
          </p:cNvPr>
          <p:cNvSpPr txBox="1">
            <a:spLocks/>
          </p:cNvSpPr>
          <p:nvPr/>
        </p:nvSpPr>
        <p:spPr>
          <a:xfrm flipH="1">
            <a:off x="7783511" y="2353097"/>
            <a:ext cx="3709989"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grpSp>
        <p:nvGrpSpPr>
          <p:cNvPr id="78" name="组合 77">
            <a:extLst>
              <a:ext uri="{FF2B5EF4-FFF2-40B4-BE49-F238E27FC236}">
                <a16:creationId xmlns:a16="http://schemas.microsoft.com/office/drawing/2014/main" id="{B3E1CB06-1BB3-C3C8-70ED-38763A2FC250}"/>
              </a:ext>
            </a:extLst>
          </p:cNvPr>
          <p:cNvGrpSpPr/>
          <p:nvPr/>
        </p:nvGrpSpPr>
        <p:grpSpPr>
          <a:xfrm flipH="1">
            <a:off x="7783511" y="2222383"/>
            <a:ext cx="3709989" cy="0"/>
            <a:chOff x="695324" y="2112973"/>
            <a:chExt cx="3709989" cy="0"/>
          </a:xfrm>
        </p:grpSpPr>
        <p:cxnSp>
          <p:nvCxnSpPr>
            <p:cNvPr id="80" name="直接连接符 79">
              <a:extLst>
                <a:ext uri="{FF2B5EF4-FFF2-40B4-BE49-F238E27FC236}">
                  <a16:creationId xmlns:a16="http://schemas.microsoft.com/office/drawing/2014/main" id="{57AC5B60-5415-9794-2EDF-6CA52A1A6F73}"/>
                </a:ext>
              </a:extLst>
            </p:cNvPr>
            <p:cNvCxnSpPr>
              <a:cxnSpLocks/>
            </p:cNvCxnSpPr>
            <p:nvPr/>
          </p:nvCxnSpPr>
          <p:spPr>
            <a:xfrm>
              <a:off x="695324" y="2112973"/>
              <a:ext cx="370998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0E9F9658-E9A8-4FAA-40EF-8CAA99B57E48}"/>
                </a:ext>
              </a:extLst>
            </p:cNvPr>
            <p:cNvCxnSpPr>
              <a:cxnSpLocks/>
            </p:cNvCxnSpPr>
            <p:nvPr/>
          </p:nvCxnSpPr>
          <p:spPr>
            <a:xfrm>
              <a:off x="695324" y="211297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79" name="文本占位符 3">
            <a:extLst>
              <a:ext uri="{FF2B5EF4-FFF2-40B4-BE49-F238E27FC236}">
                <a16:creationId xmlns:a16="http://schemas.microsoft.com/office/drawing/2014/main" id="{5A3AD58F-C742-900B-F4CB-B0586B0B4EED}"/>
              </a:ext>
            </a:extLst>
          </p:cNvPr>
          <p:cNvSpPr txBox="1">
            <a:spLocks/>
          </p:cNvSpPr>
          <p:nvPr/>
        </p:nvSpPr>
        <p:spPr>
          <a:xfrm flipH="1">
            <a:off x="7783511" y="1762871"/>
            <a:ext cx="34624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altLang="zh-CN" sz="2400" dirty="0">
                <a:solidFill>
                  <a:schemeClr val="bg1">
                    <a:lumMod val="75000"/>
                  </a:schemeClr>
                </a:solidFill>
                <a:latin typeface="+mn-lt"/>
              </a:rPr>
              <a:t>03</a:t>
            </a:r>
            <a:endParaRPr lang="zh-CN" altLang="en-US" sz="2400" dirty="0">
              <a:solidFill>
                <a:schemeClr val="bg1">
                  <a:lumMod val="75000"/>
                </a:schemeClr>
              </a:solidFill>
              <a:latin typeface="+mn-lt"/>
            </a:endParaRPr>
          </a:p>
        </p:txBody>
      </p:sp>
      <p:sp>
        <p:nvSpPr>
          <p:cNvPr id="83" name="文本占位符 3">
            <a:extLst>
              <a:ext uri="{FF2B5EF4-FFF2-40B4-BE49-F238E27FC236}">
                <a16:creationId xmlns:a16="http://schemas.microsoft.com/office/drawing/2014/main" id="{81634A04-4508-8E6D-1928-D1EC80B2290F}"/>
              </a:ext>
            </a:extLst>
          </p:cNvPr>
          <p:cNvSpPr txBox="1">
            <a:spLocks/>
          </p:cNvSpPr>
          <p:nvPr/>
        </p:nvSpPr>
        <p:spPr>
          <a:xfrm flipH="1">
            <a:off x="8723511" y="4265637"/>
            <a:ext cx="276998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r"/>
            <a:r>
              <a:rPr lang="zh-CN" altLang="en-US" sz="2400" dirty="0">
                <a:gradFill>
                  <a:gsLst>
                    <a:gs pos="0">
                      <a:schemeClr val="accent1"/>
                    </a:gs>
                    <a:gs pos="100000">
                      <a:schemeClr val="accent1">
                        <a:lumMod val="75000"/>
                      </a:schemeClr>
                    </a:gs>
                  </a:gsLst>
                  <a:lin ang="5400000" scaled="1"/>
                </a:gradFill>
              </a:rPr>
              <a:t>成本控制与资金周转</a:t>
            </a:r>
          </a:p>
        </p:txBody>
      </p:sp>
      <p:sp>
        <p:nvSpPr>
          <p:cNvPr id="84" name="文本占位符 3">
            <a:extLst>
              <a:ext uri="{FF2B5EF4-FFF2-40B4-BE49-F238E27FC236}">
                <a16:creationId xmlns:a16="http://schemas.microsoft.com/office/drawing/2014/main" id="{3B49BEA5-EC1A-63FE-AC1D-52864B9E7728}"/>
              </a:ext>
            </a:extLst>
          </p:cNvPr>
          <p:cNvSpPr txBox="1">
            <a:spLocks/>
          </p:cNvSpPr>
          <p:nvPr/>
        </p:nvSpPr>
        <p:spPr>
          <a:xfrm flipH="1">
            <a:off x="7783511" y="4855863"/>
            <a:ext cx="3709989" cy="1252651"/>
          </a:xfrm>
          <a:prstGeom prst="rect">
            <a:avLst/>
          </a:prstGeom>
          <a:noFill/>
        </p:spPr>
        <p:txBody>
          <a:bodyPr wrap="squar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just" hangingPunct="0">
              <a:lnSpc>
                <a:spcPct val="130000"/>
              </a:lnSpc>
            </a:pPr>
            <a:r>
              <a:rPr lang="zh-CN" altLang="en-US" sz="1600" dirty="0">
                <a:solidFill>
                  <a:schemeClr val="tx1">
                    <a:lumMod val="65000"/>
                    <a:lumOff val="35000"/>
                  </a:schemeClr>
                </a:solidFill>
                <a:latin typeface="+mn-ea"/>
                <a:ea typeface="+mn-ea"/>
              </a:rPr>
              <a:t>工作中要做到有责任担当，认真、负责地处理工作中的事务；错误是最好的学习机会，是进步的起点，当责任来临应勇敢担当；始终保持强烈的使命感等。</a:t>
            </a:r>
          </a:p>
        </p:txBody>
      </p:sp>
      <p:grpSp>
        <p:nvGrpSpPr>
          <p:cNvPr id="85" name="组合 84">
            <a:extLst>
              <a:ext uri="{FF2B5EF4-FFF2-40B4-BE49-F238E27FC236}">
                <a16:creationId xmlns:a16="http://schemas.microsoft.com/office/drawing/2014/main" id="{1E06E79E-1875-7BC4-5C67-C44D9C43C1D2}"/>
              </a:ext>
            </a:extLst>
          </p:cNvPr>
          <p:cNvGrpSpPr/>
          <p:nvPr/>
        </p:nvGrpSpPr>
        <p:grpSpPr>
          <a:xfrm flipH="1">
            <a:off x="7783511" y="4725149"/>
            <a:ext cx="3709989" cy="0"/>
            <a:chOff x="695324" y="2112973"/>
            <a:chExt cx="3709989" cy="0"/>
          </a:xfrm>
        </p:grpSpPr>
        <p:cxnSp>
          <p:nvCxnSpPr>
            <p:cNvPr id="87" name="直接连接符 86">
              <a:extLst>
                <a:ext uri="{FF2B5EF4-FFF2-40B4-BE49-F238E27FC236}">
                  <a16:creationId xmlns:a16="http://schemas.microsoft.com/office/drawing/2014/main" id="{C584A9BF-3DA2-4DB1-14F6-5F49C2B25268}"/>
                </a:ext>
              </a:extLst>
            </p:cNvPr>
            <p:cNvCxnSpPr>
              <a:cxnSpLocks/>
            </p:cNvCxnSpPr>
            <p:nvPr/>
          </p:nvCxnSpPr>
          <p:spPr>
            <a:xfrm>
              <a:off x="695324" y="2112973"/>
              <a:ext cx="370998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82D12CB7-6AFC-BF85-4F0A-099642DCF896}"/>
                </a:ext>
              </a:extLst>
            </p:cNvPr>
            <p:cNvCxnSpPr>
              <a:cxnSpLocks/>
            </p:cNvCxnSpPr>
            <p:nvPr/>
          </p:nvCxnSpPr>
          <p:spPr>
            <a:xfrm>
              <a:off x="695324" y="2112973"/>
              <a:ext cx="47625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86" name="文本占位符 3">
            <a:extLst>
              <a:ext uri="{FF2B5EF4-FFF2-40B4-BE49-F238E27FC236}">
                <a16:creationId xmlns:a16="http://schemas.microsoft.com/office/drawing/2014/main" id="{1F0A7E8D-37F1-FA7B-5D2A-8B76E48935B2}"/>
              </a:ext>
            </a:extLst>
          </p:cNvPr>
          <p:cNvSpPr txBox="1">
            <a:spLocks/>
          </p:cNvSpPr>
          <p:nvPr/>
        </p:nvSpPr>
        <p:spPr>
          <a:xfrm flipH="1">
            <a:off x="7783511" y="4265637"/>
            <a:ext cx="346249" cy="369332"/>
          </a:xfrm>
          <a:prstGeom prst="rect">
            <a:avLst/>
          </a:prstGeom>
          <a:noFill/>
        </p:spPr>
        <p:txBody>
          <a:bodyPr wrap="none" lIns="0" tIns="0" rIns="0" bIns="0" rtlCol="0" anchor="t">
            <a:no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altLang="zh-CN" sz="2400" dirty="0">
                <a:solidFill>
                  <a:schemeClr val="bg1">
                    <a:lumMod val="75000"/>
                  </a:schemeClr>
                </a:solidFill>
                <a:latin typeface="+mn-lt"/>
              </a:rPr>
              <a:t>04</a:t>
            </a:r>
            <a:endParaRPr lang="zh-CN" altLang="en-US" sz="2400" dirty="0">
              <a:solidFill>
                <a:schemeClr val="bg1">
                  <a:lumMod val="75000"/>
                </a:schemeClr>
              </a:solidFill>
              <a:latin typeface="+mn-lt"/>
            </a:endParaRPr>
          </a:p>
        </p:txBody>
      </p:sp>
    </p:spTree>
    <p:extLst>
      <p:ext uri="{BB962C8B-B14F-4D97-AF65-F5344CB8AC3E}">
        <p14:creationId xmlns:p14="http://schemas.microsoft.com/office/powerpoint/2010/main" val="2187439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DF0536E-DA29-F201-587E-67E3394B3BB5}"/>
              </a:ext>
            </a:extLst>
          </p:cNvPr>
          <p:cNvSpPr>
            <a:spLocks noGrp="1"/>
          </p:cNvSpPr>
          <p:nvPr>
            <p:ph type="body" sz="quarter" idx="10"/>
          </p:nvPr>
        </p:nvSpPr>
        <p:spPr/>
        <p:txBody>
          <a:bodyPr>
            <a:noAutofit/>
          </a:bodyPr>
          <a:lstStyle/>
          <a:p>
            <a:r>
              <a:rPr lang="zh-CN" altLang="en-US" dirty="0"/>
              <a:t>工作流程</a:t>
            </a:r>
          </a:p>
        </p:txBody>
      </p:sp>
      <p:sp>
        <p:nvSpPr>
          <p:cNvPr id="4" name="图形 7">
            <a:extLst>
              <a:ext uri="{FF2B5EF4-FFF2-40B4-BE49-F238E27FC236}">
                <a16:creationId xmlns:a16="http://schemas.microsoft.com/office/drawing/2014/main" id="{DE4F65E9-69D9-FCB5-A0DB-6075336A1E59}"/>
              </a:ext>
            </a:extLst>
          </p:cNvPr>
          <p:cNvSpPr/>
          <p:nvPr/>
        </p:nvSpPr>
        <p:spPr>
          <a:xfrm>
            <a:off x="695325" y="2115815"/>
            <a:ext cx="2471738" cy="3536326"/>
          </a:xfrm>
          <a:custGeom>
            <a:avLst/>
            <a:gdLst>
              <a:gd name="connsiteX0" fmla="*/ 3005927 w 3015875"/>
              <a:gd name="connsiteY0" fmla="*/ 2138149 h 4314825"/>
              <a:gd name="connsiteX1" fmla="*/ 2875435 w 3015875"/>
              <a:gd name="connsiteY1" fmla="*/ 2045375 h 4314825"/>
              <a:gd name="connsiteX2" fmla="*/ 2800187 w 3015875"/>
              <a:gd name="connsiteY2" fmla="*/ 1899452 h 4314825"/>
              <a:gd name="connsiteX3" fmla="*/ 2800187 w 3015875"/>
              <a:gd name="connsiteY3" fmla="*/ 128469 h 4314825"/>
              <a:gd name="connsiteX4" fmla="*/ 2671600 w 3015875"/>
              <a:gd name="connsiteY4" fmla="*/ -119 h 4314825"/>
              <a:gd name="connsiteX5" fmla="*/ 128425 w 3015875"/>
              <a:gd name="connsiteY5" fmla="*/ -119 h 4314825"/>
              <a:gd name="connsiteX6" fmla="*/ -163 w 3015875"/>
              <a:gd name="connsiteY6" fmla="*/ 128469 h 4314825"/>
              <a:gd name="connsiteX7" fmla="*/ -163 w 3015875"/>
              <a:gd name="connsiteY7" fmla="*/ 4186119 h 4314825"/>
              <a:gd name="connsiteX8" fmla="*/ 128425 w 3015875"/>
              <a:gd name="connsiteY8" fmla="*/ 4314706 h 4314825"/>
              <a:gd name="connsiteX9" fmla="*/ 2671600 w 3015875"/>
              <a:gd name="connsiteY9" fmla="*/ 4314706 h 4314825"/>
              <a:gd name="connsiteX10" fmla="*/ 2800187 w 3015875"/>
              <a:gd name="connsiteY10" fmla="*/ 4186119 h 4314825"/>
              <a:gd name="connsiteX11" fmla="*/ 2800187 w 3015875"/>
              <a:gd name="connsiteY11" fmla="*/ 2421613 h 4314825"/>
              <a:gd name="connsiteX12" fmla="*/ 2880864 w 3015875"/>
              <a:gd name="connsiteY12" fmla="*/ 2265307 h 4314825"/>
              <a:gd name="connsiteX13" fmla="*/ 3005927 w 3015875"/>
              <a:gd name="connsiteY13" fmla="*/ 2176344 h 4314825"/>
              <a:gd name="connsiteX14" fmla="*/ 3011280 w 3015875"/>
              <a:gd name="connsiteY14" fmla="*/ 2143502 h 4314825"/>
              <a:gd name="connsiteX15" fmla="*/ 3005927 w 3015875"/>
              <a:gd name="connsiteY15" fmla="*/ 2138149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5875" h="4314825">
                <a:moveTo>
                  <a:pt x="3005927" y="2138149"/>
                </a:moveTo>
                <a:lnTo>
                  <a:pt x="2875435" y="2045375"/>
                </a:lnTo>
                <a:cubicBezTo>
                  <a:pt x="2828219" y="2011780"/>
                  <a:pt x="2800178" y="1957402"/>
                  <a:pt x="2800187" y="1899452"/>
                </a:cubicBezTo>
                <a:lnTo>
                  <a:pt x="2800187" y="128469"/>
                </a:lnTo>
                <a:cubicBezTo>
                  <a:pt x="2800025" y="57517"/>
                  <a:pt x="2742551" y="34"/>
                  <a:pt x="2671600" y="-119"/>
                </a:cubicBezTo>
                <a:lnTo>
                  <a:pt x="128425" y="-119"/>
                </a:lnTo>
                <a:cubicBezTo>
                  <a:pt x="57473" y="34"/>
                  <a:pt x="-11" y="57517"/>
                  <a:pt x="-163" y="128469"/>
                </a:cubicBezTo>
                <a:lnTo>
                  <a:pt x="-163" y="4186119"/>
                </a:lnTo>
                <a:cubicBezTo>
                  <a:pt x="47" y="4257052"/>
                  <a:pt x="57492" y="4314497"/>
                  <a:pt x="128425" y="4314706"/>
                </a:cubicBezTo>
                <a:lnTo>
                  <a:pt x="2671600" y="4314706"/>
                </a:lnTo>
                <a:cubicBezTo>
                  <a:pt x="2742532" y="4314497"/>
                  <a:pt x="2799978" y="4257052"/>
                  <a:pt x="2800187" y="4186119"/>
                </a:cubicBezTo>
                <a:lnTo>
                  <a:pt x="2800187" y="2421613"/>
                </a:lnTo>
                <a:cubicBezTo>
                  <a:pt x="2800187" y="2359519"/>
                  <a:pt x="2830248" y="2301274"/>
                  <a:pt x="2880864" y="2265307"/>
                </a:cubicBezTo>
                <a:lnTo>
                  <a:pt x="3005927" y="2176344"/>
                </a:lnTo>
                <a:cubicBezTo>
                  <a:pt x="3016471" y="2168752"/>
                  <a:pt x="3018872" y="2154055"/>
                  <a:pt x="3011280" y="2143502"/>
                </a:cubicBezTo>
                <a:cubicBezTo>
                  <a:pt x="3009804" y="2141444"/>
                  <a:pt x="3007994" y="2139634"/>
                  <a:pt x="3005927" y="2138149"/>
                </a:cubicBezTo>
                <a:close/>
              </a:path>
            </a:pathLst>
          </a:custGeom>
          <a:solidFill>
            <a:schemeClr val="bg1"/>
          </a:solidFill>
          <a:ln w="9525" cap="flat">
            <a:solidFill>
              <a:schemeClr val="accent1"/>
            </a:solidFill>
            <a:prstDash val="solid"/>
            <a:miter/>
          </a:ln>
          <a:effectLst/>
        </p:spPr>
        <p:txBody>
          <a:bodyPr rtlCol="0" anchor="ctr">
            <a:noAutofit/>
          </a:bodyPr>
          <a:lstStyle/>
          <a:p>
            <a:endParaRPr lang="en-US"/>
          </a:p>
        </p:txBody>
      </p:sp>
      <p:sp>
        <p:nvSpPr>
          <p:cNvPr id="5" name="图形 7">
            <a:extLst>
              <a:ext uri="{FF2B5EF4-FFF2-40B4-BE49-F238E27FC236}">
                <a16:creationId xmlns:a16="http://schemas.microsoft.com/office/drawing/2014/main" id="{09B8CFC5-A19D-82AC-70C2-2C10896C8AE0}"/>
              </a:ext>
            </a:extLst>
          </p:cNvPr>
          <p:cNvSpPr/>
          <p:nvPr/>
        </p:nvSpPr>
        <p:spPr>
          <a:xfrm>
            <a:off x="3530741" y="2112145"/>
            <a:ext cx="2474303" cy="3539996"/>
          </a:xfrm>
          <a:custGeom>
            <a:avLst/>
            <a:gdLst>
              <a:gd name="connsiteX0" fmla="*/ 3005927 w 3015875"/>
              <a:gd name="connsiteY0" fmla="*/ 2138149 h 4314825"/>
              <a:gd name="connsiteX1" fmla="*/ 2875435 w 3015875"/>
              <a:gd name="connsiteY1" fmla="*/ 2045375 h 4314825"/>
              <a:gd name="connsiteX2" fmla="*/ 2800187 w 3015875"/>
              <a:gd name="connsiteY2" fmla="*/ 1899452 h 4314825"/>
              <a:gd name="connsiteX3" fmla="*/ 2800187 w 3015875"/>
              <a:gd name="connsiteY3" fmla="*/ 128469 h 4314825"/>
              <a:gd name="connsiteX4" fmla="*/ 2671600 w 3015875"/>
              <a:gd name="connsiteY4" fmla="*/ -119 h 4314825"/>
              <a:gd name="connsiteX5" fmla="*/ 128425 w 3015875"/>
              <a:gd name="connsiteY5" fmla="*/ -119 h 4314825"/>
              <a:gd name="connsiteX6" fmla="*/ -163 w 3015875"/>
              <a:gd name="connsiteY6" fmla="*/ 128469 h 4314825"/>
              <a:gd name="connsiteX7" fmla="*/ -163 w 3015875"/>
              <a:gd name="connsiteY7" fmla="*/ 4186119 h 4314825"/>
              <a:gd name="connsiteX8" fmla="*/ 128425 w 3015875"/>
              <a:gd name="connsiteY8" fmla="*/ 4314706 h 4314825"/>
              <a:gd name="connsiteX9" fmla="*/ 2671600 w 3015875"/>
              <a:gd name="connsiteY9" fmla="*/ 4314706 h 4314825"/>
              <a:gd name="connsiteX10" fmla="*/ 2800187 w 3015875"/>
              <a:gd name="connsiteY10" fmla="*/ 4186119 h 4314825"/>
              <a:gd name="connsiteX11" fmla="*/ 2800187 w 3015875"/>
              <a:gd name="connsiteY11" fmla="*/ 2421613 h 4314825"/>
              <a:gd name="connsiteX12" fmla="*/ 2880864 w 3015875"/>
              <a:gd name="connsiteY12" fmla="*/ 2265307 h 4314825"/>
              <a:gd name="connsiteX13" fmla="*/ 3005927 w 3015875"/>
              <a:gd name="connsiteY13" fmla="*/ 2176344 h 4314825"/>
              <a:gd name="connsiteX14" fmla="*/ 3011280 w 3015875"/>
              <a:gd name="connsiteY14" fmla="*/ 2143502 h 4314825"/>
              <a:gd name="connsiteX15" fmla="*/ 3005927 w 3015875"/>
              <a:gd name="connsiteY15" fmla="*/ 2138149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5875" h="4314825">
                <a:moveTo>
                  <a:pt x="3005927" y="2138149"/>
                </a:moveTo>
                <a:lnTo>
                  <a:pt x="2875435" y="2045375"/>
                </a:lnTo>
                <a:cubicBezTo>
                  <a:pt x="2828219" y="2011780"/>
                  <a:pt x="2800178" y="1957402"/>
                  <a:pt x="2800187" y="1899452"/>
                </a:cubicBezTo>
                <a:lnTo>
                  <a:pt x="2800187" y="128469"/>
                </a:lnTo>
                <a:cubicBezTo>
                  <a:pt x="2800025" y="57517"/>
                  <a:pt x="2742551" y="34"/>
                  <a:pt x="2671600" y="-119"/>
                </a:cubicBezTo>
                <a:lnTo>
                  <a:pt x="128425" y="-119"/>
                </a:lnTo>
                <a:cubicBezTo>
                  <a:pt x="57473" y="34"/>
                  <a:pt x="-11" y="57517"/>
                  <a:pt x="-163" y="128469"/>
                </a:cubicBezTo>
                <a:lnTo>
                  <a:pt x="-163" y="4186119"/>
                </a:lnTo>
                <a:cubicBezTo>
                  <a:pt x="47" y="4257052"/>
                  <a:pt x="57492" y="4314497"/>
                  <a:pt x="128425" y="4314706"/>
                </a:cubicBezTo>
                <a:lnTo>
                  <a:pt x="2671600" y="4314706"/>
                </a:lnTo>
                <a:cubicBezTo>
                  <a:pt x="2742532" y="4314497"/>
                  <a:pt x="2799978" y="4257052"/>
                  <a:pt x="2800187" y="4186119"/>
                </a:cubicBezTo>
                <a:lnTo>
                  <a:pt x="2800187" y="2421613"/>
                </a:lnTo>
                <a:cubicBezTo>
                  <a:pt x="2800187" y="2359519"/>
                  <a:pt x="2830248" y="2301274"/>
                  <a:pt x="2880864" y="2265307"/>
                </a:cubicBezTo>
                <a:lnTo>
                  <a:pt x="3005927" y="2176344"/>
                </a:lnTo>
                <a:cubicBezTo>
                  <a:pt x="3016471" y="2168752"/>
                  <a:pt x="3018872" y="2154055"/>
                  <a:pt x="3011280" y="2143502"/>
                </a:cubicBezTo>
                <a:cubicBezTo>
                  <a:pt x="3009804" y="2141444"/>
                  <a:pt x="3007994" y="2139634"/>
                  <a:pt x="3005927" y="2138149"/>
                </a:cubicBezTo>
                <a:close/>
              </a:path>
            </a:pathLst>
          </a:custGeom>
          <a:solidFill>
            <a:schemeClr val="bg1"/>
          </a:solidFill>
          <a:ln w="9525" cap="flat">
            <a:solidFill>
              <a:schemeClr val="accent1"/>
            </a:solidFill>
            <a:prstDash val="solid"/>
            <a:miter/>
          </a:ln>
          <a:effectLst/>
        </p:spPr>
        <p:txBody>
          <a:bodyPr rtlCol="0" anchor="ctr">
            <a:noAutofit/>
          </a:bodyPr>
          <a:lstStyle/>
          <a:p>
            <a:endParaRPr lang="en-US"/>
          </a:p>
        </p:txBody>
      </p:sp>
      <p:sp>
        <p:nvSpPr>
          <p:cNvPr id="6" name="图形 7">
            <a:extLst>
              <a:ext uri="{FF2B5EF4-FFF2-40B4-BE49-F238E27FC236}">
                <a16:creationId xmlns:a16="http://schemas.microsoft.com/office/drawing/2014/main" id="{85C03D53-236C-AED5-9C7A-8E1530C50752}"/>
              </a:ext>
            </a:extLst>
          </p:cNvPr>
          <p:cNvSpPr/>
          <p:nvPr/>
        </p:nvSpPr>
        <p:spPr>
          <a:xfrm>
            <a:off x="6366159" y="2112145"/>
            <a:ext cx="2471738" cy="3536326"/>
          </a:xfrm>
          <a:custGeom>
            <a:avLst/>
            <a:gdLst>
              <a:gd name="connsiteX0" fmla="*/ 3005927 w 3015875"/>
              <a:gd name="connsiteY0" fmla="*/ 2138149 h 4314825"/>
              <a:gd name="connsiteX1" fmla="*/ 2875435 w 3015875"/>
              <a:gd name="connsiteY1" fmla="*/ 2045375 h 4314825"/>
              <a:gd name="connsiteX2" fmla="*/ 2800187 w 3015875"/>
              <a:gd name="connsiteY2" fmla="*/ 1899452 h 4314825"/>
              <a:gd name="connsiteX3" fmla="*/ 2800187 w 3015875"/>
              <a:gd name="connsiteY3" fmla="*/ 128469 h 4314825"/>
              <a:gd name="connsiteX4" fmla="*/ 2671600 w 3015875"/>
              <a:gd name="connsiteY4" fmla="*/ -119 h 4314825"/>
              <a:gd name="connsiteX5" fmla="*/ 128425 w 3015875"/>
              <a:gd name="connsiteY5" fmla="*/ -119 h 4314825"/>
              <a:gd name="connsiteX6" fmla="*/ -163 w 3015875"/>
              <a:gd name="connsiteY6" fmla="*/ 128469 h 4314825"/>
              <a:gd name="connsiteX7" fmla="*/ -163 w 3015875"/>
              <a:gd name="connsiteY7" fmla="*/ 4186119 h 4314825"/>
              <a:gd name="connsiteX8" fmla="*/ 128425 w 3015875"/>
              <a:gd name="connsiteY8" fmla="*/ 4314706 h 4314825"/>
              <a:gd name="connsiteX9" fmla="*/ 2671600 w 3015875"/>
              <a:gd name="connsiteY9" fmla="*/ 4314706 h 4314825"/>
              <a:gd name="connsiteX10" fmla="*/ 2800187 w 3015875"/>
              <a:gd name="connsiteY10" fmla="*/ 4186119 h 4314825"/>
              <a:gd name="connsiteX11" fmla="*/ 2800187 w 3015875"/>
              <a:gd name="connsiteY11" fmla="*/ 2421613 h 4314825"/>
              <a:gd name="connsiteX12" fmla="*/ 2880864 w 3015875"/>
              <a:gd name="connsiteY12" fmla="*/ 2265307 h 4314825"/>
              <a:gd name="connsiteX13" fmla="*/ 3005927 w 3015875"/>
              <a:gd name="connsiteY13" fmla="*/ 2176344 h 4314825"/>
              <a:gd name="connsiteX14" fmla="*/ 3011280 w 3015875"/>
              <a:gd name="connsiteY14" fmla="*/ 2143502 h 4314825"/>
              <a:gd name="connsiteX15" fmla="*/ 3005927 w 3015875"/>
              <a:gd name="connsiteY15" fmla="*/ 2138149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5875" h="4314825">
                <a:moveTo>
                  <a:pt x="3005927" y="2138149"/>
                </a:moveTo>
                <a:lnTo>
                  <a:pt x="2875435" y="2045375"/>
                </a:lnTo>
                <a:cubicBezTo>
                  <a:pt x="2828219" y="2011780"/>
                  <a:pt x="2800178" y="1957402"/>
                  <a:pt x="2800187" y="1899452"/>
                </a:cubicBezTo>
                <a:lnTo>
                  <a:pt x="2800187" y="128469"/>
                </a:lnTo>
                <a:cubicBezTo>
                  <a:pt x="2800025" y="57517"/>
                  <a:pt x="2742551" y="34"/>
                  <a:pt x="2671600" y="-119"/>
                </a:cubicBezTo>
                <a:lnTo>
                  <a:pt x="128425" y="-119"/>
                </a:lnTo>
                <a:cubicBezTo>
                  <a:pt x="57473" y="34"/>
                  <a:pt x="-11" y="57517"/>
                  <a:pt x="-163" y="128469"/>
                </a:cubicBezTo>
                <a:lnTo>
                  <a:pt x="-163" y="4186119"/>
                </a:lnTo>
                <a:cubicBezTo>
                  <a:pt x="47" y="4257052"/>
                  <a:pt x="57492" y="4314497"/>
                  <a:pt x="128425" y="4314706"/>
                </a:cubicBezTo>
                <a:lnTo>
                  <a:pt x="2671600" y="4314706"/>
                </a:lnTo>
                <a:cubicBezTo>
                  <a:pt x="2742532" y="4314497"/>
                  <a:pt x="2799978" y="4257052"/>
                  <a:pt x="2800187" y="4186119"/>
                </a:cubicBezTo>
                <a:lnTo>
                  <a:pt x="2800187" y="2421613"/>
                </a:lnTo>
                <a:cubicBezTo>
                  <a:pt x="2800187" y="2359519"/>
                  <a:pt x="2830248" y="2301274"/>
                  <a:pt x="2880864" y="2265307"/>
                </a:cubicBezTo>
                <a:lnTo>
                  <a:pt x="3005927" y="2176344"/>
                </a:lnTo>
                <a:cubicBezTo>
                  <a:pt x="3016471" y="2168752"/>
                  <a:pt x="3018872" y="2154055"/>
                  <a:pt x="3011280" y="2143502"/>
                </a:cubicBezTo>
                <a:cubicBezTo>
                  <a:pt x="3009804" y="2141444"/>
                  <a:pt x="3007994" y="2139634"/>
                  <a:pt x="3005927" y="2138149"/>
                </a:cubicBezTo>
                <a:close/>
              </a:path>
            </a:pathLst>
          </a:custGeom>
          <a:solidFill>
            <a:schemeClr val="bg1"/>
          </a:solidFill>
          <a:ln w="9525" cap="flat">
            <a:solidFill>
              <a:schemeClr val="accent1"/>
            </a:solidFill>
            <a:prstDash val="solid"/>
            <a:miter/>
          </a:ln>
          <a:effectLst/>
        </p:spPr>
        <p:txBody>
          <a:bodyPr rtlCol="0" anchor="ctr">
            <a:noAutofit/>
          </a:bodyPr>
          <a:lstStyle/>
          <a:p>
            <a:endParaRPr lang="en-US"/>
          </a:p>
        </p:txBody>
      </p:sp>
      <p:sp>
        <p:nvSpPr>
          <p:cNvPr id="7" name="图形 15">
            <a:extLst>
              <a:ext uri="{FF2B5EF4-FFF2-40B4-BE49-F238E27FC236}">
                <a16:creationId xmlns:a16="http://schemas.microsoft.com/office/drawing/2014/main" id="{7EF493FA-31DD-AC4E-FF3A-D8D508C38E0E}"/>
              </a:ext>
            </a:extLst>
          </p:cNvPr>
          <p:cNvSpPr/>
          <p:nvPr/>
        </p:nvSpPr>
        <p:spPr>
          <a:xfrm>
            <a:off x="9201575" y="2115815"/>
            <a:ext cx="2293850" cy="3536326"/>
          </a:xfrm>
          <a:custGeom>
            <a:avLst/>
            <a:gdLst>
              <a:gd name="connsiteX0" fmla="*/ 2188006 w 2293850"/>
              <a:gd name="connsiteY0" fmla="*/ -119 h 3536326"/>
              <a:gd name="connsiteX1" fmla="*/ 103682 w 2293850"/>
              <a:gd name="connsiteY1" fmla="*/ -119 h 3536326"/>
              <a:gd name="connsiteX2" fmla="*/ -144 w 2293850"/>
              <a:gd name="connsiteY2" fmla="*/ 87938 h 3536326"/>
              <a:gd name="connsiteX3" fmla="*/ 1105 w 2293850"/>
              <a:gd name="connsiteY3" fmla="*/ 103551 h 3536326"/>
              <a:gd name="connsiteX4" fmla="*/ 1105 w 2293850"/>
              <a:gd name="connsiteY4" fmla="*/ 1554772 h 3536326"/>
              <a:gd name="connsiteX5" fmla="*/ 62776 w 2293850"/>
              <a:gd name="connsiteY5" fmla="*/ 1674367 h 3536326"/>
              <a:gd name="connsiteX6" fmla="*/ 169724 w 2293850"/>
              <a:gd name="connsiteY6" fmla="*/ 1750401 h 3536326"/>
              <a:gd name="connsiteX7" fmla="*/ 174025 w 2293850"/>
              <a:gd name="connsiteY7" fmla="*/ 1777326 h 3536326"/>
              <a:gd name="connsiteX8" fmla="*/ 169724 w 2293850"/>
              <a:gd name="connsiteY8" fmla="*/ 1781627 h 3536326"/>
              <a:gd name="connsiteX9" fmla="*/ 67225 w 2293850"/>
              <a:gd name="connsiteY9" fmla="*/ 1854540 h 3536326"/>
              <a:gd name="connsiteX10" fmla="*/ 1105 w 2293850"/>
              <a:gd name="connsiteY10" fmla="*/ 1982722 h 3536326"/>
              <a:gd name="connsiteX11" fmla="*/ 1105 w 2293850"/>
              <a:gd name="connsiteY11" fmla="*/ 3428868 h 3536326"/>
              <a:gd name="connsiteX12" fmla="*/ -457 w 2293850"/>
              <a:gd name="connsiteY12" fmla="*/ 3446198 h 3536326"/>
              <a:gd name="connsiteX13" fmla="*/ 103682 w 2293850"/>
              <a:gd name="connsiteY13" fmla="*/ 3536207 h 3536326"/>
              <a:gd name="connsiteX14" fmla="*/ 2188006 w 2293850"/>
              <a:gd name="connsiteY14" fmla="*/ 3536207 h 3536326"/>
              <a:gd name="connsiteX15" fmla="*/ 2293394 w 2293850"/>
              <a:gd name="connsiteY15" fmla="*/ 3430820 h 3536326"/>
              <a:gd name="connsiteX16" fmla="*/ 2293394 w 2293850"/>
              <a:gd name="connsiteY16" fmla="*/ 105268 h 3536326"/>
              <a:gd name="connsiteX17" fmla="*/ 2188006 w 2293850"/>
              <a:gd name="connsiteY17" fmla="*/ -119 h 353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3850" h="3536326">
                <a:moveTo>
                  <a:pt x="2188006" y="-119"/>
                </a:moveTo>
                <a:lnTo>
                  <a:pt x="103682" y="-119"/>
                </a:lnTo>
                <a:cubicBezTo>
                  <a:pt x="52253" y="37"/>
                  <a:pt x="8411" y="37219"/>
                  <a:pt x="-144" y="87938"/>
                </a:cubicBezTo>
                <a:cubicBezTo>
                  <a:pt x="644" y="93106"/>
                  <a:pt x="1058" y="98320"/>
                  <a:pt x="1105" y="103551"/>
                </a:cubicBezTo>
                <a:lnTo>
                  <a:pt x="1105" y="1554772"/>
                </a:lnTo>
                <a:cubicBezTo>
                  <a:pt x="1097" y="1602266"/>
                  <a:pt x="24079" y="1646825"/>
                  <a:pt x="62776" y="1674367"/>
                </a:cubicBezTo>
                <a:lnTo>
                  <a:pt x="169724" y="1750401"/>
                </a:lnTo>
                <a:cubicBezTo>
                  <a:pt x="178350" y="1756647"/>
                  <a:pt x="180271" y="1768708"/>
                  <a:pt x="174025" y="1777326"/>
                </a:cubicBezTo>
                <a:cubicBezTo>
                  <a:pt x="172823" y="1778981"/>
                  <a:pt x="171371" y="1780433"/>
                  <a:pt x="169724" y="1781627"/>
                </a:cubicBezTo>
                <a:lnTo>
                  <a:pt x="67225" y="1854540"/>
                </a:lnTo>
                <a:cubicBezTo>
                  <a:pt x="25718" y="1884032"/>
                  <a:pt x="1073" y="1931808"/>
                  <a:pt x="1105" y="1982722"/>
                </a:cubicBezTo>
                <a:lnTo>
                  <a:pt x="1105" y="3428868"/>
                </a:lnTo>
                <a:cubicBezTo>
                  <a:pt x="1066" y="3434676"/>
                  <a:pt x="543" y="3440477"/>
                  <a:pt x="-457" y="3446198"/>
                </a:cubicBezTo>
                <a:cubicBezTo>
                  <a:pt x="7256" y="3497807"/>
                  <a:pt x="51503" y="3536051"/>
                  <a:pt x="103682" y="3536207"/>
                </a:cubicBezTo>
                <a:lnTo>
                  <a:pt x="2188006" y="3536207"/>
                </a:lnTo>
                <a:cubicBezTo>
                  <a:pt x="2246117" y="3535997"/>
                  <a:pt x="2293182" y="3488931"/>
                  <a:pt x="2293394" y="3430820"/>
                </a:cubicBezTo>
                <a:lnTo>
                  <a:pt x="2293394" y="105268"/>
                </a:lnTo>
                <a:cubicBezTo>
                  <a:pt x="2293182" y="47157"/>
                  <a:pt x="2246117" y="92"/>
                  <a:pt x="2188006" y="-119"/>
                </a:cubicBezTo>
                <a:close/>
              </a:path>
            </a:pathLst>
          </a:custGeom>
          <a:solidFill>
            <a:schemeClr val="bg1"/>
          </a:solidFill>
          <a:ln w="9525" cap="flat">
            <a:solidFill>
              <a:schemeClr val="accent1"/>
            </a:solidFill>
            <a:prstDash val="solid"/>
            <a:miter/>
          </a:ln>
          <a:effectLst/>
        </p:spPr>
        <p:txBody>
          <a:bodyPr rtlCol="0" anchor="ctr">
            <a:noAutofit/>
          </a:bodyPr>
          <a:lstStyle/>
          <a:p>
            <a:endParaRPr lang="en-US"/>
          </a:p>
        </p:txBody>
      </p:sp>
      <p:sp>
        <p:nvSpPr>
          <p:cNvPr id="8" name="Freeform 21">
            <a:extLst>
              <a:ext uri="{FF2B5EF4-FFF2-40B4-BE49-F238E27FC236}">
                <a16:creationId xmlns:a16="http://schemas.microsoft.com/office/drawing/2014/main" id="{E54C6A0A-CBE6-D05A-8B7D-FBAF30D43842}"/>
              </a:ext>
            </a:extLst>
          </p:cNvPr>
          <p:cNvSpPr/>
          <p:nvPr/>
        </p:nvSpPr>
        <p:spPr>
          <a:xfrm>
            <a:off x="2945808" y="3774752"/>
            <a:ext cx="161732" cy="218452"/>
          </a:xfrm>
          <a:custGeom>
            <a:avLst/>
            <a:gdLst>
              <a:gd name="connsiteX0" fmla="*/ 28431 w 211740"/>
              <a:gd name="connsiteY0" fmla="*/ 3360 h 285998"/>
              <a:gd name="connsiteX1" fmla="*/ 204175 w 211740"/>
              <a:gd name="connsiteY1" fmla="*/ 128330 h 285998"/>
              <a:gd name="connsiteX2" fmla="*/ 204175 w 211740"/>
              <a:gd name="connsiteY2" fmla="*/ 157668 h 285998"/>
              <a:gd name="connsiteX3" fmla="*/ 28431 w 211740"/>
              <a:gd name="connsiteY3" fmla="*/ 282639 h 285998"/>
              <a:gd name="connsiteX4" fmla="*/ 0 w 211740"/>
              <a:gd name="connsiteY4" fmla="*/ 267969 h 285998"/>
              <a:gd name="connsiteX5" fmla="*/ 0 w 211740"/>
              <a:gd name="connsiteY5" fmla="*/ 18029 h 285998"/>
              <a:gd name="connsiteX6" fmla="*/ 28431 w 211740"/>
              <a:gd name="connsiteY6" fmla="*/ 3360 h 2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0" h="285998">
                <a:moveTo>
                  <a:pt x="28431" y="3360"/>
                </a:moveTo>
                <a:lnTo>
                  <a:pt x="204175" y="128330"/>
                </a:lnTo>
                <a:cubicBezTo>
                  <a:pt x="214262" y="135503"/>
                  <a:pt x="214263" y="150495"/>
                  <a:pt x="204175" y="157668"/>
                </a:cubicBezTo>
                <a:lnTo>
                  <a:pt x="28431" y="282639"/>
                </a:lnTo>
                <a:cubicBezTo>
                  <a:pt x="16519" y="291110"/>
                  <a:pt x="0" y="282587"/>
                  <a:pt x="0" y="267969"/>
                </a:cubicBezTo>
                <a:lnTo>
                  <a:pt x="0" y="18029"/>
                </a:lnTo>
                <a:cubicBezTo>
                  <a:pt x="0" y="3412"/>
                  <a:pt x="16519" y="-5111"/>
                  <a:pt x="28431" y="3360"/>
                </a:cubicBezTo>
              </a:path>
            </a:pathLst>
          </a:custGeom>
          <a:gradFill>
            <a:gsLst>
              <a:gs pos="0">
                <a:schemeClr val="accent1"/>
              </a:gs>
              <a:gs pos="100000">
                <a:schemeClr val="accent1">
                  <a:lumMod val="7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21">
            <a:extLst>
              <a:ext uri="{FF2B5EF4-FFF2-40B4-BE49-F238E27FC236}">
                <a16:creationId xmlns:a16="http://schemas.microsoft.com/office/drawing/2014/main" id="{84186D50-46AD-AE20-670A-0396CDF9A09E}"/>
              </a:ext>
            </a:extLst>
          </p:cNvPr>
          <p:cNvSpPr/>
          <p:nvPr/>
        </p:nvSpPr>
        <p:spPr>
          <a:xfrm>
            <a:off x="5777908" y="3774752"/>
            <a:ext cx="161732" cy="218452"/>
          </a:xfrm>
          <a:custGeom>
            <a:avLst/>
            <a:gdLst>
              <a:gd name="connsiteX0" fmla="*/ 28431 w 211740"/>
              <a:gd name="connsiteY0" fmla="*/ 3360 h 285998"/>
              <a:gd name="connsiteX1" fmla="*/ 204175 w 211740"/>
              <a:gd name="connsiteY1" fmla="*/ 128330 h 285998"/>
              <a:gd name="connsiteX2" fmla="*/ 204175 w 211740"/>
              <a:gd name="connsiteY2" fmla="*/ 157668 h 285998"/>
              <a:gd name="connsiteX3" fmla="*/ 28431 w 211740"/>
              <a:gd name="connsiteY3" fmla="*/ 282639 h 285998"/>
              <a:gd name="connsiteX4" fmla="*/ 0 w 211740"/>
              <a:gd name="connsiteY4" fmla="*/ 267969 h 285998"/>
              <a:gd name="connsiteX5" fmla="*/ 0 w 211740"/>
              <a:gd name="connsiteY5" fmla="*/ 18029 h 285998"/>
              <a:gd name="connsiteX6" fmla="*/ 28431 w 211740"/>
              <a:gd name="connsiteY6" fmla="*/ 3360 h 2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0" h="285998">
                <a:moveTo>
                  <a:pt x="28431" y="3360"/>
                </a:moveTo>
                <a:lnTo>
                  <a:pt x="204175" y="128330"/>
                </a:lnTo>
                <a:cubicBezTo>
                  <a:pt x="214262" y="135503"/>
                  <a:pt x="214263" y="150495"/>
                  <a:pt x="204175" y="157668"/>
                </a:cubicBezTo>
                <a:lnTo>
                  <a:pt x="28431" y="282639"/>
                </a:lnTo>
                <a:cubicBezTo>
                  <a:pt x="16519" y="291110"/>
                  <a:pt x="0" y="282587"/>
                  <a:pt x="0" y="267969"/>
                </a:cubicBezTo>
                <a:lnTo>
                  <a:pt x="0" y="18029"/>
                </a:lnTo>
                <a:cubicBezTo>
                  <a:pt x="0" y="3412"/>
                  <a:pt x="16519" y="-5111"/>
                  <a:pt x="28431" y="3360"/>
                </a:cubicBezTo>
              </a:path>
            </a:pathLst>
          </a:custGeom>
          <a:gradFill>
            <a:gsLst>
              <a:gs pos="0">
                <a:schemeClr val="accent1"/>
              </a:gs>
              <a:gs pos="100000">
                <a:schemeClr val="accent1">
                  <a:lumMod val="7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reeform 21">
            <a:extLst>
              <a:ext uri="{FF2B5EF4-FFF2-40B4-BE49-F238E27FC236}">
                <a16:creationId xmlns:a16="http://schemas.microsoft.com/office/drawing/2014/main" id="{5F71D6FC-A860-DB68-C42F-C76DFEDEF1D9}"/>
              </a:ext>
            </a:extLst>
          </p:cNvPr>
          <p:cNvSpPr/>
          <p:nvPr/>
        </p:nvSpPr>
        <p:spPr>
          <a:xfrm>
            <a:off x="8610008" y="3774752"/>
            <a:ext cx="161732" cy="218452"/>
          </a:xfrm>
          <a:custGeom>
            <a:avLst/>
            <a:gdLst>
              <a:gd name="connsiteX0" fmla="*/ 28431 w 211740"/>
              <a:gd name="connsiteY0" fmla="*/ 3360 h 285998"/>
              <a:gd name="connsiteX1" fmla="*/ 204175 w 211740"/>
              <a:gd name="connsiteY1" fmla="*/ 128330 h 285998"/>
              <a:gd name="connsiteX2" fmla="*/ 204175 w 211740"/>
              <a:gd name="connsiteY2" fmla="*/ 157668 h 285998"/>
              <a:gd name="connsiteX3" fmla="*/ 28431 w 211740"/>
              <a:gd name="connsiteY3" fmla="*/ 282639 h 285998"/>
              <a:gd name="connsiteX4" fmla="*/ 0 w 211740"/>
              <a:gd name="connsiteY4" fmla="*/ 267969 h 285998"/>
              <a:gd name="connsiteX5" fmla="*/ 0 w 211740"/>
              <a:gd name="connsiteY5" fmla="*/ 18029 h 285998"/>
              <a:gd name="connsiteX6" fmla="*/ 28431 w 211740"/>
              <a:gd name="connsiteY6" fmla="*/ 3360 h 2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0" h="285998">
                <a:moveTo>
                  <a:pt x="28431" y="3360"/>
                </a:moveTo>
                <a:lnTo>
                  <a:pt x="204175" y="128330"/>
                </a:lnTo>
                <a:cubicBezTo>
                  <a:pt x="214262" y="135503"/>
                  <a:pt x="214263" y="150495"/>
                  <a:pt x="204175" y="157668"/>
                </a:cubicBezTo>
                <a:lnTo>
                  <a:pt x="28431" y="282639"/>
                </a:lnTo>
                <a:cubicBezTo>
                  <a:pt x="16519" y="291110"/>
                  <a:pt x="0" y="282587"/>
                  <a:pt x="0" y="267969"/>
                </a:cubicBezTo>
                <a:lnTo>
                  <a:pt x="0" y="18029"/>
                </a:lnTo>
                <a:cubicBezTo>
                  <a:pt x="0" y="3412"/>
                  <a:pt x="16519" y="-5111"/>
                  <a:pt x="28431" y="3360"/>
                </a:cubicBezTo>
              </a:path>
            </a:pathLst>
          </a:custGeom>
          <a:gradFill>
            <a:gsLst>
              <a:gs pos="0">
                <a:schemeClr val="accent1"/>
              </a:gs>
              <a:gs pos="100000">
                <a:schemeClr val="accent1">
                  <a:lumMod val="7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44" name="组合 43">
            <a:extLst>
              <a:ext uri="{FF2B5EF4-FFF2-40B4-BE49-F238E27FC236}">
                <a16:creationId xmlns:a16="http://schemas.microsoft.com/office/drawing/2014/main" id="{D8D018A1-4BF2-3C12-F450-CB5D9E28712B}"/>
              </a:ext>
            </a:extLst>
          </p:cNvPr>
          <p:cNvGrpSpPr/>
          <p:nvPr/>
        </p:nvGrpSpPr>
        <p:grpSpPr>
          <a:xfrm>
            <a:off x="1383997" y="2441917"/>
            <a:ext cx="912268" cy="912268"/>
            <a:chOff x="1342737" y="2400657"/>
            <a:chExt cx="994788" cy="994788"/>
          </a:xfrm>
        </p:grpSpPr>
        <p:sp>
          <p:nvSpPr>
            <p:cNvPr id="12" name="椭圆 11">
              <a:extLst>
                <a:ext uri="{FF2B5EF4-FFF2-40B4-BE49-F238E27FC236}">
                  <a16:creationId xmlns:a16="http://schemas.microsoft.com/office/drawing/2014/main" id="{4AE38A39-273E-E83F-1D8C-486B319C35CB}"/>
                </a:ext>
              </a:extLst>
            </p:cNvPr>
            <p:cNvSpPr/>
            <p:nvPr/>
          </p:nvSpPr>
          <p:spPr>
            <a:xfrm>
              <a:off x="1342737" y="2400657"/>
              <a:ext cx="994788" cy="994788"/>
            </a:xfrm>
            <a:prstGeom prst="ellipse">
              <a:avLst/>
            </a:prstGeom>
            <a:solidFill>
              <a:schemeClr val="accent1"/>
            </a:solidFill>
            <a:ln w="63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ln w="6350">
                    <a:noFill/>
                  </a:ln>
                </a:rPr>
                <a:t>01</a:t>
              </a:r>
            </a:p>
          </p:txBody>
        </p:sp>
        <p:sp>
          <p:nvSpPr>
            <p:cNvPr id="40" name="椭圆 39">
              <a:extLst>
                <a:ext uri="{FF2B5EF4-FFF2-40B4-BE49-F238E27FC236}">
                  <a16:creationId xmlns:a16="http://schemas.microsoft.com/office/drawing/2014/main" id="{B69034A1-A8B2-06CA-ADE4-103C7CB87C5F}"/>
                </a:ext>
              </a:extLst>
            </p:cNvPr>
            <p:cNvSpPr/>
            <p:nvPr/>
          </p:nvSpPr>
          <p:spPr>
            <a:xfrm>
              <a:off x="1436548" y="2494468"/>
              <a:ext cx="807166" cy="807166"/>
            </a:xfrm>
            <a:prstGeom prst="ellipse">
              <a:avLst/>
            </a:prstGeom>
            <a:no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grpSp>
        <p:nvGrpSpPr>
          <p:cNvPr id="45" name="组合 44">
            <a:extLst>
              <a:ext uri="{FF2B5EF4-FFF2-40B4-BE49-F238E27FC236}">
                <a16:creationId xmlns:a16="http://schemas.microsoft.com/office/drawing/2014/main" id="{0A3A9E68-2A01-4D7B-1143-8623352EAB9B}"/>
              </a:ext>
            </a:extLst>
          </p:cNvPr>
          <p:cNvGrpSpPr/>
          <p:nvPr/>
        </p:nvGrpSpPr>
        <p:grpSpPr>
          <a:xfrm>
            <a:off x="4220602" y="2441917"/>
            <a:ext cx="912268" cy="912268"/>
            <a:chOff x="4179342" y="2400657"/>
            <a:chExt cx="994788" cy="994788"/>
          </a:xfrm>
        </p:grpSpPr>
        <p:sp>
          <p:nvSpPr>
            <p:cNvPr id="15" name="椭圆 14">
              <a:extLst>
                <a:ext uri="{FF2B5EF4-FFF2-40B4-BE49-F238E27FC236}">
                  <a16:creationId xmlns:a16="http://schemas.microsoft.com/office/drawing/2014/main" id="{1E2C4769-C193-0C99-FC4B-6063A9405544}"/>
                </a:ext>
              </a:extLst>
            </p:cNvPr>
            <p:cNvSpPr/>
            <p:nvPr/>
          </p:nvSpPr>
          <p:spPr>
            <a:xfrm>
              <a:off x="4179342" y="2400657"/>
              <a:ext cx="994788" cy="994788"/>
            </a:xfrm>
            <a:prstGeom prst="ellipse">
              <a:avLst/>
            </a:prstGeom>
            <a:solidFill>
              <a:schemeClr val="accent1"/>
            </a:solidFill>
            <a:ln w="63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t>02</a:t>
              </a:r>
            </a:p>
          </p:txBody>
        </p:sp>
        <p:sp>
          <p:nvSpPr>
            <p:cNvPr id="41" name="椭圆 40">
              <a:extLst>
                <a:ext uri="{FF2B5EF4-FFF2-40B4-BE49-F238E27FC236}">
                  <a16:creationId xmlns:a16="http://schemas.microsoft.com/office/drawing/2014/main" id="{C80E624A-1BFE-9DB2-57E2-813E2A284BCA}"/>
                </a:ext>
              </a:extLst>
            </p:cNvPr>
            <p:cNvSpPr/>
            <p:nvPr/>
          </p:nvSpPr>
          <p:spPr>
            <a:xfrm>
              <a:off x="4273153" y="2494468"/>
              <a:ext cx="807166" cy="807166"/>
            </a:xfrm>
            <a:prstGeom prst="ellipse">
              <a:avLst/>
            </a:prstGeom>
            <a:no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46" name="组合 45">
            <a:extLst>
              <a:ext uri="{FF2B5EF4-FFF2-40B4-BE49-F238E27FC236}">
                <a16:creationId xmlns:a16="http://schemas.microsoft.com/office/drawing/2014/main" id="{43357A24-D882-C31C-C71A-9266B33FE7E3}"/>
              </a:ext>
            </a:extLst>
          </p:cNvPr>
          <p:cNvGrpSpPr/>
          <p:nvPr/>
        </p:nvGrpSpPr>
        <p:grpSpPr>
          <a:xfrm>
            <a:off x="7056019" y="2441917"/>
            <a:ext cx="912268" cy="912268"/>
            <a:chOff x="7014759" y="2400657"/>
            <a:chExt cx="994788" cy="994788"/>
          </a:xfrm>
        </p:grpSpPr>
        <p:sp>
          <p:nvSpPr>
            <p:cNvPr id="18" name="椭圆 17">
              <a:extLst>
                <a:ext uri="{FF2B5EF4-FFF2-40B4-BE49-F238E27FC236}">
                  <a16:creationId xmlns:a16="http://schemas.microsoft.com/office/drawing/2014/main" id="{894CA93E-59BF-46DE-18D5-EFD844ECA940}"/>
                </a:ext>
              </a:extLst>
            </p:cNvPr>
            <p:cNvSpPr/>
            <p:nvPr/>
          </p:nvSpPr>
          <p:spPr>
            <a:xfrm>
              <a:off x="7014759" y="2400657"/>
              <a:ext cx="994788" cy="994788"/>
            </a:xfrm>
            <a:prstGeom prst="ellipse">
              <a:avLst/>
            </a:prstGeom>
            <a:solidFill>
              <a:schemeClr val="accent1"/>
            </a:solidFill>
            <a:ln w="63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t>03</a:t>
              </a:r>
            </a:p>
          </p:txBody>
        </p:sp>
        <p:sp>
          <p:nvSpPr>
            <p:cNvPr id="42" name="椭圆 41">
              <a:extLst>
                <a:ext uri="{FF2B5EF4-FFF2-40B4-BE49-F238E27FC236}">
                  <a16:creationId xmlns:a16="http://schemas.microsoft.com/office/drawing/2014/main" id="{3FD02467-F5F6-2BB1-8280-D33C52A95C95}"/>
                </a:ext>
              </a:extLst>
            </p:cNvPr>
            <p:cNvSpPr/>
            <p:nvPr/>
          </p:nvSpPr>
          <p:spPr>
            <a:xfrm>
              <a:off x="7108570" y="2494468"/>
              <a:ext cx="807166" cy="807166"/>
            </a:xfrm>
            <a:prstGeom prst="ellipse">
              <a:avLst/>
            </a:prstGeom>
            <a:no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47" name="组合 46">
            <a:extLst>
              <a:ext uri="{FF2B5EF4-FFF2-40B4-BE49-F238E27FC236}">
                <a16:creationId xmlns:a16="http://schemas.microsoft.com/office/drawing/2014/main" id="{3AA0573B-C97B-19B6-737A-E3B0813F85B9}"/>
              </a:ext>
            </a:extLst>
          </p:cNvPr>
          <p:cNvGrpSpPr/>
          <p:nvPr/>
        </p:nvGrpSpPr>
        <p:grpSpPr>
          <a:xfrm>
            <a:off x="9892366" y="2441917"/>
            <a:ext cx="912268" cy="912268"/>
            <a:chOff x="9851106" y="2400657"/>
            <a:chExt cx="994788" cy="994788"/>
          </a:xfrm>
        </p:grpSpPr>
        <p:sp>
          <p:nvSpPr>
            <p:cNvPr id="21" name="椭圆 20">
              <a:extLst>
                <a:ext uri="{FF2B5EF4-FFF2-40B4-BE49-F238E27FC236}">
                  <a16:creationId xmlns:a16="http://schemas.microsoft.com/office/drawing/2014/main" id="{AF733BBA-468A-303B-C495-99D70F89E27A}"/>
                </a:ext>
              </a:extLst>
            </p:cNvPr>
            <p:cNvSpPr/>
            <p:nvPr/>
          </p:nvSpPr>
          <p:spPr>
            <a:xfrm>
              <a:off x="9851106" y="2400657"/>
              <a:ext cx="994788" cy="994788"/>
            </a:xfrm>
            <a:prstGeom prst="ellipse">
              <a:avLst/>
            </a:prstGeom>
            <a:solidFill>
              <a:schemeClr val="accent1"/>
            </a:solidFill>
            <a:ln w="63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t>04</a:t>
              </a:r>
            </a:p>
          </p:txBody>
        </p:sp>
        <p:sp>
          <p:nvSpPr>
            <p:cNvPr id="43" name="椭圆 42">
              <a:extLst>
                <a:ext uri="{FF2B5EF4-FFF2-40B4-BE49-F238E27FC236}">
                  <a16:creationId xmlns:a16="http://schemas.microsoft.com/office/drawing/2014/main" id="{31F842C4-0BDF-5023-E9AC-0BADCD543A49}"/>
                </a:ext>
              </a:extLst>
            </p:cNvPr>
            <p:cNvSpPr/>
            <p:nvPr/>
          </p:nvSpPr>
          <p:spPr>
            <a:xfrm>
              <a:off x="9944917" y="2494468"/>
              <a:ext cx="807166" cy="807166"/>
            </a:xfrm>
            <a:prstGeom prst="ellipse">
              <a:avLst/>
            </a:prstGeom>
            <a:no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4" name="文本框 23">
            <a:extLst>
              <a:ext uri="{FF2B5EF4-FFF2-40B4-BE49-F238E27FC236}">
                <a16:creationId xmlns:a16="http://schemas.microsoft.com/office/drawing/2014/main" id="{50835B84-84BA-BEDF-BC88-C92E60BA9866}"/>
              </a:ext>
            </a:extLst>
          </p:cNvPr>
          <p:cNvSpPr txBox="1"/>
          <p:nvPr/>
        </p:nvSpPr>
        <p:spPr>
          <a:xfrm>
            <a:off x="1224578" y="3509920"/>
            <a:ext cx="1231106" cy="410946"/>
          </a:xfrm>
          <a:prstGeom prst="rect">
            <a:avLst/>
          </a:prstGeom>
          <a:noFill/>
        </p:spPr>
        <p:txBody>
          <a:bodyPr wrap="none" lIns="0" tIns="0" rIns="0" bIns="0" rtlCol="0" anchor="t">
            <a:noAutofit/>
          </a:bodyPr>
          <a:lstStyle/>
          <a:p>
            <a:pPr algn="ctr">
              <a:lnSpc>
                <a:spcPct val="120000"/>
              </a:lnSpc>
            </a:pPr>
            <a:r>
              <a:rPr lang="zh-CN" altLang="en-US" sz="2400" dirty="0">
                <a:gradFill>
                  <a:gsLst>
                    <a:gs pos="0">
                      <a:schemeClr val="accent1"/>
                    </a:gs>
                    <a:gs pos="100000">
                      <a:schemeClr val="accent1">
                        <a:lumMod val="75000"/>
                      </a:schemeClr>
                    </a:gs>
                  </a:gsLst>
                  <a:lin ang="5400000" scaled="1"/>
                </a:gradFill>
                <a:latin typeface="+mj-ea"/>
                <a:ea typeface="+mj-ea"/>
                <a:cs typeface="阿里巴巴普惠体 Medium" panose="00020600040101010101" pitchFamily="18" charset="-122"/>
              </a:rPr>
              <a:t>计划阶段</a:t>
            </a:r>
            <a:endParaRPr lang="en-US" altLang="zh-CN" sz="2400" dirty="0">
              <a:gradFill>
                <a:gsLst>
                  <a:gs pos="0">
                    <a:schemeClr val="accent1"/>
                  </a:gs>
                  <a:gs pos="100000">
                    <a:schemeClr val="accent1">
                      <a:lumMod val="75000"/>
                    </a:schemeClr>
                  </a:gs>
                </a:gsLst>
                <a:lin ang="5400000" scaled="1"/>
              </a:gradFill>
              <a:latin typeface="+mn-ea"/>
              <a:cs typeface="阿里巴巴普惠体 Medium" panose="00020600040101010101" pitchFamily="18" charset="-122"/>
            </a:endParaRPr>
          </a:p>
        </p:txBody>
      </p:sp>
      <p:sp>
        <p:nvSpPr>
          <p:cNvPr id="25" name="文本框 24">
            <a:extLst>
              <a:ext uri="{FF2B5EF4-FFF2-40B4-BE49-F238E27FC236}">
                <a16:creationId xmlns:a16="http://schemas.microsoft.com/office/drawing/2014/main" id="{B26DC7C9-07D0-EC86-BDA2-12291A8C90AC}"/>
              </a:ext>
            </a:extLst>
          </p:cNvPr>
          <p:cNvSpPr txBox="1"/>
          <p:nvPr/>
        </p:nvSpPr>
        <p:spPr>
          <a:xfrm>
            <a:off x="890114" y="4164300"/>
            <a:ext cx="1900034" cy="1252651"/>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工作中要做到有责任担当，认真负责地处理工作中的事务；保持强烈的使命感等。</a:t>
            </a:r>
          </a:p>
        </p:txBody>
      </p:sp>
      <p:cxnSp>
        <p:nvCxnSpPr>
          <p:cNvPr id="26" name="直接连接符 25">
            <a:extLst>
              <a:ext uri="{FF2B5EF4-FFF2-40B4-BE49-F238E27FC236}">
                <a16:creationId xmlns:a16="http://schemas.microsoft.com/office/drawing/2014/main" id="{A86974B2-B733-156F-D549-CDFA18AFDE07}"/>
              </a:ext>
            </a:extLst>
          </p:cNvPr>
          <p:cNvCxnSpPr>
            <a:cxnSpLocks/>
          </p:cNvCxnSpPr>
          <p:nvPr/>
        </p:nvCxnSpPr>
        <p:spPr>
          <a:xfrm>
            <a:off x="1672491" y="4032285"/>
            <a:ext cx="335280" cy="0"/>
          </a:xfrm>
          <a:prstGeom prst="line">
            <a:avLst/>
          </a:prstGeom>
          <a:ln w="22225" cap="rnd"/>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9E54F02D-2F0D-827E-34FA-75E9B02B25AD}"/>
              </a:ext>
            </a:extLst>
          </p:cNvPr>
          <p:cNvSpPr txBox="1"/>
          <p:nvPr/>
        </p:nvSpPr>
        <p:spPr>
          <a:xfrm>
            <a:off x="4061183" y="3509920"/>
            <a:ext cx="1231106" cy="410946"/>
          </a:xfrm>
          <a:prstGeom prst="rect">
            <a:avLst/>
          </a:prstGeom>
          <a:noFill/>
        </p:spPr>
        <p:txBody>
          <a:bodyPr wrap="none" lIns="0" tIns="0" rIns="0" bIns="0" rtlCol="0" anchor="t">
            <a:noAutofit/>
          </a:bodyPr>
          <a:lstStyle/>
          <a:p>
            <a:pPr algn="ctr">
              <a:lnSpc>
                <a:spcPct val="120000"/>
              </a:lnSpc>
            </a:pPr>
            <a:r>
              <a:rPr lang="zh-CN" altLang="en-US" sz="2400" dirty="0">
                <a:gradFill>
                  <a:gsLst>
                    <a:gs pos="0">
                      <a:schemeClr val="accent1"/>
                    </a:gs>
                    <a:gs pos="100000">
                      <a:schemeClr val="accent1">
                        <a:lumMod val="75000"/>
                      </a:schemeClr>
                    </a:gs>
                  </a:gsLst>
                  <a:lin ang="5400000" scaled="1"/>
                </a:gradFill>
                <a:latin typeface="+mj-ea"/>
                <a:ea typeface="+mj-ea"/>
                <a:cs typeface="阿里巴巴普惠体 Medium" panose="00020600040101010101" pitchFamily="18" charset="-122"/>
              </a:rPr>
              <a:t>进点阶段</a:t>
            </a:r>
            <a:endParaRPr lang="en-US" altLang="zh-CN" sz="2400" dirty="0">
              <a:gradFill>
                <a:gsLst>
                  <a:gs pos="0">
                    <a:schemeClr val="accent1"/>
                  </a:gs>
                  <a:gs pos="100000">
                    <a:schemeClr val="accent1">
                      <a:lumMod val="75000"/>
                    </a:schemeClr>
                  </a:gs>
                </a:gsLst>
                <a:lin ang="5400000" scaled="1"/>
              </a:gradFill>
              <a:latin typeface="+mn-ea"/>
              <a:cs typeface="阿里巴巴普惠体 Medium" panose="00020600040101010101" pitchFamily="18" charset="-122"/>
            </a:endParaRPr>
          </a:p>
        </p:txBody>
      </p:sp>
      <p:sp>
        <p:nvSpPr>
          <p:cNvPr id="29" name="文本框 28">
            <a:extLst>
              <a:ext uri="{FF2B5EF4-FFF2-40B4-BE49-F238E27FC236}">
                <a16:creationId xmlns:a16="http://schemas.microsoft.com/office/drawing/2014/main" id="{85B061C7-3BAA-C7BF-A2B3-9C7FA4ECE9F7}"/>
              </a:ext>
            </a:extLst>
          </p:cNvPr>
          <p:cNvSpPr txBox="1"/>
          <p:nvPr/>
        </p:nvSpPr>
        <p:spPr>
          <a:xfrm>
            <a:off x="3726719" y="4164300"/>
            <a:ext cx="1900034" cy="1252651"/>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工作中要做到有责任担当，认真负责地处理工作中的事务；保持强烈的使命感等。</a:t>
            </a:r>
          </a:p>
        </p:txBody>
      </p:sp>
      <p:cxnSp>
        <p:nvCxnSpPr>
          <p:cNvPr id="30" name="直接连接符 29">
            <a:extLst>
              <a:ext uri="{FF2B5EF4-FFF2-40B4-BE49-F238E27FC236}">
                <a16:creationId xmlns:a16="http://schemas.microsoft.com/office/drawing/2014/main" id="{B96B0AE7-24A0-1478-D517-A1B26776C3D9}"/>
              </a:ext>
            </a:extLst>
          </p:cNvPr>
          <p:cNvCxnSpPr>
            <a:cxnSpLocks/>
          </p:cNvCxnSpPr>
          <p:nvPr/>
        </p:nvCxnSpPr>
        <p:spPr>
          <a:xfrm>
            <a:off x="4509096" y="4032285"/>
            <a:ext cx="335280" cy="0"/>
          </a:xfrm>
          <a:prstGeom prst="line">
            <a:avLst/>
          </a:prstGeom>
          <a:ln w="22225" cap="rnd"/>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3C05692B-B947-A16B-9190-152B4BE1BFD2}"/>
              </a:ext>
            </a:extLst>
          </p:cNvPr>
          <p:cNvSpPr txBox="1"/>
          <p:nvPr/>
        </p:nvSpPr>
        <p:spPr>
          <a:xfrm>
            <a:off x="6896600" y="3509920"/>
            <a:ext cx="1231106" cy="410946"/>
          </a:xfrm>
          <a:prstGeom prst="rect">
            <a:avLst/>
          </a:prstGeom>
          <a:noFill/>
        </p:spPr>
        <p:txBody>
          <a:bodyPr wrap="none" lIns="0" tIns="0" rIns="0" bIns="0" rtlCol="0" anchor="t">
            <a:noAutofit/>
          </a:bodyPr>
          <a:lstStyle/>
          <a:p>
            <a:pPr algn="ctr">
              <a:lnSpc>
                <a:spcPct val="120000"/>
              </a:lnSpc>
            </a:pPr>
            <a:r>
              <a:rPr lang="zh-CN" altLang="en-US" sz="2400" dirty="0">
                <a:gradFill>
                  <a:gsLst>
                    <a:gs pos="0">
                      <a:schemeClr val="accent1"/>
                    </a:gs>
                    <a:gs pos="100000">
                      <a:schemeClr val="accent1">
                        <a:lumMod val="75000"/>
                      </a:schemeClr>
                    </a:gs>
                  </a:gsLst>
                  <a:lin ang="5400000" scaled="1"/>
                </a:gradFill>
                <a:latin typeface="+mj-ea"/>
                <a:ea typeface="+mj-ea"/>
                <a:cs typeface="阿里巴巴普惠体 Medium" panose="00020600040101010101" pitchFamily="18" charset="-122"/>
              </a:rPr>
              <a:t>实施阶段</a:t>
            </a:r>
            <a:endParaRPr lang="en-US" altLang="zh-CN" sz="2400" dirty="0">
              <a:gradFill>
                <a:gsLst>
                  <a:gs pos="0">
                    <a:schemeClr val="accent1"/>
                  </a:gs>
                  <a:gs pos="100000">
                    <a:schemeClr val="accent1">
                      <a:lumMod val="75000"/>
                    </a:schemeClr>
                  </a:gs>
                </a:gsLst>
                <a:lin ang="5400000" scaled="1"/>
              </a:gradFill>
              <a:latin typeface="+mn-ea"/>
              <a:cs typeface="阿里巴巴普惠体 Medium" panose="00020600040101010101" pitchFamily="18" charset="-122"/>
            </a:endParaRPr>
          </a:p>
        </p:txBody>
      </p:sp>
      <p:sp>
        <p:nvSpPr>
          <p:cNvPr id="33" name="文本框 32">
            <a:extLst>
              <a:ext uri="{FF2B5EF4-FFF2-40B4-BE49-F238E27FC236}">
                <a16:creationId xmlns:a16="http://schemas.microsoft.com/office/drawing/2014/main" id="{0D59E609-F2D2-5F6B-DC56-C3FC5B6158E9}"/>
              </a:ext>
            </a:extLst>
          </p:cNvPr>
          <p:cNvSpPr txBox="1"/>
          <p:nvPr/>
        </p:nvSpPr>
        <p:spPr>
          <a:xfrm>
            <a:off x="6562136" y="4164300"/>
            <a:ext cx="1900034" cy="1252651"/>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工作中要做到有责任担当，认真负责地处理工作中的事务；保持强烈的使命感等。</a:t>
            </a:r>
          </a:p>
        </p:txBody>
      </p:sp>
      <p:cxnSp>
        <p:nvCxnSpPr>
          <p:cNvPr id="34" name="直接连接符 33">
            <a:extLst>
              <a:ext uri="{FF2B5EF4-FFF2-40B4-BE49-F238E27FC236}">
                <a16:creationId xmlns:a16="http://schemas.microsoft.com/office/drawing/2014/main" id="{1EEE5DD1-2F72-860C-48CC-1D94CD6F204E}"/>
              </a:ext>
            </a:extLst>
          </p:cNvPr>
          <p:cNvCxnSpPr>
            <a:cxnSpLocks/>
          </p:cNvCxnSpPr>
          <p:nvPr/>
        </p:nvCxnSpPr>
        <p:spPr>
          <a:xfrm>
            <a:off x="7344513" y="4032285"/>
            <a:ext cx="335280" cy="0"/>
          </a:xfrm>
          <a:prstGeom prst="line">
            <a:avLst/>
          </a:prstGeom>
          <a:ln w="22225" cap="rnd"/>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340992AF-E5B2-E600-F112-66570744EC36}"/>
              </a:ext>
            </a:extLst>
          </p:cNvPr>
          <p:cNvSpPr txBox="1"/>
          <p:nvPr/>
        </p:nvSpPr>
        <p:spPr>
          <a:xfrm>
            <a:off x="9732947" y="3509920"/>
            <a:ext cx="1231106" cy="410946"/>
          </a:xfrm>
          <a:prstGeom prst="rect">
            <a:avLst/>
          </a:prstGeom>
          <a:noFill/>
        </p:spPr>
        <p:txBody>
          <a:bodyPr wrap="none" lIns="0" tIns="0" rIns="0" bIns="0" rtlCol="0" anchor="t">
            <a:noAutofit/>
          </a:bodyPr>
          <a:lstStyle/>
          <a:p>
            <a:pPr algn="ctr">
              <a:lnSpc>
                <a:spcPct val="120000"/>
              </a:lnSpc>
            </a:pPr>
            <a:r>
              <a:rPr lang="zh-CN" altLang="en-US" sz="2400" dirty="0">
                <a:gradFill>
                  <a:gsLst>
                    <a:gs pos="0">
                      <a:schemeClr val="accent1"/>
                    </a:gs>
                    <a:gs pos="100000">
                      <a:schemeClr val="accent1">
                        <a:lumMod val="75000"/>
                      </a:schemeClr>
                    </a:gs>
                  </a:gsLst>
                  <a:lin ang="5400000" scaled="1"/>
                </a:gradFill>
                <a:latin typeface="+mj-ea"/>
                <a:ea typeface="+mj-ea"/>
                <a:cs typeface="阿里巴巴普惠体 Medium" panose="00020600040101010101" pitchFamily="18" charset="-122"/>
              </a:rPr>
              <a:t>整改阶段</a:t>
            </a:r>
            <a:endParaRPr lang="en-US" altLang="zh-CN" sz="2400" dirty="0">
              <a:gradFill>
                <a:gsLst>
                  <a:gs pos="0">
                    <a:schemeClr val="accent1"/>
                  </a:gs>
                  <a:gs pos="100000">
                    <a:schemeClr val="accent1">
                      <a:lumMod val="75000"/>
                    </a:schemeClr>
                  </a:gs>
                </a:gsLst>
                <a:lin ang="5400000" scaled="1"/>
              </a:gradFill>
              <a:latin typeface="+mn-ea"/>
              <a:cs typeface="阿里巴巴普惠体 Medium" panose="00020600040101010101" pitchFamily="18" charset="-122"/>
            </a:endParaRPr>
          </a:p>
        </p:txBody>
      </p:sp>
      <p:sp>
        <p:nvSpPr>
          <p:cNvPr id="37" name="文本框 36">
            <a:extLst>
              <a:ext uri="{FF2B5EF4-FFF2-40B4-BE49-F238E27FC236}">
                <a16:creationId xmlns:a16="http://schemas.microsoft.com/office/drawing/2014/main" id="{64CB50FF-6C25-C8DE-3164-6A7469B390C3}"/>
              </a:ext>
            </a:extLst>
          </p:cNvPr>
          <p:cNvSpPr txBox="1"/>
          <p:nvPr/>
        </p:nvSpPr>
        <p:spPr>
          <a:xfrm>
            <a:off x="9398482" y="4164300"/>
            <a:ext cx="1900034" cy="1252651"/>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r>
              <a:rPr lang="zh-CN" altLang="en-US" dirty="0"/>
              <a:t>工作中要做到有责任担当，认真负责地处理工作中的事务；保持强烈的使命感等。</a:t>
            </a:r>
          </a:p>
        </p:txBody>
      </p:sp>
      <p:cxnSp>
        <p:nvCxnSpPr>
          <p:cNvPr id="38" name="直接连接符 37">
            <a:extLst>
              <a:ext uri="{FF2B5EF4-FFF2-40B4-BE49-F238E27FC236}">
                <a16:creationId xmlns:a16="http://schemas.microsoft.com/office/drawing/2014/main" id="{8A0B15B0-27EB-BF26-F381-539FC369E2F9}"/>
              </a:ext>
            </a:extLst>
          </p:cNvPr>
          <p:cNvCxnSpPr>
            <a:cxnSpLocks/>
          </p:cNvCxnSpPr>
          <p:nvPr/>
        </p:nvCxnSpPr>
        <p:spPr>
          <a:xfrm>
            <a:off x="10180860" y="4032285"/>
            <a:ext cx="335280" cy="0"/>
          </a:xfrm>
          <a:prstGeom prst="line">
            <a:avLst/>
          </a:prstGeom>
          <a:ln w="22225"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759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4127EB9-199E-3644-4EA8-8BA004943DA1}"/>
              </a:ext>
            </a:extLst>
          </p:cNvPr>
          <p:cNvSpPr>
            <a:spLocks noGrp="1"/>
          </p:cNvSpPr>
          <p:nvPr>
            <p:ph type="body" sz="quarter" idx="10"/>
          </p:nvPr>
        </p:nvSpPr>
        <p:spPr/>
        <p:txBody>
          <a:bodyPr>
            <a:noAutofit/>
          </a:bodyPr>
          <a:lstStyle/>
          <a:p>
            <a:r>
              <a:rPr lang="zh-CN" altLang="en-US" dirty="0"/>
              <a:t>工作指标</a:t>
            </a:r>
            <a:endParaRPr lang="en-US" dirty="0"/>
          </a:p>
        </p:txBody>
      </p:sp>
      <p:sp>
        <p:nvSpPr>
          <p:cNvPr id="3" name="矩形 2">
            <a:extLst>
              <a:ext uri="{FF2B5EF4-FFF2-40B4-BE49-F238E27FC236}">
                <a16:creationId xmlns:a16="http://schemas.microsoft.com/office/drawing/2014/main" id="{734D386D-DC10-9BBA-017B-2DFDFF89C695}"/>
              </a:ext>
            </a:extLst>
          </p:cNvPr>
          <p:cNvSpPr/>
          <p:nvPr/>
        </p:nvSpPr>
        <p:spPr>
          <a:xfrm>
            <a:off x="695325" y="1484313"/>
            <a:ext cx="3330575" cy="4789486"/>
          </a:xfrm>
          <a:prstGeom prst="rect">
            <a:avLst/>
          </a:prstGeom>
          <a:gradFill>
            <a:gsLst>
              <a:gs pos="0">
                <a:schemeClr val="accent1"/>
              </a:gs>
              <a:gs pos="100000">
                <a:schemeClr val="accent1">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矩形: 单圆角 3">
            <a:extLst>
              <a:ext uri="{FF2B5EF4-FFF2-40B4-BE49-F238E27FC236}">
                <a16:creationId xmlns:a16="http://schemas.microsoft.com/office/drawing/2014/main" id="{73B60E53-0D70-7696-6E87-E398BC095467}"/>
              </a:ext>
            </a:extLst>
          </p:cNvPr>
          <p:cNvSpPr/>
          <p:nvPr/>
        </p:nvSpPr>
        <p:spPr>
          <a:xfrm>
            <a:off x="695324" y="2065020"/>
            <a:ext cx="3105284" cy="4208780"/>
          </a:xfrm>
          <a:prstGeom prst="round1Rect">
            <a:avLst>
              <a:gd name="adj" fmla="val 8973"/>
            </a:avLst>
          </a:prstGeom>
          <a:solidFill>
            <a:schemeClr val="bg1"/>
          </a:solidFill>
          <a:ln>
            <a:noFill/>
          </a:ln>
          <a:effectLst>
            <a:outerShdw blurRad="215900" dist="50800" dir="18900000" algn="bl" rotWithShape="0">
              <a:srgbClr val="89898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36" name="组合 35">
            <a:extLst>
              <a:ext uri="{FF2B5EF4-FFF2-40B4-BE49-F238E27FC236}">
                <a16:creationId xmlns:a16="http://schemas.microsoft.com/office/drawing/2014/main" id="{AAD255F9-8B12-6684-9AF3-6F42FD0F7A6D}"/>
              </a:ext>
            </a:extLst>
          </p:cNvPr>
          <p:cNvGrpSpPr/>
          <p:nvPr/>
        </p:nvGrpSpPr>
        <p:grpSpPr>
          <a:xfrm>
            <a:off x="3016250" y="1484314"/>
            <a:ext cx="795768" cy="751624"/>
            <a:chOff x="2872850" y="1484313"/>
            <a:chExt cx="939168" cy="887069"/>
          </a:xfrm>
        </p:grpSpPr>
        <p:sp>
          <p:nvSpPr>
            <p:cNvPr id="5" name="平行四边形 4">
              <a:extLst>
                <a:ext uri="{FF2B5EF4-FFF2-40B4-BE49-F238E27FC236}">
                  <a16:creationId xmlns:a16="http://schemas.microsoft.com/office/drawing/2014/main" id="{765E1CB2-D8C6-E214-D43A-EE2AC40E0B92}"/>
                </a:ext>
              </a:extLst>
            </p:cNvPr>
            <p:cNvSpPr/>
            <p:nvPr/>
          </p:nvSpPr>
          <p:spPr>
            <a:xfrm>
              <a:off x="2872850" y="1484313"/>
              <a:ext cx="735955" cy="887069"/>
            </a:xfrm>
            <a:prstGeom prst="parallelogram">
              <a:avLst>
                <a:gd name="adj" fmla="val 54811"/>
              </a:avLst>
            </a:prstGeom>
            <a:gradFill flip="none" rotWithShape="1">
              <a:gsLst>
                <a:gs pos="0">
                  <a:schemeClr val="bg1">
                    <a:alpha val="3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平行四边形 5">
              <a:extLst>
                <a:ext uri="{FF2B5EF4-FFF2-40B4-BE49-F238E27FC236}">
                  <a16:creationId xmlns:a16="http://schemas.microsoft.com/office/drawing/2014/main" id="{B44BC614-BBFB-5C04-F004-A0F629E93373}"/>
                </a:ext>
              </a:extLst>
            </p:cNvPr>
            <p:cNvSpPr/>
            <p:nvPr/>
          </p:nvSpPr>
          <p:spPr>
            <a:xfrm>
              <a:off x="3076063" y="1484313"/>
              <a:ext cx="735955" cy="887069"/>
            </a:xfrm>
            <a:prstGeom prst="parallelogram">
              <a:avLst>
                <a:gd name="adj" fmla="val 54811"/>
              </a:avLst>
            </a:prstGeom>
            <a:gradFill flip="none" rotWithShape="1">
              <a:gsLst>
                <a:gs pos="0">
                  <a:schemeClr val="bg1">
                    <a:alpha val="2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11" name="组合 10">
            <a:extLst>
              <a:ext uri="{FF2B5EF4-FFF2-40B4-BE49-F238E27FC236}">
                <a16:creationId xmlns:a16="http://schemas.microsoft.com/office/drawing/2014/main" id="{5567B500-19B9-68E2-BA1C-92CE28509FF0}"/>
              </a:ext>
            </a:extLst>
          </p:cNvPr>
          <p:cNvGrpSpPr/>
          <p:nvPr/>
        </p:nvGrpSpPr>
        <p:grpSpPr>
          <a:xfrm>
            <a:off x="968365" y="6035856"/>
            <a:ext cx="345478" cy="62612"/>
            <a:chOff x="839374" y="6107289"/>
            <a:chExt cx="292125" cy="53005"/>
          </a:xfrm>
        </p:grpSpPr>
        <p:sp>
          <p:nvSpPr>
            <p:cNvPr id="12" name="椭圆 11">
              <a:extLst>
                <a:ext uri="{FF2B5EF4-FFF2-40B4-BE49-F238E27FC236}">
                  <a16:creationId xmlns:a16="http://schemas.microsoft.com/office/drawing/2014/main" id="{FC82A5A2-0B4E-61E4-CCA3-77F3342ED2AE}"/>
                </a:ext>
              </a:extLst>
            </p:cNvPr>
            <p:cNvSpPr/>
            <p:nvPr/>
          </p:nvSpPr>
          <p:spPr>
            <a:xfrm>
              <a:off x="839374" y="6107289"/>
              <a:ext cx="53005" cy="53005"/>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椭圆 12">
              <a:extLst>
                <a:ext uri="{FF2B5EF4-FFF2-40B4-BE49-F238E27FC236}">
                  <a16:creationId xmlns:a16="http://schemas.microsoft.com/office/drawing/2014/main" id="{B25E1627-FB57-087D-0CD6-0D29F8E10A11}"/>
                </a:ext>
              </a:extLst>
            </p:cNvPr>
            <p:cNvSpPr/>
            <p:nvPr/>
          </p:nvSpPr>
          <p:spPr>
            <a:xfrm>
              <a:off x="958934" y="6107289"/>
              <a:ext cx="53005" cy="53005"/>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椭圆 13">
              <a:extLst>
                <a:ext uri="{FF2B5EF4-FFF2-40B4-BE49-F238E27FC236}">
                  <a16:creationId xmlns:a16="http://schemas.microsoft.com/office/drawing/2014/main" id="{E580E832-EEF3-5513-60BA-DEF2DFA6BEE8}"/>
                </a:ext>
              </a:extLst>
            </p:cNvPr>
            <p:cNvSpPr/>
            <p:nvPr/>
          </p:nvSpPr>
          <p:spPr>
            <a:xfrm>
              <a:off x="1078494" y="6107289"/>
              <a:ext cx="53005" cy="53005"/>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5" name="文本框 34">
            <a:extLst>
              <a:ext uri="{FF2B5EF4-FFF2-40B4-BE49-F238E27FC236}">
                <a16:creationId xmlns:a16="http://schemas.microsoft.com/office/drawing/2014/main" id="{35A8F4CF-158A-B719-B048-BE5CE1BC9594}"/>
              </a:ext>
            </a:extLst>
          </p:cNvPr>
          <p:cNvSpPr txBox="1"/>
          <p:nvPr/>
        </p:nvSpPr>
        <p:spPr>
          <a:xfrm>
            <a:off x="968365" y="1624836"/>
            <a:ext cx="1231106" cy="369332"/>
          </a:xfrm>
          <a:prstGeom prst="rect">
            <a:avLst/>
          </a:prstGeom>
          <a:noFill/>
        </p:spPr>
        <p:txBody>
          <a:bodyPr wrap="none" lIns="0" tIns="0" rIns="0" bIns="0" rtlCol="0" anchor="t">
            <a:noAutofit/>
          </a:bodyPr>
          <a:lstStyle/>
          <a:p>
            <a:pPr hangingPunct="0"/>
            <a:r>
              <a:rPr lang="zh-CN" altLang="en-US" sz="2400" dirty="0">
                <a:solidFill>
                  <a:schemeClr val="bg1"/>
                </a:solidFill>
                <a:latin typeface="+mj-ea"/>
                <a:ea typeface="+mj-ea"/>
              </a:rPr>
              <a:t>工作业绩</a:t>
            </a:r>
            <a:endParaRPr lang="en-US" sz="2400" dirty="0">
              <a:solidFill>
                <a:schemeClr val="bg1"/>
              </a:solidFill>
              <a:latin typeface="+mj-ea"/>
              <a:ea typeface="+mj-ea"/>
            </a:endParaRPr>
          </a:p>
        </p:txBody>
      </p:sp>
      <p:sp>
        <p:nvSpPr>
          <p:cNvPr id="38" name="文本框 37">
            <a:extLst>
              <a:ext uri="{FF2B5EF4-FFF2-40B4-BE49-F238E27FC236}">
                <a16:creationId xmlns:a16="http://schemas.microsoft.com/office/drawing/2014/main" id="{D0257435-C8F0-9B5C-6F04-826DF96082EE}"/>
              </a:ext>
            </a:extLst>
          </p:cNvPr>
          <p:cNvSpPr txBox="1"/>
          <p:nvPr/>
        </p:nvSpPr>
        <p:spPr>
          <a:xfrm>
            <a:off x="968365" y="2294131"/>
            <a:ext cx="2506229" cy="3327065"/>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marL="177800" indent="-177800">
              <a:spcAft>
                <a:spcPts val="600"/>
              </a:spcAft>
              <a:buFont typeface="Wingdings" panose="05000000000000000000" pitchFamily="2" charset="2"/>
              <a:buChar char="§"/>
            </a:pPr>
            <a:r>
              <a:rPr lang="zh-CN" altLang="en-US" dirty="0"/>
              <a:t>制定公司的管理制度和业务流程，协调各个部门之间的关系，创造了一种更具凝聚力的团队氛围；</a:t>
            </a:r>
          </a:p>
          <a:p>
            <a:pPr marL="177800" indent="-177800">
              <a:spcAft>
                <a:spcPts val="600"/>
              </a:spcAft>
              <a:buFont typeface="Wingdings" panose="05000000000000000000" pitchFamily="2" charset="2"/>
              <a:buChar char="§"/>
            </a:pPr>
            <a:r>
              <a:rPr lang="zh-CN" altLang="en-US" dirty="0"/>
              <a:t>制定人力资源战略， 建立人才梯队， 合理配备使用开发人力资源， 有效控制人力资源的成本；</a:t>
            </a:r>
          </a:p>
          <a:p>
            <a:pPr marL="177800" indent="-177800">
              <a:spcAft>
                <a:spcPts val="600"/>
              </a:spcAft>
              <a:buFont typeface="Wingdings" panose="05000000000000000000" pitchFamily="2" charset="2"/>
              <a:buChar char="§"/>
            </a:pPr>
            <a:r>
              <a:rPr lang="zh-CN" altLang="en-US" dirty="0"/>
              <a:t>制定年度、季度及月度行政预算。</a:t>
            </a:r>
          </a:p>
        </p:txBody>
      </p:sp>
      <p:sp>
        <p:nvSpPr>
          <p:cNvPr id="52" name="矩形 51">
            <a:extLst>
              <a:ext uri="{FF2B5EF4-FFF2-40B4-BE49-F238E27FC236}">
                <a16:creationId xmlns:a16="http://schemas.microsoft.com/office/drawing/2014/main" id="{CD933666-7E7B-F5B9-07C4-C7CB8BCBC48C}"/>
              </a:ext>
            </a:extLst>
          </p:cNvPr>
          <p:cNvSpPr/>
          <p:nvPr/>
        </p:nvSpPr>
        <p:spPr>
          <a:xfrm>
            <a:off x="4430713" y="1484313"/>
            <a:ext cx="3330575" cy="4789486"/>
          </a:xfrm>
          <a:prstGeom prst="rect">
            <a:avLst/>
          </a:prstGeom>
          <a:gradFill>
            <a:gsLst>
              <a:gs pos="0">
                <a:schemeClr val="accent1"/>
              </a:gs>
              <a:gs pos="100000">
                <a:schemeClr val="accent1">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矩形: 单圆角 52">
            <a:extLst>
              <a:ext uri="{FF2B5EF4-FFF2-40B4-BE49-F238E27FC236}">
                <a16:creationId xmlns:a16="http://schemas.microsoft.com/office/drawing/2014/main" id="{78A05ED6-F3B3-E57C-8B6B-BF75523F1911}"/>
              </a:ext>
            </a:extLst>
          </p:cNvPr>
          <p:cNvSpPr/>
          <p:nvPr/>
        </p:nvSpPr>
        <p:spPr>
          <a:xfrm>
            <a:off x="4430712" y="2065020"/>
            <a:ext cx="3105284" cy="4208780"/>
          </a:xfrm>
          <a:prstGeom prst="round1Rect">
            <a:avLst>
              <a:gd name="adj" fmla="val 8973"/>
            </a:avLst>
          </a:prstGeom>
          <a:solidFill>
            <a:schemeClr val="bg1"/>
          </a:solidFill>
          <a:ln>
            <a:noFill/>
          </a:ln>
          <a:effectLst>
            <a:outerShdw blurRad="215900" dist="50800" dir="18900000" algn="bl" rotWithShape="0">
              <a:srgbClr val="89898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54" name="组合 53">
            <a:extLst>
              <a:ext uri="{FF2B5EF4-FFF2-40B4-BE49-F238E27FC236}">
                <a16:creationId xmlns:a16="http://schemas.microsoft.com/office/drawing/2014/main" id="{A60F7154-549C-D506-5C41-7426AF832029}"/>
              </a:ext>
            </a:extLst>
          </p:cNvPr>
          <p:cNvGrpSpPr/>
          <p:nvPr/>
        </p:nvGrpSpPr>
        <p:grpSpPr>
          <a:xfrm>
            <a:off x="6751638" y="1484314"/>
            <a:ext cx="795768" cy="751624"/>
            <a:chOff x="2872850" y="1484313"/>
            <a:chExt cx="939168" cy="887069"/>
          </a:xfrm>
        </p:grpSpPr>
        <p:sp>
          <p:nvSpPr>
            <p:cNvPr id="61" name="平行四边形 60">
              <a:extLst>
                <a:ext uri="{FF2B5EF4-FFF2-40B4-BE49-F238E27FC236}">
                  <a16:creationId xmlns:a16="http://schemas.microsoft.com/office/drawing/2014/main" id="{8B6FF828-C710-90E3-5BB4-075B85A850C9}"/>
                </a:ext>
              </a:extLst>
            </p:cNvPr>
            <p:cNvSpPr/>
            <p:nvPr/>
          </p:nvSpPr>
          <p:spPr>
            <a:xfrm>
              <a:off x="2872850" y="1484313"/>
              <a:ext cx="735955" cy="887069"/>
            </a:xfrm>
            <a:prstGeom prst="parallelogram">
              <a:avLst>
                <a:gd name="adj" fmla="val 54811"/>
              </a:avLst>
            </a:prstGeom>
            <a:gradFill flip="none" rotWithShape="1">
              <a:gsLst>
                <a:gs pos="0">
                  <a:schemeClr val="bg1">
                    <a:alpha val="3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2" name="平行四边形 61">
              <a:extLst>
                <a:ext uri="{FF2B5EF4-FFF2-40B4-BE49-F238E27FC236}">
                  <a16:creationId xmlns:a16="http://schemas.microsoft.com/office/drawing/2014/main" id="{3029B3DC-B990-1C8E-D087-39BAD63A446F}"/>
                </a:ext>
              </a:extLst>
            </p:cNvPr>
            <p:cNvSpPr/>
            <p:nvPr/>
          </p:nvSpPr>
          <p:spPr>
            <a:xfrm>
              <a:off x="3076063" y="1484313"/>
              <a:ext cx="735955" cy="887069"/>
            </a:xfrm>
            <a:prstGeom prst="parallelogram">
              <a:avLst>
                <a:gd name="adj" fmla="val 54811"/>
              </a:avLst>
            </a:prstGeom>
            <a:gradFill flip="none" rotWithShape="1">
              <a:gsLst>
                <a:gs pos="0">
                  <a:schemeClr val="bg1">
                    <a:alpha val="2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55" name="组合 54">
            <a:extLst>
              <a:ext uri="{FF2B5EF4-FFF2-40B4-BE49-F238E27FC236}">
                <a16:creationId xmlns:a16="http://schemas.microsoft.com/office/drawing/2014/main" id="{E77B510D-B6D3-5AED-F9EA-BD06C4B5ACB2}"/>
              </a:ext>
            </a:extLst>
          </p:cNvPr>
          <p:cNvGrpSpPr/>
          <p:nvPr/>
        </p:nvGrpSpPr>
        <p:grpSpPr>
          <a:xfrm>
            <a:off x="4703753" y="6035856"/>
            <a:ext cx="345478" cy="62612"/>
            <a:chOff x="839374" y="6107289"/>
            <a:chExt cx="292125" cy="53005"/>
          </a:xfrm>
        </p:grpSpPr>
        <p:sp>
          <p:nvSpPr>
            <p:cNvPr id="58" name="椭圆 57">
              <a:extLst>
                <a:ext uri="{FF2B5EF4-FFF2-40B4-BE49-F238E27FC236}">
                  <a16:creationId xmlns:a16="http://schemas.microsoft.com/office/drawing/2014/main" id="{80BEBB84-CE6D-F621-40E7-90BEC788F14E}"/>
                </a:ext>
              </a:extLst>
            </p:cNvPr>
            <p:cNvSpPr/>
            <p:nvPr/>
          </p:nvSpPr>
          <p:spPr>
            <a:xfrm>
              <a:off x="839374" y="6107289"/>
              <a:ext cx="53005" cy="53005"/>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9" name="椭圆 58">
              <a:extLst>
                <a:ext uri="{FF2B5EF4-FFF2-40B4-BE49-F238E27FC236}">
                  <a16:creationId xmlns:a16="http://schemas.microsoft.com/office/drawing/2014/main" id="{007879D0-660E-5880-7084-50F506E2A402}"/>
                </a:ext>
              </a:extLst>
            </p:cNvPr>
            <p:cNvSpPr/>
            <p:nvPr/>
          </p:nvSpPr>
          <p:spPr>
            <a:xfrm>
              <a:off x="958934" y="6107289"/>
              <a:ext cx="53005" cy="53005"/>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0" name="椭圆 59">
              <a:extLst>
                <a:ext uri="{FF2B5EF4-FFF2-40B4-BE49-F238E27FC236}">
                  <a16:creationId xmlns:a16="http://schemas.microsoft.com/office/drawing/2014/main" id="{D0C89BBE-1387-F265-C47B-3C4C1B9D21F6}"/>
                </a:ext>
              </a:extLst>
            </p:cNvPr>
            <p:cNvSpPr/>
            <p:nvPr/>
          </p:nvSpPr>
          <p:spPr>
            <a:xfrm>
              <a:off x="1078494" y="6107289"/>
              <a:ext cx="53005" cy="53005"/>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56" name="文本框 55">
            <a:extLst>
              <a:ext uri="{FF2B5EF4-FFF2-40B4-BE49-F238E27FC236}">
                <a16:creationId xmlns:a16="http://schemas.microsoft.com/office/drawing/2014/main" id="{D13CCD60-44B7-CD5A-BA87-A5FEE5F11B69}"/>
              </a:ext>
            </a:extLst>
          </p:cNvPr>
          <p:cNvSpPr txBox="1"/>
          <p:nvPr/>
        </p:nvSpPr>
        <p:spPr>
          <a:xfrm>
            <a:off x="4703753" y="1624836"/>
            <a:ext cx="1231106" cy="369332"/>
          </a:xfrm>
          <a:prstGeom prst="rect">
            <a:avLst/>
          </a:prstGeom>
          <a:noFill/>
        </p:spPr>
        <p:txBody>
          <a:bodyPr wrap="none" lIns="0" tIns="0" rIns="0" bIns="0" rtlCol="0" anchor="t">
            <a:noAutofit/>
          </a:bodyPr>
          <a:lstStyle/>
          <a:p>
            <a:pPr hangingPunct="0"/>
            <a:r>
              <a:rPr lang="zh-CN" altLang="en-US" sz="2400" dirty="0">
                <a:solidFill>
                  <a:schemeClr val="bg1"/>
                </a:solidFill>
                <a:latin typeface="+mj-ea"/>
                <a:ea typeface="+mj-ea"/>
              </a:rPr>
              <a:t>工作态度</a:t>
            </a:r>
            <a:endParaRPr lang="en-US" sz="2400" dirty="0">
              <a:solidFill>
                <a:schemeClr val="bg1"/>
              </a:solidFill>
              <a:latin typeface="+mj-ea"/>
              <a:ea typeface="+mj-ea"/>
            </a:endParaRPr>
          </a:p>
        </p:txBody>
      </p:sp>
      <p:sp>
        <p:nvSpPr>
          <p:cNvPr id="57" name="文本框 56">
            <a:extLst>
              <a:ext uri="{FF2B5EF4-FFF2-40B4-BE49-F238E27FC236}">
                <a16:creationId xmlns:a16="http://schemas.microsoft.com/office/drawing/2014/main" id="{F2E1AFF9-019B-71D2-C2D1-5671D8E296E1}"/>
              </a:ext>
            </a:extLst>
          </p:cNvPr>
          <p:cNvSpPr txBox="1"/>
          <p:nvPr/>
        </p:nvSpPr>
        <p:spPr>
          <a:xfrm>
            <a:off x="4703753" y="2294131"/>
            <a:ext cx="2506229" cy="3327065"/>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marL="177800" indent="-177800">
              <a:spcAft>
                <a:spcPts val="600"/>
              </a:spcAft>
              <a:buFont typeface="Wingdings" panose="05000000000000000000" pitchFamily="2" charset="2"/>
              <a:buChar char="§"/>
            </a:pPr>
            <a:r>
              <a:rPr lang="zh-CN" altLang="en-US" dirty="0"/>
              <a:t>时刻使自己持续清醒的头脑，去处理工作中的问题；对于不能解决的问题，及时与上级进行沟通从而解决当前问题；</a:t>
            </a:r>
            <a:endParaRPr lang="en-US" altLang="zh-CN" dirty="0"/>
          </a:p>
          <a:p>
            <a:pPr marL="177800" indent="-177800">
              <a:spcAft>
                <a:spcPts val="600"/>
              </a:spcAft>
              <a:buFont typeface="Wingdings" panose="05000000000000000000" pitchFamily="2" charset="2"/>
              <a:buChar char="§"/>
            </a:pPr>
            <a:r>
              <a:rPr lang="zh-CN" altLang="en-US" dirty="0"/>
              <a:t>认真仔细是自己每时每刻都需要注意的从而使自己得到进步；</a:t>
            </a:r>
            <a:endParaRPr lang="en-US" altLang="zh-CN" dirty="0"/>
          </a:p>
          <a:p>
            <a:pPr marL="177800" indent="-177800">
              <a:spcAft>
                <a:spcPts val="600"/>
              </a:spcAft>
              <a:buFont typeface="Wingdings" panose="05000000000000000000" pitchFamily="2" charset="2"/>
              <a:buChar char="§"/>
            </a:pPr>
            <a:r>
              <a:rPr lang="zh-CN" altLang="en-US" dirty="0"/>
              <a:t>对当前的严格能够使在工作中安全生产为首要。</a:t>
            </a:r>
          </a:p>
        </p:txBody>
      </p:sp>
      <p:sp>
        <p:nvSpPr>
          <p:cNvPr id="64" name="矩形 63">
            <a:extLst>
              <a:ext uri="{FF2B5EF4-FFF2-40B4-BE49-F238E27FC236}">
                <a16:creationId xmlns:a16="http://schemas.microsoft.com/office/drawing/2014/main" id="{9CEB8D7F-5B8F-3629-7766-C4D6AA432FE3}"/>
              </a:ext>
            </a:extLst>
          </p:cNvPr>
          <p:cNvSpPr/>
          <p:nvPr/>
        </p:nvSpPr>
        <p:spPr>
          <a:xfrm>
            <a:off x="8166101" y="1484313"/>
            <a:ext cx="3330575" cy="4789486"/>
          </a:xfrm>
          <a:prstGeom prst="rect">
            <a:avLst/>
          </a:prstGeom>
          <a:gradFill>
            <a:gsLst>
              <a:gs pos="0">
                <a:schemeClr val="accent1"/>
              </a:gs>
              <a:gs pos="100000">
                <a:schemeClr val="accent1">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5" name="矩形: 单圆角 64">
            <a:extLst>
              <a:ext uri="{FF2B5EF4-FFF2-40B4-BE49-F238E27FC236}">
                <a16:creationId xmlns:a16="http://schemas.microsoft.com/office/drawing/2014/main" id="{BCFEB921-9623-EB33-EC32-20174AC7E4C9}"/>
              </a:ext>
            </a:extLst>
          </p:cNvPr>
          <p:cNvSpPr/>
          <p:nvPr/>
        </p:nvSpPr>
        <p:spPr>
          <a:xfrm>
            <a:off x="8166100" y="2065020"/>
            <a:ext cx="3105284" cy="4208780"/>
          </a:xfrm>
          <a:prstGeom prst="round1Rect">
            <a:avLst>
              <a:gd name="adj" fmla="val 8973"/>
            </a:avLst>
          </a:prstGeom>
          <a:solidFill>
            <a:schemeClr val="bg1"/>
          </a:solidFill>
          <a:ln>
            <a:noFill/>
          </a:ln>
          <a:effectLst>
            <a:outerShdw blurRad="215900" dist="50800" dir="18900000" algn="bl" rotWithShape="0">
              <a:srgbClr val="89898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66" name="组合 65">
            <a:extLst>
              <a:ext uri="{FF2B5EF4-FFF2-40B4-BE49-F238E27FC236}">
                <a16:creationId xmlns:a16="http://schemas.microsoft.com/office/drawing/2014/main" id="{540D769D-FA03-A19F-1D3F-42561DAC9E02}"/>
              </a:ext>
            </a:extLst>
          </p:cNvPr>
          <p:cNvGrpSpPr/>
          <p:nvPr/>
        </p:nvGrpSpPr>
        <p:grpSpPr>
          <a:xfrm>
            <a:off x="10487026" y="1484314"/>
            <a:ext cx="795768" cy="751624"/>
            <a:chOff x="2872850" y="1484313"/>
            <a:chExt cx="939168" cy="887069"/>
          </a:xfrm>
        </p:grpSpPr>
        <p:sp>
          <p:nvSpPr>
            <p:cNvPr id="73" name="平行四边形 72">
              <a:extLst>
                <a:ext uri="{FF2B5EF4-FFF2-40B4-BE49-F238E27FC236}">
                  <a16:creationId xmlns:a16="http://schemas.microsoft.com/office/drawing/2014/main" id="{AD464C28-7DCF-3DD5-0C66-18D58CB81ECF}"/>
                </a:ext>
              </a:extLst>
            </p:cNvPr>
            <p:cNvSpPr/>
            <p:nvPr/>
          </p:nvSpPr>
          <p:spPr>
            <a:xfrm>
              <a:off x="2872850" y="1484313"/>
              <a:ext cx="735955" cy="887069"/>
            </a:xfrm>
            <a:prstGeom prst="parallelogram">
              <a:avLst>
                <a:gd name="adj" fmla="val 54811"/>
              </a:avLst>
            </a:prstGeom>
            <a:gradFill flip="none" rotWithShape="1">
              <a:gsLst>
                <a:gs pos="0">
                  <a:schemeClr val="bg1">
                    <a:alpha val="3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4" name="平行四边形 73">
              <a:extLst>
                <a:ext uri="{FF2B5EF4-FFF2-40B4-BE49-F238E27FC236}">
                  <a16:creationId xmlns:a16="http://schemas.microsoft.com/office/drawing/2014/main" id="{C64E412E-180E-CF39-7684-1545E76BC485}"/>
                </a:ext>
              </a:extLst>
            </p:cNvPr>
            <p:cNvSpPr/>
            <p:nvPr/>
          </p:nvSpPr>
          <p:spPr>
            <a:xfrm>
              <a:off x="3076063" y="1484313"/>
              <a:ext cx="735955" cy="887069"/>
            </a:xfrm>
            <a:prstGeom prst="parallelogram">
              <a:avLst>
                <a:gd name="adj" fmla="val 54811"/>
              </a:avLst>
            </a:prstGeom>
            <a:gradFill flip="none" rotWithShape="1">
              <a:gsLst>
                <a:gs pos="0">
                  <a:schemeClr val="bg1">
                    <a:alpha val="2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67" name="组合 66">
            <a:extLst>
              <a:ext uri="{FF2B5EF4-FFF2-40B4-BE49-F238E27FC236}">
                <a16:creationId xmlns:a16="http://schemas.microsoft.com/office/drawing/2014/main" id="{F761C920-A32B-8C8C-829A-D879C7D35B24}"/>
              </a:ext>
            </a:extLst>
          </p:cNvPr>
          <p:cNvGrpSpPr/>
          <p:nvPr/>
        </p:nvGrpSpPr>
        <p:grpSpPr>
          <a:xfrm>
            <a:off x="8439141" y="6035856"/>
            <a:ext cx="345478" cy="62612"/>
            <a:chOff x="839374" y="6107289"/>
            <a:chExt cx="292125" cy="53005"/>
          </a:xfrm>
        </p:grpSpPr>
        <p:sp>
          <p:nvSpPr>
            <p:cNvPr id="70" name="椭圆 69">
              <a:extLst>
                <a:ext uri="{FF2B5EF4-FFF2-40B4-BE49-F238E27FC236}">
                  <a16:creationId xmlns:a16="http://schemas.microsoft.com/office/drawing/2014/main" id="{D3988061-4137-A600-2BFE-42B6EB9061E4}"/>
                </a:ext>
              </a:extLst>
            </p:cNvPr>
            <p:cNvSpPr/>
            <p:nvPr/>
          </p:nvSpPr>
          <p:spPr>
            <a:xfrm>
              <a:off x="839374" y="6107289"/>
              <a:ext cx="53005" cy="53005"/>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1" name="椭圆 70">
              <a:extLst>
                <a:ext uri="{FF2B5EF4-FFF2-40B4-BE49-F238E27FC236}">
                  <a16:creationId xmlns:a16="http://schemas.microsoft.com/office/drawing/2014/main" id="{B0FD8963-E4C5-ABF1-1C66-1A2F68A726FD}"/>
                </a:ext>
              </a:extLst>
            </p:cNvPr>
            <p:cNvSpPr/>
            <p:nvPr/>
          </p:nvSpPr>
          <p:spPr>
            <a:xfrm>
              <a:off x="958934" y="6107289"/>
              <a:ext cx="53005" cy="53005"/>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2" name="椭圆 71">
              <a:extLst>
                <a:ext uri="{FF2B5EF4-FFF2-40B4-BE49-F238E27FC236}">
                  <a16:creationId xmlns:a16="http://schemas.microsoft.com/office/drawing/2014/main" id="{2E259170-6DF3-7752-6E76-BD0FAA6D0C5E}"/>
                </a:ext>
              </a:extLst>
            </p:cNvPr>
            <p:cNvSpPr/>
            <p:nvPr/>
          </p:nvSpPr>
          <p:spPr>
            <a:xfrm>
              <a:off x="1078494" y="6107289"/>
              <a:ext cx="53005" cy="53005"/>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68" name="文本框 67">
            <a:extLst>
              <a:ext uri="{FF2B5EF4-FFF2-40B4-BE49-F238E27FC236}">
                <a16:creationId xmlns:a16="http://schemas.microsoft.com/office/drawing/2014/main" id="{13886AAC-4EF6-B55C-ADD9-2993972935EB}"/>
              </a:ext>
            </a:extLst>
          </p:cNvPr>
          <p:cNvSpPr txBox="1"/>
          <p:nvPr/>
        </p:nvSpPr>
        <p:spPr>
          <a:xfrm>
            <a:off x="8439141" y="1624836"/>
            <a:ext cx="1231106" cy="369332"/>
          </a:xfrm>
          <a:prstGeom prst="rect">
            <a:avLst/>
          </a:prstGeom>
          <a:noFill/>
        </p:spPr>
        <p:txBody>
          <a:bodyPr wrap="none" lIns="0" tIns="0" rIns="0" bIns="0" rtlCol="0" anchor="t">
            <a:noAutofit/>
          </a:bodyPr>
          <a:lstStyle/>
          <a:p>
            <a:pPr hangingPunct="0"/>
            <a:r>
              <a:rPr lang="zh-CN" altLang="en-US" sz="2400" dirty="0">
                <a:solidFill>
                  <a:schemeClr val="bg1"/>
                </a:solidFill>
                <a:latin typeface="+mj-ea"/>
                <a:ea typeface="+mj-ea"/>
              </a:rPr>
              <a:t>工作能力</a:t>
            </a:r>
            <a:endParaRPr lang="en-US" sz="2400" dirty="0">
              <a:solidFill>
                <a:schemeClr val="bg1"/>
              </a:solidFill>
              <a:latin typeface="+mj-ea"/>
              <a:ea typeface="+mj-ea"/>
            </a:endParaRPr>
          </a:p>
        </p:txBody>
      </p:sp>
      <p:sp>
        <p:nvSpPr>
          <p:cNvPr id="69" name="文本框 68">
            <a:extLst>
              <a:ext uri="{FF2B5EF4-FFF2-40B4-BE49-F238E27FC236}">
                <a16:creationId xmlns:a16="http://schemas.microsoft.com/office/drawing/2014/main" id="{6DEDA9B0-0912-E74B-72E8-D69784934ABE}"/>
              </a:ext>
            </a:extLst>
          </p:cNvPr>
          <p:cNvSpPr txBox="1"/>
          <p:nvPr/>
        </p:nvSpPr>
        <p:spPr>
          <a:xfrm>
            <a:off x="8439141" y="2294131"/>
            <a:ext cx="2506229" cy="3404009"/>
          </a:xfrm>
          <a:prstGeom prst="rect">
            <a:avLst/>
          </a:prstGeom>
          <a:noFill/>
        </p:spPr>
        <p:txBody>
          <a:bodyPr wrap="square" lIns="0" tIns="0" rIns="0" bIns="0" rtlCol="0" anchor="t">
            <a:noAutofit/>
          </a:bodyPr>
          <a:lstStyle>
            <a:defPPr>
              <a:defRPr lang="zh-CN"/>
            </a:defPPr>
            <a:lvl1pPr indent="0" algn="just" defTabSz="742950" hangingPunct="0">
              <a:lnSpc>
                <a:spcPct val="130000"/>
              </a:lnSpc>
              <a:spcBef>
                <a:spcPts val="0"/>
              </a:spcBef>
              <a:buFont typeface="Arial" panose="020B0604020202020204" pitchFamily="34" charset="0"/>
              <a:buNone/>
              <a:defRPr sz="1600">
                <a:solidFill>
                  <a:schemeClr val="tx1">
                    <a:lumMod val="65000"/>
                    <a:lumOff val="35000"/>
                  </a:schemeClr>
                </a:solidFill>
                <a:latin typeface="+mn-ea"/>
              </a:defRPr>
            </a:lvl1pPr>
            <a:lvl2pPr marL="557213" indent="-185738" defTabSz="742950">
              <a:lnSpc>
                <a:spcPct val="90000"/>
              </a:lnSpc>
              <a:spcBef>
                <a:spcPts val="406"/>
              </a:spcBef>
              <a:buFont typeface="Arial" panose="020B0604020202020204" pitchFamily="34" charset="0"/>
              <a:buChar char="•"/>
              <a:defRPr sz="1950"/>
            </a:lvl2pPr>
            <a:lvl3pPr marL="928688" indent="-185738" defTabSz="742950">
              <a:lnSpc>
                <a:spcPct val="90000"/>
              </a:lnSpc>
              <a:spcBef>
                <a:spcPts val="406"/>
              </a:spcBef>
              <a:buFont typeface="Arial" panose="020B0604020202020204" pitchFamily="34" charset="0"/>
              <a:buChar char="•"/>
              <a:defRPr sz="1625"/>
            </a:lvl3pPr>
            <a:lvl4pPr marL="1300163" indent="-185738" defTabSz="742950">
              <a:lnSpc>
                <a:spcPct val="90000"/>
              </a:lnSpc>
              <a:spcBef>
                <a:spcPts val="406"/>
              </a:spcBef>
              <a:buFont typeface="Arial" panose="020B0604020202020204" pitchFamily="34" charset="0"/>
              <a:buChar char="•"/>
              <a:defRPr sz="1463"/>
            </a:lvl4pPr>
            <a:lvl5pPr marL="1671638" indent="-185738" defTabSz="742950">
              <a:lnSpc>
                <a:spcPct val="90000"/>
              </a:lnSpc>
              <a:spcBef>
                <a:spcPts val="406"/>
              </a:spcBef>
              <a:buFont typeface="Arial" panose="020B0604020202020204" pitchFamily="34" charset="0"/>
              <a:buChar char="•"/>
              <a:defRPr sz="1463"/>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marL="177800" indent="-177800">
              <a:spcAft>
                <a:spcPts val="600"/>
              </a:spcAft>
              <a:buFont typeface="Wingdings" panose="05000000000000000000" pitchFamily="2" charset="2"/>
              <a:buChar char="§"/>
            </a:pPr>
            <a:r>
              <a:rPr lang="zh-CN" altLang="en-US" dirty="0"/>
              <a:t>自信：肯定自我价值，能以自我肯定的方式来进行沟通，解决问题；</a:t>
            </a:r>
          </a:p>
          <a:p>
            <a:pPr marL="177800" indent="-177800">
              <a:spcAft>
                <a:spcPts val="600"/>
              </a:spcAft>
              <a:buFont typeface="Wingdings" panose="05000000000000000000" pitchFamily="2" charset="2"/>
              <a:buChar char="§"/>
            </a:pPr>
            <a:r>
              <a:rPr lang="zh-CN" altLang="en-US" dirty="0"/>
              <a:t>自我控制力：能抑制冲动，冷静面对各种压力；</a:t>
            </a:r>
          </a:p>
          <a:p>
            <a:pPr marL="177800" indent="-177800">
              <a:spcAft>
                <a:spcPts val="600"/>
              </a:spcAft>
              <a:buFont typeface="Wingdings" panose="05000000000000000000" pitchFamily="2" charset="2"/>
              <a:buChar char="§"/>
            </a:pPr>
            <a:r>
              <a:rPr lang="zh-CN" altLang="en-US" dirty="0"/>
              <a:t>值得信赖：工作表现合乎职业道德，能自我管理；</a:t>
            </a:r>
          </a:p>
          <a:p>
            <a:pPr marL="177800" indent="-177800">
              <a:spcAft>
                <a:spcPts val="600"/>
              </a:spcAft>
              <a:buFont typeface="Wingdings" panose="05000000000000000000" pitchFamily="2" charset="2"/>
              <a:buChar char="§"/>
            </a:pPr>
            <a:r>
              <a:rPr lang="zh-CN" altLang="en-US" dirty="0"/>
              <a:t>认真负责：对工作尽职尽责，遵守承诺，完成工作任务。</a:t>
            </a:r>
          </a:p>
        </p:txBody>
      </p:sp>
    </p:spTree>
    <p:extLst>
      <p:ext uri="{BB962C8B-B14F-4D97-AF65-F5344CB8AC3E}">
        <p14:creationId xmlns:p14="http://schemas.microsoft.com/office/powerpoint/2010/main" val="2858148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 name="组合 190">
            <a:extLst>
              <a:ext uri="{FF2B5EF4-FFF2-40B4-BE49-F238E27FC236}">
                <a16:creationId xmlns:a16="http://schemas.microsoft.com/office/drawing/2014/main" id="{3B346804-77F9-7D7C-2ABC-20F3C2E13C42}"/>
              </a:ext>
            </a:extLst>
          </p:cNvPr>
          <p:cNvGrpSpPr/>
          <p:nvPr/>
        </p:nvGrpSpPr>
        <p:grpSpPr>
          <a:xfrm>
            <a:off x="2054247" y="0"/>
            <a:ext cx="8083506" cy="6858000"/>
            <a:chOff x="2054247" y="0"/>
            <a:chExt cx="8083506" cy="6858000"/>
          </a:xfrm>
        </p:grpSpPr>
        <p:sp>
          <p:nvSpPr>
            <p:cNvPr id="30" name="椭圆 29">
              <a:extLst>
                <a:ext uri="{FF2B5EF4-FFF2-40B4-BE49-F238E27FC236}">
                  <a16:creationId xmlns:a16="http://schemas.microsoft.com/office/drawing/2014/main" id="{D7240517-1BC4-13D1-BFAD-C9E7C48FB7CA}"/>
                </a:ext>
              </a:extLst>
            </p:cNvPr>
            <p:cNvSpPr/>
            <p:nvPr/>
          </p:nvSpPr>
          <p:spPr>
            <a:xfrm>
              <a:off x="3467102" y="1241448"/>
              <a:ext cx="5257798" cy="5257798"/>
            </a:xfrm>
            <a:prstGeom prst="ellipse">
              <a:avLst/>
            </a:prstGeom>
            <a:noFill/>
            <a:ln w="19050" cap="flat" cmpd="sng" algn="ctr">
              <a:gradFill>
                <a:gsLst>
                  <a:gs pos="49600">
                    <a:schemeClr val="accent1"/>
                  </a:gs>
                  <a:gs pos="11000">
                    <a:schemeClr val="accent1">
                      <a:alpha val="0"/>
                    </a:schemeClr>
                  </a:gs>
                  <a:gs pos="89000">
                    <a:schemeClr val="accent1">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任意多边形: 形状 3">
              <a:extLst>
                <a:ext uri="{FF2B5EF4-FFF2-40B4-BE49-F238E27FC236}">
                  <a16:creationId xmlns:a16="http://schemas.microsoft.com/office/drawing/2014/main" id="{2E7DCFAE-89CE-E5D3-3896-1A60B1C746BE}"/>
                </a:ext>
              </a:extLst>
            </p:cNvPr>
            <p:cNvSpPr/>
            <p:nvPr/>
          </p:nvSpPr>
          <p:spPr>
            <a:xfrm>
              <a:off x="2054247" y="0"/>
              <a:ext cx="8083506" cy="6858000"/>
            </a:xfrm>
            <a:custGeom>
              <a:avLst/>
              <a:gdLst>
                <a:gd name="connsiteX0" fmla="*/ 2876142 w 8083506"/>
                <a:gd name="connsiteY0" fmla="*/ 0 h 6858000"/>
                <a:gd name="connsiteX1" fmla="*/ 5207364 w 8083506"/>
                <a:gd name="connsiteY1" fmla="*/ 0 h 6858000"/>
                <a:gd name="connsiteX2" fmla="*/ 5243647 w 8083506"/>
                <a:gd name="connsiteY2" fmla="*/ 10303 h 6858000"/>
                <a:gd name="connsiteX3" fmla="*/ 8083506 w 8083506"/>
                <a:gd name="connsiteY3" fmla="*/ 3870347 h 6858000"/>
                <a:gd name="connsiteX4" fmla="*/ 6899704 w 8083506"/>
                <a:gd name="connsiteY4" fmla="*/ 6728298 h 6858000"/>
                <a:gd name="connsiteX5" fmla="*/ 6756996 w 8083506"/>
                <a:gd name="connsiteY5" fmla="*/ 6858000 h 6858000"/>
                <a:gd name="connsiteX6" fmla="*/ 1326510 w 8083506"/>
                <a:gd name="connsiteY6" fmla="*/ 6858000 h 6858000"/>
                <a:gd name="connsiteX7" fmla="*/ 1183802 w 8083506"/>
                <a:gd name="connsiteY7" fmla="*/ 6728298 h 6858000"/>
                <a:gd name="connsiteX8" fmla="*/ 0 w 8083506"/>
                <a:gd name="connsiteY8" fmla="*/ 3870347 h 6858000"/>
                <a:gd name="connsiteX9" fmla="*/ 2839859 w 8083506"/>
                <a:gd name="connsiteY9" fmla="*/ 103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3506" h="6858000">
                  <a:moveTo>
                    <a:pt x="2876142" y="0"/>
                  </a:moveTo>
                  <a:lnTo>
                    <a:pt x="5207364" y="0"/>
                  </a:lnTo>
                  <a:lnTo>
                    <a:pt x="5243647" y="10303"/>
                  </a:lnTo>
                  <a:cubicBezTo>
                    <a:pt x="6888918" y="522035"/>
                    <a:pt x="8083506" y="2056685"/>
                    <a:pt x="8083506" y="3870347"/>
                  </a:cubicBezTo>
                  <a:cubicBezTo>
                    <a:pt x="8083506" y="4986447"/>
                    <a:pt x="7631118" y="5996885"/>
                    <a:pt x="6899704" y="6728298"/>
                  </a:cubicBezTo>
                  <a:lnTo>
                    <a:pt x="6756996" y="6858000"/>
                  </a:lnTo>
                  <a:lnTo>
                    <a:pt x="1326510" y="6858000"/>
                  </a:lnTo>
                  <a:lnTo>
                    <a:pt x="1183802" y="6728298"/>
                  </a:lnTo>
                  <a:cubicBezTo>
                    <a:pt x="452389" y="5996885"/>
                    <a:pt x="0" y="4986447"/>
                    <a:pt x="0" y="3870347"/>
                  </a:cubicBezTo>
                  <a:cubicBezTo>
                    <a:pt x="0" y="2056685"/>
                    <a:pt x="1194589" y="522035"/>
                    <a:pt x="2839859" y="10303"/>
                  </a:cubicBezTo>
                  <a:close/>
                </a:path>
              </a:pathLst>
            </a:custGeom>
            <a:noFill/>
            <a:ln w="15875" cap="flat" cmpd="sng" algn="ctr">
              <a:gradFill>
                <a:gsLst>
                  <a:gs pos="55000">
                    <a:schemeClr val="accent1">
                      <a:alpha val="20000"/>
                    </a:schemeClr>
                  </a:gs>
                  <a:gs pos="11000">
                    <a:schemeClr val="accent1">
                      <a:alpha val="0"/>
                    </a:schemeClr>
                  </a:gs>
                  <a:gs pos="89000">
                    <a:schemeClr val="accent1">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文本占位符 1">
            <a:extLst>
              <a:ext uri="{FF2B5EF4-FFF2-40B4-BE49-F238E27FC236}">
                <a16:creationId xmlns:a16="http://schemas.microsoft.com/office/drawing/2014/main" id="{83801B8D-1183-EA49-D071-F0E8FE84BC25}"/>
              </a:ext>
            </a:extLst>
          </p:cNvPr>
          <p:cNvSpPr>
            <a:spLocks noGrp="1"/>
          </p:cNvSpPr>
          <p:nvPr>
            <p:ph type="body" sz="quarter" idx="10"/>
          </p:nvPr>
        </p:nvSpPr>
        <p:spPr/>
        <p:txBody>
          <a:bodyPr>
            <a:noAutofit/>
          </a:bodyPr>
          <a:lstStyle/>
          <a:p>
            <a:r>
              <a:rPr lang="zh-CN" altLang="en-US" dirty="0"/>
              <a:t>工作宗旨</a:t>
            </a:r>
            <a:endParaRPr lang="en-US" dirty="0"/>
          </a:p>
        </p:txBody>
      </p:sp>
      <p:sp>
        <p:nvSpPr>
          <p:cNvPr id="8" name="任意多边形: 形状 7">
            <a:extLst>
              <a:ext uri="{FF2B5EF4-FFF2-40B4-BE49-F238E27FC236}">
                <a16:creationId xmlns:a16="http://schemas.microsoft.com/office/drawing/2014/main" id="{30ECA8F6-C586-3F2E-1795-67B9F2FBEF9D}"/>
              </a:ext>
            </a:extLst>
          </p:cNvPr>
          <p:cNvSpPr/>
          <p:nvPr/>
        </p:nvSpPr>
        <p:spPr>
          <a:xfrm>
            <a:off x="666751" y="0"/>
            <a:ext cx="10858498" cy="6858000"/>
          </a:xfrm>
          <a:custGeom>
            <a:avLst/>
            <a:gdLst>
              <a:gd name="connsiteX0" fmla="*/ 1623008 w 10858498"/>
              <a:gd name="connsiteY0" fmla="*/ 0 h 6858000"/>
              <a:gd name="connsiteX1" fmla="*/ 9235490 w 10858498"/>
              <a:gd name="connsiteY1" fmla="*/ 0 h 6858000"/>
              <a:gd name="connsiteX2" fmla="*/ 9268308 w 10858498"/>
              <a:gd name="connsiteY2" fmla="*/ 31289 h 6858000"/>
              <a:gd name="connsiteX3" fmla="*/ 10858498 w 10858498"/>
              <a:gd name="connsiteY3" fmla="*/ 3870347 h 6858000"/>
              <a:gd name="connsiteX4" fmla="*/ 10072487 w 10858498"/>
              <a:gd name="connsiteY4" fmla="*/ 6685610 h 6858000"/>
              <a:gd name="connsiteX5" fmla="*/ 9961970 w 10858498"/>
              <a:gd name="connsiteY5" fmla="*/ 6858000 h 6858000"/>
              <a:gd name="connsiteX6" fmla="*/ 896528 w 10858498"/>
              <a:gd name="connsiteY6" fmla="*/ 6858000 h 6858000"/>
              <a:gd name="connsiteX7" fmla="*/ 786011 w 10858498"/>
              <a:gd name="connsiteY7" fmla="*/ 6685610 h 6858000"/>
              <a:gd name="connsiteX8" fmla="*/ 0 w 10858498"/>
              <a:gd name="connsiteY8" fmla="*/ 3870347 h 6858000"/>
              <a:gd name="connsiteX9" fmla="*/ 1590191 w 10858498"/>
              <a:gd name="connsiteY9" fmla="*/ 312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8" h="6858000">
                <a:moveTo>
                  <a:pt x="1623008" y="0"/>
                </a:moveTo>
                <a:lnTo>
                  <a:pt x="9235490" y="0"/>
                </a:lnTo>
                <a:lnTo>
                  <a:pt x="9268308" y="31289"/>
                </a:lnTo>
                <a:cubicBezTo>
                  <a:pt x="10250808" y="1013789"/>
                  <a:pt x="10858498" y="2371102"/>
                  <a:pt x="10858498" y="3870347"/>
                </a:cubicBezTo>
                <a:cubicBezTo>
                  <a:pt x="10858498" y="4901079"/>
                  <a:pt x="10571270" y="5864724"/>
                  <a:pt x="10072487" y="6685610"/>
                </a:cubicBezTo>
                <a:lnTo>
                  <a:pt x="9961970" y="6858000"/>
                </a:lnTo>
                <a:lnTo>
                  <a:pt x="896528" y="6858000"/>
                </a:lnTo>
                <a:lnTo>
                  <a:pt x="786011" y="6685610"/>
                </a:lnTo>
                <a:cubicBezTo>
                  <a:pt x="287228" y="5864724"/>
                  <a:pt x="0" y="4901079"/>
                  <a:pt x="0" y="3870347"/>
                </a:cubicBezTo>
                <a:cubicBezTo>
                  <a:pt x="0" y="2371102"/>
                  <a:pt x="607690" y="1013789"/>
                  <a:pt x="1590191" y="31289"/>
                </a:cubicBezTo>
                <a:close/>
              </a:path>
            </a:pathLst>
          </a:custGeom>
          <a:noFill/>
          <a:ln w="12700" cap="flat" cmpd="sng" algn="ctr">
            <a:gradFill>
              <a:gsLst>
                <a:gs pos="55000">
                  <a:schemeClr val="accent1">
                    <a:alpha val="15000"/>
                  </a:schemeClr>
                </a:gs>
                <a:gs pos="11000">
                  <a:schemeClr val="accent1">
                    <a:alpha val="0"/>
                  </a:schemeClr>
                </a:gs>
                <a:gs pos="89000">
                  <a:schemeClr val="accent1">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0" name="组合 189">
            <a:extLst>
              <a:ext uri="{FF2B5EF4-FFF2-40B4-BE49-F238E27FC236}">
                <a16:creationId xmlns:a16="http://schemas.microsoft.com/office/drawing/2014/main" id="{7CF15C6B-FDBC-64FD-BFD3-B083CEE033C4}"/>
              </a:ext>
            </a:extLst>
          </p:cNvPr>
          <p:cNvGrpSpPr/>
          <p:nvPr/>
        </p:nvGrpSpPr>
        <p:grpSpPr>
          <a:xfrm>
            <a:off x="4130567" y="1904913"/>
            <a:ext cx="3930868" cy="3930868"/>
            <a:chOff x="4130567" y="1904913"/>
            <a:chExt cx="3930868" cy="3930868"/>
          </a:xfrm>
        </p:grpSpPr>
        <p:pic>
          <p:nvPicPr>
            <p:cNvPr id="7" name="图片 6" descr="在笔记本电脑上键入的员工">
              <a:extLst>
                <a:ext uri="{FF2B5EF4-FFF2-40B4-BE49-F238E27FC236}">
                  <a16:creationId xmlns:a16="http://schemas.microsoft.com/office/drawing/2014/main" id="{3F8DB970-AD3E-B816-EA15-5EB12F937C6E}"/>
                </a:ext>
              </a:extLst>
            </p:cNvPr>
            <p:cNvPicPr>
              <a:picLocks noChangeAspect="1"/>
            </p:cNvPicPr>
            <p:nvPr/>
          </p:nvPicPr>
          <p:blipFill rotWithShape="1">
            <a:blip r:embed="rId2">
              <a:extLst>
                <a:ext uri="{28A0092B-C50C-407E-A947-70E740481C1C}">
                  <a14:useLocalDpi xmlns:a14="http://schemas.microsoft.com/office/drawing/2010/main" val="0"/>
                </a:ext>
              </a:extLst>
            </a:blip>
            <a:srcRect l="13422" r="11586"/>
            <a:stretch/>
          </p:blipFill>
          <p:spPr>
            <a:xfrm>
              <a:off x="4130567" y="1904913"/>
              <a:ext cx="3930868" cy="3930868"/>
            </a:xfrm>
            <a:prstGeom prst="ellipse">
              <a:avLst/>
            </a:prstGeom>
          </p:spPr>
        </p:pic>
        <p:sp>
          <p:nvSpPr>
            <p:cNvPr id="9" name="椭圆 8">
              <a:extLst>
                <a:ext uri="{FF2B5EF4-FFF2-40B4-BE49-F238E27FC236}">
                  <a16:creationId xmlns:a16="http://schemas.microsoft.com/office/drawing/2014/main" id="{FCC641BF-1C5F-A42B-019F-789CBD1B278E}"/>
                </a:ext>
              </a:extLst>
            </p:cNvPr>
            <p:cNvSpPr/>
            <p:nvPr/>
          </p:nvSpPr>
          <p:spPr>
            <a:xfrm>
              <a:off x="4838702" y="2613048"/>
              <a:ext cx="2514598" cy="2514598"/>
            </a:xfrm>
            <a:prstGeom prst="ellipse">
              <a:avLst/>
            </a:prstGeom>
            <a:solidFill>
              <a:schemeClr val="bg1">
                <a:alpha val="85000"/>
              </a:schemeClr>
            </a:solidFill>
            <a:ln w="19050" cap="flat" cmpd="sng" algn="ctr">
              <a:gradFill>
                <a:gsLst>
                  <a:gs pos="0">
                    <a:schemeClr val="bg1"/>
                  </a:gs>
                  <a:gs pos="100000">
                    <a:schemeClr val="accent1">
                      <a:lumMod val="20000"/>
                      <a:lumOff val="80000"/>
                    </a:schemeClr>
                  </a:gs>
                </a:gsLst>
                <a:lin ang="5400000" scaled="1"/>
              </a:gradFill>
              <a:prstDash val="solid"/>
              <a:miter lim="800000"/>
            </a:ln>
            <a:effectLst>
              <a:outerShdw blurRad="889000" dist="38100" dir="5400000" algn="t" rotWithShape="0">
                <a:schemeClr val="accent1">
                  <a:lumMod val="40000"/>
                  <a:lumOff val="6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椭圆 28">
              <a:extLst>
                <a:ext uri="{FF2B5EF4-FFF2-40B4-BE49-F238E27FC236}">
                  <a16:creationId xmlns:a16="http://schemas.microsoft.com/office/drawing/2014/main" id="{54C87A9F-754F-7977-B124-BC5E57E1D974}"/>
                </a:ext>
              </a:extLst>
            </p:cNvPr>
            <p:cNvSpPr/>
            <p:nvPr/>
          </p:nvSpPr>
          <p:spPr>
            <a:xfrm>
              <a:off x="5029202" y="2803548"/>
              <a:ext cx="2133598" cy="2133598"/>
            </a:xfrm>
            <a:prstGeom prst="ellipse">
              <a:avLst/>
            </a:prstGeom>
            <a:noFill/>
            <a:ln w="6350" cap="flat" cmpd="sng" algn="ctr">
              <a:solidFill>
                <a:schemeClr val="accent1"/>
              </a:solidFill>
              <a:prstDash val="lg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11" name="文本框 10">
            <a:extLst>
              <a:ext uri="{FF2B5EF4-FFF2-40B4-BE49-F238E27FC236}">
                <a16:creationId xmlns:a16="http://schemas.microsoft.com/office/drawing/2014/main" id="{26407044-5D40-7052-0887-EBDF7EC0B2C4}"/>
              </a:ext>
            </a:extLst>
          </p:cNvPr>
          <p:cNvSpPr txBox="1"/>
          <p:nvPr/>
        </p:nvSpPr>
        <p:spPr>
          <a:xfrm>
            <a:off x="5480448" y="3685681"/>
            <a:ext cx="1231106" cy="369332"/>
          </a:xfrm>
          <a:prstGeom prst="rect">
            <a:avLst/>
          </a:prstGeom>
          <a:noFill/>
          <a:effectLst/>
        </p:spPr>
        <p:txBody>
          <a:bodyPr wrap="none" lIns="0" tIns="0" rIns="0" bIns="0">
            <a:noAutofit/>
          </a:bodyPr>
          <a:lstStyle/>
          <a:p>
            <a:pPr algn="ctr"/>
            <a:r>
              <a:rPr lang="zh-CN" altLang="en-US" sz="2400" dirty="0">
                <a:gradFill>
                  <a:gsLst>
                    <a:gs pos="0">
                      <a:schemeClr val="accent1"/>
                    </a:gs>
                    <a:gs pos="100000">
                      <a:schemeClr val="accent1">
                        <a:lumMod val="75000"/>
                      </a:schemeClr>
                    </a:gs>
                  </a:gsLst>
                  <a:lin ang="5400000" scaled="1"/>
                </a:gradFill>
                <a:latin typeface="+mj-ea"/>
                <a:ea typeface="+mj-ea"/>
              </a:rPr>
              <a:t>工作宗旨</a:t>
            </a:r>
            <a:endParaRPr lang="en-US" altLang="zh-CN" sz="2400" dirty="0">
              <a:gradFill>
                <a:gsLst>
                  <a:gs pos="0">
                    <a:schemeClr val="accent1"/>
                  </a:gs>
                  <a:gs pos="100000">
                    <a:schemeClr val="accent1">
                      <a:lumMod val="75000"/>
                    </a:schemeClr>
                  </a:gs>
                </a:gsLst>
                <a:lin ang="5400000" scaled="1"/>
              </a:gradFill>
              <a:latin typeface="+mj-ea"/>
              <a:ea typeface="+mj-ea"/>
            </a:endParaRPr>
          </a:p>
        </p:txBody>
      </p:sp>
      <p:grpSp>
        <p:nvGrpSpPr>
          <p:cNvPr id="152" name="组合 151">
            <a:extLst>
              <a:ext uri="{FF2B5EF4-FFF2-40B4-BE49-F238E27FC236}">
                <a16:creationId xmlns:a16="http://schemas.microsoft.com/office/drawing/2014/main" id="{9C0081AF-4CE0-FFB9-2673-157B3D993413}"/>
              </a:ext>
            </a:extLst>
          </p:cNvPr>
          <p:cNvGrpSpPr/>
          <p:nvPr/>
        </p:nvGrpSpPr>
        <p:grpSpPr>
          <a:xfrm>
            <a:off x="8778931" y="2422548"/>
            <a:ext cx="2362341" cy="381000"/>
            <a:chOff x="8777532" y="2422548"/>
            <a:chExt cx="2362341" cy="381000"/>
          </a:xfrm>
        </p:grpSpPr>
        <p:sp>
          <p:nvSpPr>
            <p:cNvPr id="20" name="任意多边形: 形状 19">
              <a:extLst>
                <a:ext uri="{FF2B5EF4-FFF2-40B4-BE49-F238E27FC236}">
                  <a16:creationId xmlns:a16="http://schemas.microsoft.com/office/drawing/2014/main" id="{CCA74C41-23AF-F2E6-79E2-BEDE4F22E879}"/>
                </a:ext>
              </a:extLst>
            </p:cNvPr>
            <p:cNvSpPr/>
            <p:nvPr/>
          </p:nvSpPr>
          <p:spPr>
            <a:xfrm>
              <a:off x="8777532" y="2422548"/>
              <a:ext cx="2362341" cy="381000"/>
            </a:xfrm>
            <a:custGeom>
              <a:avLst/>
              <a:gdLst>
                <a:gd name="connsiteX0" fmla="*/ 106845 w 2362341"/>
                <a:gd name="connsiteY0" fmla="*/ 0 h 381000"/>
                <a:gd name="connsiteX1" fmla="*/ 2362341 w 2362341"/>
                <a:gd name="connsiteY1" fmla="*/ 0 h 381000"/>
                <a:gd name="connsiteX2" fmla="*/ 2362341 w 2362341"/>
                <a:gd name="connsiteY2" fmla="*/ 381000 h 381000"/>
                <a:gd name="connsiteX3" fmla="*/ 106845 w 2362341"/>
                <a:gd name="connsiteY3" fmla="*/ 381000 h 381000"/>
                <a:gd name="connsiteX4" fmla="*/ 106845 w 2362341"/>
                <a:gd name="connsiteY4" fmla="*/ 243014 h 381000"/>
                <a:gd name="connsiteX5" fmla="*/ 0 w 2362341"/>
                <a:gd name="connsiteY5" fmla="*/ 190501 h 381000"/>
                <a:gd name="connsiteX6" fmla="*/ 106845 w 2362341"/>
                <a:gd name="connsiteY6" fmla="*/ 1379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341" h="381000">
                  <a:moveTo>
                    <a:pt x="106845" y="0"/>
                  </a:moveTo>
                  <a:lnTo>
                    <a:pt x="2362341" y="0"/>
                  </a:lnTo>
                  <a:lnTo>
                    <a:pt x="2362341" y="381000"/>
                  </a:lnTo>
                  <a:lnTo>
                    <a:pt x="106845" y="381000"/>
                  </a:lnTo>
                  <a:lnTo>
                    <a:pt x="106845" y="243014"/>
                  </a:lnTo>
                  <a:lnTo>
                    <a:pt x="0" y="190501"/>
                  </a:lnTo>
                  <a:lnTo>
                    <a:pt x="106845" y="137987"/>
                  </a:lnTo>
                  <a:close/>
                </a:path>
              </a:pathLst>
            </a:custGeom>
            <a:solidFill>
              <a:schemeClr val="bg1"/>
            </a:solidFill>
            <a:ln w="9525"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文本框 15">
              <a:extLst>
                <a:ext uri="{FF2B5EF4-FFF2-40B4-BE49-F238E27FC236}">
                  <a16:creationId xmlns:a16="http://schemas.microsoft.com/office/drawing/2014/main" id="{832F66A6-3721-2F9A-D462-83CA0EB45B71}"/>
                </a:ext>
              </a:extLst>
            </p:cNvPr>
            <p:cNvSpPr txBox="1"/>
            <p:nvPr/>
          </p:nvSpPr>
          <p:spPr>
            <a:xfrm>
              <a:off x="9088796" y="2489938"/>
              <a:ext cx="1846659" cy="246221"/>
            </a:xfrm>
            <a:prstGeom prst="rect">
              <a:avLst/>
            </a:prstGeom>
            <a:noFill/>
          </p:spPr>
          <p:txBody>
            <a:bodyPr wrap="none" lIns="0" tIns="0" rIns="0" bIns="0" rtlCol="0" anchor="t">
              <a:noAutofit/>
            </a:bodyPr>
            <a:lstStyle/>
            <a:p>
              <a:pPr algn="l">
                <a:spcAft>
                  <a:spcPts val="600"/>
                </a:spcAft>
              </a:pPr>
              <a:r>
                <a:rPr lang="zh-CN" altLang="en-US" sz="1600" dirty="0">
                  <a:solidFill>
                    <a:schemeClr val="accent1"/>
                  </a:solidFill>
                </a:rPr>
                <a:t>不断超越，追求完美</a:t>
              </a:r>
              <a:endParaRPr lang="en-US" sz="1600" dirty="0">
                <a:solidFill>
                  <a:schemeClr val="accent1"/>
                </a:solidFill>
              </a:endParaRPr>
            </a:p>
          </p:txBody>
        </p:sp>
      </p:grpSp>
      <p:grpSp>
        <p:nvGrpSpPr>
          <p:cNvPr id="215" name="组合 214">
            <a:extLst>
              <a:ext uri="{FF2B5EF4-FFF2-40B4-BE49-F238E27FC236}">
                <a16:creationId xmlns:a16="http://schemas.microsoft.com/office/drawing/2014/main" id="{36D7893C-AE23-CDE7-89B4-6D1D79E641DE}"/>
              </a:ext>
            </a:extLst>
          </p:cNvPr>
          <p:cNvGrpSpPr/>
          <p:nvPr/>
        </p:nvGrpSpPr>
        <p:grpSpPr>
          <a:xfrm>
            <a:off x="8497764" y="3625917"/>
            <a:ext cx="488861" cy="488861"/>
            <a:chOff x="8497764" y="3625917"/>
            <a:chExt cx="488861" cy="488861"/>
          </a:xfrm>
        </p:grpSpPr>
        <p:sp>
          <p:nvSpPr>
            <p:cNvPr id="13" name="椭圆 12">
              <a:extLst>
                <a:ext uri="{FF2B5EF4-FFF2-40B4-BE49-F238E27FC236}">
                  <a16:creationId xmlns:a16="http://schemas.microsoft.com/office/drawing/2014/main" id="{03B2942C-820F-6324-AD53-23F6E8270947}"/>
                </a:ext>
              </a:extLst>
            </p:cNvPr>
            <p:cNvSpPr/>
            <p:nvPr/>
          </p:nvSpPr>
          <p:spPr>
            <a:xfrm>
              <a:off x="8497764" y="3625917"/>
              <a:ext cx="488861" cy="488861"/>
            </a:xfrm>
            <a:prstGeom prst="ellipse">
              <a:avLst/>
            </a:prstGeom>
            <a:solidFill>
              <a:schemeClr val="accent1"/>
            </a:solidFill>
            <a:ln w="22225"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141" name="组合 140">
              <a:extLst>
                <a:ext uri="{FF2B5EF4-FFF2-40B4-BE49-F238E27FC236}">
                  <a16:creationId xmlns:a16="http://schemas.microsoft.com/office/drawing/2014/main" id="{2ED6F38A-B17F-1739-3AEA-28F2133C4F5B}"/>
                </a:ext>
              </a:extLst>
            </p:cNvPr>
            <p:cNvGrpSpPr/>
            <p:nvPr/>
          </p:nvGrpSpPr>
          <p:grpSpPr>
            <a:xfrm>
              <a:off x="8599988" y="3728141"/>
              <a:ext cx="284412" cy="284412"/>
              <a:chOff x="8598589" y="3728141"/>
              <a:chExt cx="284412" cy="284412"/>
            </a:xfrm>
          </p:grpSpPr>
          <p:sp>
            <p:nvSpPr>
              <p:cNvPr id="139" name="任意多边形: 形状 138">
                <a:extLst>
                  <a:ext uri="{FF2B5EF4-FFF2-40B4-BE49-F238E27FC236}">
                    <a16:creationId xmlns:a16="http://schemas.microsoft.com/office/drawing/2014/main" id="{9515EB11-9BD9-86B5-FBBF-6161B76BF135}"/>
                  </a:ext>
                </a:extLst>
              </p:cNvPr>
              <p:cNvSpPr/>
              <p:nvPr/>
            </p:nvSpPr>
            <p:spPr>
              <a:xfrm>
                <a:off x="8598589" y="3728141"/>
                <a:ext cx="284412" cy="284412"/>
              </a:xfrm>
              <a:custGeom>
                <a:avLst/>
                <a:gdLst>
                  <a:gd name="connsiteX0" fmla="*/ 0 w 284412"/>
                  <a:gd name="connsiteY0" fmla="*/ 142206 h 284412"/>
                  <a:gd name="connsiteX1" fmla="*/ 142206 w 284412"/>
                  <a:gd name="connsiteY1" fmla="*/ 284413 h 284412"/>
                  <a:gd name="connsiteX2" fmla="*/ 142206 w 284412"/>
                  <a:gd name="connsiteY2" fmla="*/ 284413 h 284412"/>
                  <a:gd name="connsiteX3" fmla="*/ 284413 w 284412"/>
                  <a:gd name="connsiteY3" fmla="*/ 142206 h 284412"/>
                  <a:gd name="connsiteX4" fmla="*/ 142206 w 284412"/>
                  <a:gd name="connsiteY4" fmla="*/ 0 h 28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12" h="284412">
                    <a:moveTo>
                      <a:pt x="0" y="142206"/>
                    </a:moveTo>
                    <a:cubicBezTo>
                      <a:pt x="0" y="220745"/>
                      <a:pt x="63668" y="284413"/>
                      <a:pt x="142206" y="284413"/>
                    </a:cubicBezTo>
                    <a:lnTo>
                      <a:pt x="142206" y="284413"/>
                    </a:lnTo>
                    <a:cubicBezTo>
                      <a:pt x="220745" y="284413"/>
                      <a:pt x="284413" y="220745"/>
                      <a:pt x="284413" y="142206"/>
                    </a:cubicBezTo>
                    <a:cubicBezTo>
                      <a:pt x="284413" y="63668"/>
                      <a:pt x="220745" y="0"/>
                      <a:pt x="142206" y="0"/>
                    </a:cubicBezTo>
                  </a:path>
                </a:pathLst>
              </a:custGeom>
              <a:noFill/>
              <a:ln w="12700" cap="rnd">
                <a:solidFill>
                  <a:schemeClr val="bg1"/>
                </a:solidFill>
                <a:prstDash val="solid"/>
                <a:round/>
              </a:ln>
            </p:spPr>
            <p:txBody>
              <a:bodyPr rtlCol="0" anchor="ctr">
                <a:noAutofit/>
              </a:bodyPr>
              <a:lstStyle/>
              <a:p>
                <a:endParaRPr lang="en-US"/>
              </a:p>
            </p:txBody>
          </p:sp>
          <p:sp>
            <p:nvSpPr>
              <p:cNvPr id="140" name="任意多边形: 形状 139">
                <a:extLst>
                  <a:ext uri="{FF2B5EF4-FFF2-40B4-BE49-F238E27FC236}">
                    <a16:creationId xmlns:a16="http://schemas.microsoft.com/office/drawing/2014/main" id="{CE2BD225-0FEF-9A0F-24D4-CC41E838E0EF}"/>
                  </a:ext>
                </a:extLst>
              </p:cNvPr>
              <p:cNvSpPr/>
              <p:nvPr/>
            </p:nvSpPr>
            <p:spPr>
              <a:xfrm>
                <a:off x="8655471" y="3785023"/>
                <a:ext cx="170647" cy="170647"/>
              </a:xfrm>
              <a:custGeom>
                <a:avLst/>
                <a:gdLst>
                  <a:gd name="connsiteX0" fmla="*/ 170648 w 170647"/>
                  <a:gd name="connsiteY0" fmla="*/ 85324 h 170647"/>
                  <a:gd name="connsiteX1" fmla="*/ 85324 w 170647"/>
                  <a:gd name="connsiteY1" fmla="*/ 0 h 170647"/>
                  <a:gd name="connsiteX2" fmla="*/ 0 w 170647"/>
                  <a:gd name="connsiteY2" fmla="*/ 85324 h 170647"/>
                  <a:gd name="connsiteX3" fmla="*/ 85324 w 170647"/>
                  <a:gd name="connsiteY3" fmla="*/ 170648 h 170647"/>
                  <a:gd name="connsiteX4" fmla="*/ 85324 w 170647"/>
                  <a:gd name="connsiteY4" fmla="*/ 170648 h 17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7" h="170647">
                    <a:moveTo>
                      <a:pt x="170648" y="85324"/>
                    </a:moveTo>
                    <a:cubicBezTo>
                      <a:pt x="170648" y="38201"/>
                      <a:pt x="132447" y="0"/>
                      <a:pt x="85324" y="0"/>
                    </a:cubicBezTo>
                    <a:cubicBezTo>
                      <a:pt x="38201" y="0"/>
                      <a:pt x="0" y="38201"/>
                      <a:pt x="0" y="85324"/>
                    </a:cubicBezTo>
                    <a:cubicBezTo>
                      <a:pt x="0" y="132447"/>
                      <a:pt x="38201" y="170648"/>
                      <a:pt x="85324" y="170648"/>
                    </a:cubicBezTo>
                    <a:lnTo>
                      <a:pt x="85324" y="170648"/>
                    </a:lnTo>
                  </a:path>
                </a:pathLst>
              </a:custGeom>
              <a:noFill/>
              <a:ln w="12700" cap="rnd">
                <a:solidFill>
                  <a:schemeClr val="bg1"/>
                </a:solidFill>
                <a:prstDash val="solid"/>
                <a:round/>
              </a:ln>
            </p:spPr>
            <p:txBody>
              <a:bodyPr rtlCol="0" anchor="ctr">
                <a:noAutofit/>
              </a:bodyPr>
              <a:lstStyle/>
              <a:p>
                <a:endParaRPr lang="en-US"/>
              </a:p>
            </p:txBody>
          </p:sp>
        </p:grpSp>
      </p:grpSp>
      <p:grpSp>
        <p:nvGrpSpPr>
          <p:cNvPr id="214" name="组合 213">
            <a:extLst>
              <a:ext uri="{FF2B5EF4-FFF2-40B4-BE49-F238E27FC236}">
                <a16:creationId xmlns:a16="http://schemas.microsoft.com/office/drawing/2014/main" id="{BA7031AE-5230-7034-A293-922E0759A241}"/>
              </a:ext>
            </a:extLst>
          </p:cNvPr>
          <p:cNvGrpSpPr/>
          <p:nvPr/>
        </p:nvGrpSpPr>
        <p:grpSpPr>
          <a:xfrm>
            <a:off x="8161194" y="4883216"/>
            <a:ext cx="488861" cy="488861"/>
            <a:chOff x="8161194" y="4883216"/>
            <a:chExt cx="488861" cy="488861"/>
          </a:xfrm>
        </p:grpSpPr>
        <p:sp>
          <p:nvSpPr>
            <p:cNvPr id="12" name="椭圆 11">
              <a:extLst>
                <a:ext uri="{FF2B5EF4-FFF2-40B4-BE49-F238E27FC236}">
                  <a16:creationId xmlns:a16="http://schemas.microsoft.com/office/drawing/2014/main" id="{E56F56DC-F2B0-E8DC-0B97-E80DFF3E5D44}"/>
                </a:ext>
              </a:extLst>
            </p:cNvPr>
            <p:cNvSpPr/>
            <p:nvPr/>
          </p:nvSpPr>
          <p:spPr>
            <a:xfrm>
              <a:off x="8161194" y="4883216"/>
              <a:ext cx="488861" cy="488861"/>
            </a:xfrm>
            <a:prstGeom prst="ellipse">
              <a:avLst/>
            </a:prstGeom>
            <a:solidFill>
              <a:schemeClr val="accent1"/>
            </a:solidFill>
            <a:ln w="22225"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151" name="组合 150">
              <a:extLst>
                <a:ext uri="{FF2B5EF4-FFF2-40B4-BE49-F238E27FC236}">
                  <a16:creationId xmlns:a16="http://schemas.microsoft.com/office/drawing/2014/main" id="{60C9DF4E-88D6-173B-CA35-C5A353A05C35}"/>
                </a:ext>
              </a:extLst>
            </p:cNvPr>
            <p:cNvGrpSpPr/>
            <p:nvPr/>
          </p:nvGrpSpPr>
          <p:grpSpPr>
            <a:xfrm>
              <a:off x="8281486" y="5003508"/>
              <a:ext cx="248276" cy="248277"/>
              <a:chOff x="8307112" y="5003507"/>
              <a:chExt cx="248276" cy="248277"/>
            </a:xfrm>
          </p:grpSpPr>
          <p:sp>
            <p:nvSpPr>
              <p:cNvPr id="144" name="任意多边形: 形状 143">
                <a:extLst>
                  <a:ext uri="{FF2B5EF4-FFF2-40B4-BE49-F238E27FC236}">
                    <a16:creationId xmlns:a16="http://schemas.microsoft.com/office/drawing/2014/main" id="{D9ED9BB9-3212-AC0C-C2A4-E4EEB387B1C9}"/>
                  </a:ext>
                </a:extLst>
              </p:cNvPr>
              <p:cNvSpPr/>
              <p:nvPr/>
            </p:nvSpPr>
            <p:spPr>
              <a:xfrm>
                <a:off x="8341595" y="5072473"/>
                <a:ext cx="6896" cy="179311"/>
              </a:xfrm>
              <a:custGeom>
                <a:avLst/>
                <a:gdLst>
                  <a:gd name="connsiteX0" fmla="*/ 0 w 6896"/>
                  <a:gd name="connsiteY0" fmla="*/ 0 h 179311"/>
                  <a:gd name="connsiteX1" fmla="*/ 0 w 6896"/>
                  <a:gd name="connsiteY1" fmla="*/ 179311 h 179311"/>
                </a:gdLst>
                <a:ahLst/>
                <a:cxnLst>
                  <a:cxn ang="0">
                    <a:pos x="connsiteX0" y="connsiteY0"/>
                  </a:cxn>
                  <a:cxn ang="0">
                    <a:pos x="connsiteX1" y="connsiteY1"/>
                  </a:cxn>
                </a:cxnLst>
                <a:rect l="l" t="t" r="r" b="b"/>
                <a:pathLst>
                  <a:path w="6896" h="179311">
                    <a:moveTo>
                      <a:pt x="0" y="0"/>
                    </a:moveTo>
                    <a:lnTo>
                      <a:pt x="0" y="179311"/>
                    </a:lnTo>
                  </a:path>
                </a:pathLst>
              </a:custGeom>
              <a:noFill/>
              <a:ln w="12700" cap="rnd">
                <a:solidFill>
                  <a:schemeClr val="bg1"/>
                </a:solidFill>
                <a:prstDash val="solid"/>
                <a:round/>
              </a:ln>
            </p:spPr>
            <p:txBody>
              <a:bodyPr rtlCol="0" anchor="ctr">
                <a:noAutofit/>
              </a:bodyPr>
              <a:lstStyle/>
              <a:p>
                <a:endParaRPr lang="en-US"/>
              </a:p>
            </p:txBody>
          </p:sp>
          <p:sp>
            <p:nvSpPr>
              <p:cNvPr id="145" name="任意多边形: 形状 144">
                <a:extLst>
                  <a:ext uri="{FF2B5EF4-FFF2-40B4-BE49-F238E27FC236}">
                    <a16:creationId xmlns:a16="http://schemas.microsoft.com/office/drawing/2014/main" id="{8AAE03C9-0A42-E014-3957-0FE74551C5FB}"/>
                  </a:ext>
                </a:extLst>
              </p:cNvPr>
              <p:cNvSpPr/>
              <p:nvPr/>
            </p:nvSpPr>
            <p:spPr>
              <a:xfrm>
                <a:off x="8431251" y="5162128"/>
                <a:ext cx="6896" cy="89655"/>
              </a:xfrm>
              <a:custGeom>
                <a:avLst/>
                <a:gdLst>
                  <a:gd name="connsiteX0" fmla="*/ 0 w 6896"/>
                  <a:gd name="connsiteY0" fmla="*/ 0 h 89655"/>
                  <a:gd name="connsiteX1" fmla="*/ 0 w 6896"/>
                  <a:gd name="connsiteY1" fmla="*/ 89656 h 89655"/>
                </a:gdLst>
                <a:ahLst/>
                <a:cxnLst>
                  <a:cxn ang="0">
                    <a:pos x="connsiteX0" y="connsiteY0"/>
                  </a:cxn>
                  <a:cxn ang="0">
                    <a:pos x="connsiteX1" y="connsiteY1"/>
                  </a:cxn>
                </a:cxnLst>
                <a:rect l="l" t="t" r="r" b="b"/>
                <a:pathLst>
                  <a:path w="6896" h="89655">
                    <a:moveTo>
                      <a:pt x="0" y="0"/>
                    </a:moveTo>
                    <a:lnTo>
                      <a:pt x="0" y="89656"/>
                    </a:lnTo>
                  </a:path>
                </a:pathLst>
              </a:custGeom>
              <a:noFill/>
              <a:ln w="12700" cap="rnd">
                <a:solidFill>
                  <a:schemeClr val="bg1"/>
                </a:solidFill>
                <a:prstDash val="solid"/>
                <a:round/>
              </a:ln>
            </p:spPr>
            <p:txBody>
              <a:bodyPr rtlCol="0" anchor="ctr">
                <a:noAutofit/>
              </a:bodyPr>
              <a:lstStyle/>
              <a:p>
                <a:endParaRPr lang="en-US"/>
              </a:p>
            </p:txBody>
          </p:sp>
          <p:sp>
            <p:nvSpPr>
              <p:cNvPr id="146" name="任意多边形: 形状 145">
                <a:extLst>
                  <a:ext uri="{FF2B5EF4-FFF2-40B4-BE49-F238E27FC236}">
                    <a16:creationId xmlns:a16="http://schemas.microsoft.com/office/drawing/2014/main" id="{53CADE6F-7361-E4DE-A078-16E25BA331DD}"/>
                  </a:ext>
                </a:extLst>
              </p:cNvPr>
              <p:cNvSpPr/>
              <p:nvPr/>
            </p:nvSpPr>
            <p:spPr>
              <a:xfrm>
                <a:off x="8431251" y="5003507"/>
                <a:ext cx="6896" cy="89655"/>
              </a:xfrm>
              <a:custGeom>
                <a:avLst/>
                <a:gdLst>
                  <a:gd name="connsiteX0" fmla="*/ 0 w 6896"/>
                  <a:gd name="connsiteY0" fmla="*/ 89656 h 89655"/>
                  <a:gd name="connsiteX1" fmla="*/ 0 w 6896"/>
                  <a:gd name="connsiteY1" fmla="*/ 0 h 89655"/>
                </a:gdLst>
                <a:ahLst/>
                <a:cxnLst>
                  <a:cxn ang="0">
                    <a:pos x="connsiteX0" y="connsiteY0"/>
                  </a:cxn>
                  <a:cxn ang="0">
                    <a:pos x="connsiteX1" y="connsiteY1"/>
                  </a:cxn>
                </a:cxnLst>
                <a:rect l="l" t="t" r="r" b="b"/>
                <a:pathLst>
                  <a:path w="6896" h="89655">
                    <a:moveTo>
                      <a:pt x="0" y="89656"/>
                    </a:moveTo>
                    <a:lnTo>
                      <a:pt x="0" y="0"/>
                    </a:lnTo>
                  </a:path>
                </a:pathLst>
              </a:custGeom>
              <a:noFill/>
              <a:ln w="12700" cap="rnd">
                <a:solidFill>
                  <a:schemeClr val="bg1"/>
                </a:solidFill>
                <a:prstDash val="solid"/>
                <a:round/>
              </a:ln>
            </p:spPr>
            <p:txBody>
              <a:bodyPr rtlCol="0" anchor="ctr">
                <a:noAutofit/>
              </a:bodyPr>
              <a:lstStyle/>
              <a:p>
                <a:endParaRPr lang="en-US"/>
              </a:p>
            </p:txBody>
          </p:sp>
          <p:sp>
            <p:nvSpPr>
              <p:cNvPr id="147" name="任意多边形: 形状 146">
                <a:extLst>
                  <a:ext uri="{FF2B5EF4-FFF2-40B4-BE49-F238E27FC236}">
                    <a16:creationId xmlns:a16="http://schemas.microsoft.com/office/drawing/2014/main" id="{972F1CA2-DAA8-1A12-F129-BFEAA7E600A7}"/>
                  </a:ext>
                </a:extLst>
              </p:cNvPr>
              <p:cNvSpPr/>
              <p:nvPr/>
            </p:nvSpPr>
            <p:spPr>
              <a:xfrm>
                <a:off x="8520906" y="5003507"/>
                <a:ext cx="6896" cy="179311"/>
              </a:xfrm>
              <a:custGeom>
                <a:avLst/>
                <a:gdLst>
                  <a:gd name="connsiteX0" fmla="*/ 0 w 6896"/>
                  <a:gd name="connsiteY0" fmla="*/ 0 h 179311"/>
                  <a:gd name="connsiteX1" fmla="*/ 0 w 6896"/>
                  <a:gd name="connsiteY1" fmla="*/ 179311 h 179311"/>
                </a:gdLst>
                <a:ahLst/>
                <a:cxnLst>
                  <a:cxn ang="0">
                    <a:pos x="connsiteX0" y="connsiteY0"/>
                  </a:cxn>
                  <a:cxn ang="0">
                    <a:pos x="connsiteX1" y="connsiteY1"/>
                  </a:cxn>
                </a:cxnLst>
                <a:rect l="l" t="t" r="r" b="b"/>
                <a:pathLst>
                  <a:path w="6896" h="179311">
                    <a:moveTo>
                      <a:pt x="0" y="0"/>
                    </a:moveTo>
                    <a:lnTo>
                      <a:pt x="0" y="179311"/>
                    </a:lnTo>
                  </a:path>
                </a:pathLst>
              </a:custGeom>
              <a:noFill/>
              <a:ln w="12700" cap="rnd">
                <a:solidFill>
                  <a:schemeClr val="bg1"/>
                </a:solidFill>
                <a:prstDash val="solid"/>
                <a:round/>
              </a:ln>
            </p:spPr>
            <p:txBody>
              <a:bodyPr rtlCol="0" anchor="ctr">
                <a:noAutofit/>
              </a:bodyPr>
              <a:lstStyle/>
              <a:p>
                <a:endParaRPr lang="en-US"/>
              </a:p>
            </p:txBody>
          </p:sp>
          <p:sp>
            <p:nvSpPr>
              <p:cNvPr id="148" name="任意多边形: 形状 147">
                <a:extLst>
                  <a:ext uri="{FF2B5EF4-FFF2-40B4-BE49-F238E27FC236}">
                    <a16:creationId xmlns:a16="http://schemas.microsoft.com/office/drawing/2014/main" id="{4C04B5FC-E2E2-DCDD-935E-4F1B58B20087}"/>
                  </a:ext>
                </a:extLst>
              </p:cNvPr>
              <p:cNvSpPr/>
              <p:nvPr/>
            </p:nvSpPr>
            <p:spPr>
              <a:xfrm>
                <a:off x="8307112" y="5003507"/>
                <a:ext cx="68965" cy="68965"/>
              </a:xfrm>
              <a:custGeom>
                <a:avLst/>
                <a:gdLst>
                  <a:gd name="connsiteX0" fmla="*/ 34483 w 68965"/>
                  <a:gd name="connsiteY0" fmla="*/ 68966 h 68965"/>
                  <a:gd name="connsiteX1" fmla="*/ 68966 w 68965"/>
                  <a:gd name="connsiteY1" fmla="*/ 34483 h 68965"/>
                  <a:gd name="connsiteX2" fmla="*/ 34483 w 68965"/>
                  <a:gd name="connsiteY2" fmla="*/ 0 h 68965"/>
                  <a:gd name="connsiteX3" fmla="*/ 0 w 68965"/>
                  <a:gd name="connsiteY3" fmla="*/ 34483 h 68965"/>
                  <a:gd name="connsiteX4" fmla="*/ 34483 w 68965"/>
                  <a:gd name="connsiteY4" fmla="*/ 68966 h 6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5" h="68965">
                    <a:moveTo>
                      <a:pt x="34483" y="68966"/>
                    </a:moveTo>
                    <a:cubicBezTo>
                      <a:pt x="53527" y="68966"/>
                      <a:pt x="68966" y="53527"/>
                      <a:pt x="68966" y="34483"/>
                    </a:cubicBezTo>
                    <a:cubicBezTo>
                      <a:pt x="68966" y="15439"/>
                      <a:pt x="53527" y="0"/>
                      <a:pt x="34483" y="0"/>
                    </a:cubicBezTo>
                    <a:cubicBezTo>
                      <a:pt x="15439" y="0"/>
                      <a:pt x="0" y="15439"/>
                      <a:pt x="0" y="34483"/>
                    </a:cubicBezTo>
                    <a:cubicBezTo>
                      <a:pt x="0" y="53527"/>
                      <a:pt x="15439" y="68966"/>
                      <a:pt x="34483" y="68966"/>
                    </a:cubicBezTo>
                    <a:close/>
                  </a:path>
                </a:pathLst>
              </a:custGeom>
              <a:noFill/>
              <a:ln w="12700" cap="flat">
                <a:solidFill>
                  <a:schemeClr val="bg1"/>
                </a:solidFill>
                <a:prstDash val="solid"/>
                <a:round/>
              </a:ln>
            </p:spPr>
            <p:txBody>
              <a:bodyPr rtlCol="0" anchor="ctr">
                <a:noAutofit/>
              </a:bodyPr>
              <a:lstStyle/>
              <a:p>
                <a:endParaRPr lang="en-US"/>
              </a:p>
            </p:txBody>
          </p:sp>
          <p:sp>
            <p:nvSpPr>
              <p:cNvPr id="149" name="任意多边形: 形状 148">
                <a:extLst>
                  <a:ext uri="{FF2B5EF4-FFF2-40B4-BE49-F238E27FC236}">
                    <a16:creationId xmlns:a16="http://schemas.microsoft.com/office/drawing/2014/main" id="{5044BEBC-9F8F-2347-3BA4-F9759D1DEA5E}"/>
                  </a:ext>
                </a:extLst>
              </p:cNvPr>
              <p:cNvSpPr/>
              <p:nvPr/>
            </p:nvSpPr>
            <p:spPr>
              <a:xfrm>
                <a:off x="8396768" y="5093163"/>
                <a:ext cx="68965" cy="68965"/>
              </a:xfrm>
              <a:custGeom>
                <a:avLst/>
                <a:gdLst>
                  <a:gd name="connsiteX0" fmla="*/ 34483 w 68965"/>
                  <a:gd name="connsiteY0" fmla="*/ 68966 h 68965"/>
                  <a:gd name="connsiteX1" fmla="*/ 68966 w 68965"/>
                  <a:gd name="connsiteY1" fmla="*/ 34483 h 68965"/>
                  <a:gd name="connsiteX2" fmla="*/ 34483 w 68965"/>
                  <a:gd name="connsiteY2" fmla="*/ 0 h 68965"/>
                  <a:gd name="connsiteX3" fmla="*/ 0 w 68965"/>
                  <a:gd name="connsiteY3" fmla="*/ 34483 h 68965"/>
                  <a:gd name="connsiteX4" fmla="*/ 34483 w 68965"/>
                  <a:gd name="connsiteY4" fmla="*/ 68966 h 6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5" h="68965">
                    <a:moveTo>
                      <a:pt x="34483" y="68966"/>
                    </a:moveTo>
                    <a:cubicBezTo>
                      <a:pt x="53527" y="68966"/>
                      <a:pt x="68966" y="53527"/>
                      <a:pt x="68966" y="34483"/>
                    </a:cubicBezTo>
                    <a:cubicBezTo>
                      <a:pt x="68966" y="15439"/>
                      <a:pt x="53527" y="0"/>
                      <a:pt x="34483" y="0"/>
                    </a:cubicBezTo>
                    <a:cubicBezTo>
                      <a:pt x="15439" y="0"/>
                      <a:pt x="0" y="15439"/>
                      <a:pt x="0" y="34483"/>
                    </a:cubicBezTo>
                    <a:cubicBezTo>
                      <a:pt x="0" y="53527"/>
                      <a:pt x="15439" y="68966"/>
                      <a:pt x="34483" y="68966"/>
                    </a:cubicBezTo>
                    <a:close/>
                  </a:path>
                </a:pathLst>
              </a:custGeom>
              <a:noFill/>
              <a:ln w="12700" cap="flat">
                <a:solidFill>
                  <a:schemeClr val="bg1"/>
                </a:solidFill>
                <a:prstDash val="solid"/>
                <a:round/>
              </a:ln>
            </p:spPr>
            <p:txBody>
              <a:bodyPr rtlCol="0" anchor="ctr">
                <a:noAutofit/>
              </a:bodyPr>
              <a:lstStyle/>
              <a:p>
                <a:endParaRPr lang="en-US"/>
              </a:p>
            </p:txBody>
          </p:sp>
          <p:sp>
            <p:nvSpPr>
              <p:cNvPr id="150" name="任意多边形: 形状 149">
                <a:extLst>
                  <a:ext uri="{FF2B5EF4-FFF2-40B4-BE49-F238E27FC236}">
                    <a16:creationId xmlns:a16="http://schemas.microsoft.com/office/drawing/2014/main" id="{FEDFD3BB-0C4C-433D-1C74-5A9C22AD6EED}"/>
                  </a:ext>
                </a:extLst>
              </p:cNvPr>
              <p:cNvSpPr/>
              <p:nvPr/>
            </p:nvSpPr>
            <p:spPr>
              <a:xfrm>
                <a:off x="8486423" y="5182818"/>
                <a:ext cx="68965" cy="68965"/>
              </a:xfrm>
              <a:custGeom>
                <a:avLst/>
                <a:gdLst>
                  <a:gd name="connsiteX0" fmla="*/ 34483 w 68965"/>
                  <a:gd name="connsiteY0" fmla="*/ 68966 h 68965"/>
                  <a:gd name="connsiteX1" fmla="*/ 68966 w 68965"/>
                  <a:gd name="connsiteY1" fmla="*/ 34483 h 68965"/>
                  <a:gd name="connsiteX2" fmla="*/ 34483 w 68965"/>
                  <a:gd name="connsiteY2" fmla="*/ 0 h 68965"/>
                  <a:gd name="connsiteX3" fmla="*/ 0 w 68965"/>
                  <a:gd name="connsiteY3" fmla="*/ 34483 h 68965"/>
                  <a:gd name="connsiteX4" fmla="*/ 34483 w 68965"/>
                  <a:gd name="connsiteY4" fmla="*/ 68966 h 6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5" h="68965">
                    <a:moveTo>
                      <a:pt x="34483" y="68966"/>
                    </a:moveTo>
                    <a:cubicBezTo>
                      <a:pt x="53527" y="68966"/>
                      <a:pt x="68966" y="53527"/>
                      <a:pt x="68966" y="34483"/>
                    </a:cubicBezTo>
                    <a:cubicBezTo>
                      <a:pt x="68966" y="15439"/>
                      <a:pt x="53527" y="0"/>
                      <a:pt x="34483" y="0"/>
                    </a:cubicBezTo>
                    <a:cubicBezTo>
                      <a:pt x="15439" y="0"/>
                      <a:pt x="0" y="15439"/>
                      <a:pt x="0" y="34483"/>
                    </a:cubicBezTo>
                    <a:cubicBezTo>
                      <a:pt x="0" y="53527"/>
                      <a:pt x="15439" y="68966"/>
                      <a:pt x="34483" y="68966"/>
                    </a:cubicBezTo>
                    <a:close/>
                  </a:path>
                </a:pathLst>
              </a:custGeom>
              <a:noFill/>
              <a:ln w="12700" cap="flat">
                <a:solidFill>
                  <a:schemeClr val="bg1"/>
                </a:solidFill>
                <a:prstDash val="solid"/>
                <a:round/>
              </a:ln>
            </p:spPr>
            <p:txBody>
              <a:bodyPr rtlCol="0" anchor="ctr">
                <a:noAutofit/>
              </a:bodyPr>
              <a:lstStyle/>
              <a:p>
                <a:endParaRPr lang="en-US"/>
              </a:p>
            </p:txBody>
          </p:sp>
        </p:grpSp>
      </p:grpSp>
      <p:grpSp>
        <p:nvGrpSpPr>
          <p:cNvPr id="136" name="组合 135">
            <a:extLst>
              <a:ext uri="{FF2B5EF4-FFF2-40B4-BE49-F238E27FC236}">
                <a16:creationId xmlns:a16="http://schemas.microsoft.com/office/drawing/2014/main" id="{6B92334E-8366-BB61-108E-03299A95234D}"/>
              </a:ext>
            </a:extLst>
          </p:cNvPr>
          <p:cNvGrpSpPr/>
          <p:nvPr/>
        </p:nvGrpSpPr>
        <p:grpSpPr>
          <a:xfrm>
            <a:off x="8161194" y="2368618"/>
            <a:ext cx="488861" cy="488861"/>
            <a:chOff x="8159795" y="2368618"/>
            <a:chExt cx="488861" cy="488861"/>
          </a:xfrm>
        </p:grpSpPr>
        <p:sp>
          <p:nvSpPr>
            <p:cNvPr id="10" name="椭圆 9">
              <a:extLst>
                <a:ext uri="{FF2B5EF4-FFF2-40B4-BE49-F238E27FC236}">
                  <a16:creationId xmlns:a16="http://schemas.microsoft.com/office/drawing/2014/main" id="{ACAECB26-3A70-D4AF-7D71-BBE5E6020C5C}"/>
                </a:ext>
              </a:extLst>
            </p:cNvPr>
            <p:cNvSpPr/>
            <p:nvPr/>
          </p:nvSpPr>
          <p:spPr>
            <a:xfrm>
              <a:off x="8159795" y="2368618"/>
              <a:ext cx="488861" cy="488861"/>
            </a:xfrm>
            <a:prstGeom prst="ellipse">
              <a:avLst/>
            </a:prstGeom>
            <a:solidFill>
              <a:schemeClr val="accent1"/>
            </a:solidFill>
            <a:ln w="22225"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135" name="组合 134">
              <a:extLst>
                <a:ext uri="{FF2B5EF4-FFF2-40B4-BE49-F238E27FC236}">
                  <a16:creationId xmlns:a16="http://schemas.microsoft.com/office/drawing/2014/main" id="{386CCD46-0E6A-606F-7050-D26B7574D47F}"/>
                </a:ext>
              </a:extLst>
            </p:cNvPr>
            <p:cNvGrpSpPr/>
            <p:nvPr/>
          </p:nvGrpSpPr>
          <p:grpSpPr>
            <a:xfrm>
              <a:off x="8287159" y="2466715"/>
              <a:ext cx="234133" cy="292667"/>
              <a:chOff x="8216923" y="2322569"/>
              <a:chExt cx="364066" cy="455083"/>
            </a:xfrm>
          </p:grpSpPr>
          <p:sp>
            <p:nvSpPr>
              <p:cNvPr id="129" name="任意多边形: 形状 128">
                <a:extLst>
                  <a:ext uri="{FF2B5EF4-FFF2-40B4-BE49-F238E27FC236}">
                    <a16:creationId xmlns:a16="http://schemas.microsoft.com/office/drawing/2014/main" id="{8F3FD188-49C0-8D01-2BFD-B9B7B06F6C74}"/>
                  </a:ext>
                </a:extLst>
              </p:cNvPr>
              <p:cNvSpPr/>
              <p:nvPr/>
            </p:nvSpPr>
            <p:spPr>
              <a:xfrm>
                <a:off x="8216923" y="2322569"/>
                <a:ext cx="364066" cy="351934"/>
              </a:xfrm>
              <a:custGeom>
                <a:avLst/>
                <a:gdLst>
                  <a:gd name="connsiteX0" fmla="*/ 364067 w 364066"/>
                  <a:gd name="connsiteY0" fmla="*/ 182033 h 351934"/>
                  <a:gd name="connsiteX1" fmla="*/ 247514 w 364066"/>
                  <a:gd name="connsiteY1" fmla="*/ 351934 h 351934"/>
                  <a:gd name="connsiteX2" fmla="*/ 182033 w 364066"/>
                  <a:gd name="connsiteY2" fmla="*/ 351934 h 351934"/>
                  <a:gd name="connsiteX3" fmla="*/ 116553 w 364066"/>
                  <a:gd name="connsiteY3" fmla="*/ 351934 h 351934"/>
                  <a:gd name="connsiteX4" fmla="*/ 0 w 364066"/>
                  <a:gd name="connsiteY4" fmla="*/ 182033 h 351934"/>
                  <a:gd name="connsiteX5" fmla="*/ 182033 w 364066"/>
                  <a:gd name="connsiteY5" fmla="*/ 0 h 351934"/>
                  <a:gd name="connsiteX6" fmla="*/ 364067 w 364066"/>
                  <a:gd name="connsiteY6" fmla="*/ 182033 h 3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66" h="351934">
                    <a:moveTo>
                      <a:pt x="364067" y="182033"/>
                    </a:moveTo>
                    <a:cubicBezTo>
                      <a:pt x="364067" y="259485"/>
                      <a:pt x="315696" y="325639"/>
                      <a:pt x="247514" y="351934"/>
                    </a:cubicBezTo>
                    <a:lnTo>
                      <a:pt x="182033" y="351934"/>
                    </a:lnTo>
                    <a:lnTo>
                      <a:pt x="116553" y="351934"/>
                    </a:lnTo>
                    <a:cubicBezTo>
                      <a:pt x="48371" y="325639"/>
                      <a:pt x="0" y="259485"/>
                      <a:pt x="0" y="182033"/>
                    </a:cubicBezTo>
                    <a:cubicBezTo>
                      <a:pt x="0" y="81499"/>
                      <a:pt x="81499" y="0"/>
                      <a:pt x="182033" y="0"/>
                    </a:cubicBezTo>
                    <a:cubicBezTo>
                      <a:pt x="282568" y="0"/>
                      <a:pt x="364067" y="81499"/>
                      <a:pt x="364067" y="182033"/>
                    </a:cubicBezTo>
                    <a:close/>
                  </a:path>
                </a:pathLst>
              </a:custGeom>
              <a:noFill/>
              <a:ln w="12700" cap="rnd">
                <a:solidFill>
                  <a:schemeClr val="bg1"/>
                </a:solidFill>
                <a:prstDash val="solid"/>
                <a:round/>
              </a:ln>
            </p:spPr>
            <p:txBody>
              <a:bodyPr rtlCol="0" anchor="ctr">
                <a:noAutofit/>
              </a:bodyPr>
              <a:lstStyle/>
              <a:p>
                <a:endParaRPr lang="en-US"/>
              </a:p>
            </p:txBody>
          </p:sp>
          <p:sp>
            <p:nvSpPr>
              <p:cNvPr id="130" name="任意多边形: 形状 129">
                <a:extLst>
                  <a:ext uri="{FF2B5EF4-FFF2-40B4-BE49-F238E27FC236}">
                    <a16:creationId xmlns:a16="http://schemas.microsoft.com/office/drawing/2014/main" id="{4D40E468-C3A5-C25C-7A66-9BC3757508F7}"/>
                  </a:ext>
                </a:extLst>
              </p:cNvPr>
              <p:cNvSpPr/>
              <p:nvPr/>
            </p:nvSpPr>
            <p:spPr>
              <a:xfrm>
                <a:off x="8333475" y="2674503"/>
                <a:ext cx="130962" cy="103149"/>
              </a:xfrm>
              <a:custGeom>
                <a:avLst/>
                <a:gdLst>
                  <a:gd name="connsiteX0" fmla="*/ 130963 w 130962"/>
                  <a:gd name="connsiteY0" fmla="*/ 0 h 103149"/>
                  <a:gd name="connsiteX1" fmla="*/ 123237 w 130962"/>
                  <a:gd name="connsiteY1" fmla="*/ 92716 h 103149"/>
                  <a:gd name="connsiteX2" fmla="*/ 111898 w 130962"/>
                  <a:gd name="connsiteY2" fmla="*/ 103149 h 103149"/>
                  <a:gd name="connsiteX3" fmla="*/ 19065 w 130962"/>
                  <a:gd name="connsiteY3" fmla="*/ 103149 h 103149"/>
                  <a:gd name="connsiteX4" fmla="*/ 7727 w 130962"/>
                  <a:gd name="connsiteY4" fmla="*/ 92716 h 103149"/>
                  <a:gd name="connsiteX5" fmla="*/ 0 w 130962"/>
                  <a:gd name="connsiteY5" fmla="*/ 0 h 10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2" h="103149">
                    <a:moveTo>
                      <a:pt x="130963" y="0"/>
                    </a:moveTo>
                    <a:lnTo>
                      <a:pt x="123237" y="92716"/>
                    </a:lnTo>
                    <a:cubicBezTo>
                      <a:pt x="122745" y="98613"/>
                      <a:pt x="117815" y="103149"/>
                      <a:pt x="111898" y="103149"/>
                    </a:cubicBezTo>
                    <a:lnTo>
                      <a:pt x="19065" y="103149"/>
                    </a:lnTo>
                    <a:cubicBezTo>
                      <a:pt x="13147" y="103149"/>
                      <a:pt x="8219" y="98613"/>
                      <a:pt x="7727" y="92716"/>
                    </a:cubicBezTo>
                    <a:lnTo>
                      <a:pt x="0" y="0"/>
                    </a:lnTo>
                  </a:path>
                </a:pathLst>
              </a:custGeom>
              <a:noFill/>
              <a:ln w="12700" cap="rnd">
                <a:solidFill>
                  <a:schemeClr val="bg1"/>
                </a:solidFill>
                <a:prstDash val="solid"/>
                <a:round/>
              </a:ln>
            </p:spPr>
            <p:txBody>
              <a:bodyPr rtlCol="0" anchor="ctr">
                <a:noAutofit/>
              </a:bodyPr>
              <a:lstStyle/>
              <a:p>
                <a:endParaRPr lang="en-US"/>
              </a:p>
            </p:txBody>
          </p:sp>
          <p:sp>
            <p:nvSpPr>
              <p:cNvPr id="131" name="任意多边形: 形状 130">
                <a:extLst>
                  <a:ext uri="{FF2B5EF4-FFF2-40B4-BE49-F238E27FC236}">
                    <a16:creationId xmlns:a16="http://schemas.microsoft.com/office/drawing/2014/main" id="{C697778F-544C-5B03-A50F-186A6A344371}"/>
                  </a:ext>
                </a:extLst>
              </p:cNvPr>
              <p:cNvSpPr/>
              <p:nvPr/>
            </p:nvSpPr>
            <p:spPr>
              <a:xfrm>
                <a:off x="8330694" y="2470471"/>
                <a:ext cx="136525" cy="68262"/>
              </a:xfrm>
              <a:custGeom>
                <a:avLst/>
                <a:gdLst>
                  <a:gd name="connsiteX0" fmla="*/ 0 w 136525"/>
                  <a:gd name="connsiteY0" fmla="*/ 0 h 68262"/>
                  <a:gd name="connsiteX1" fmla="*/ 0 w 136525"/>
                  <a:gd name="connsiteY1" fmla="*/ 68263 h 68262"/>
                  <a:gd name="connsiteX2" fmla="*/ 68263 w 136525"/>
                  <a:gd name="connsiteY2" fmla="*/ 34131 h 68262"/>
                  <a:gd name="connsiteX3" fmla="*/ 136525 w 136525"/>
                  <a:gd name="connsiteY3" fmla="*/ 68263 h 68262"/>
                  <a:gd name="connsiteX4" fmla="*/ 136525 w 136525"/>
                  <a:gd name="connsiteY4" fmla="*/ 0 h 6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68262">
                    <a:moveTo>
                      <a:pt x="0" y="0"/>
                    </a:moveTo>
                    <a:lnTo>
                      <a:pt x="0" y="68263"/>
                    </a:lnTo>
                    <a:lnTo>
                      <a:pt x="68263" y="34131"/>
                    </a:lnTo>
                    <a:lnTo>
                      <a:pt x="136525" y="68263"/>
                    </a:lnTo>
                    <a:lnTo>
                      <a:pt x="136525" y="0"/>
                    </a:lnTo>
                  </a:path>
                </a:pathLst>
              </a:custGeom>
              <a:noFill/>
              <a:ln w="12700" cap="rnd">
                <a:solidFill>
                  <a:schemeClr val="bg1"/>
                </a:solidFill>
                <a:prstDash val="solid"/>
                <a:round/>
              </a:ln>
            </p:spPr>
            <p:txBody>
              <a:bodyPr rtlCol="0" anchor="ctr">
                <a:noAutofit/>
              </a:bodyPr>
              <a:lstStyle/>
              <a:p>
                <a:endParaRPr lang="en-US"/>
              </a:p>
            </p:txBody>
          </p:sp>
        </p:grpSp>
      </p:grpSp>
      <p:grpSp>
        <p:nvGrpSpPr>
          <p:cNvPr id="153" name="组合 152">
            <a:extLst>
              <a:ext uri="{FF2B5EF4-FFF2-40B4-BE49-F238E27FC236}">
                <a16:creationId xmlns:a16="http://schemas.microsoft.com/office/drawing/2014/main" id="{1228D079-B401-07A4-19EE-E0FFC7D55FA4}"/>
              </a:ext>
            </a:extLst>
          </p:cNvPr>
          <p:cNvGrpSpPr/>
          <p:nvPr/>
        </p:nvGrpSpPr>
        <p:grpSpPr>
          <a:xfrm>
            <a:off x="8778931" y="4937146"/>
            <a:ext cx="2362341" cy="381000"/>
            <a:chOff x="8777532" y="2422548"/>
            <a:chExt cx="2362341" cy="381000"/>
          </a:xfrm>
        </p:grpSpPr>
        <p:sp>
          <p:nvSpPr>
            <p:cNvPr id="154" name="任意多边形: 形状 153">
              <a:extLst>
                <a:ext uri="{FF2B5EF4-FFF2-40B4-BE49-F238E27FC236}">
                  <a16:creationId xmlns:a16="http://schemas.microsoft.com/office/drawing/2014/main" id="{384B12A7-EBB9-799F-99E6-4B45BA57B702}"/>
                </a:ext>
              </a:extLst>
            </p:cNvPr>
            <p:cNvSpPr/>
            <p:nvPr/>
          </p:nvSpPr>
          <p:spPr>
            <a:xfrm>
              <a:off x="8777532" y="2422548"/>
              <a:ext cx="2362341" cy="381000"/>
            </a:xfrm>
            <a:custGeom>
              <a:avLst/>
              <a:gdLst>
                <a:gd name="connsiteX0" fmla="*/ 106845 w 2362341"/>
                <a:gd name="connsiteY0" fmla="*/ 0 h 381000"/>
                <a:gd name="connsiteX1" fmla="*/ 2362341 w 2362341"/>
                <a:gd name="connsiteY1" fmla="*/ 0 h 381000"/>
                <a:gd name="connsiteX2" fmla="*/ 2362341 w 2362341"/>
                <a:gd name="connsiteY2" fmla="*/ 381000 h 381000"/>
                <a:gd name="connsiteX3" fmla="*/ 106845 w 2362341"/>
                <a:gd name="connsiteY3" fmla="*/ 381000 h 381000"/>
                <a:gd name="connsiteX4" fmla="*/ 106845 w 2362341"/>
                <a:gd name="connsiteY4" fmla="*/ 243014 h 381000"/>
                <a:gd name="connsiteX5" fmla="*/ 0 w 2362341"/>
                <a:gd name="connsiteY5" fmla="*/ 190501 h 381000"/>
                <a:gd name="connsiteX6" fmla="*/ 106845 w 2362341"/>
                <a:gd name="connsiteY6" fmla="*/ 1379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341" h="381000">
                  <a:moveTo>
                    <a:pt x="106845" y="0"/>
                  </a:moveTo>
                  <a:lnTo>
                    <a:pt x="2362341" y="0"/>
                  </a:lnTo>
                  <a:lnTo>
                    <a:pt x="2362341" y="381000"/>
                  </a:lnTo>
                  <a:lnTo>
                    <a:pt x="106845" y="381000"/>
                  </a:lnTo>
                  <a:lnTo>
                    <a:pt x="106845" y="243014"/>
                  </a:lnTo>
                  <a:lnTo>
                    <a:pt x="0" y="190501"/>
                  </a:lnTo>
                  <a:lnTo>
                    <a:pt x="106845" y="137987"/>
                  </a:lnTo>
                  <a:close/>
                </a:path>
              </a:pathLst>
            </a:custGeom>
            <a:solidFill>
              <a:schemeClr val="bg1"/>
            </a:solidFill>
            <a:ln w="9525"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5" name="文本框 154">
              <a:extLst>
                <a:ext uri="{FF2B5EF4-FFF2-40B4-BE49-F238E27FC236}">
                  <a16:creationId xmlns:a16="http://schemas.microsoft.com/office/drawing/2014/main" id="{81C8D405-2C9A-6AEC-CC29-6C2B7A522E20}"/>
                </a:ext>
              </a:extLst>
            </p:cNvPr>
            <p:cNvSpPr txBox="1"/>
            <p:nvPr/>
          </p:nvSpPr>
          <p:spPr>
            <a:xfrm>
              <a:off x="9088796" y="2489938"/>
              <a:ext cx="1846659" cy="246221"/>
            </a:xfrm>
            <a:prstGeom prst="rect">
              <a:avLst/>
            </a:prstGeom>
            <a:noFill/>
          </p:spPr>
          <p:txBody>
            <a:bodyPr wrap="none" lIns="0" tIns="0" rIns="0" bIns="0" rtlCol="0" anchor="t">
              <a:noAutofit/>
            </a:bodyPr>
            <a:lstStyle/>
            <a:p>
              <a:pPr algn="l">
                <a:spcAft>
                  <a:spcPts val="600"/>
                </a:spcAft>
              </a:pPr>
              <a:r>
                <a:rPr lang="zh-CN" altLang="en-US" sz="1600" dirty="0">
                  <a:solidFill>
                    <a:schemeClr val="accent1"/>
                  </a:solidFill>
                </a:rPr>
                <a:t>面带微笑，热情服务</a:t>
              </a:r>
              <a:endParaRPr lang="en-US" sz="1600" dirty="0">
                <a:solidFill>
                  <a:schemeClr val="accent1"/>
                </a:solidFill>
              </a:endParaRPr>
            </a:p>
          </p:txBody>
        </p:sp>
      </p:grpSp>
      <p:grpSp>
        <p:nvGrpSpPr>
          <p:cNvPr id="156" name="组合 155">
            <a:extLst>
              <a:ext uri="{FF2B5EF4-FFF2-40B4-BE49-F238E27FC236}">
                <a16:creationId xmlns:a16="http://schemas.microsoft.com/office/drawing/2014/main" id="{D67F695A-372B-D280-4F0A-DE357B0C0297}"/>
              </a:ext>
            </a:extLst>
          </p:cNvPr>
          <p:cNvGrpSpPr/>
          <p:nvPr/>
        </p:nvGrpSpPr>
        <p:grpSpPr>
          <a:xfrm>
            <a:off x="9140861" y="3679847"/>
            <a:ext cx="2362341" cy="381000"/>
            <a:chOff x="8777532" y="2422548"/>
            <a:chExt cx="2362341" cy="381000"/>
          </a:xfrm>
        </p:grpSpPr>
        <p:sp>
          <p:nvSpPr>
            <p:cNvPr id="157" name="任意多边形: 形状 156">
              <a:extLst>
                <a:ext uri="{FF2B5EF4-FFF2-40B4-BE49-F238E27FC236}">
                  <a16:creationId xmlns:a16="http://schemas.microsoft.com/office/drawing/2014/main" id="{F743B3BE-9110-6F6B-4BCD-330E79F45B8D}"/>
                </a:ext>
              </a:extLst>
            </p:cNvPr>
            <p:cNvSpPr/>
            <p:nvPr/>
          </p:nvSpPr>
          <p:spPr>
            <a:xfrm>
              <a:off x="8777532" y="2422548"/>
              <a:ext cx="2362341" cy="381000"/>
            </a:xfrm>
            <a:custGeom>
              <a:avLst/>
              <a:gdLst>
                <a:gd name="connsiteX0" fmla="*/ 106845 w 2362341"/>
                <a:gd name="connsiteY0" fmla="*/ 0 h 381000"/>
                <a:gd name="connsiteX1" fmla="*/ 2362341 w 2362341"/>
                <a:gd name="connsiteY1" fmla="*/ 0 h 381000"/>
                <a:gd name="connsiteX2" fmla="*/ 2362341 w 2362341"/>
                <a:gd name="connsiteY2" fmla="*/ 381000 h 381000"/>
                <a:gd name="connsiteX3" fmla="*/ 106845 w 2362341"/>
                <a:gd name="connsiteY3" fmla="*/ 381000 h 381000"/>
                <a:gd name="connsiteX4" fmla="*/ 106845 w 2362341"/>
                <a:gd name="connsiteY4" fmla="*/ 243014 h 381000"/>
                <a:gd name="connsiteX5" fmla="*/ 0 w 2362341"/>
                <a:gd name="connsiteY5" fmla="*/ 190501 h 381000"/>
                <a:gd name="connsiteX6" fmla="*/ 106845 w 2362341"/>
                <a:gd name="connsiteY6" fmla="*/ 1379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341" h="381000">
                  <a:moveTo>
                    <a:pt x="106845" y="0"/>
                  </a:moveTo>
                  <a:lnTo>
                    <a:pt x="2362341" y="0"/>
                  </a:lnTo>
                  <a:lnTo>
                    <a:pt x="2362341" y="381000"/>
                  </a:lnTo>
                  <a:lnTo>
                    <a:pt x="106845" y="381000"/>
                  </a:lnTo>
                  <a:lnTo>
                    <a:pt x="106845" y="243014"/>
                  </a:lnTo>
                  <a:lnTo>
                    <a:pt x="0" y="190501"/>
                  </a:lnTo>
                  <a:lnTo>
                    <a:pt x="106845" y="137987"/>
                  </a:lnTo>
                  <a:close/>
                </a:path>
              </a:pathLst>
            </a:custGeom>
            <a:solidFill>
              <a:schemeClr val="bg1"/>
            </a:solidFill>
            <a:ln w="9525"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8" name="文本框 157">
              <a:extLst>
                <a:ext uri="{FF2B5EF4-FFF2-40B4-BE49-F238E27FC236}">
                  <a16:creationId xmlns:a16="http://schemas.microsoft.com/office/drawing/2014/main" id="{4E75C5A2-CD50-3B91-9697-277004B9FC2F}"/>
                </a:ext>
              </a:extLst>
            </p:cNvPr>
            <p:cNvSpPr txBox="1"/>
            <p:nvPr/>
          </p:nvSpPr>
          <p:spPr>
            <a:xfrm>
              <a:off x="9088796" y="2489938"/>
              <a:ext cx="1846659" cy="246221"/>
            </a:xfrm>
            <a:prstGeom prst="rect">
              <a:avLst/>
            </a:prstGeom>
            <a:noFill/>
          </p:spPr>
          <p:txBody>
            <a:bodyPr wrap="none" lIns="0" tIns="0" rIns="0" bIns="0" rtlCol="0" anchor="t">
              <a:noAutofit/>
            </a:bodyPr>
            <a:lstStyle/>
            <a:p>
              <a:pPr algn="l">
                <a:spcAft>
                  <a:spcPts val="600"/>
                </a:spcAft>
              </a:pPr>
              <a:r>
                <a:rPr lang="zh-CN" altLang="en-US" sz="1600" dirty="0">
                  <a:solidFill>
                    <a:schemeClr val="accent1"/>
                  </a:solidFill>
                </a:rPr>
                <a:t>工程优质，信誉至上</a:t>
              </a:r>
              <a:endParaRPr lang="en-US" sz="1600" dirty="0">
                <a:solidFill>
                  <a:schemeClr val="accent1"/>
                </a:solidFill>
              </a:endParaRPr>
            </a:p>
          </p:txBody>
        </p:sp>
      </p:grpSp>
      <p:grpSp>
        <p:nvGrpSpPr>
          <p:cNvPr id="163" name="组合 162">
            <a:extLst>
              <a:ext uri="{FF2B5EF4-FFF2-40B4-BE49-F238E27FC236}">
                <a16:creationId xmlns:a16="http://schemas.microsoft.com/office/drawing/2014/main" id="{095DFBD5-714B-8ED3-B830-824120198FC8}"/>
              </a:ext>
            </a:extLst>
          </p:cNvPr>
          <p:cNvGrpSpPr/>
          <p:nvPr/>
        </p:nvGrpSpPr>
        <p:grpSpPr>
          <a:xfrm flipH="1">
            <a:off x="1050729" y="2422548"/>
            <a:ext cx="2362341" cy="381000"/>
            <a:chOff x="8777532" y="2422548"/>
            <a:chExt cx="2362341" cy="381000"/>
          </a:xfrm>
        </p:grpSpPr>
        <p:sp>
          <p:nvSpPr>
            <p:cNvPr id="187" name="任意多边形: 形状 186">
              <a:extLst>
                <a:ext uri="{FF2B5EF4-FFF2-40B4-BE49-F238E27FC236}">
                  <a16:creationId xmlns:a16="http://schemas.microsoft.com/office/drawing/2014/main" id="{A7227EAA-4C8F-B7E3-200E-75FF5A14EC62}"/>
                </a:ext>
              </a:extLst>
            </p:cNvPr>
            <p:cNvSpPr/>
            <p:nvPr/>
          </p:nvSpPr>
          <p:spPr>
            <a:xfrm>
              <a:off x="8777532" y="2422548"/>
              <a:ext cx="2362341" cy="381000"/>
            </a:xfrm>
            <a:custGeom>
              <a:avLst/>
              <a:gdLst>
                <a:gd name="connsiteX0" fmla="*/ 106845 w 2362341"/>
                <a:gd name="connsiteY0" fmla="*/ 0 h 381000"/>
                <a:gd name="connsiteX1" fmla="*/ 2362341 w 2362341"/>
                <a:gd name="connsiteY1" fmla="*/ 0 h 381000"/>
                <a:gd name="connsiteX2" fmla="*/ 2362341 w 2362341"/>
                <a:gd name="connsiteY2" fmla="*/ 381000 h 381000"/>
                <a:gd name="connsiteX3" fmla="*/ 106845 w 2362341"/>
                <a:gd name="connsiteY3" fmla="*/ 381000 h 381000"/>
                <a:gd name="connsiteX4" fmla="*/ 106845 w 2362341"/>
                <a:gd name="connsiteY4" fmla="*/ 243014 h 381000"/>
                <a:gd name="connsiteX5" fmla="*/ 0 w 2362341"/>
                <a:gd name="connsiteY5" fmla="*/ 190501 h 381000"/>
                <a:gd name="connsiteX6" fmla="*/ 106845 w 2362341"/>
                <a:gd name="connsiteY6" fmla="*/ 1379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341" h="381000">
                  <a:moveTo>
                    <a:pt x="106845" y="0"/>
                  </a:moveTo>
                  <a:lnTo>
                    <a:pt x="2362341" y="0"/>
                  </a:lnTo>
                  <a:lnTo>
                    <a:pt x="2362341" y="381000"/>
                  </a:lnTo>
                  <a:lnTo>
                    <a:pt x="106845" y="381000"/>
                  </a:lnTo>
                  <a:lnTo>
                    <a:pt x="106845" y="243014"/>
                  </a:lnTo>
                  <a:lnTo>
                    <a:pt x="0" y="190501"/>
                  </a:lnTo>
                  <a:lnTo>
                    <a:pt x="106845" y="137987"/>
                  </a:lnTo>
                  <a:close/>
                </a:path>
              </a:pathLst>
            </a:custGeom>
            <a:solidFill>
              <a:schemeClr val="bg1"/>
            </a:solidFill>
            <a:ln w="9525"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8" name="文本框 187">
              <a:extLst>
                <a:ext uri="{FF2B5EF4-FFF2-40B4-BE49-F238E27FC236}">
                  <a16:creationId xmlns:a16="http://schemas.microsoft.com/office/drawing/2014/main" id="{30C8BE19-9432-9832-7EBC-5133F2F5E56C}"/>
                </a:ext>
              </a:extLst>
            </p:cNvPr>
            <p:cNvSpPr txBox="1"/>
            <p:nvPr/>
          </p:nvSpPr>
          <p:spPr>
            <a:xfrm>
              <a:off x="9088796" y="2489938"/>
              <a:ext cx="1846659" cy="246221"/>
            </a:xfrm>
            <a:prstGeom prst="rect">
              <a:avLst/>
            </a:prstGeom>
            <a:noFill/>
          </p:spPr>
          <p:txBody>
            <a:bodyPr wrap="none" lIns="0" tIns="0" rIns="0" bIns="0" rtlCol="0" anchor="t">
              <a:noAutofit/>
            </a:bodyPr>
            <a:lstStyle/>
            <a:p>
              <a:pPr algn="l">
                <a:spcAft>
                  <a:spcPts val="600"/>
                </a:spcAft>
              </a:pPr>
              <a:r>
                <a:rPr lang="zh-CN" altLang="en-US" sz="1600" dirty="0">
                  <a:solidFill>
                    <a:schemeClr val="accent1"/>
                  </a:solidFill>
                </a:rPr>
                <a:t>诚信为本，创新为魂</a:t>
              </a:r>
              <a:endParaRPr lang="en-US" sz="1600" dirty="0">
                <a:solidFill>
                  <a:schemeClr val="accent1"/>
                </a:solidFill>
              </a:endParaRPr>
            </a:p>
          </p:txBody>
        </p:sp>
      </p:grpSp>
      <p:grpSp>
        <p:nvGrpSpPr>
          <p:cNvPr id="217" name="组合 216">
            <a:extLst>
              <a:ext uri="{FF2B5EF4-FFF2-40B4-BE49-F238E27FC236}">
                <a16:creationId xmlns:a16="http://schemas.microsoft.com/office/drawing/2014/main" id="{9D8ADD70-3E35-AC6F-861E-49E21F43F499}"/>
              </a:ext>
            </a:extLst>
          </p:cNvPr>
          <p:cNvGrpSpPr/>
          <p:nvPr/>
        </p:nvGrpSpPr>
        <p:grpSpPr>
          <a:xfrm>
            <a:off x="3205376" y="3625917"/>
            <a:ext cx="488861" cy="488861"/>
            <a:chOff x="3205376" y="3625917"/>
            <a:chExt cx="488861" cy="488861"/>
          </a:xfrm>
        </p:grpSpPr>
        <p:sp>
          <p:nvSpPr>
            <p:cNvPr id="162" name="椭圆 161">
              <a:extLst>
                <a:ext uri="{FF2B5EF4-FFF2-40B4-BE49-F238E27FC236}">
                  <a16:creationId xmlns:a16="http://schemas.microsoft.com/office/drawing/2014/main" id="{30AB7F4D-9BD0-34BB-A158-79A61B007CC6}"/>
                </a:ext>
              </a:extLst>
            </p:cNvPr>
            <p:cNvSpPr/>
            <p:nvPr/>
          </p:nvSpPr>
          <p:spPr>
            <a:xfrm flipH="1">
              <a:off x="3205376" y="3625917"/>
              <a:ext cx="488861" cy="488861"/>
            </a:xfrm>
            <a:prstGeom prst="ellipse">
              <a:avLst/>
            </a:prstGeom>
            <a:solidFill>
              <a:schemeClr val="accent1"/>
            </a:solidFill>
            <a:ln w="22225"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08" name="组合 207">
              <a:extLst>
                <a:ext uri="{FF2B5EF4-FFF2-40B4-BE49-F238E27FC236}">
                  <a16:creationId xmlns:a16="http://schemas.microsoft.com/office/drawing/2014/main" id="{24E74491-D925-9545-D413-A9DAAE741E4A}"/>
                </a:ext>
              </a:extLst>
            </p:cNvPr>
            <p:cNvGrpSpPr/>
            <p:nvPr/>
          </p:nvGrpSpPr>
          <p:grpSpPr>
            <a:xfrm>
              <a:off x="3294401" y="3738252"/>
              <a:ext cx="310812" cy="264190"/>
              <a:chOff x="2716254" y="3114090"/>
              <a:chExt cx="455083" cy="386820"/>
            </a:xfrm>
          </p:grpSpPr>
          <p:sp>
            <p:nvSpPr>
              <p:cNvPr id="206" name="任意多边形: 形状 205">
                <a:extLst>
                  <a:ext uri="{FF2B5EF4-FFF2-40B4-BE49-F238E27FC236}">
                    <a16:creationId xmlns:a16="http://schemas.microsoft.com/office/drawing/2014/main" id="{127589BE-8DD9-4B37-FFB0-028677D97B85}"/>
                  </a:ext>
                </a:extLst>
              </p:cNvPr>
              <p:cNvSpPr/>
              <p:nvPr/>
            </p:nvSpPr>
            <p:spPr>
              <a:xfrm>
                <a:off x="2716254" y="3114090"/>
                <a:ext cx="455083" cy="386820"/>
              </a:xfrm>
              <a:custGeom>
                <a:avLst/>
                <a:gdLst>
                  <a:gd name="connsiteX0" fmla="*/ 341316 w 455083"/>
                  <a:gd name="connsiteY0" fmla="*/ 386821 h 386820"/>
                  <a:gd name="connsiteX1" fmla="*/ 455083 w 455083"/>
                  <a:gd name="connsiteY1" fmla="*/ 193410 h 386820"/>
                  <a:gd name="connsiteX2" fmla="*/ 341316 w 455083"/>
                  <a:gd name="connsiteY2" fmla="*/ 0 h 386820"/>
                  <a:gd name="connsiteX3" fmla="*/ 113773 w 455083"/>
                  <a:gd name="connsiteY3" fmla="*/ 0 h 386820"/>
                  <a:gd name="connsiteX4" fmla="*/ 0 w 455083"/>
                  <a:gd name="connsiteY4" fmla="*/ 193410 h 386820"/>
                  <a:gd name="connsiteX5" fmla="*/ 113773 w 455083"/>
                  <a:gd name="connsiteY5" fmla="*/ 386821 h 386820"/>
                  <a:gd name="connsiteX6" fmla="*/ 341316 w 455083"/>
                  <a:gd name="connsiteY6" fmla="*/ 386821 h 3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083" h="386820">
                    <a:moveTo>
                      <a:pt x="341316" y="386821"/>
                    </a:moveTo>
                    <a:lnTo>
                      <a:pt x="455083" y="193410"/>
                    </a:lnTo>
                    <a:lnTo>
                      <a:pt x="341316" y="0"/>
                    </a:lnTo>
                    <a:lnTo>
                      <a:pt x="113773" y="0"/>
                    </a:lnTo>
                    <a:lnTo>
                      <a:pt x="0" y="193410"/>
                    </a:lnTo>
                    <a:lnTo>
                      <a:pt x="113773" y="386821"/>
                    </a:lnTo>
                    <a:lnTo>
                      <a:pt x="341316" y="386821"/>
                    </a:lnTo>
                    <a:close/>
                  </a:path>
                </a:pathLst>
              </a:custGeom>
              <a:noFill/>
              <a:ln w="12700" cap="flat">
                <a:solidFill>
                  <a:schemeClr val="bg1"/>
                </a:solidFill>
                <a:prstDash val="solid"/>
                <a:round/>
              </a:ln>
            </p:spPr>
            <p:txBody>
              <a:bodyPr rtlCol="0" anchor="ctr">
                <a:noAutofit/>
              </a:bodyPr>
              <a:lstStyle/>
              <a:p>
                <a:endParaRPr lang="en-US"/>
              </a:p>
            </p:txBody>
          </p:sp>
          <p:sp>
            <p:nvSpPr>
              <p:cNvPr id="207" name="任意多边形: 形状 206">
                <a:extLst>
                  <a:ext uri="{FF2B5EF4-FFF2-40B4-BE49-F238E27FC236}">
                    <a16:creationId xmlns:a16="http://schemas.microsoft.com/office/drawing/2014/main" id="{A9B6BC7D-A63E-3A3B-E296-D5E3C6D33E0F}"/>
                  </a:ext>
                </a:extLst>
              </p:cNvPr>
              <p:cNvSpPr/>
              <p:nvPr/>
            </p:nvSpPr>
            <p:spPr>
              <a:xfrm>
                <a:off x="2886910" y="3250615"/>
                <a:ext cx="113770" cy="113770"/>
              </a:xfrm>
              <a:custGeom>
                <a:avLst/>
                <a:gdLst>
                  <a:gd name="connsiteX0" fmla="*/ 56885 w 113770"/>
                  <a:gd name="connsiteY0" fmla="*/ 113771 h 113770"/>
                  <a:gd name="connsiteX1" fmla="*/ 113771 w 113770"/>
                  <a:gd name="connsiteY1" fmla="*/ 56885 h 113770"/>
                  <a:gd name="connsiteX2" fmla="*/ 56885 w 113770"/>
                  <a:gd name="connsiteY2" fmla="*/ 0 h 113770"/>
                  <a:gd name="connsiteX3" fmla="*/ 0 w 113770"/>
                  <a:gd name="connsiteY3" fmla="*/ 56885 h 113770"/>
                  <a:gd name="connsiteX4" fmla="*/ 56885 w 113770"/>
                  <a:gd name="connsiteY4" fmla="*/ 113771 h 113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70" h="113770">
                    <a:moveTo>
                      <a:pt x="56885" y="113771"/>
                    </a:moveTo>
                    <a:cubicBezTo>
                      <a:pt x="88302" y="113771"/>
                      <a:pt x="113771" y="88302"/>
                      <a:pt x="113771" y="56885"/>
                    </a:cubicBezTo>
                    <a:cubicBezTo>
                      <a:pt x="113771" y="25469"/>
                      <a:pt x="88302" y="0"/>
                      <a:pt x="56885" y="0"/>
                    </a:cubicBezTo>
                    <a:cubicBezTo>
                      <a:pt x="25469" y="0"/>
                      <a:pt x="0" y="25469"/>
                      <a:pt x="0" y="56885"/>
                    </a:cubicBezTo>
                    <a:cubicBezTo>
                      <a:pt x="0" y="88302"/>
                      <a:pt x="25469" y="113771"/>
                      <a:pt x="56885" y="113771"/>
                    </a:cubicBezTo>
                    <a:close/>
                  </a:path>
                </a:pathLst>
              </a:custGeom>
              <a:noFill/>
              <a:ln w="12700" cap="flat">
                <a:solidFill>
                  <a:schemeClr val="bg1"/>
                </a:solidFill>
                <a:prstDash val="solid"/>
                <a:round/>
              </a:ln>
            </p:spPr>
            <p:txBody>
              <a:bodyPr rtlCol="0" anchor="ctr">
                <a:noAutofit/>
              </a:bodyPr>
              <a:lstStyle/>
              <a:p>
                <a:endParaRPr lang="en-US"/>
              </a:p>
            </p:txBody>
          </p:sp>
        </p:grpSp>
      </p:grpSp>
      <p:grpSp>
        <p:nvGrpSpPr>
          <p:cNvPr id="216" name="组合 215">
            <a:extLst>
              <a:ext uri="{FF2B5EF4-FFF2-40B4-BE49-F238E27FC236}">
                <a16:creationId xmlns:a16="http://schemas.microsoft.com/office/drawing/2014/main" id="{4C730DE1-1335-9928-74DD-A50C6B65FC4A}"/>
              </a:ext>
            </a:extLst>
          </p:cNvPr>
          <p:cNvGrpSpPr/>
          <p:nvPr/>
        </p:nvGrpSpPr>
        <p:grpSpPr>
          <a:xfrm>
            <a:off x="3541946" y="4883216"/>
            <a:ext cx="488861" cy="488861"/>
            <a:chOff x="3541946" y="4883216"/>
            <a:chExt cx="488861" cy="488861"/>
          </a:xfrm>
        </p:grpSpPr>
        <p:sp>
          <p:nvSpPr>
            <p:cNvPr id="161" name="椭圆 160">
              <a:extLst>
                <a:ext uri="{FF2B5EF4-FFF2-40B4-BE49-F238E27FC236}">
                  <a16:creationId xmlns:a16="http://schemas.microsoft.com/office/drawing/2014/main" id="{3E2811B5-6BAB-2445-27CB-DDD4A6275868}"/>
                </a:ext>
              </a:extLst>
            </p:cNvPr>
            <p:cNvSpPr/>
            <p:nvPr/>
          </p:nvSpPr>
          <p:spPr>
            <a:xfrm flipH="1">
              <a:off x="3541946" y="4883216"/>
              <a:ext cx="488861" cy="488861"/>
            </a:xfrm>
            <a:prstGeom prst="ellipse">
              <a:avLst/>
            </a:prstGeom>
            <a:solidFill>
              <a:schemeClr val="accent1"/>
            </a:solidFill>
            <a:ln w="22225"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13" name="组合 212">
              <a:extLst>
                <a:ext uri="{FF2B5EF4-FFF2-40B4-BE49-F238E27FC236}">
                  <a16:creationId xmlns:a16="http://schemas.microsoft.com/office/drawing/2014/main" id="{EDF6B1FB-2619-410B-AA3C-58A3BFF3ED69}"/>
                </a:ext>
              </a:extLst>
            </p:cNvPr>
            <p:cNvGrpSpPr/>
            <p:nvPr/>
          </p:nvGrpSpPr>
          <p:grpSpPr>
            <a:xfrm>
              <a:off x="3684175" y="4999895"/>
              <a:ext cx="204406" cy="255504"/>
              <a:chOff x="3392684" y="5565976"/>
              <a:chExt cx="364067" cy="455082"/>
            </a:xfrm>
          </p:grpSpPr>
          <p:sp>
            <p:nvSpPr>
              <p:cNvPr id="211" name="任意多边形: 形状 210">
                <a:extLst>
                  <a:ext uri="{FF2B5EF4-FFF2-40B4-BE49-F238E27FC236}">
                    <a16:creationId xmlns:a16="http://schemas.microsoft.com/office/drawing/2014/main" id="{2AE03563-0273-A628-8D8D-38F28A9C1B92}"/>
                  </a:ext>
                </a:extLst>
              </p:cNvPr>
              <p:cNvSpPr/>
              <p:nvPr/>
            </p:nvSpPr>
            <p:spPr>
              <a:xfrm>
                <a:off x="3392684" y="5565976"/>
                <a:ext cx="295804" cy="386820"/>
              </a:xfrm>
              <a:custGeom>
                <a:avLst/>
                <a:gdLst>
                  <a:gd name="connsiteX0" fmla="*/ 295804 w 295804"/>
                  <a:gd name="connsiteY0" fmla="*/ 68263 h 386820"/>
                  <a:gd name="connsiteX1" fmla="*/ 295804 w 295804"/>
                  <a:gd name="connsiteY1" fmla="*/ 0 h 386820"/>
                  <a:gd name="connsiteX2" fmla="*/ 0 w 295804"/>
                  <a:gd name="connsiteY2" fmla="*/ 0 h 386820"/>
                  <a:gd name="connsiteX3" fmla="*/ 0 w 295804"/>
                  <a:gd name="connsiteY3" fmla="*/ 386821 h 386820"/>
                  <a:gd name="connsiteX4" fmla="*/ 68263 w 295804"/>
                  <a:gd name="connsiteY4" fmla="*/ 352690 h 38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04" h="386820">
                    <a:moveTo>
                      <a:pt x="295804" y="68263"/>
                    </a:moveTo>
                    <a:lnTo>
                      <a:pt x="295804" y="0"/>
                    </a:lnTo>
                    <a:lnTo>
                      <a:pt x="0" y="0"/>
                    </a:lnTo>
                    <a:lnTo>
                      <a:pt x="0" y="386821"/>
                    </a:lnTo>
                    <a:lnTo>
                      <a:pt x="68263" y="352690"/>
                    </a:lnTo>
                  </a:path>
                </a:pathLst>
              </a:custGeom>
              <a:noFill/>
              <a:ln w="12700" cap="rnd">
                <a:solidFill>
                  <a:schemeClr val="bg1"/>
                </a:solidFill>
                <a:prstDash val="solid"/>
                <a:round/>
              </a:ln>
            </p:spPr>
            <p:txBody>
              <a:bodyPr rtlCol="0" anchor="ctr">
                <a:noAutofit/>
              </a:bodyPr>
              <a:lstStyle/>
              <a:p>
                <a:endParaRPr lang="en-US"/>
              </a:p>
            </p:txBody>
          </p:sp>
          <p:sp>
            <p:nvSpPr>
              <p:cNvPr id="212" name="任意多边形: 形状 211">
                <a:extLst>
                  <a:ext uri="{FF2B5EF4-FFF2-40B4-BE49-F238E27FC236}">
                    <a16:creationId xmlns:a16="http://schemas.microsoft.com/office/drawing/2014/main" id="{D5F49948-4DE6-9398-3282-018DA4CF4111}"/>
                  </a:ext>
                </a:extLst>
              </p:cNvPr>
              <p:cNvSpPr/>
              <p:nvPr/>
            </p:nvSpPr>
            <p:spPr>
              <a:xfrm>
                <a:off x="3460947" y="5634238"/>
                <a:ext cx="295804" cy="386820"/>
              </a:xfrm>
              <a:custGeom>
                <a:avLst/>
                <a:gdLst>
                  <a:gd name="connsiteX0" fmla="*/ 0 w 295804"/>
                  <a:gd name="connsiteY0" fmla="*/ 386821 h 386820"/>
                  <a:gd name="connsiteX1" fmla="*/ 0 w 295804"/>
                  <a:gd name="connsiteY1" fmla="*/ 0 h 386820"/>
                  <a:gd name="connsiteX2" fmla="*/ 295804 w 295804"/>
                  <a:gd name="connsiteY2" fmla="*/ 0 h 386820"/>
                  <a:gd name="connsiteX3" fmla="*/ 295804 w 295804"/>
                  <a:gd name="connsiteY3" fmla="*/ 386821 h 386820"/>
                  <a:gd name="connsiteX4" fmla="*/ 147902 w 295804"/>
                  <a:gd name="connsiteY4" fmla="*/ 315456 h 386820"/>
                  <a:gd name="connsiteX5" fmla="*/ 0 w 295804"/>
                  <a:gd name="connsiteY5" fmla="*/ 386821 h 3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04" h="386820">
                    <a:moveTo>
                      <a:pt x="0" y="386821"/>
                    </a:moveTo>
                    <a:lnTo>
                      <a:pt x="0" y="0"/>
                    </a:lnTo>
                    <a:lnTo>
                      <a:pt x="295804" y="0"/>
                    </a:lnTo>
                    <a:lnTo>
                      <a:pt x="295804" y="386821"/>
                    </a:lnTo>
                    <a:lnTo>
                      <a:pt x="147902" y="315456"/>
                    </a:lnTo>
                    <a:lnTo>
                      <a:pt x="0" y="386821"/>
                    </a:lnTo>
                    <a:close/>
                  </a:path>
                </a:pathLst>
              </a:custGeom>
              <a:noFill/>
              <a:ln w="12700" cap="flat">
                <a:solidFill>
                  <a:schemeClr val="bg1"/>
                </a:solidFill>
                <a:prstDash val="solid"/>
                <a:round/>
              </a:ln>
            </p:spPr>
            <p:txBody>
              <a:bodyPr rtlCol="0" anchor="ctr">
                <a:noAutofit/>
              </a:bodyPr>
              <a:lstStyle/>
              <a:p>
                <a:endParaRPr lang="en-US"/>
              </a:p>
            </p:txBody>
          </p:sp>
        </p:grpSp>
      </p:grpSp>
      <p:grpSp>
        <p:nvGrpSpPr>
          <p:cNvPr id="167" name="组合 166">
            <a:extLst>
              <a:ext uri="{FF2B5EF4-FFF2-40B4-BE49-F238E27FC236}">
                <a16:creationId xmlns:a16="http://schemas.microsoft.com/office/drawing/2014/main" id="{36DAD494-ED35-2540-1BB8-850FB8E95600}"/>
              </a:ext>
            </a:extLst>
          </p:cNvPr>
          <p:cNvGrpSpPr/>
          <p:nvPr/>
        </p:nvGrpSpPr>
        <p:grpSpPr>
          <a:xfrm flipH="1">
            <a:off x="1050729" y="4937146"/>
            <a:ext cx="2362341" cy="381000"/>
            <a:chOff x="8777532" y="2422548"/>
            <a:chExt cx="2362341" cy="381000"/>
          </a:xfrm>
        </p:grpSpPr>
        <p:sp>
          <p:nvSpPr>
            <p:cNvPr id="171" name="任意多边形: 形状 170">
              <a:extLst>
                <a:ext uri="{FF2B5EF4-FFF2-40B4-BE49-F238E27FC236}">
                  <a16:creationId xmlns:a16="http://schemas.microsoft.com/office/drawing/2014/main" id="{BFD6B89E-5FD1-878A-AD16-FE46EB7DAD82}"/>
                </a:ext>
              </a:extLst>
            </p:cNvPr>
            <p:cNvSpPr/>
            <p:nvPr/>
          </p:nvSpPr>
          <p:spPr>
            <a:xfrm>
              <a:off x="8777532" y="2422548"/>
              <a:ext cx="2362341" cy="381000"/>
            </a:xfrm>
            <a:custGeom>
              <a:avLst/>
              <a:gdLst>
                <a:gd name="connsiteX0" fmla="*/ 106845 w 2362341"/>
                <a:gd name="connsiteY0" fmla="*/ 0 h 381000"/>
                <a:gd name="connsiteX1" fmla="*/ 2362341 w 2362341"/>
                <a:gd name="connsiteY1" fmla="*/ 0 h 381000"/>
                <a:gd name="connsiteX2" fmla="*/ 2362341 w 2362341"/>
                <a:gd name="connsiteY2" fmla="*/ 381000 h 381000"/>
                <a:gd name="connsiteX3" fmla="*/ 106845 w 2362341"/>
                <a:gd name="connsiteY3" fmla="*/ 381000 h 381000"/>
                <a:gd name="connsiteX4" fmla="*/ 106845 w 2362341"/>
                <a:gd name="connsiteY4" fmla="*/ 243014 h 381000"/>
                <a:gd name="connsiteX5" fmla="*/ 0 w 2362341"/>
                <a:gd name="connsiteY5" fmla="*/ 190501 h 381000"/>
                <a:gd name="connsiteX6" fmla="*/ 106845 w 2362341"/>
                <a:gd name="connsiteY6" fmla="*/ 1379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341" h="381000">
                  <a:moveTo>
                    <a:pt x="106845" y="0"/>
                  </a:moveTo>
                  <a:lnTo>
                    <a:pt x="2362341" y="0"/>
                  </a:lnTo>
                  <a:lnTo>
                    <a:pt x="2362341" y="381000"/>
                  </a:lnTo>
                  <a:lnTo>
                    <a:pt x="106845" y="381000"/>
                  </a:lnTo>
                  <a:lnTo>
                    <a:pt x="106845" y="243014"/>
                  </a:lnTo>
                  <a:lnTo>
                    <a:pt x="0" y="190501"/>
                  </a:lnTo>
                  <a:lnTo>
                    <a:pt x="106845" y="137987"/>
                  </a:lnTo>
                  <a:close/>
                </a:path>
              </a:pathLst>
            </a:custGeom>
            <a:solidFill>
              <a:schemeClr val="bg1"/>
            </a:solidFill>
            <a:ln w="9525"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2" name="文本框 171">
              <a:extLst>
                <a:ext uri="{FF2B5EF4-FFF2-40B4-BE49-F238E27FC236}">
                  <a16:creationId xmlns:a16="http://schemas.microsoft.com/office/drawing/2014/main" id="{2E7BB324-BA68-8E34-F4E6-F57DAD649151}"/>
                </a:ext>
              </a:extLst>
            </p:cNvPr>
            <p:cNvSpPr txBox="1"/>
            <p:nvPr/>
          </p:nvSpPr>
          <p:spPr>
            <a:xfrm>
              <a:off x="9088796" y="2489938"/>
              <a:ext cx="1846659" cy="246221"/>
            </a:xfrm>
            <a:prstGeom prst="rect">
              <a:avLst/>
            </a:prstGeom>
            <a:noFill/>
          </p:spPr>
          <p:txBody>
            <a:bodyPr wrap="none" lIns="0" tIns="0" rIns="0" bIns="0" rtlCol="0" anchor="t">
              <a:noAutofit/>
            </a:bodyPr>
            <a:lstStyle/>
            <a:p>
              <a:pPr algn="l">
                <a:spcAft>
                  <a:spcPts val="600"/>
                </a:spcAft>
              </a:pPr>
              <a:r>
                <a:rPr lang="zh-CN" altLang="en-US" sz="1600" dirty="0">
                  <a:solidFill>
                    <a:schemeClr val="accent1"/>
                  </a:solidFill>
                </a:rPr>
                <a:t>严守标准，履行合同</a:t>
              </a:r>
              <a:endParaRPr lang="en-US" sz="1600" dirty="0">
                <a:solidFill>
                  <a:schemeClr val="accent1"/>
                </a:solidFill>
              </a:endParaRPr>
            </a:p>
          </p:txBody>
        </p:sp>
      </p:grpSp>
      <p:grpSp>
        <p:nvGrpSpPr>
          <p:cNvPr id="168" name="组合 167">
            <a:extLst>
              <a:ext uri="{FF2B5EF4-FFF2-40B4-BE49-F238E27FC236}">
                <a16:creationId xmlns:a16="http://schemas.microsoft.com/office/drawing/2014/main" id="{582AA369-BDCC-4B8D-90C8-03D8EF902796}"/>
              </a:ext>
            </a:extLst>
          </p:cNvPr>
          <p:cNvGrpSpPr/>
          <p:nvPr/>
        </p:nvGrpSpPr>
        <p:grpSpPr>
          <a:xfrm flipH="1">
            <a:off x="688799" y="3679847"/>
            <a:ext cx="2362341" cy="381000"/>
            <a:chOff x="8777532" y="2422548"/>
            <a:chExt cx="2362341" cy="381000"/>
          </a:xfrm>
        </p:grpSpPr>
        <p:sp>
          <p:nvSpPr>
            <p:cNvPr id="169" name="任意多边形: 形状 168">
              <a:extLst>
                <a:ext uri="{FF2B5EF4-FFF2-40B4-BE49-F238E27FC236}">
                  <a16:creationId xmlns:a16="http://schemas.microsoft.com/office/drawing/2014/main" id="{4595C4AD-B1C8-BC67-2BD5-EEE4068A3285}"/>
                </a:ext>
              </a:extLst>
            </p:cNvPr>
            <p:cNvSpPr/>
            <p:nvPr/>
          </p:nvSpPr>
          <p:spPr>
            <a:xfrm>
              <a:off x="8777532" y="2422548"/>
              <a:ext cx="2362341" cy="381000"/>
            </a:xfrm>
            <a:custGeom>
              <a:avLst/>
              <a:gdLst>
                <a:gd name="connsiteX0" fmla="*/ 106845 w 2362341"/>
                <a:gd name="connsiteY0" fmla="*/ 0 h 381000"/>
                <a:gd name="connsiteX1" fmla="*/ 2362341 w 2362341"/>
                <a:gd name="connsiteY1" fmla="*/ 0 h 381000"/>
                <a:gd name="connsiteX2" fmla="*/ 2362341 w 2362341"/>
                <a:gd name="connsiteY2" fmla="*/ 381000 h 381000"/>
                <a:gd name="connsiteX3" fmla="*/ 106845 w 2362341"/>
                <a:gd name="connsiteY3" fmla="*/ 381000 h 381000"/>
                <a:gd name="connsiteX4" fmla="*/ 106845 w 2362341"/>
                <a:gd name="connsiteY4" fmla="*/ 243014 h 381000"/>
                <a:gd name="connsiteX5" fmla="*/ 0 w 2362341"/>
                <a:gd name="connsiteY5" fmla="*/ 190501 h 381000"/>
                <a:gd name="connsiteX6" fmla="*/ 106845 w 2362341"/>
                <a:gd name="connsiteY6" fmla="*/ 1379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341" h="381000">
                  <a:moveTo>
                    <a:pt x="106845" y="0"/>
                  </a:moveTo>
                  <a:lnTo>
                    <a:pt x="2362341" y="0"/>
                  </a:lnTo>
                  <a:lnTo>
                    <a:pt x="2362341" y="381000"/>
                  </a:lnTo>
                  <a:lnTo>
                    <a:pt x="106845" y="381000"/>
                  </a:lnTo>
                  <a:lnTo>
                    <a:pt x="106845" y="243014"/>
                  </a:lnTo>
                  <a:lnTo>
                    <a:pt x="0" y="190501"/>
                  </a:lnTo>
                  <a:lnTo>
                    <a:pt x="106845" y="137987"/>
                  </a:lnTo>
                  <a:close/>
                </a:path>
              </a:pathLst>
            </a:custGeom>
            <a:solidFill>
              <a:schemeClr val="bg1"/>
            </a:solidFill>
            <a:ln w="9525"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0" name="文本框 169">
              <a:extLst>
                <a:ext uri="{FF2B5EF4-FFF2-40B4-BE49-F238E27FC236}">
                  <a16:creationId xmlns:a16="http://schemas.microsoft.com/office/drawing/2014/main" id="{D8B2F40E-9262-4522-096E-6EA10D032143}"/>
                </a:ext>
              </a:extLst>
            </p:cNvPr>
            <p:cNvSpPr txBox="1"/>
            <p:nvPr/>
          </p:nvSpPr>
          <p:spPr>
            <a:xfrm>
              <a:off x="9088796" y="2489938"/>
              <a:ext cx="1846659" cy="246221"/>
            </a:xfrm>
            <a:prstGeom prst="rect">
              <a:avLst/>
            </a:prstGeom>
            <a:noFill/>
          </p:spPr>
          <p:txBody>
            <a:bodyPr wrap="none" lIns="0" tIns="0" rIns="0" bIns="0" rtlCol="0" anchor="t">
              <a:noAutofit/>
            </a:bodyPr>
            <a:lstStyle/>
            <a:p>
              <a:pPr algn="l">
                <a:spcAft>
                  <a:spcPts val="600"/>
                </a:spcAft>
              </a:pPr>
              <a:r>
                <a:rPr lang="zh-CN" altLang="en-US" sz="1600" dirty="0">
                  <a:solidFill>
                    <a:schemeClr val="accent1"/>
                  </a:solidFill>
                </a:rPr>
                <a:t>居安思危，自强不息</a:t>
              </a:r>
              <a:endParaRPr lang="en-US" sz="1600" dirty="0">
                <a:solidFill>
                  <a:schemeClr val="accent1"/>
                </a:solidFill>
              </a:endParaRPr>
            </a:p>
          </p:txBody>
        </p:sp>
      </p:grpSp>
      <p:grpSp>
        <p:nvGrpSpPr>
          <p:cNvPr id="218" name="组合 217">
            <a:extLst>
              <a:ext uri="{FF2B5EF4-FFF2-40B4-BE49-F238E27FC236}">
                <a16:creationId xmlns:a16="http://schemas.microsoft.com/office/drawing/2014/main" id="{F1B530FE-BF06-0B79-C13C-074CB658D112}"/>
              </a:ext>
            </a:extLst>
          </p:cNvPr>
          <p:cNvGrpSpPr/>
          <p:nvPr/>
        </p:nvGrpSpPr>
        <p:grpSpPr>
          <a:xfrm>
            <a:off x="3541946" y="2368618"/>
            <a:ext cx="488861" cy="488861"/>
            <a:chOff x="3541946" y="2368618"/>
            <a:chExt cx="488861" cy="488861"/>
          </a:xfrm>
        </p:grpSpPr>
        <p:sp>
          <p:nvSpPr>
            <p:cNvPr id="173" name="椭圆 172">
              <a:extLst>
                <a:ext uri="{FF2B5EF4-FFF2-40B4-BE49-F238E27FC236}">
                  <a16:creationId xmlns:a16="http://schemas.microsoft.com/office/drawing/2014/main" id="{D072FE43-17ED-E354-4CAD-68311FFB981B}"/>
                </a:ext>
              </a:extLst>
            </p:cNvPr>
            <p:cNvSpPr/>
            <p:nvPr/>
          </p:nvSpPr>
          <p:spPr>
            <a:xfrm flipH="1">
              <a:off x="3541946" y="2368618"/>
              <a:ext cx="488861" cy="488861"/>
            </a:xfrm>
            <a:prstGeom prst="ellipse">
              <a:avLst/>
            </a:prstGeom>
            <a:solidFill>
              <a:schemeClr val="accent1"/>
            </a:solidFill>
            <a:ln w="22225" cap="flat" cmpd="sng" algn="ctr">
              <a:solidFill>
                <a:schemeClr val="bg1"/>
              </a:solidFill>
              <a:prstDash val="solid"/>
              <a:miter lim="800000"/>
            </a:ln>
            <a:effectLst>
              <a:outerShdw blurRad="393700" sx="98000" sy="98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03" name="组合 202">
              <a:extLst>
                <a:ext uri="{FF2B5EF4-FFF2-40B4-BE49-F238E27FC236}">
                  <a16:creationId xmlns:a16="http://schemas.microsoft.com/office/drawing/2014/main" id="{6C42574F-1EA9-9D0D-E572-3C80EACA3192}"/>
                </a:ext>
              </a:extLst>
            </p:cNvPr>
            <p:cNvGrpSpPr/>
            <p:nvPr/>
          </p:nvGrpSpPr>
          <p:grpSpPr>
            <a:xfrm>
              <a:off x="3641765" y="2468437"/>
              <a:ext cx="289222" cy="289222"/>
              <a:chOff x="3635078" y="2456949"/>
              <a:chExt cx="315089" cy="315089"/>
            </a:xfrm>
          </p:grpSpPr>
          <p:sp>
            <p:nvSpPr>
              <p:cNvPr id="194" name="任意多边形: 形状 193">
                <a:extLst>
                  <a:ext uri="{FF2B5EF4-FFF2-40B4-BE49-F238E27FC236}">
                    <a16:creationId xmlns:a16="http://schemas.microsoft.com/office/drawing/2014/main" id="{465A0BD7-B0B6-124F-5957-2A997381DC7C}"/>
                  </a:ext>
                </a:extLst>
              </p:cNvPr>
              <p:cNvSpPr/>
              <p:nvPr/>
            </p:nvSpPr>
            <p:spPr>
              <a:xfrm>
                <a:off x="3635078" y="2456949"/>
                <a:ext cx="315089" cy="315089"/>
              </a:xfrm>
              <a:custGeom>
                <a:avLst/>
                <a:gdLst>
                  <a:gd name="connsiteX0" fmla="*/ 315089 w 315089"/>
                  <a:gd name="connsiteY0" fmla="*/ 157545 h 315089"/>
                  <a:gd name="connsiteX1" fmla="*/ 157545 w 315089"/>
                  <a:gd name="connsiteY1" fmla="*/ 315089 h 315089"/>
                  <a:gd name="connsiteX2" fmla="*/ 0 w 315089"/>
                  <a:gd name="connsiteY2" fmla="*/ 157545 h 315089"/>
                  <a:gd name="connsiteX3" fmla="*/ 157545 w 315089"/>
                  <a:gd name="connsiteY3" fmla="*/ 0 h 315089"/>
                  <a:gd name="connsiteX4" fmla="*/ 315089 w 315089"/>
                  <a:gd name="connsiteY4" fmla="*/ 157545 h 315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89" h="315089">
                    <a:moveTo>
                      <a:pt x="315089" y="157545"/>
                    </a:moveTo>
                    <a:cubicBezTo>
                      <a:pt x="315089" y="244554"/>
                      <a:pt x="244554" y="315089"/>
                      <a:pt x="157545" y="315089"/>
                    </a:cubicBezTo>
                    <a:cubicBezTo>
                      <a:pt x="70535" y="315089"/>
                      <a:pt x="0" y="244554"/>
                      <a:pt x="0" y="157545"/>
                    </a:cubicBezTo>
                    <a:cubicBezTo>
                      <a:pt x="0" y="70535"/>
                      <a:pt x="70535" y="0"/>
                      <a:pt x="157545" y="0"/>
                    </a:cubicBezTo>
                    <a:cubicBezTo>
                      <a:pt x="244554" y="0"/>
                      <a:pt x="315089" y="70535"/>
                      <a:pt x="315089" y="157545"/>
                    </a:cubicBezTo>
                    <a:close/>
                  </a:path>
                </a:pathLst>
              </a:custGeom>
              <a:noFill/>
              <a:ln w="12700" cap="rnd">
                <a:solidFill>
                  <a:schemeClr val="bg1"/>
                </a:solidFill>
                <a:prstDash val="solid"/>
                <a:round/>
              </a:ln>
            </p:spPr>
            <p:txBody>
              <a:bodyPr rtlCol="0" anchor="ctr">
                <a:noAutofit/>
              </a:bodyPr>
              <a:lstStyle/>
              <a:p>
                <a:endParaRPr lang="en-US"/>
              </a:p>
            </p:txBody>
          </p:sp>
          <p:sp>
            <p:nvSpPr>
              <p:cNvPr id="195" name="任意多边形: 形状 194">
                <a:extLst>
                  <a:ext uri="{FF2B5EF4-FFF2-40B4-BE49-F238E27FC236}">
                    <a16:creationId xmlns:a16="http://schemas.microsoft.com/office/drawing/2014/main" id="{7E3B4969-0544-F552-8B4D-90C458DD9622}"/>
                  </a:ext>
                </a:extLst>
              </p:cNvPr>
              <p:cNvSpPr/>
              <p:nvPr/>
            </p:nvSpPr>
            <p:spPr>
              <a:xfrm>
                <a:off x="3792623" y="2716898"/>
                <a:ext cx="7877" cy="55140"/>
              </a:xfrm>
              <a:custGeom>
                <a:avLst/>
                <a:gdLst>
                  <a:gd name="connsiteX0" fmla="*/ 0 w 7877"/>
                  <a:gd name="connsiteY0" fmla="*/ 0 h 55140"/>
                  <a:gd name="connsiteX1" fmla="*/ 0 w 7877"/>
                  <a:gd name="connsiteY1" fmla="*/ 55141 h 55140"/>
                  <a:gd name="connsiteX2" fmla="*/ 0 w 7877"/>
                  <a:gd name="connsiteY2" fmla="*/ 0 h 55140"/>
                </a:gdLst>
                <a:ahLst/>
                <a:cxnLst>
                  <a:cxn ang="0">
                    <a:pos x="connsiteX0" y="connsiteY0"/>
                  </a:cxn>
                  <a:cxn ang="0">
                    <a:pos x="connsiteX1" y="connsiteY1"/>
                  </a:cxn>
                  <a:cxn ang="0">
                    <a:pos x="connsiteX2" y="connsiteY2"/>
                  </a:cxn>
                </a:cxnLst>
                <a:rect l="l" t="t" r="r" b="b"/>
                <a:pathLst>
                  <a:path w="7877" h="55140">
                    <a:moveTo>
                      <a:pt x="0" y="0"/>
                    </a:moveTo>
                    <a:lnTo>
                      <a:pt x="0" y="55141"/>
                    </a:lnTo>
                    <a:lnTo>
                      <a:pt x="0" y="0"/>
                    </a:lnTo>
                    <a:close/>
                  </a:path>
                </a:pathLst>
              </a:custGeom>
              <a:noFill/>
              <a:ln w="12700" cap="flat">
                <a:solidFill>
                  <a:schemeClr val="bg1"/>
                </a:solidFill>
                <a:prstDash val="solid"/>
                <a:miter/>
              </a:ln>
            </p:spPr>
            <p:txBody>
              <a:bodyPr rtlCol="0" anchor="ctr">
                <a:noAutofit/>
              </a:bodyPr>
              <a:lstStyle/>
              <a:p>
                <a:endParaRPr lang="en-US"/>
              </a:p>
            </p:txBody>
          </p:sp>
          <p:sp>
            <p:nvSpPr>
              <p:cNvPr id="196" name="任意多边形: 形状 195">
                <a:extLst>
                  <a:ext uri="{FF2B5EF4-FFF2-40B4-BE49-F238E27FC236}">
                    <a16:creationId xmlns:a16="http://schemas.microsoft.com/office/drawing/2014/main" id="{3E3F84F8-BE3E-ADAB-A29D-87B7D2201395}"/>
                  </a:ext>
                </a:extLst>
              </p:cNvPr>
              <p:cNvSpPr/>
              <p:nvPr/>
            </p:nvSpPr>
            <p:spPr>
              <a:xfrm>
                <a:off x="3792623" y="2716898"/>
                <a:ext cx="7877" cy="55140"/>
              </a:xfrm>
              <a:custGeom>
                <a:avLst/>
                <a:gdLst>
                  <a:gd name="connsiteX0" fmla="*/ 0 w 7877"/>
                  <a:gd name="connsiteY0" fmla="*/ 0 h 55140"/>
                  <a:gd name="connsiteX1" fmla="*/ 0 w 7877"/>
                  <a:gd name="connsiteY1" fmla="*/ 55141 h 55140"/>
                </a:gdLst>
                <a:ahLst/>
                <a:cxnLst>
                  <a:cxn ang="0">
                    <a:pos x="connsiteX0" y="connsiteY0"/>
                  </a:cxn>
                  <a:cxn ang="0">
                    <a:pos x="connsiteX1" y="connsiteY1"/>
                  </a:cxn>
                </a:cxnLst>
                <a:rect l="l" t="t" r="r" b="b"/>
                <a:pathLst>
                  <a:path w="7877" h="55140">
                    <a:moveTo>
                      <a:pt x="0" y="0"/>
                    </a:moveTo>
                    <a:lnTo>
                      <a:pt x="0" y="55141"/>
                    </a:lnTo>
                  </a:path>
                </a:pathLst>
              </a:custGeom>
              <a:noFill/>
              <a:ln w="12700" cap="rnd">
                <a:solidFill>
                  <a:schemeClr val="bg1"/>
                </a:solidFill>
                <a:prstDash val="solid"/>
                <a:round/>
              </a:ln>
            </p:spPr>
            <p:txBody>
              <a:bodyPr rtlCol="0" anchor="ctr">
                <a:noAutofit/>
              </a:bodyPr>
              <a:lstStyle/>
              <a:p>
                <a:endParaRPr lang="en-US"/>
              </a:p>
            </p:txBody>
          </p:sp>
          <p:sp>
            <p:nvSpPr>
              <p:cNvPr id="197" name="任意多边形: 形状 196">
                <a:extLst>
                  <a:ext uri="{FF2B5EF4-FFF2-40B4-BE49-F238E27FC236}">
                    <a16:creationId xmlns:a16="http://schemas.microsoft.com/office/drawing/2014/main" id="{CBE144C5-8DB7-6E8F-3FF0-5977C0961C6E}"/>
                  </a:ext>
                </a:extLst>
              </p:cNvPr>
              <p:cNvSpPr/>
              <p:nvPr/>
            </p:nvSpPr>
            <p:spPr>
              <a:xfrm>
                <a:off x="3887150" y="2614494"/>
                <a:ext cx="63017" cy="7877"/>
              </a:xfrm>
              <a:custGeom>
                <a:avLst/>
                <a:gdLst>
                  <a:gd name="connsiteX0" fmla="*/ 0 w 63017"/>
                  <a:gd name="connsiteY0" fmla="*/ 0 h 7877"/>
                  <a:gd name="connsiteX1" fmla="*/ 63018 w 63017"/>
                  <a:gd name="connsiteY1" fmla="*/ 0 h 7877"/>
                  <a:gd name="connsiteX2" fmla="*/ 0 w 63017"/>
                  <a:gd name="connsiteY2" fmla="*/ 0 h 7877"/>
                </a:gdLst>
                <a:ahLst/>
                <a:cxnLst>
                  <a:cxn ang="0">
                    <a:pos x="connsiteX0" y="connsiteY0"/>
                  </a:cxn>
                  <a:cxn ang="0">
                    <a:pos x="connsiteX1" y="connsiteY1"/>
                  </a:cxn>
                  <a:cxn ang="0">
                    <a:pos x="connsiteX2" y="connsiteY2"/>
                  </a:cxn>
                </a:cxnLst>
                <a:rect l="l" t="t" r="r" b="b"/>
                <a:pathLst>
                  <a:path w="63017" h="7877">
                    <a:moveTo>
                      <a:pt x="0" y="0"/>
                    </a:moveTo>
                    <a:lnTo>
                      <a:pt x="63018" y="0"/>
                    </a:lnTo>
                    <a:lnTo>
                      <a:pt x="0" y="0"/>
                    </a:lnTo>
                    <a:close/>
                  </a:path>
                </a:pathLst>
              </a:custGeom>
              <a:noFill/>
              <a:ln w="12700" cap="flat">
                <a:solidFill>
                  <a:schemeClr val="bg1"/>
                </a:solidFill>
                <a:prstDash val="solid"/>
                <a:miter/>
              </a:ln>
            </p:spPr>
            <p:txBody>
              <a:bodyPr rtlCol="0" anchor="ctr">
                <a:noAutofit/>
              </a:bodyPr>
              <a:lstStyle/>
              <a:p>
                <a:endParaRPr lang="en-US"/>
              </a:p>
            </p:txBody>
          </p:sp>
          <p:sp>
            <p:nvSpPr>
              <p:cNvPr id="198" name="任意多边形: 形状 197">
                <a:extLst>
                  <a:ext uri="{FF2B5EF4-FFF2-40B4-BE49-F238E27FC236}">
                    <a16:creationId xmlns:a16="http://schemas.microsoft.com/office/drawing/2014/main" id="{9B8141EA-BBE7-06DD-27CA-106B9C5AF5D2}"/>
                  </a:ext>
                </a:extLst>
              </p:cNvPr>
              <p:cNvSpPr/>
              <p:nvPr/>
            </p:nvSpPr>
            <p:spPr>
              <a:xfrm>
                <a:off x="3887150" y="2614494"/>
                <a:ext cx="63017" cy="7877"/>
              </a:xfrm>
              <a:custGeom>
                <a:avLst/>
                <a:gdLst>
                  <a:gd name="connsiteX0" fmla="*/ 0 w 63017"/>
                  <a:gd name="connsiteY0" fmla="*/ 0 h 7877"/>
                  <a:gd name="connsiteX1" fmla="*/ 63018 w 63017"/>
                  <a:gd name="connsiteY1" fmla="*/ 0 h 7877"/>
                </a:gdLst>
                <a:ahLst/>
                <a:cxnLst>
                  <a:cxn ang="0">
                    <a:pos x="connsiteX0" y="connsiteY0"/>
                  </a:cxn>
                  <a:cxn ang="0">
                    <a:pos x="connsiteX1" y="connsiteY1"/>
                  </a:cxn>
                </a:cxnLst>
                <a:rect l="l" t="t" r="r" b="b"/>
                <a:pathLst>
                  <a:path w="63017" h="7877">
                    <a:moveTo>
                      <a:pt x="0" y="0"/>
                    </a:moveTo>
                    <a:lnTo>
                      <a:pt x="63018" y="0"/>
                    </a:lnTo>
                  </a:path>
                </a:pathLst>
              </a:custGeom>
              <a:noFill/>
              <a:ln w="12700" cap="rnd">
                <a:solidFill>
                  <a:schemeClr val="bg1"/>
                </a:solidFill>
                <a:prstDash val="solid"/>
                <a:round/>
              </a:ln>
            </p:spPr>
            <p:txBody>
              <a:bodyPr rtlCol="0" anchor="ctr">
                <a:noAutofit/>
              </a:bodyPr>
              <a:lstStyle/>
              <a:p>
                <a:endParaRPr lang="en-US"/>
              </a:p>
            </p:txBody>
          </p:sp>
          <p:sp>
            <p:nvSpPr>
              <p:cNvPr id="199" name="任意多边形: 形状 198">
                <a:extLst>
                  <a:ext uri="{FF2B5EF4-FFF2-40B4-BE49-F238E27FC236}">
                    <a16:creationId xmlns:a16="http://schemas.microsoft.com/office/drawing/2014/main" id="{045B6641-FC2D-9049-8D03-6559070D4969}"/>
                  </a:ext>
                </a:extLst>
              </p:cNvPr>
              <p:cNvSpPr/>
              <p:nvPr/>
            </p:nvSpPr>
            <p:spPr>
              <a:xfrm>
                <a:off x="3635078" y="2614494"/>
                <a:ext cx="55140" cy="7877"/>
              </a:xfrm>
              <a:custGeom>
                <a:avLst/>
                <a:gdLst>
                  <a:gd name="connsiteX0" fmla="*/ 0 w 55140"/>
                  <a:gd name="connsiteY0" fmla="*/ 0 h 7877"/>
                  <a:gd name="connsiteX1" fmla="*/ 55141 w 55140"/>
                  <a:gd name="connsiteY1" fmla="*/ 0 h 7877"/>
                  <a:gd name="connsiteX2" fmla="*/ 0 w 55140"/>
                  <a:gd name="connsiteY2" fmla="*/ 0 h 7877"/>
                </a:gdLst>
                <a:ahLst/>
                <a:cxnLst>
                  <a:cxn ang="0">
                    <a:pos x="connsiteX0" y="connsiteY0"/>
                  </a:cxn>
                  <a:cxn ang="0">
                    <a:pos x="connsiteX1" y="connsiteY1"/>
                  </a:cxn>
                  <a:cxn ang="0">
                    <a:pos x="connsiteX2" y="connsiteY2"/>
                  </a:cxn>
                </a:cxnLst>
                <a:rect l="l" t="t" r="r" b="b"/>
                <a:pathLst>
                  <a:path w="55140" h="7877">
                    <a:moveTo>
                      <a:pt x="0" y="0"/>
                    </a:moveTo>
                    <a:lnTo>
                      <a:pt x="55141" y="0"/>
                    </a:lnTo>
                    <a:lnTo>
                      <a:pt x="0" y="0"/>
                    </a:lnTo>
                    <a:close/>
                  </a:path>
                </a:pathLst>
              </a:custGeom>
              <a:noFill/>
              <a:ln w="12700" cap="flat">
                <a:solidFill>
                  <a:schemeClr val="bg1"/>
                </a:solidFill>
                <a:prstDash val="solid"/>
                <a:miter/>
              </a:ln>
            </p:spPr>
            <p:txBody>
              <a:bodyPr rtlCol="0" anchor="ctr">
                <a:noAutofit/>
              </a:bodyPr>
              <a:lstStyle/>
              <a:p>
                <a:endParaRPr lang="en-US"/>
              </a:p>
            </p:txBody>
          </p:sp>
          <p:sp>
            <p:nvSpPr>
              <p:cNvPr id="200" name="任意多边形: 形状 199">
                <a:extLst>
                  <a:ext uri="{FF2B5EF4-FFF2-40B4-BE49-F238E27FC236}">
                    <a16:creationId xmlns:a16="http://schemas.microsoft.com/office/drawing/2014/main" id="{C6B76730-7EBE-3B48-1A53-877F1B3D0AB9}"/>
                  </a:ext>
                </a:extLst>
              </p:cNvPr>
              <p:cNvSpPr/>
              <p:nvPr/>
            </p:nvSpPr>
            <p:spPr>
              <a:xfrm>
                <a:off x="3635078" y="2614494"/>
                <a:ext cx="55140" cy="7877"/>
              </a:xfrm>
              <a:custGeom>
                <a:avLst/>
                <a:gdLst>
                  <a:gd name="connsiteX0" fmla="*/ 0 w 55140"/>
                  <a:gd name="connsiteY0" fmla="*/ 0 h 7877"/>
                  <a:gd name="connsiteX1" fmla="*/ 55141 w 55140"/>
                  <a:gd name="connsiteY1" fmla="*/ 0 h 7877"/>
                </a:gdLst>
                <a:ahLst/>
                <a:cxnLst>
                  <a:cxn ang="0">
                    <a:pos x="connsiteX0" y="connsiteY0"/>
                  </a:cxn>
                  <a:cxn ang="0">
                    <a:pos x="connsiteX1" y="connsiteY1"/>
                  </a:cxn>
                </a:cxnLst>
                <a:rect l="l" t="t" r="r" b="b"/>
                <a:pathLst>
                  <a:path w="55140" h="7877">
                    <a:moveTo>
                      <a:pt x="0" y="0"/>
                    </a:moveTo>
                    <a:lnTo>
                      <a:pt x="55141" y="0"/>
                    </a:lnTo>
                  </a:path>
                </a:pathLst>
              </a:custGeom>
              <a:noFill/>
              <a:ln w="12700" cap="rnd">
                <a:solidFill>
                  <a:schemeClr val="bg1"/>
                </a:solidFill>
                <a:prstDash val="solid"/>
                <a:round/>
              </a:ln>
            </p:spPr>
            <p:txBody>
              <a:bodyPr rtlCol="0" anchor="ctr">
                <a:noAutofit/>
              </a:bodyPr>
              <a:lstStyle/>
              <a:p>
                <a:endParaRPr lang="en-US"/>
              </a:p>
            </p:txBody>
          </p:sp>
          <p:sp>
            <p:nvSpPr>
              <p:cNvPr id="201" name="任意多边形: 形状 200">
                <a:extLst>
                  <a:ext uri="{FF2B5EF4-FFF2-40B4-BE49-F238E27FC236}">
                    <a16:creationId xmlns:a16="http://schemas.microsoft.com/office/drawing/2014/main" id="{C7B2DBAB-7E26-1DAA-A6E7-5CFE52A3D4D0}"/>
                  </a:ext>
                </a:extLst>
              </p:cNvPr>
              <p:cNvSpPr/>
              <p:nvPr/>
            </p:nvSpPr>
            <p:spPr>
              <a:xfrm>
                <a:off x="3792623" y="2456949"/>
                <a:ext cx="7877" cy="55140"/>
              </a:xfrm>
              <a:custGeom>
                <a:avLst/>
                <a:gdLst>
                  <a:gd name="connsiteX0" fmla="*/ 0 w 7877"/>
                  <a:gd name="connsiteY0" fmla="*/ 55141 h 55140"/>
                  <a:gd name="connsiteX1" fmla="*/ 0 w 7877"/>
                  <a:gd name="connsiteY1" fmla="*/ 0 h 55140"/>
                  <a:gd name="connsiteX2" fmla="*/ 0 w 7877"/>
                  <a:gd name="connsiteY2" fmla="*/ 55141 h 55140"/>
                </a:gdLst>
                <a:ahLst/>
                <a:cxnLst>
                  <a:cxn ang="0">
                    <a:pos x="connsiteX0" y="connsiteY0"/>
                  </a:cxn>
                  <a:cxn ang="0">
                    <a:pos x="connsiteX1" y="connsiteY1"/>
                  </a:cxn>
                  <a:cxn ang="0">
                    <a:pos x="connsiteX2" y="connsiteY2"/>
                  </a:cxn>
                </a:cxnLst>
                <a:rect l="l" t="t" r="r" b="b"/>
                <a:pathLst>
                  <a:path w="7877" h="55140">
                    <a:moveTo>
                      <a:pt x="0" y="55141"/>
                    </a:moveTo>
                    <a:lnTo>
                      <a:pt x="0" y="0"/>
                    </a:lnTo>
                    <a:lnTo>
                      <a:pt x="0" y="55141"/>
                    </a:lnTo>
                    <a:close/>
                  </a:path>
                </a:pathLst>
              </a:custGeom>
              <a:noFill/>
              <a:ln w="12700" cap="flat">
                <a:solidFill>
                  <a:schemeClr val="bg1"/>
                </a:solidFill>
                <a:prstDash val="solid"/>
                <a:miter/>
              </a:ln>
            </p:spPr>
            <p:txBody>
              <a:bodyPr rtlCol="0" anchor="ctr">
                <a:noAutofit/>
              </a:bodyPr>
              <a:lstStyle/>
              <a:p>
                <a:endParaRPr lang="en-US"/>
              </a:p>
            </p:txBody>
          </p:sp>
          <p:sp>
            <p:nvSpPr>
              <p:cNvPr id="202" name="任意多边形: 形状 201">
                <a:extLst>
                  <a:ext uri="{FF2B5EF4-FFF2-40B4-BE49-F238E27FC236}">
                    <a16:creationId xmlns:a16="http://schemas.microsoft.com/office/drawing/2014/main" id="{35C7E0A9-6AC5-7F72-9D9F-EA067BBB2738}"/>
                  </a:ext>
                </a:extLst>
              </p:cNvPr>
              <p:cNvSpPr/>
              <p:nvPr/>
            </p:nvSpPr>
            <p:spPr>
              <a:xfrm>
                <a:off x="3792623" y="2456949"/>
                <a:ext cx="7877" cy="55140"/>
              </a:xfrm>
              <a:custGeom>
                <a:avLst/>
                <a:gdLst>
                  <a:gd name="connsiteX0" fmla="*/ 0 w 7877"/>
                  <a:gd name="connsiteY0" fmla="*/ 55141 h 55140"/>
                  <a:gd name="connsiteX1" fmla="*/ 0 w 7877"/>
                  <a:gd name="connsiteY1" fmla="*/ 0 h 55140"/>
                </a:gdLst>
                <a:ahLst/>
                <a:cxnLst>
                  <a:cxn ang="0">
                    <a:pos x="connsiteX0" y="connsiteY0"/>
                  </a:cxn>
                  <a:cxn ang="0">
                    <a:pos x="connsiteX1" y="connsiteY1"/>
                  </a:cxn>
                </a:cxnLst>
                <a:rect l="l" t="t" r="r" b="b"/>
                <a:pathLst>
                  <a:path w="7877" h="55140">
                    <a:moveTo>
                      <a:pt x="0" y="55141"/>
                    </a:moveTo>
                    <a:lnTo>
                      <a:pt x="0" y="0"/>
                    </a:lnTo>
                  </a:path>
                </a:pathLst>
              </a:custGeom>
              <a:noFill/>
              <a:ln w="12700" cap="rnd">
                <a:solidFill>
                  <a:schemeClr val="bg1"/>
                </a:solidFill>
                <a:prstDash val="solid"/>
                <a:round/>
              </a:ln>
            </p:spPr>
            <p:txBody>
              <a:bodyPr rtlCol="0" anchor="ctr">
                <a:noAutofit/>
              </a:bodyPr>
              <a:lstStyle/>
              <a:p>
                <a:endParaRPr lang="en-US"/>
              </a:p>
            </p:txBody>
          </p:sp>
        </p:grpSp>
      </p:grpSp>
    </p:spTree>
    <p:extLst>
      <p:ext uri="{BB962C8B-B14F-4D97-AF65-F5344CB8AC3E}">
        <p14:creationId xmlns:p14="http://schemas.microsoft.com/office/powerpoint/2010/main" val="1228143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174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清新">
      <a:dk1>
        <a:sysClr val="windowText" lastClr="000000"/>
      </a:dk1>
      <a:lt1>
        <a:sysClr val="window" lastClr="FFFFFF"/>
      </a:lt1>
      <a:dk2>
        <a:srgbClr val="222A35"/>
      </a:dk2>
      <a:lt2>
        <a:srgbClr val="DBEFF9"/>
      </a:lt2>
      <a:accent1>
        <a:srgbClr val="2290FC"/>
      </a:accent1>
      <a:accent2>
        <a:srgbClr val="037BF0"/>
      </a:accent2>
      <a:accent3>
        <a:srgbClr val="7BDF9B"/>
      </a:accent3>
      <a:accent4>
        <a:srgbClr val="25AE9E"/>
      </a:accent4>
      <a:accent5>
        <a:srgbClr val="FC9783"/>
      </a:accent5>
      <a:accent6>
        <a:srgbClr val="FB7598"/>
      </a:accent6>
      <a:hlink>
        <a:srgbClr val="F49100"/>
      </a:hlink>
      <a:folHlink>
        <a:srgbClr val="85DFD0"/>
      </a:folHlink>
    </a:clrScheme>
    <a:fontScheme name="小米">
      <a:majorFont>
        <a:latin typeface="MiSans Semibold"/>
        <a:ea typeface="MiSans Semibold"/>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lnSpc>
            <a:spcPct val="100000"/>
          </a:lnSpc>
          <a:spcAft>
            <a:spcPts val="600"/>
          </a:spcAft>
          <a:defRPr dirty="0"/>
        </a:defPPr>
      </a:lstStyle>
    </a:txDef>
  </a:objectDefaults>
  <a:extraClrSchemeLst/>
  <a:extLst>
    <a:ext uri="{05A4C25C-085E-4340-85A3-A5531E510DB2}">
      <thm15:themeFamily xmlns:thm15="http://schemas.microsoft.com/office/thememl/2012/main" name="演示文稿1" id="{2544C955-E718-4CBA-968D-B4614F4FD334}" vid="{85AE831B-366E-44D6-9D61-15846A377D6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自建空白模板</Template>
  <TotalTime>1516</TotalTime>
  <Words>2530</Words>
  <Application>Microsoft Office PowerPoint</Application>
  <PresentationFormat>宽屏</PresentationFormat>
  <Paragraphs>281</Paragraphs>
  <Slides>31</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31</vt:i4>
      </vt:variant>
    </vt:vector>
  </HeadingPairs>
  <TitlesOfParts>
    <vt:vector size="39" baseType="lpstr">
      <vt:lpstr>Microsoft YaHei Light</vt:lpstr>
      <vt:lpstr>等线</vt:lpstr>
      <vt:lpstr>MiSans</vt:lpstr>
      <vt:lpstr>MiSans Semibold</vt:lpstr>
      <vt:lpstr>Arial</vt:lpstr>
      <vt:lpstr>Wingdings</vt:lpstr>
      <vt:lpstr>Microsoft YaHei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简单</dc:creator>
  <cp:lastModifiedBy>贾 诺</cp:lastModifiedBy>
  <cp:revision>108</cp:revision>
  <dcterms:created xsi:type="dcterms:W3CDTF">2022-05-31T00:56:42Z</dcterms:created>
  <dcterms:modified xsi:type="dcterms:W3CDTF">2022-08-02T01:03:51Z</dcterms:modified>
</cp:coreProperties>
</file>