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6" r:id="rId4"/>
    <p:sldId id="258" r:id="rId5"/>
    <p:sldId id="265" r:id="rId6"/>
    <p:sldId id="266" r:id="rId7"/>
    <p:sldId id="261" r:id="rId8"/>
    <p:sldId id="267" r:id="rId9"/>
    <p:sldId id="262" r:id="rId10"/>
    <p:sldId id="269" r:id="rId11"/>
    <p:sldId id="270" r:id="rId12"/>
    <p:sldId id="271" r:id="rId13"/>
    <p:sldId id="263" r:id="rId14"/>
    <p:sldId id="272" r:id="rId15"/>
    <p:sldId id="264" r:id="rId16"/>
    <p:sldId id="260" r:id="rId17"/>
    <p:sldId id="273" r:id="rId18"/>
    <p:sldId id="275" r:id="rId19"/>
    <p:sldId id="314"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93" userDrawn="1">
          <p15:clr>
            <a:srgbClr val="A4A3A4"/>
          </p15:clr>
        </p15:guide>
        <p15:guide id="2" pos="7256" userDrawn="1">
          <p15:clr>
            <a:srgbClr val="A4A3A4"/>
          </p15:clr>
        </p15:guide>
        <p15:guide id="3" orient="horz" pos="640" userDrawn="1">
          <p15:clr>
            <a:srgbClr val="A4A3A4"/>
          </p15:clr>
        </p15:guide>
        <p15:guide id="4" orient="horz" pos="731" userDrawn="1">
          <p15:clr>
            <a:srgbClr val="A4A3A4"/>
          </p15:clr>
        </p15:guide>
        <p15:guide id="5" orient="horz" pos="3928" userDrawn="1">
          <p15:clr>
            <a:srgbClr val="A4A3A4"/>
          </p15:clr>
        </p15:guide>
        <p15:guide id="6" orient="horz"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9FB"/>
    <a:srgbClr val="EEC39B"/>
    <a:srgbClr val="ADBA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4" autoAdjust="0"/>
    <p:restoredTop sz="94660"/>
  </p:normalViewPr>
  <p:slideViewPr>
    <p:cSldViewPr snapToGrid="0" showGuides="1">
      <p:cViewPr varScale="1">
        <p:scale>
          <a:sx n="77" d="100"/>
          <a:sy n="77" d="100"/>
        </p:scale>
        <p:origin x="67" y="62"/>
      </p:cViewPr>
      <p:guideLst>
        <p:guide pos="393"/>
        <p:guide pos="7256"/>
        <p:guide orient="horz" pos="640"/>
        <p:guide orient="horz" pos="731"/>
        <p:guide orient="horz" pos="3928"/>
        <p:guide orient="horz" pos="3864"/>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image" Target="../media/image4.png"/><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package" Target="../embeddings/Microsoft_Excel_Worksheet3.xlsx"/><Relationship Id="rId4" Type="http://schemas.openxmlformats.org/officeDocument/2006/relationships/image" Target="../media/image5.png"/></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areaChart>
        <c:grouping val="stacked"/>
        <c:varyColors val="0"/>
        <c:ser>
          <c:idx val="0"/>
          <c:order val="0"/>
          <c:tx>
            <c:strRef>
              <c:f>Sheet1!$B$1</c:f>
              <c:strCache>
                <c:ptCount val="1"/>
                <c:pt idx="0">
                  <c:v>系列 1</c:v>
                </c:pt>
              </c:strCache>
            </c:strRef>
          </c:tx>
          <c:spPr>
            <a:solidFill>
              <a:srgbClr val="ADBA26"/>
            </a:solidFill>
            <a:ln>
              <a:noFill/>
            </a:ln>
            <a:effectLst>
              <a:outerShdw blurRad="50800" dist="38100" dir="16200000" rotWithShape="0">
                <a:srgbClr val="C00000">
                  <a:alpha val="32000"/>
                </a:srgbClr>
              </a:outerShdw>
            </a:effectLst>
          </c:spPr>
          <c:cat>
            <c:numRef>
              <c:f>Sheet1!$A$2:$A$6</c:f>
              <c:numCache>
                <c:formatCode>m/d/yyyy</c:formatCode>
                <c:ptCount val="5"/>
                <c:pt idx="0">
                  <c:v>37261</c:v>
                </c:pt>
                <c:pt idx="1">
                  <c:v>37262</c:v>
                </c:pt>
                <c:pt idx="2">
                  <c:v>37263</c:v>
                </c:pt>
                <c:pt idx="3">
                  <c:v>37264</c:v>
                </c:pt>
                <c:pt idx="4">
                  <c:v>37265</c:v>
                </c:pt>
              </c:numCache>
            </c:numRef>
          </c:cat>
          <c:val>
            <c:numRef>
              <c:f>Sheet1!$B$2:$B$6</c:f>
              <c:numCache>
                <c:formatCode>General</c:formatCode>
                <c:ptCount val="5"/>
                <c:pt idx="0">
                  <c:v>50</c:v>
                </c:pt>
                <c:pt idx="1">
                  <c:v>32</c:v>
                </c:pt>
                <c:pt idx="2">
                  <c:v>28</c:v>
                </c:pt>
                <c:pt idx="3">
                  <c:v>12</c:v>
                </c:pt>
                <c:pt idx="4">
                  <c:v>15</c:v>
                </c:pt>
              </c:numCache>
            </c:numRef>
          </c:val>
          <c:extLst>
            <c:ext xmlns:c16="http://schemas.microsoft.com/office/drawing/2014/chart" uri="{C3380CC4-5D6E-409C-BE32-E72D297353CC}">
              <c16:uniqueId val="{00000000-ADC4-4D6D-B34E-0EA2A29AFA93}"/>
            </c:ext>
          </c:extLst>
        </c:ser>
        <c:ser>
          <c:idx val="1"/>
          <c:order val="1"/>
          <c:tx>
            <c:strRef>
              <c:f>Sheet1!$C$1</c:f>
              <c:strCache>
                <c:ptCount val="1"/>
                <c:pt idx="0">
                  <c:v>系列 2</c:v>
                </c:pt>
              </c:strCache>
            </c:strRef>
          </c:tx>
          <c:spPr>
            <a:solidFill>
              <a:srgbClr val="EEC39B"/>
            </a:solidFill>
            <a:ln>
              <a:noFill/>
            </a:ln>
            <a:effectLst/>
          </c:spPr>
          <c:cat>
            <c:numRef>
              <c:f>Sheet1!$A$2:$A$6</c:f>
              <c:numCache>
                <c:formatCode>m/d/yyyy</c:formatCode>
                <c:ptCount val="5"/>
                <c:pt idx="0">
                  <c:v>37261</c:v>
                </c:pt>
                <c:pt idx="1">
                  <c:v>37262</c:v>
                </c:pt>
                <c:pt idx="2">
                  <c:v>37263</c:v>
                </c:pt>
                <c:pt idx="3">
                  <c:v>37264</c:v>
                </c:pt>
                <c:pt idx="4">
                  <c:v>37265</c:v>
                </c:pt>
              </c:numCache>
            </c:numRef>
          </c:cat>
          <c:val>
            <c:numRef>
              <c:f>Sheet1!$C$2:$C$6</c:f>
              <c:numCache>
                <c:formatCode>General</c:formatCode>
                <c:ptCount val="5"/>
                <c:pt idx="0">
                  <c:v>15</c:v>
                </c:pt>
                <c:pt idx="1">
                  <c:v>12</c:v>
                </c:pt>
                <c:pt idx="2">
                  <c:v>12</c:v>
                </c:pt>
                <c:pt idx="3">
                  <c:v>21</c:v>
                </c:pt>
                <c:pt idx="4">
                  <c:v>28</c:v>
                </c:pt>
              </c:numCache>
            </c:numRef>
          </c:val>
          <c:extLst>
            <c:ext xmlns:c16="http://schemas.microsoft.com/office/drawing/2014/chart" uri="{C3380CC4-5D6E-409C-BE32-E72D297353CC}">
              <c16:uniqueId val="{00000001-ADC4-4D6D-B34E-0EA2A29AFA93}"/>
            </c:ext>
          </c:extLst>
        </c:ser>
        <c:dLbls>
          <c:showLegendKey val="0"/>
          <c:showVal val="0"/>
          <c:showCatName val="0"/>
          <c:showSerName val="0"/>
          <c:showPercent val="0"/>
          <c:showBubbleSize val="0"/>
        </c:dLbls>
        <c:axId val="734826392"/>
        <c:axId val="734827376"/>
      </c:areaChart>
      <c:dateAx>
        <c:axId val="734826392"/>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zh-CN"/>
          </a:p>
        </c:txPr>
        <c:crossAx val="734827376"/>
        <c:crosses val="autoZero"/>
        <c:auto val="1"/>
        <c:lblOffset val="100"/>
        <c:baseTimeUnit val="days"/>
      </c:dateAx>
      <c:valAx>
        <c:axId val="734827376"/>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zh-CN"/>
          </a:p>
        </c:txPr>
        <c:crossAx val="734826392"/>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zh-CN"/>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a:pPr>
      <a:endParaRPr lang="zh-CN"/>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销售额</c:v>
                </c:pt>
              </c:strCache>
            </c:strRef>
          </c:tx>
          <c:spPr>
            <a:ln>
              <a:noFill/>
            </a:ln>
          </c:spPr>
          <c:dPt>
            <c:idx val="0"/>
            <c:bubble3D val="0"/>
            <c:spPr>
              <a:solidFill>
                <a:srgbClr val="ADBA26"/>
              </a:solidFill>
              <a:ln w="19050">
                <a:noFill/>
              </a:ln>
              <a:effectLst/>
            </c:spPr>
            <c:extLst>
              <c:ext xmlns:c16="http://schemas.microsoft.com/office/drawing/2014/chart" uri="{C3380CC4-5D6E-409C-BE32-E72D297353CC}">
                <c16:uniqueId val="{00000001-5EBF-4208-B6ED-345B276F4486}"/>
              </c:ext>
            </c:extLst>
          </c:dPt>
          <c:dPt>
            <c:idx val="1"/>
            <c:bubble3D val="0"/>
            <c:spPr>
              <a:solidFill>
                <a:srgbClr val="EEC39B"/>
              </a:solidFill>
              <a:ln w="19050">
                <a:noFill/>
              </a:ln>
              <a:effectLst/>
            </c:spPr>
            <c:extLst>
              <c:ext xmlns:c16="http://schemas.microsoft.com/office/drawing/2014/chart" uri="{C3380CC4-5D6E-409C-BE32-E72D297353CC}">
                <c16:uniqueId val="{00000003-5EBF-4208-B6ED-345B276F4486}"/>
              </c:ext>
            </c:extLst>
          </c:dPt>
          <c:dPt>
            <c:idx val="2"/>
            <c:bubble3D val="0"/>
            <c:spPr>
              <a:solidFill>
                <a:srgbClr val="ADBA26">
                  <a:lumMod val="20000"/>
                  <a:lumOff val="80000"/>
                </a:srgbClr>
              </a:solidFill>
              <a:ln w="19050">
                <a:noFill/>
              </a:ln>
              <a:effectLst/>
            </c:spPr>
            <c:extLst>
              <c:ext xmlns:c16="http://schemas.microsoft.com/office/drawing/2014/chart" uri="{C3380CC4-5D6E-409C-BE32-E72D297353CC}">
                <c16:uniqueId val="{00000005-5EBF-4208-B6ED-345B276F4486}"/>
              </c:ext>
            </c:extLst>
          </c:dPt>
          <c:dPt>
            <c:idx val="3"/>
            <c:bubble3D val="0"/>
            <c:spPr>
              <a:solidFill>
                <a:srgbClr val="EEC39B">
                  <a:lumMod val="40000"/>
                  <a:lumOff val="60000"/>
                </a:srgbClr>
              </a:solidFill>
              <a:ln w="19050">
                <a:noFill/>
              </a:ln>
              <a:effectLst/>
            </c:spPr>
            <c:extLst>
              <c:ext xmlns:c16="http://schemas.microsoft.com/office/drawing/2014/chart" uri="{C3380CC4-5D6E-409C-BE32-E72D297353CC}">
                <c16:uniqueId val="{00000007-5EBF-4208-B6ED-345B276F4486}"/>
              </c:ext>
            </c:extLst>
          </c:dPt>
          <c:dLbls>
            <c:dLbl>
              <c:idx val="1"/>
              <c:layout>
                <c:manualLayout>
                  <c:x val="3.5208866202427139E-3"/>
                  <c:y val="-4.94750772220250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EBF-4208-B6ED-345B276F4486}"/>
                </c:ext>
              </c:extLst>
            </c:dLbl>
            <c:dLbl>
              <c:idx val="3"/>
              <c:layout>
                <c:manualLayout>
                  <c:x val="1.4083546480970856E-2"/>
                  <c:y val="4.94750772220250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EBF-4208-B6ED-345B276F4486}"/>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zh-CN"/>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5EBF-4208-B6ED-345B276F4486}"/>
            </c:ext>
          </c:extLst>
        </c:ser>
        <c:dLbls>
          <c:showLegendKey val="0"/>
          <c:showVal val="0"/>
          <c:showCatName val="0"/>
          <c:showSerName val="0"/>
          <c:showPercent val="0"/>
          <c:showBubbleSize val="0"/>
          <c:showLeaderLines val="1"/>
        </c:dLbls>
        <c:firstSliceAng val="164"/>
        <c:holeSize val="0"/>
      </c:doughnutChart>
      <c:spPr>
        <a:noFill/>
        <a:ln>
          <a:noFill/>
        </a:ln>
        <a:effectLst/>
      </c:spPr>
    </c:plotArea>
    <c:legend>
      <c:legendPos val="b"/>
      <c:layout>
        <c:manualLayout>
          <c:xMode val="edge"/>
          <c:yMode val="edge"/>
          <c:x val="0.10259190267640297"/>
          <c:y val="0.80396885685386477"/>
          <c:w val="0.7621397121079132"/>
          <c:h val="0.1960311431461351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E90C-4366-873D-4E0B5C572B36}"/>
            </c:ext>
          </c:extLst>
        </c:ser>
        <c:ser>
          <c:idx val="1"/>
          <c:order val="1"/>
          <c:tx>
            <c:strRef>
              <c:f>Sheet1!$C$1</c:f>
              <c:strCache>
                <c:ptCount val="1"/>
                <c:pt idx="0">
                  <c:v>系列 2</c:v>
                </c:pt>
              </c:strCache>
            </c:strRef>
          </c:tx>
          <c:spPr>
            <a:solidFill>
              <a:schemeClr val="accent2"/>
            </a:soli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E90C-4366-873D-4E0B5C572B36}"/>
            </c:ext>
          </c:extLst>
        </c:ser>
        <c:dLbls>
          <c:showLegendKey val="0"/>
          <c:showVal val="0"/>
          <c:showCatName val="0"/>
          <c:showSerName val="0"/>
          <c:showPercent val="0"/>
          <c:showBubbleSize val="0"/>
        </c:dLbls>
        <c:gapWidth val="219"/>
        <c:overlap val="-27"/>
        <c:axId val="1891531935"/>
        <c:axId val="1891520703"/>
      </c:barChart>
      <c:catAx>
        <c:axId val="18915319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1891520703"/>
        <c:crosses val="autoZero"/>
        <c:auto val="1"/>
        <c:lblAlgn val="ctr"/>
        <c:lblOffset val="100"/>
        <c:noMultiLvlLbl val="0"/>
      </c:catAx>
      <c:valAx>
        <c:axId val="1891520703"/>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1891531935"/>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blipFill>
              <a:blip xmlns:r="http://schemas.openxmlformats.org/officeDocument/2006/relationships" r:embed="rId3"/>
              <a:stretch>
                <a:fillRect/>
              </a:stretch>
            </a:blip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DA4E-4686-9B7A-DA0675B7209C}"/>
            </c:ext>
          </c:extLst>
        </c:ser>
        <c:ser>
          <c:idx val="1"/>
          <c:order val="1"/>
          <c:tx>
            <c:strRef>
              <c:f>Sheet1!$C$1</c:f>
              <c:strCache>
                <c:ptCount val="1"/>
                <c:pt idx="0">
                  <c:v>系列 2</c:v>
                </c:pt>
              </c:strCache>
            </c:strRef>
          </c:tx>
          <c:spPr>
            <a:blipFill>
              <a:blip xmlns:r="http://schemas.openxmlformats.org/officeDocument/2006/relationships" r:embed="rId4"/>
              <a:stretch>
                <a:fillRect/>
              </a:stretch>
            </a:blip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DA4E-4686-9B7A-DA0675B7209C}"/>
            </c:ext>
          </c:extLst>
        </c:ser>
        <c:dLbls>
          <c:showLegendKey val="0"/>
          <c:showVal val="0"/>
          <c:showCatName val="0"/>
          <c:showSerName val="0"/>
          <c:showPercent val="0"/>
          <c:showBubbleSize val="0"/>
        </c:dLbls>
        <c:gapWidth val="219"/>
        <c:overlap val="-27"/>
        <c:axId val="1891531935"/>
        <c:axId val="1891520703"/>
      </c:barChart>
      <c:catAx>
        <c:axId val="18915319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1891520703"/>
        <c:crosses val="autoZero"/>
        <c:auto val="1"/>
        <c:lblAlgn val="ctr"/>
        <c:lblOffset val="100"/>
        <c:noMultiLvlLbl val="0"/>
      </c:catAx>
      <c:valAx>
        <c:axId val="1891520703"/>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1891531935"/>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5">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封面版式">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EB8461D-2E2A-7D16-909F-A8ADB9940DCA}"/>
              </a:ext>
            </a:extLst>
          </p:cNvPr>
          <p:cNvSpPr>
            <a:spLocks noGrp="1"/>
          </p:cNvSpPr>
          <p:nvPr>
            <p:ph type="dt" sz="half" idx="10"/>
          </p:nvPr>
        </p:nvSpPr>
        <p:spPr/>
        <p:txBody>
          <a:bodyPr/>
          <a:lstStyle/>
          <a:p>
            <a:fld id="{3ECB190B-471E-46E2-8603-69604598C0CC}" type="datetimeFigureOut">
              <a:rPr lang="zh-CN" altLang="en-US" smtClean="0"/>
              <a:t>2022/8/21</a:t>
            </a:fld>
            <a:endParaRPr lang="zh-CN" altLang="en-US"/>
          </a:p>
        </p:txBody>
      </p:sp>
      <p:sp>
        <p:nvSpPr>
          <p:cNvPr id="3" name="页脚占位符 2">
            <a:extLst>
              <a:ext uri="{FF2B5EF4-FFF2-40B4-BE49-F238E27FC236}">
                <a16:creationId xmlns:a16="http://schemas.microsoft.com/office/drawing/2014/main" id="{50D82609-16EF-9F53-C473-B9E59D4E4CE1}"/>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6C9D6B7B-FD0B-A4B1-909A-A98F7BDBBE1C}"/>
              </a:ext>
            </a:extLst>
          </p:cNvPr>
          <p:cNvSpPr>
            <a:spLocks noGrp="1"/>
          </p:cNvSpPr>
          <p:nvPr>
            <p:ph type="sldNum" sz="quarter" idx="12"/>
          </p:nvPr>
        </p:nvSpPr>
        <p:spPr/>
        <p:txBody>
          <a:bodyPr/>
          <a:lstStyle/>
          <a:p>
            <a:fld id="{A7CE8792-C6F6-413A-9BC2-56717A67B5E1}" type="slidenum">
              <a:rPr lang="zh-CN" altLang="en-US" smtClean="0"/>
              <a:t>‹#›</a:t>
            </a:fld>
            <a:endParaRPr lang="zh-CN" altLang="en-US"/>
          </a:p>
        </p:txBody>
      </p:sp>
      <p:pic>
        <p:nvPicPr>
          <p:cNvPr id="5" name="图片 4">
            <a:extLst>
              <a:ext uri="{FF2B5EF4-FFF2-40B4-BE49-F238E27FC236}">
                <a16:creationId xmlns:a16="http://schemas.microsoft.com/office/drawing/2014/main" id="{CC8D1F89-B5AC-A86C-697C-C0083D4D862A}"/>
              </a:ext>
            </a:extLst>
          </p:cNvPr>
          <p:cNvPicPr>
            <a:picLocks noChangeAspect="1"/>
          </p:cNvPicPr>
          <p:nvPr userDrawn="1"/>
        </p:nvPicPr>
        <p:blipFill>
          <a:blip r:embed="rId2"/>
          <a:srcRect t="7974" r="227" b="7974"/>
          <a:stretch>
            <a:fillRect/>
          </a:stretch>
        </p:blipFill>
        <p:spPr>
          <a:xfrm flipV="1">
            <a:off x="0" y="0"/>
            <a:ext cx="12192000" cy="6858000"/>
          </a:xfrm>
          <a:custGeom>
            <a:avLst/>
            <a:gdLst>
              <a:gd name="connsiteX0" fmla="*/ 0 w 12192000"/>
              <a:gd name="connsiteY0" fmla="*/ 6858000 h 6858000"/>
              <a:gd name="connsiteX1" fmla="*/ 12192000 w 12192000"/>
              <a:gd name="connsiteY1" fmla="*/ 6858000 h 6858000"/>
              <a:gd name="connsiteX2" fmla="*/ 12192000 w 12192000"/>
              <a:gd name="connsiteY2" fmla="*/ 0 h 6858000"/>
              <a:gd name="connsiteX3" fmla="*/ 0 w 12192000"/>
              <a:gd name="connsiteY3" fmla="*/ 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6858000"/>
                </a:moveTo>
                <a:lnTo>
                  <a:pt x="12192000" y="6858000"/>
                </a:lnTo>
                <a:lnTo>
                  <a:pt x="12192000" y="0"/>
                </a:lnTo>
                <a:lnTo>
                  <a:pt x="0" y="0"/>
                </a:lnTo>
                <a:close/>
              </a:path>
            </a:pathLst>
          </a:custGeom>
        </p:spPr>
      </p:pic>
      <p:pic>
        <p:nvPicPr>
          <p:cNvPr id="6" name="图片 5">
            <a:extLst>
              <a:ext uri="{FF2B5EF4-FFF2-40B4-BE49-F238E27FC236}">
                <a16:creationId xmlns:a16="http://schemas.microsoft.com/office/drawing/2014/main" id="{AAA4E365-30B0-ED37-8D2E-23C18AE8B50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85050" y="582165"/>
            <a:ext cx="2750580" cy="662488"/>
          </a:xfrm>
          <a:prstGeom prst="rect">
            <a:avLst/>
          </a:prstGeom>
        </p:spPr>
      </p:pic>
    </p:spTree>
    <p:extLst>
      <p:ext uri="{BB962C8B-B14F-4D97-AF65-F5344CB8AC3E}">
        <p14:creationId xmlns:p14="http://schemas.microsoft.com/office/powerpoint/2010/main" val="2287080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版式">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C6E02FF3-F66F-6D8E-FBE8-9269C3F7ADE3}"/>
              </a:ext>
            </a:extLst>
          </p:cNvPr>
          <p:cNvPicPr>
            <a:picLocks noChangeAspect="1"/>
          </p:cNvPicPr>
          <p:nvPr userDrawn="1"/>
        </p:nvPicPr>
        <p:blipFill>
          <a:blip r:embed="rId2"/>
          <a:srcRect t="12156" r="29990" b="7974"/>
          <a:stretch>
            <a:fillRect/>
          </a:stretch>
        </p:blipFill>
        <p:spPr>
          <a:xfrm flipV="1">
            <a:off x="3636954" y="341244"/>
            <a:ext cx="8555046" cy="6516756"/>
          </a:xfrm>
          <a:custGeom>
            <a:avLst/>
            <a:gdLst>
              <a:gd name="connsiteX0" fmla="*/ 0 w 8555046"/>
              <a:gd name="connsiteY0" fmla="*/ 6516756 h 6516756"/>
              <a:gd name="connsiteX1" fmla="*/ 8555046 w 8555046"/>
              <a:gd name="connsiteY1" fmla="*/ 6516756 h 6516756"/>
              <a:gd name="connsiteX2" fmla="*/ 8555046 w 8555046"/>
              <a:gd name="connsiteY2" fmla="*/ 0 h 6516756"/>
              <a:gd name="connsiteX3" fmla="*/ 0 w 8555046"/>
              <a:gd name="connsiteY3" fmla="*/ 0 h 6516756"/>
            </a:gdLst>
            <a:ahLst/>
            <a:cxnLst>
              <a:cxn ang="0">
                <a:pos x="connsiteX0" y="connsiteY0"/>
              </a:cxn>
              <a:cxn ang="0">
                <a:pos x="connsiteX1" y="connsiteY1"/>
              </a:cxn>
              <a:cxn ang="0">
                <a:pos x="connsiteX2" y="connsiteY2"/>
              </a:cxn>
              <a:cxn ang="0">
                <a:pos x="connsiteX3" y="connsiteY3"/>
              </a:cxn>
            </a:cxnLst>
            <a:rect l="l" t="t" r="r" b="b"/>
            <a:pathLst>
              <a:path w="8555046" h="6516756">
                <a:moveTo>
                  <a:pt x="0" y="6516756"/>
                </a:moveTo>
                <a:lnTo>
                  <a:pt x="8555046" y="6516756"/>
                </a:lnTo>
                <a:lnTo>
                  <a:pt x="8555046" y="0"/>
                </a:lnTo>
                <a:lnTo>
                  <a:pt x="0" y="0"/>
                </a:lnTo>
                <a:close/>
              </a:path>
            </a:pathLst>
          </a:custGeom>
        </p:spPr>
      </p:pic>
      <p:pic>
        <p:nvPicPr>
          <p:cNvPr id="7" name="图片 6">
            <a:extLst>
              <a:ext uri="{FF2B5EF4-FFF2-40B4-BE49-F238E27FC236}">
                <a16:creationId xmlns:a16="http://schemas.microsoft.com/office/drawing/2014/main" id="{9A5DEACA-6332-946F-202C-9549C852567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70993" y="627067"/>
            <a:ext cx="1478387" cy="356075"/>
          </a:xfrm>
          <a:prstGeom prst="rect">
            <a:avLst/>
          </a:prstGeom>
        </p:spPr>
      </p:pic>
    </p:spTree>
    <p:extLst>
      <p:ext uri="{BB962C8B-B14F-4D97-AF65-F5344CB8AC3E}">
        <p14:creationId xmlns:p14="http://schemas.microsoft.com/office/powerpoint/2010/main" val="2514268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转场版式">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41E701B4-F4DE-251C-1F74-901290FDA794}"/>
              </a:ext>
            </a:extLst>
          </p:cNvPr>
          <p:cNvPicPr>
            <a:picLocks noChangeAspect="1"/>
          </p:cNvPicPr>
          <p:nvPr userDrawn="1"/>
        </p:nvPicPr>
        <p:blipFill>
          <a:blip r:embed="rId2"/>
          <a:srcRect t="7974" r="33217" b="29465"/>
          <a:stretch>
            <a:fillRect/>
          </a:stretch>
        </p:blipFill>
        <p:spPr>
          <a:xfrm flipV="1">
            <a:off x="1227947" y="0"/>
            <a:ext cx="10964053" cy="6858000"/>
          </a:xfrm>
          <a:custGeom>
            <a:avLst/>
            <a:gdLst>
              <a:gd name="connsiteX0" fmla="*/ 0 w 10964053"/>
              <a:gd name="connsiteY0" fmla="*/ 6858000 h 6858000"/>
              <a:gd name="connsiteX1" fmla="*/ 10964053 w 10964053"/>
              <a:gd name="connsiteY1" fmla="*/ 6858000 h 6858000"/>
              <a:gd name="connsiteX2" fmla="*/ 10964053 w 10964053"/>
              <a:gd name="connsiteY2" fmla="*/ 0 h 6858000"/>
              <a:gd name="connsiteX3" fmla="*/ 0 w 10964053"/>
              <a:gd name="connsiteY3" fmla="*/ 0 h 6858000"/>
            </a:gdLst>
            <a:ahLst/>
            <a:cxnLst>
              <a:cxn ang="0">
                <a:pos x="connsiteX0" y="connsiteY0"/>
              </a:cxn>
              <a:cxn ang="0">
                <a:pos x="connsiteX1" y="connsiteY1"/>
              </a:cxn>
              <a:cxn ang="0">
                <a:pos x="connsiteX2" y="connsiteY2"/>
              </a:cxn>
              <a:cxn ang="0">
                <a:pos x="connsiteX3" y="connsiteY3"/>
              </a:cxn>
            </a:cxnLst>
            <a:rect l="l" t="t" r="r" b="b"/>
            <a:pathLst>
              <a:path w="10964053" h="6858000">
                <a:moveTo>
                  <a:pt x="0" y="6858000"/>
                </a:moveTo>
                <a:lnTo>
                  <a:pt x="10964053" y="6858000"/>
                </a:lnTo>
                <a:lnTo>
                  <a:pt x="10964053" y="0"/>
                </a:lnTo>
                <a:lnTo>
                  <a:pt x="0" y="0"/>
                </a:lnTo>
                <a:close/>
              </a:path>
            </a:pathLst>
          </a:custGeom>
        </p:spPr>
      </p:pic>
      <p:pic>
        <p:nvPicPr>
          <p:cNvPr id="7" name="图片 6">
            <a:extLst>
              <a:ext uri="{FF2B5EF4-FFF2-40B4-BE49-F238E27FC236}">
                <a16:creationId xmlns:a16="http://schemas.microsoft.com/office/drawing/2014/main" id="{CE23C4B6-72B0-7113-1EB5-823D9F1D48C7}"/>
              </a:ext>
            </a:extLst>
          </p:cNvPr>
          <p:cNvPicPr>
            <a:picLocks noChangeAspect="1"/>
          </p:cNvPicPr>
          <p:nvPr userDrawn="1"/>
        </p:nvPicPr>
        <p:blipFill rotWithShape="1">
          <a:blip r:embed="rId2">
            <a:clrChange>
              <a:clrFrom>
                <a:srgbClr val="F1F1F3"/>
              </a:clrFrom>
              <a:clrTo>
                <a:srgbClr val="F1F1F3">
                  <a:alpha val="0"/>
                </a:srgbClr>
              </a:clrTo>
            </a:clrChange>
          </a:blip>
          <a:srcRect l="76747" t="7974" r="228" b="50447"/>
          <a:stretch/>
        </p:blipFill>
        <p:spPr>
          <a:xfrm flipH="1">
            <a:off x="0" y="0"/>
            <a:ext cx="1500554" cy="1809328"/>
          </a:xfrm>
          <a:custGeom>
            <a:avLst/>
            <a:gdLst>
              <a:gd name="connsiteX0" fmla="*/ 0 w 12192000"/>
              <a:gd name="connsiteY0" fmla="*/ 6858000 h 6858000"/>
              <a:gd name="connsiteX1" fmla="*/ 12192000 w 12192000"/>
              <a:gd name="connsiteY1" fmla="*/ 6858000 h 6858000"/>
              <a:gd name="connsiteX2" fmla="*/ 12192000 w 12192000"/>
              <a:gd name="connsiteY2" fmla="*/ 0 h 6858000"/>
              <a:gd name="connsiteX3" fmla="*/ 0 w 12192000"/>
              <a:gd name="connsiteY3" fmla="*/ 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6858000"/>
                </a:moveTo>
                <a:lnTo>
                  <a:pt x="12192000" y="6858000"/>
                </a:lnTo>
                <a:lnTo>
                  <a:pt x="12192000" y="0"/>
                </a:lnTo>
                <a:lnTo>
                  <a:pt x="0" y="0"/>
                </a:lnTo>
                <a:close/>
              </a:path>
            </a:pathLst>
          </a:custGeom>
        </p:spPr>
      </p:pic>
      <p:pic>
        <p:nvPicPr>
          <p:cNvPr id="8" name="图片 7">
            <a:extLst>
              <a:ext uri="{FF2B5EF4-FFF2-40B4-BE49-F238E27FC236}">
                <a16:creationId xmlns:a16="http://schemas.microsoft.com/office/drawing/2014/main" id="{B442DDC2-49BA-DDC6-9B77-93FB8937CB8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5726" y="627067"/>
            <a:ext cx="1478387" cy="356075"/>
          </a:xfrm>
          <a:prstGeom prst="rect">
            <a:avLst/>
          </a:prstGeom>
        </p:spPr>
      </p:pic>
    </p:spTree>
    <p:extLst>
      <p:ext uri="{BB962C8B-B14F-4D97-AF65-F5344CB8AC3E}">
        <p14:creationId xmlns:p14="http://schemas.microsoft.com/office/powerpoint/2010/main" val="2072790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容版式01">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AC85CE05-0C38-BAD3-4668-CFAEBD905236}"/>
              </a:ext>
            </a:extLst>
          </p:cNvPr>
          <p:cNvPicPr>
            <a:picLocks noChangeAspect="1"/>
          </p:cNvPicPr>
          <p:nvPr userDrawn="1"/>
        </p:nvPicPr>
        <p:blipFill rotWithShape="1">
          <a:blip r:embed="rId2"/>
          <a:srcRect l="11369" t="10288" r="35465" b="29465"/>
          <a:stretch/>
        </p:blipFill>
        <p:spPr>
          <a:xfrm flipH="1">
            <a:off x="0" y="0"/>
            <a:ext cx="6096000" cy="4612494"/>
          </a:xfrm>
          <a:custGeom>
            <a:avLst/>
            <a:gdLst>
              <a:gd name="connsiteX0" fmla="*/ 6096000 w 6096000"/>
              <a:gd name="connsiteY0" fmla="*/ 0 h 4612494"/>
              <a:gd name="connsiteX1" fmla="*/ 0 w 6096000"/>
              <a:gd name="connsiteY1" fmla="*/ 0 h 4612494"/>
              <a:gd name="connsiteX2" fmla="*/ 0 w 6096000"/>
              <a:gd name="connsiteY2" fmla="*/ 4612494 h 4612494"/>
              <a:gd name="connsiteX3" fmla="*/ 6096000 w 6096000"/>
              <a:gd name="connsiteY3" fmla="*/ 4612494 h 4612494"/>
            </a:gdLst>
            <a:ahLst/>
            <a:cxnLst>
              <a:cxn ang="0">
                <a:pos x="connsiteX0" y="connsiteY0"/>
              </a:cxn>
              <a:cxn ang="0">
                <a:pos x="connsiteX1" y="connsiteY1"/>
              </a:cxn>
              <a:cxn ang="0">
                <a:pos x="connsiteX2" y="connsiteY2"/>
              </a:cxn>
              <a:cxn ang="0">
                <a:pos x="connsiteX3" y="connsiteY3"/>
              </a:cxn>
            </a:cxnLst>
            <a:rect l="l" t="t" r="r" b="b"/>
            <a:pathLst>
              <a:path w="6096000" h="4612494">
                <a:moveTo>
                  <a:pt x="6096000" y="0"/>
                </a:moveTo>
                <a:lnTo>
                  <a:pt x="0" y="0"/>
                </a:lnTo>
                <a:lnTo>
                  <a:pt x="0" y="4612494"/>
                </a:lnTo>
                <a:lnTo>
                  <a:pt x="6096000" y="4612494"/>
                </a:lnTo>
                <a:close/>
              </a:path>
            </a:pathLst>
          </a:custGeom>
        </p:spPr>
      </p:pic>
      <p:pic>
        <p:nvPicPr>
          <p:cNvPr id="8" name="图片 7">
            <a:extLst>
              <a:ext uri="{FF2B5EF4-FFF2-40B4-BE49-F238E27FC236}">
                <a16:creationId xmlns:a16="http://schemas.microsoft.com/office/drawing/2014/main" id="{C80E7895-6588-FD66-0204-48F2227F5DF3}"/>
              </a:ext>
            </a:extLst>
          </p:cNvPr>
          <p:cNvPicPr>
            <a:picLocks noChangeAspect="1"/>
          </p:cNvPicPr>
          <p:nvPr userDrawn="1"/>
        </p:nvPicPr>
        <p:blipFill rotWithShape="1">
          <a:blip r:embed="rId2">
            <a:clrChange>
              <a:clrFrom>
                <a:srgbClr val="F1F1F3"/>
              </a:clrFrom>
              <a:clrTo>
                <a:srgbClr val="F1F1F3">
                  <a:alpha val="0"/>
                </a:srgbClr>
              </a:clrTo>
            </a:clrChange>
          </a:blip>
          <a:srcRect l="76747" t="7974" r="228" b="50447"/>
          <a:stretch/>
        </p:blipFill>
        <p:spPr>
          <a:xfrm flipV="1">
            <a:off x="9451375" y="3553428"/>
            <a:ext cx="2740625" cy="3304572"/>
          </a:xfrm>
          <a:custGeom>
            <a:avLst/>
            <a:gdLst>
              <a:gd name="connsiteX0" fmla="*/ 0 w 12192000"/>
              <a:gd name="connsiteY0" fmla="*/ 6858000 h 6858000"/>
              <a:gd name="connsiteX1" fmla="*/ 12192000 w 12192000"/>
              <a:gd name="connsiteY1" fmla="*/ 6858000 h 6858000"/>
              <a:gd name="connsiteX2" fmla="*/ 12192000 w 12192000"/>
              <a:gd name="connsiteY2" fmla="*/ 0 h 6858000"/>
              <a:gd name="connsiteX3" fmla="*/ 0 w 12192000"/>
              <a:gd name="connsiteY3" fmla="*/ 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6858000"/>
                </a:moveTo>
                <a:lnTo>
                  <a:pt x="12192000" y="6858000"/>
                </a:lnTo>
                <a:lnTo>
                  <a:pt x="12192000" y="0"/>
                </a:lnTo>
                <a:lnTo>
                  <a:pt x="0" y="0"/>
                </a:lnTo>
                <a:close/>
              </a:path>
            </a:pathLst>
          </a:custGeom>
        </p:spPr>
      </p:pic>
      <p:pic>
        <p:nvPicPr>
          <p:cNvPr id="9" name="图片 8">
            <a:extLst>
              <a:ext uri="{FF2B5EF4-FFF2-40B4-BE49-F238E27FC236}">
                <a16:creationId xmlns:a16="http://schemas.microsoft.com/office/drawing/2014/main" id="{C1D1BE8D-0D61-6A1C-BB96-7DC2124590F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5726" y="627067"/>
            <a:ext cx="1478387" cy="356075"/>
          </a:xfrm>
          <a:prstGeom prst="rect">
            <a:avLst/>
          </a:prstGeom>
        </p:spPr>
      </p:pic>
    </p:spTree>
    <p:extLst>
      <p:ext uri="{BB962C8B-B14F-4D97-AF65-F5344CB8AC3E}">
        <p14:creationId xmlns:p14="http://schemas.microsoft.com/office/powerpoint/2010/main" val="747672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内容版式02">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F4872543-B28E-CC1A-EED1-BE5EA12A1312}"/>
              </a:ext>
            </a:extLst>
          </p:cNvPr>
          <p:cNvPicPr>
            <a:picLocks noChangeAspect="1"/>
          </p:cNvPicPr>
          <p:nvPr userDrawn="1"/>
        </p:nvPicPr>
        <p:blipFill rotWithShape="1">
          <a:blip r:embed="rId2"/>
          <a:srcRect l="11369" t="10288" r="35465" b="29465"/>
          <a:stretch/>
        </p:blipFill>
        <p:spPr>
          <a:xfrm flipH="1">
            <a:off x="0" y="0"/>
            <a:ext cx="8097520" cy="6126930"/>
          </a:xfrm>
          <a:custGeom>
            <a:avLst/>
            <a:gdLst>
              <a:gd name="connsiteX0" fmla="*/ 6096000 w 6096000"/>
              <a:gd name="connsiteY0" fmla="*/ 0 h 4612494"/>
              <a:gd name="connsiteX1" fmla="*/ 0 w 6096000"/>
              <a:gd name="connsiteY1" fmla="*/ 0 h 4612494"/>
              <a:gd name="connsiteX2" fmla="*/ 0 w 6096000"/>
              <a:gd name="connsiteY2" fmla="*/ 4612494 h 4612494"/>
              <a:gd name="connsiteX3" fmla="*/ 6096000 w 6096000"/>
              <a:gd name="connsiteY3" fmla="*/ 4612494 h 4612494"/>
            </a:gdLst>
            <a:ahLst/>
            <a:cxnLst>
              <a:cxn ang="0">
                <a:pos x="connsiteX0" y="connsiteY0"/>
              </a:cxn>
              <a:cxn ang="0">
                <a:pos x="connsiteX1" y="connsiteY1"/>
              </a:cxn>
              <a:cxn ang="0">
                <a:pos x="connsiteX2" y="connsiteY2"/>
              </a:cxn>
              <a:cxn ang="0">
                <a:pos x="connsiteX3" y="connsiteY3"/>
              </a:cxn>
            </a:cxnLst>
            <a:rect l="l" t="t" r="r" b="b"/>
            <a:pathLst>
              <a:path w="6096000" h="4612494">
                <a:moveTo>
                  <a:pt x="6096000" y="0"/>
                </a:moveTo>
                <a:lnTo>
                  <a:pt x="0" y="0"/>
                </a:lnTo>
                <a:lnTo>
                  <a:pt x="0" y="4612494"/>
                </a:lnTo>
                <a:lnTo>
                  <a:pt x="6096000" y="4612494"/>
                </a:lnTo>
                <a:close/>
              </a:path>
            </a:pathLst>
          </a:custGeom>
        </p:spPr>
      </p:pic>
      <p:pic>
        <p:nvPicPr>
          <p:cNvPr id="7" name="图片 6">
            <a:extLst>
              <a:ext uri="{FF2B5EF4-FFF2-40B4-BE49-F238E27FC236}">
                <a16:creationId xmlns:a16="http://schemas.microsoft.com/office/drawing/2014/main" id="{8618AA4A-DC51-BD8B-FD70-A47D51BBCB59}"/>
              </a:ext>
            </a:extLst>
          </p:cNvPr>
          <p:cNvPicPr>
            <a:picLocks noChangeAspect="1"/>
          </p:cNvPicPr>
          <p:nvPr userDrawn="1"/>
        </p:nvPicPr>
        <p:blipFill rotWithShape="1">
          <a:blip r:embed="rId2">
            <a:clrChange>
              <a:clrFrom>
                <a:srgbClr val="F1F1F3"/>
              </a:clrFrom>
              <a:clrTo>
                <a:srgbClr val="F1F1F3">
                  <a:alpha val="0"/>
                </a:srgbClr>
              </a:clrTo>
            </a:clrChange>
          </a:blip>
          <a:srcRect l="76747" t="7974" r="228" b="50447"/>
          <a:stretch/>
        </p:blipFill>
        <p:spPr>
          <a:xfrm flipV="1">
            <a:off x="9451375" y="3553428"/>
            <a:ext cx="2740625" cy="3304572"/>
          </a:xfrm>
          <a:custGeom>
            <a:avLst/>
            <a:gdLst>
              <a:gd name="connsiteX0" fmla="*/ 0 w 12192000"/>
              <a:gd name="connsiteY0" fmla="*/ 6858000 h 6858000"/>
              <a:gd name="connsiteX1" fmla="*/ 12192000 w 12192000"/>
              <a:gd name="connsiteY1" fmla="*/ 6858000 h 6858000"/>
              <a:gd name="connsiteX2" fmla="*/ 12192000 w 12192000"/>
              <a:gd name="connsiteY2" fmla="*/ 0 h 6858000"/>
              <a:gd name="connsiteX3" fmla="*/ 0 w 12192000"/>
              <a:gd name="connsiteY3" fmla="*/ 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6858000"/>
                </a:moveTo>
                <a:lnTo>
                  <a:pt x="12192000" y="6858000"/>
                </a:lnTo>
                <a:lnTo>
                  <a:pt x="12192000" y="0"/>
                </a:lnTo>
                <a:lnTo>
                  <a:pt x="0" y="0"/>
                </a:lnTo>
                <a:close/>
              </a:path>
            </a:pathLst>
          </a:custGeom>
        </p:spPr>
      </p:pic>
      <p:pic>
        <p:nvPicPr>
          <p:cNvPr id="8" name="图片 7">
            <a:extLst>
              <a:ext uri="{FF2B5EF4-FFF2-40B4-BE49-F238E27FC236}">
                <a16:creationId xmlns:a16="http://schemas.microsoft.com/office/drawing/2014/main" id="{91366113-D630-59B4-F7EC-350D02DE420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5726" y="627067"/>
            <a:ext cx="1478387" cy="356075"/>
          </a:xfrm>
          <a:prstGeom prst="rect">
            <a:avLst/>
          </a:prstGeom>
        </p:spPr>
      </p:pic>
    </p:spTree>
    <p:extLst>
      <p:ext uri="{BB962C8B-B14F-4D97-AF65-F5344CB8AC3E}">
        <p14:creationId xmlns:p14="http://schemas.microsoft.com/office/powerpoint/2010/main" val="1603291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内容版式03">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31393364-71D2-628D-6F48-BC8EBD7E028A}"/>
              </a:ext>
            </a:extLst>
          </p:cNvPr>
          <p:cNvPicPr>
            <a:picLocks noChangeAspect="1"/>
          </p:cNvPicPr>
          <p:nvPr userDrawn="1"/>
        </p:nvPicPr>
        <p:blipFill rotWithShape="1">
          <a:blip r:embed="rId2">
            <a:clrChange>
              <a:clrFrom>
                <a:srgbClr val="F1F1F3"/>
              </a:clrFrom>
              <a:clrTo>
                <a:srgbClr val="F1F1F3">
                  <a:alpha val="0"/>
                </a:srgbClr>
              </a:clrTo>
            </a:clrChange>
          </a:blip>
          <a:srcRect l="76747" t="7974" r="228" b="50447"/>
          <a:stretch/>
        </p:blipFill>
        <p:spPr>
          <a:xfrm flipH="1">
            <a:off x="0" y="0"/>
            <a:ext cx="844826" cy="1018669"/>
          </a:xfrm>
          <a:custGeom>
            <a:avLst/>
            <a:gdLst>
              <a:gd name="connsiteX0" fmla="*/ 0 w 12192000"/>
              <a:gd name="connsiteY0" fmla="*/ 6858000 h 6858000"/>
              <a:gd name="connsiteX1" fmla="*/ 12192000 w 12192000"/>
              <a:gd name="connsiteY1" fmla="*/ 6858000 h 6858000"/>
              <a:gd name="connsiteX2" fmla="*/ 12192000 w 12192000"/>
              <a:gd name="connsiteY2" fmla="*/ 0 h 6858000"/>
              <a:gd name="connsiteX3" fmla="*/ 0 w 12192000"/>
              <a:gd name="connsiteY3" fmla="*/ 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6858000"/>
                </a:moveTo>
                <a:lnTo>
                  <a:pt x="12192000" y="6858000"/>
                </a:lnTo>
                <a:lnTo>
                  <a:pt x="12192000" y="0"/>
                </a:lnTo>
                <a:lnTo>
                  <a:pt x="0" y="0"/>
                </a:lnTo>
                <a:close/>
              </a:path>
            </a:pathLst>
          </a:custGeom>
        </p:spPr>
      </p:pic>
      <p:pic>
        <p:nvPicPr>
          <p:cNvPr id="7" name="图片 6">
            <a:extLst>
              <a:ext uri="{FF2B5EF4-FFF2-40B4-BE49-F238E27FC236}">
                <a16:creationId xmlns:a16="http://schemas.microsoft.com/office/drawing/2014/main" id="{35429EC2-251A-613D-D13C-EB00A0E8D2A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5726" y="627067"/>
            <a:ext cx="1478387" cy="356075"/>
          </a:xfrm>
          <a:prstGeom prst="rect">
            <a:avLst/>
          </a:prstGeom>
        </p:spPr>
      </p:pic>
    </p:spTree>
    <p:extLst>
      <p:ext uri="{BB962C8B-B14F-4D97-AF65-F5344CB8AC3E}">
        <p14:creationId xmlns:p14="http://schemas.microsoft.com/office/powerpoint/2010/main" val="4211317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内容版式04">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0A4AF0E7-B50B-E2D4-E19A-22000ECF4AD7}"/>
              </a:ext>
            </a:extLst>
          </p:cNvPr>
          <p:cNvPicPr>
            <a:picLocks noChangeAspect="1"/>
          </p:cNvPicPr>
          <p:nvPr userDrawn="1"/>
        </p:nvPicPr>
        <p:blipFill>
          <a:blip r:embed="rId2"/>
          <a:srcRect t="25913" r="37046" b="29465"/>
          <a:stretch>
            <a:fillRect/>
          </a:stretch>
        </p:blipFill>
        <p:spPr>
          <a:xfrm flipV="1">
            <a:off x="1856632" y="1966538"/>
            <a:ext cx="10335368" cy="4891462"/>
          </a:xfrm>
          <a:custGeom>
            <a:avLst/>
            <a:gdLst>
              <a:gd name="connsiteX0" fmla="*/ 0 w 10335368"/>
              <a:gd name="connsiteY0" fmla="*/ 4891462 h 4891462"/>
              <a:gd name="connsiteX1" fmla="*/ 10335368 w 10335368"/>
              <a:gd name="connsiteY1" fmla="*/ 4891462 h 4891462"/>
              <a:gd name="connsiteX2" fmla="*/ 10335368 w 10335368"/>
              <a:gd name="connsiteY2" fmla="*/ 0 h 4891462"/>
              <a:gd name="connsiteX3" fmla="*/ 0 w 10335368"/>
              <a:gd name="connsiteY3" fmla="*/ 0 h 4891462"/>
            </a:gdLst>
            <a:ahLst/>
            <a:cxnLst>
              <a:cxn ang="0">
                <a:pos x="connsiteX0" y="connsiteY0"/>
              </a:cxn>
              <a:cxn ang="0">
                <a:pos x="connsiteX1" y="connsiteY1"/>
              </a:cxn>
              <a:cxn ang="0">
                <a:pos x="connsiteX2" y="connsiteY2"/>
              </a:cxn>
              <a:cxn ang="0">
                <a:pos x="connsiteX3" y="connsiteY3"/>
              </a:cxn>
            </a:cxnLst>
            <a:rect l="l" t="t" r="r" b="b"/>
            <a:pathLst>
              <a:path w="10335368" h="4891462">
                <a:moveTo>
                  <a:pt x="0" y="4891462"/>
                </a:moveTo>
                <a:lnTo>
                  <a:pt x="10335368" y="4891462"/>
                </a:lnTo>
                <a:lnTo>
                  <a:pt x="10335368" y="0"/>
                </a:lnTo>
                <a:lnTo>
                  <a:pt x="0" y="0"/>
                </a:lnTo>
                <a:close/>
              </a:path>
            </a:pathLst>
          </a:custGeom>
        </p:spPr>
      </p:pic>
      <p:pic>
        <p:nvPicPr>
          <p:cNvPr id="7" name="图片 6">
            <a:extLst>
              <a:ext uri="{FF2B5EF4-FFF2-40B4-BE49-F238E27FC236}">
                <a16:creationId xmlns:a16="http://schemas.microsoft.com/office/drawing/2014/main" id="{7FFBA968-B391-D450-CF2B-35F9C55A0467}"/>
              </a:ext>
            </a:extLst>
          </p:cNvPr>
          <p:cNvPicPr>
            <a:picLocks noChangeAspect="1"/>
          </p:cNvPicPr>
          <p:nvPr userDrawn="1"/>
        </p:nvPicPr>
        <p:blipFill rotWithShape="1">
          <a:blip r:embed="rId2">
            <a:clrChange>
              <a:clrFrom>
                <a:srgbClr val="F1F1F3"/>
              </a:clrFrom>
              <a:clrTo>
                <a:srgbClr val="F1F1F3">
                  <a:alpha val="0"/>
                </a:srgbClr>
              </a:clrTo>
            </a:clrChange>
          </a:blip>
          <a:srcRect l="76747" t="7974" r="228" b="50447"/>
          <a:stretch/>
        </p:blipFill>
        <p:spPr>
          <a:xfrm flipH="1">
            <a:off x="0" y="0"/>
            <a:ext cx="844826" cy="1018669"/>
          </a:xfrm>
          <a:custGeom>
            <a:avLst/>
            <a:gdLst>
              <a:gd name="connsiteX0" fmla="*/ 0 w 12192000"/>
              <a:gd name="connsiteY0" fmla="*/ 6858000 h 6858000"/>
              <a:gd name="connsiteX1" fmla="*/ 12192000 w 12192000"/>
              <a:gd name="connsiteY1" fmla="*/ 6858000 h 6858000"/>
              <a:gd name="connsiteX2" fmla="*/ 12192000 w 12192000"/>
              <a:gd name="connsiteY2" fmla="*/ 0 h 6858000"/>
              <a:gd name="connsiteX3" fmla="*/ 0 w 12192000"/>
              <a:gd name="connsiteY3" fmla="*/ 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6858000"/>
                </a:moveTo>
                <a:lnTo>
                  <a:pt x="12192000" y="6858000"/>
                </a:lnTo>
                <a:lnTo>
                  <a:pt x="12192000" y="0"/>
                </a:lnTo>
                <a:lnTo>
                  <a:pt x="0" y="0"/>
                </a:lnTo>
                <a:close/>
              </a:path>
            </a:pathLst>
          </a:custGeom>
        </p:spPr>
      </p:pic>
      <p:pic>
        <p:nvPicPr>
          <p:cNvPr id="8" name="图片 7">
            <a:extLst>
              <a:ext uri="{FF2B5EF4-FFF2-40B4-BE49-F238E27FC236}">
                <a16:creationId xmlns:a16="http://schemas.microsoft.com/office/drawing/2014/main" id="{9659395B-FA4F-F14C-AB3D-11D2629F3DE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5726" y="627067"/>
            <a:ext cx="1478387" cy="356075"/>
          </a:xfrm>
          <a:prstGeom prst="rect">
            <a:avLst/>
          </a:prstGeom>
        </p:spPr>
      </p:pic>
    </p:spTree>
    <p:extLst>
      <p:ext uri="{BB962C8B-B14F-4D97-AF65-F5344CB8AC3E}">
        <p14:creationId xmlns:p14="http://schemas.microsoft.com/office/powerpoint/2010/main" val="3813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尾页版式">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55E0F082-F987-1B25-0B58-EC6931F03FEF}"/>
              </a:ext>
            </a:extLst>
          </p:cNvPr>
          <p:cNvPicPr>
            <a:picLocks noChangeAspect="1"/>
          </p:cNvPicPr>
          <p:nvPr userDrawn="1"/>
        </p:nvPicPr>
        <p:blipFill>
          <a:blip r:embed="rId2"/>
          <a:srcRect t="7974" r="227" b="7974"/>
          <a:stretch>
            <a:fillRect/>
          </a:stretch>
        </p:blipFill>
        <p:spPr>
          <a:xfrm flipV="1">
            <a:off x="0" y="0"/>
            <a:ext cx="12192000" cy="6858000"/>
          </a:xfrm>
          <a:custGeom>
            <a:avLst/>
            <a:gdLst>
              <a:gd name="connsiteX0" fmla="*/ 0 w 12192000"/>
              <a:gd name="connsiteY0" fmla="*/ 6858000 h 6858000"/>
              <a:gd name="connsiteX1" fmla="*/ 12192000 w 12192000"/>
              <a:gd name="connsiteY1" fmla="*/ 6858000 h 6858000"/>
              <a:gd name="connsiteX2" fmla="*/ 12192000 w 12192000"/>
              <a:gd name="connsiteY2" fmla="*/ 0 h 6858000"/>
              <a:gd name="connsiteX3" fmla="*/ 0 w 12192000"/>
              <a:gd name="connsiteY3" fmla="*/ 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6858000"/>
                </a:moveTo>
                <a:lnTo>
                  <a:pt x="12192000" y="6858000"/>
                </a:lnTo>
                <a:lnTo>
                  <a:pt x="12192000" y="0"/>
                </a:lnTo>
                <a:lnTo>
                  <a:pt x="0" y="0"/>
                </a:lnTo>
                <a:close/>
              </a:path>
            </a:pathLst>
          </a:custGeom>
        </p:spPr>
      </p:pic>
      <p:pic>
        <p:nvPicPr>
          <p:cNvPr id="7" name="图片 6">
            <a:extLst>
              <a:ext uri="{FF2B5EF4-FFF2-40B4-BE49-F238E27FC236}">
                <a16:creationId xmlns:a16="http://schemas.microsoft.com/office/drawing/2014/main" id="{E17D7CB3-4F1C-6830-4A0F-B979FCD5450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370" y="582165"/>
            <a:ext cx="2750580" cy="662488"/>
          </a:xfrm>
          <a:prstGeom prst="rect">
            <a:avLst/>
          </a:prstGeom>
        </p:spPr>
      </p:pic>
    </p:spTree>
    <p:extLst>
      <p:ext uri="{BB962C8B-B14F-4D97-AF65-F5344CB8AC3E}">
        <p14:creationId xmlns:p14="http://schemas.microsoft.com/office/powerpoint/2010/main" val="2404726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标注页">
    <p:bg>
      <p:bgPr>
        <a:solidFill>
          <a:schemeClr val="bg1"/>
        </a:solidFill>
        <a:effectLst/>
      </p:bgPr>
    </p:bg>
    <p:spTree>
      <p:nvGrpSpPr>
        <p:cNvPr id="1" name=""/>
        <p:cNvGrpSpPr/>
        <p:nvPr/>
      </p:nvGrpSpPr>
      <p:grpSpPr>
        <a:xfrm>
          <a:off x="0" y="0"/>
          <a:ext cx="0" cy="0"/>
          <a:chOff x="0" y="0"/>
          <a:chExt cx="0" cy="0"/>
        </a:xfrm>
      </p:grpSpPr>
      <p:pic>
        <p:nvPicPr>
          <p:cNvPr id="4" name="图片 3" descr="形状&#10;&#10;描述已自动生成">
            <a:extLst>
              <a:ext uri="{FF2B5EF4-FFF2-40B4-BE49-F238E27FC236}">
                <a16:creationId xmlns:a16="http://schemas.microsoft.com/office/drawing/2014/main" id="{2B6B1E38-92E7-264B-8E89-41E6E84A3B23}"/>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文本占位符 2">
            <a:extLst>
              <a:ext uri="{FF2B5EF4-FFF2-40B4-BE49-F238E27FC236}">
                <a16:creationId xmlns:a16="http://schemas.microsoft.com/office/drawing/2014/main" id="{8FD8A64B-6AD0-3A41-814C-1B63096892A1}"/>
              </a:ext>
            </a:extLst>
          </p:cNvPr>
          <p:cNvSpPr>
            <a:spLocks noGrp="1"/>
          </p:cNvSpPr>
          <p:nvPr>
            <p:ph type="body" sz="quarter" idx="11" hasCustomPrompt="1"/>
          </p:nvPr>
        </p:nvSpPr>
        <p:spPr>
          <a:xfrm>
            <a:off x="440603" y="182445"/>
            <a:ext cx="1657138" cy="287259"/>
          </a:xfrm>
          <a:prstGeom prst="rect">
            <a:avLst/>
          </a:prstGeom>
        </p:spPr>
        <p:txBody>
          <a:bodyPr/>
          <a:lstStyle>
            <a:lvl1pPr marL="0" indent="0">
              <a:lnSpc>
                <a:spcPct val="100000"/>
              </a:lnSpc>
              <a:buNone/>
              <a:defRPr sz="1100" b="0" i="0" baseline="0">
                <a:solidFill>
                  <a:schemeClr val="bg1"/>
                </a:solidFill>
                <a:latin typeface="Microsoft YaHei Light" panose="020B0503020204020204" pitchFamily="34" charset="-122"/>
                <a:ea typeface="Microsoft YaHei Light" panose="020B0503020204020204" pitchFamily="34" charset="-122"/>
                <a:cs typeface="Segoe UI Light" charset="0"/>
              </a:defRPr>
            </a:lvl1pPr>
          </a:lstStyle>
          <a:p>
            <a:pPr lvl="0"/>
            <a:r>
              <a:rPr kumimoji="1" lang="en-US" altLang="zh-CN" dirty="0" err="1"/>
              <a:t>OfficePLUS</a:t>
            </a:r>
            <a:endParaRPr kumimoji="1" lang="zh-CN" altLang="en-US" dirty="0"/>
          </a:p>
        </p:txBody>
      </p:sp>
      <p:sp>
        <p:nvSpPr>
          <p:cNvPr id="9" name="文本占位符 2">
            <a:extLst>
              <a:ext uri="{FF2B5EF4-FFF2-40B4-BE49-F238E27FC236}">
                <a16:creationId xmlns:a16="http://schemas.microsoft.com/office/drawing/2014/main" id="{54EE1A10-8007-A34C-90EC-12BF9C0AED67}"/>
              </a:ext>
            </a:extLst>
          </p:cNvPr>
          <p:cNvSpPr>
            <a:spLocks noGrp="1"/>
          </p:cNvSpPr>
          <p:nvPr>
            <p:ph type="body" sz="quarter" idx="13" hasCustomPrompt="1"/>
          </p:nvPr>
        </p:nvSpPr>
        <p:spPr>
          <a:xfrm>
            <a:off x="4153012" y="759876"/>
            <a:ext cx="7074345" cy="5399189"/>
          </a:xfrm>
          <a:prstGeom prst="rect">
            <a:avLst/>
          </a:prstGeom>
        </p:spPr>
        <p:txBody>
          <a:bodyPr/>
          <a:lstStyle>
            <a:lvl1pPr marL="0" indent="0">
              <a:lnSpc>
                <a:spcPct val="150000"/>
              </a:lnSpc>
              <a:buNone/>
              <a:defRPr sz="1200" b="0" i="0" baseline="0">
                <a:solidFill>
                  <a:schemeClr val="bg1"/>
                </a:solidFill>
                <a:latin typeface="Microsoft YaHei Light" panose="020B0503020204020204" pitchFamily="34" charset="-122"/>
                <a:ea typeface="Microsoft YaHei Light" panose="020B0503020204020204" pitchFamily="34" charset="-122"/>
                <a:cs typeface="Microsoft YaHei Light" panose="020B0503020204020204" pitchFamily="34" charset="-122"/>
              </a:defRPr>
            </a:lvl1pPr>
          </a:lstStyle>
          <a:p>
            <a:pPr lvl="0"/>
            <a:r>
              <a:rPr kumimoji="1" lang="en-US" altLang="zh-CN" dirty="0" err="1"/>
              <a:t>OfficePLUS</a:t>
            </a:r>
            <a:endParaRPr kumimoji="1" lang="zh-CN" altLang="en-US" dirty="0"/>
          </a:p>
        </p:txBody>
      </p:sp>
      <p:sp>
        <p:nvSpPr>
          <p:cNvPr id="10" name="文本占位符 2">
            <a:extLst>
              <a:ext uri="{FF2B5EF4-FFF2-40B4-BE49-F238E27FC236}">
                <a16:creationId xmlns:a16="http://schemas.microsoft.com/office/drawing/2014/main" id="{FCC17F7B-0108-144F-8488-1E2862B90648}"/>
              </a:ext>
            </a:extLst>
          </p:cNvPr>
          <p:cNvSpPr>
            <a:spLocks noGrp="1"/>
          </p:cNvSpPr>
          <p:nvPr>
            <p:ph type="body" sz="quarter" idx="14" hasCustomPrompt="1"/>
          </p:nvPr>
        </p:nvSpPr>
        <p:spPr>
          <a:xfrm>
            <a:off x="4153012" y="182445"/>
            <a:ext cx="2259871" cy="287259"/>
          </a:xfrm>
          <a:prstGeom prst="rect">
            <a:avLst/>
          </a:prstGeom>
        </p:spPr>
        <p:txBody>
          <a:bodyPr/>
          <a:lstStyle>
            <a:lvl1pPr marL="0" indent="0">
              <a:lnSpc>
                <a:spcPct val="100000"/>
              </a:lnSpc>
              <a:buNone/>
              <a:defRPr sz="1100" b="0" i="0" baseline="0">
                <a:solidFill>
                  <a:schemeClr val="bg1"/>
                </a:solidFill>
                <a:latin typeface="Microsoft YaHei Light" panose="020B0503020204020204" pitchFamily="34" charset="-122"/>
                <a:ea typeface="Microsoft YaHei Light" panose="020B0503020204020204" pitchFamily="34" charset="-122"/>
                <a:cs typeface="Segoe UI Light" charset="0"/>
              </a:defRPr>
            </a:lvl1pPr>
          </a:lstStyle>
          <a:p>
            <a:pPr lvl="0"/>
            <a:r>
              <a:rPr kumimoji="1" lang="en-US" altLang="zh-CN"/>
              <a:t>OfficePLUS</a:t>
            </a:r>
            <a:endParaRPr kumimoji="1" lang="zh-CN" altLang="en-US"/>
          </a:p>
        </p:txBody>
      </p:sp>
      <p:sp>
        <p:nvSpPr>
          <p:cNvPr id="11" name="文本占位符 2">
            <a:extLst>
              <a:ext uri="{FF2B5EF4-FFF2-40B4-BE49-F238E27FC236}">
                <a16:creationId xmlns:a16="http://schemas.microsoft.com/office/drawing/2014/main" id="{30BB9E0B-0189-FE49-A78C-FE753F2AA793}"/>
              </a:ext>
            </a:extLst>
          </p:cNvPr>
          <p:cNvSpPr>
            <a:spLocks noGrp="1"/>
          </p:cNvSpPr>
          <p:nvPr>
            <p:ph type="body" sz="quarter" idx="10" hasCustomPrompt="1"/>
          </p:nvPr>
        </p:nvSpPr>
        <p:spPr>
          <a:xfrm>
            <a:off x="440603" y="759873"/>
            <a:ext cx="1657138" cy="440267"/>
          </a:xfrm>
          <a:prstGeom prst="rect">
            <a:avLst/>
          </a:prstGeom>
        </p:spPr>
        <p:txBody>
          <a:bodyPr/>
          <a:lstStyle>
            <a:lvl1pPr marL="0" marR="0" indent="0" algn="l" defTabSz="914354" rtl="0" eaLnBrk="1" fontAlgn="auto" latinLnBrk="0" hangingPunct="1">
              <a:lnSpc>
                <a:spcPct val="100000"/>
              </a:lnSpc>
              <a:spcBef>
                <a:spcPts val="1000"/>
              </a:spcBef>
              <a:spcAft>
                <a:spcPts val="0"/>
              </a:spcAft>
              <a:buClrTx/>
              <a:buSzTx/>
              <a:buFont typeface="Arial" panose="020B0604020202020204" pitchFamily="34" charset="0"/>
              <a:buNone/>
              <a:tabLst/>
              <a:defRPr sz="1867" b="0" i="0">
                <a:solidFill>
                  <a:schemeClr val="bg1"/>
                </a:solidFill>
                <a:latin typeface="Microsoft YaHei" panose="020B0503020204020204" pitchFamily="34" charset="-122"/>
                <a:ea typeface="Microsoft YaHei" panose="020B0503020204020204" pitchFamily="34" charset="-122"/>
                <a:cs typeface="Microsoft YaHei" panose="020B0503020204020204" pitchFamily="34" charset="-122"/>
              </a:defRPr>
            </a:lvl1pPr>
          </a:lstStyle>
          <a:p>
            <a:pPr marL="0" marR="0" lvl="0" indent="0" algn="l" defTabSz="914354"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en-US" altLang="zh-CN"/>
              <a:t>OfficePLUS</a:t>
            </a:r>
            <a:endParaRPr kumimoji="1" lang="zh-CN" altLang="en-US"/>
          </a:p>
        </p:txBody>
      </p:sp>
      <p:sp>
        <p:nvSpPr>
          <p:cNvPr id="6" name="文本占位符 2">
            <a:extLst>
              <a:ext uri="{FF2B5EF4-FFF2-40B4-BE49-F238E27FC236}">
                <a16:creationId xmlns:a16="http://schemas.microsoft.com/office/drawing/2014/main" id="{0794DEC1-0DDB-5444-9DA7-6EDC75F3C898}"/>
              </a:ext>
            </a:extLst>
          </p:cNvPr>
          <p:cNvSpPr>
            <a:spLocks noGrp="1"/>
          </p:cNvSpPr>
          <p:nvPr>
            <p:ph type="body" sz="quarter" idx="15" hasCustomPrompt="1"/>
          </p:nvPr>
        </p:nvSpPr>
        <p:spPr>
          <a:xfrm>
            <a:off x="440603" y="1490309"/>
            <a:ext cx="1657138" cy="4607818"/>
          </a:xfrm>
          <a:prstGeom prst="rect">
            <a:avLst/>
          </a:prstGeom>
        </p:spPr>
        <p:txBody>
          <a:bodyPr/>
          <a:lstStyle>
            <a:lvl1pPr marL="0" indent="0">
              <a:lnSpc>
                <a:spcPct val="150000"/>
              </a:lnSpc>
              <a:buNone/>
              <a:defRPr sz="1100" b="0" i="0" baseline="0">
                <a:solidFill>
                  <a:schemeClr val="bg1"/>
                </a:solidFill>
                <a:latin typeface="Microsoft YaHei Light" panose="020B0503020204020204" pitchFamily="34" charset="-122"/>
                <a:ea typeface="Microsoft YaHei Light" panose="020B0503020204020204" pitchFamily="34" charset="-122"/>
                <a:cs typeface="Segoe UI Light" charset="0"/>
              </a:defRPr>
            </a:lvl1pPr>
          </a:lstStyle>
          <a:p>
            <a:pPr lvl="0"/>
            <a:r>
              <a:rPr kumimoji="1" lang="en-US" altLang="zh-CN"/>
              <a:t>OfficePLUS</a:t>
            </a:r>
            <a:endParaRPr kumimoji="1" lang="zh-CN" altLang="en-US"/>
          </a:p>
        </p:txBody>
      </p:sp>
      <p:sp>
        <p:nvSpPr>
          <p:cNvPr id="8" name="文本占位符 2">
            <a:extLst>
              <a:ext uri="{FF2B5EF4-FFF2-40B4-BE49-F238E27FC236}">
                <a16:creationId xmlns:a16="http://schemas.microsoft.com/office/drawing/2014/main" id="{2E329B3E-8E5D-6C4F-8355-071113D7373A}"/>
              </a:ext>
            </a:extLst>
          </p:cNvPr>
          <p:cNvSpPr>
            <a:spLocks noGrp="1"/>
          </p:cNvSpPr>
          <p:nvPr>
            <p:ph type="body" sz="quarter" idx="16" hasCustomPrompt="1"/>
          </p:nvPr>
        </p:nvSpPr>
        <p:spPr>
          <a:xfrm>
            <a:off x="2377999" y="182445"/>
            <a:ext cx="1494754" cy="287259"/>
          </a:xfrm>
          <a:prstGeom prst="rect">
            <a:avLst/>
          </a:prstGeom>
        </p:spPr>
        <p:txBody>
          <a:bodyPr/>
          <a:lstStyle>
            <a:lvl1pPr marL="0" indent="0">
              <a:lnSpc>
                <a:spcPct val="100000"/>
              </a:lnSpc>
              <a:buNone/>
              <a:defRPr sz="1100" b="0" i="0" baseline="0">
                <a:solidFill>
                  <a:schemeClr val="bg1"/>
                </a:solidFill>
                <a:latin typeface="Microsoft YaHei Light" panose="020B0503020204020204" pitchFamily="34" charset="-122"/>
                <a:ea typeface="Microsoft YaHei Light" panose="020B0503020204020204" pitchFamily="34" charset="-122"/>
                <a:cs typeface="Segoe UI Light" charset="0"/>
              </a:defRPr>
            </a:lvl1pPr>
          </a:lstStyle>
          <a:p>
            <a:pPr lvl="0"/>
            <a:r>
              <a:rPr kumimoji="1" lang="en-US" altLang="zh-CN" dirty="0" err="1"/>
              <a:t>OfficePLUS</a:t>
            </a:r>
            <a:endParaRPr kumimoji="1" lang="zh-CN" altLang="en-US" dirty="0"/>
          </a:p>
        </p:txBody>
      </p:sp>
      <p:sp>
        <p:nvSpPr>
          <p:cNvPr id="14" name="文本占位符 2">
            <a:extLst>
              <a:ext uri="{FF2B5EF4-FFF2-40B4-BE49-F238E27FC236}">
                <a16:creationId xmlns:a16="http://schemas.microsoft.com/office/drawing/2014/main" id="{EE8BE598-6F23-D84B-ABD3-65A6F031CF37}"/>
              </a:ext>
            </a:extLst>
          </p:cNvPr>
          <p:cNvSpPr>
            <a:spLocks noGrp="1"/>
          </p:cNvSpPr>
          <p:nvPr>
            <p:ph type="body" sz="quarter" idx="17" hasCustomPrompt="1"/>
          </p:nvPr>
        </p:nvSpPr>
        <p:spPr>
          <a:xfrm>
            <a:off x="2378000" y="759876"/>
            <a:ext cx="1494754" cy="5399189"/>
          </a:xfrm>
          <a:prstGeom prst="rect">
            <a:avLst/>
          </a:prstGeom>
        </p:spPr>
        <p:txBody>
          <a:bodyPr/>
          <a:lstStyle>
            <a:lvl1pPr marL="0" indent="0">
              <a:lnSpc>
                <a:spcPct val="150000"/>
              </a:lnSpc>
              <a:buNone/>
              <a:defRPr sz="1200" b="0" i="0" baseline="0">
                <a:solidFill>
                  <a:schemeClr val="bg1"/>
                </a:solidFill>
                <a:latin typeface="Microsoft YaHei Light" panose="020B0503020204020204" pitchFamily="34" charset="-122"/>
                <a:ea typeface="Microsoft YaHei Light" panose="020B0503020204020204" pitchFamily="34" charset="-122"/>
                <a:cs typeface="Microsoft YaHei Light" panose="020B0503020204020204" pitchFamily="34" charset="-122"/>
              </a:defRPr>
            </a:lvl1pPr>
          </a:lstStyle>
          <a:p>
            <a:pPr lvl="0"/>
            <a:r>
              <a:rPr kumimoji="1" lang="en-US" altLang="zh-CN" dirty="0" err="1"/>
              <a:t>OfficePLUS</a:t>
            </a:r>
            <a:endParaRPr kumimoji="1" lang="zh-CN" altLang="en-US" dirty="0"/>
          </a:p>
        </p:txBody>
      </p:sp>
    </p:spTree>
    <p:extLst>
      <p:ext uri="{BB962C8B-B14F-4D97-AF65-F5344CB8AC3E}">
        <p14:creationId xmlns:p14="http://schemas.microsoft.com/office/powerpoint/2010/main" val="126805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9F9FB"/>
        </a:solidFill>
        <a:effectLst/>
      </p:bgPr>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9958CD2B-9EDF-2BC1-5B9E-779C171C94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E329E30-70AB-8463-74CC-13B6E12352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3F85611-8790-A1CE-BEA2-14F593BC4C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B190B-471E-46E2-8603-69604598C0CC}" type="datetimeFigureOut">
              <a:rPr lang="zh-CN" altLang="en-US" smtClean="0"/>
              <a:t>2022/8/21</a:t>
            </a:fld>
            <a:endParaRPr lang="zh-CN" altLang="en-US"/>
          </a:p>
        </p:txBody>
      </p:sp>
      <p:sp>
        <p:nvSpPr>
          <p:cNvPr id="5" name="页脚占位符 4">
            <a:extLst>
              <a:ext uri="{FF2B5EF4-FFF2-40B4-BE49-F238E27FC236}">
                <a16:creationId xmlns:a16="http://schemas.microsoft.com/office/drawing/2014/main" id="{B19B839C-27C2-4817-9E3A-0677A612E8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17AF1291-5F39-0438-0FBE-5CA2D40997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E8792-C6F6-413A-9BC2-56717A67B5E1}" type="slidenum">
              <a:rPr lang="zh-CN" altLang="en-US" smtClean="0"/>
              <a:t>‹#›</a:t>
            </a:fld>
            <a:endParaRPr lang="zh-CN" altLang="en-US"/>
          </a:p>
        </p:txBody>
      </p:sp>
    </p:spTree>
    <p:extLst>
      <p:ext uri="{BB962C8B-B14F-4D97-AF65-F5344CB8AC3E}">
        <p14:creationId xmlns:p14="http://schemas.microsoft.com/office/powerpoint/2010/main" val="3853585320"/>
      </p:ext>
    </p:extLst>
  </p:cSld>
  <p:clrMap bg1="lt1" tx1="dk1" bg2="lt2" tx2="dk2" accent1="accent1" accent2="accent2" accent3="accent3" accent4="accent4" accent5="accent5" accent6="accent6" hlink="hlink" folHlink="folHlink"/>
  <p:sldLayoutIdLst>
    <p:sldLayoutId id="2147483655" r:id="rId1"/>
    <p:sldLayoutId id="2147483657" r:id="rId2"/>
    <p:sldLayoutId id="2147483659" r:id="rId3"/>
    <p:sldLayoutId id="2147483656" r:id="rId4"/>
    <p:sldLayoutId id="2147483661" r:id="rId5"/>
    <p:sldLayoutId id="2147483660" r:id="rId6"/>
    <p:sldLayoutId id="2147483662" r:id="rId7"/>
    <p:sldLayoutId id="2147483658" r:id="rId8"/>
    <p:sldLayoutId id="2147483663"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a:extLst>
              <a:ext uri="{FF2B5EF4-FFF2-40B4-BE49-F238E27FC236}">
                <a16:creationId xmlns:a16="http://schemas.microsoft.com/office/drawing/2014/main" id="{2C52764F-CF78-E773-B73C-B51D321B0C85}"/>
              </a:ext>
            </a:extLst>
          </p:cNvPr>
          <p:cNvSpPr txBox="1"/>
          <p:nvPr/>
        </p:nvSpPr>
        <p:spPr>
          <a:xfrm>
            <a:off x="684520" y="1307138"/>
            <a:ext cx="6340197" cy="1015663"/>
          </a:xfrm>
          <a:prstGeom prst="rect">
            <a:avLst/>
          </a:prstGeom>
          <a:noFill/>
        </p:spPr>
        <p:txBody>
          <a:bodyPr wrap="none" rtlCol="0">
            <a:noAutofit/>
          </a:bodyPr>
          <a:lstStyle/>
          <a:p>
            <a:pPr algn="ctr"/>
            <a:r>
              <a:rPr lang="zh-CN" altLang="en-US" sz="6000" b="1" dirty="0">
                <a:latin typeface="+mj-ea"/>
                <a:ea typeface="+mj-ea"/>
              </a:rPr>
              <a:t>简约论文答辩模板</a:t>
            </a:r>
          </a:p>
        </p:txBody>
      </p:sp>
      <p:sp>
        <p:nvSpPr>
          <p:cNvPr id="16" name="文本框 15">
            <a:extLst>
              <a:ext uri="{FF2B5EF4-FFF2-40B4-BE49-F238E27FC236}">
                <a16:creationId xmlns:a16="http://schemas.microsoft.com/office/drawing/2014/main" id="{90D198CA-F7FF-0FFB-0A4E-C5E0F2873B8E}"/>
              </a:ext>
            </a:extLst>
          </p:cNvPr>
          <p:cNvSpPr txBox="1"/>
          <p:nvPr/>
        </p:nvSpPr>
        <p:spPr>
          <a:xfrm>
            <a:off x="684520" y="4012537"/>
            <a:ext cx="2031839" cy="307777"/>
          </a:xfrm>
          <a:prstGeom prst="rect">
            <a:avLst/>
          </a:prstGeom>
          <a:noFill/>
        </p:spPr>
        <p:txBody>
          <a:bodyPr wrap="none" rtlCol="0">
            <a:noAutofit/>
          </a:bodyPr>
          <a:lstStyle/>
          <a:p>
            <a:r>
              <a:rPr lang="zh-CN" altLang="en-US" sz="1400" dirty="0">
                <a:latin typeface="+mj-ea"/>
                <a:ea typeface="+mj-ea"/>
              </a:rPr>
              <a:t>答辩学生：</a:t>
            </a:r>
            <a:r>
              <a:rPr lang="en-US" altLang="zh-CN" sz="1400" dirty="0" err="1">
                <a:latin typeface="+mj-ea"/>
                <a:ea typeface="+mj-ea"/>
              </a:rPr>
              <a:t>OfficePLUS</a:t>
            </a:r>
            <a:endParaRPr lang="zh-CN" altLang="en-US" sz="1400" dirty="0">
              <a:latin typeface="+mj-ea"/>
              <a:ea typeface="+mj-ea"/>
            </a:endParaRPr>
          </a:p>
        </p:txBody>
      </p:sp>
      <p:sp>
        <p:nvSpPr>
          <p:cNvPr id="17" name="文本框 16">
            <a:extLst>
              <a:ext uri="{FF2B5EF4-FFF2-40B4-BE49-F238E27FC236}">
                <a16:creationId xmlns:a16="http://schemas.microsoft.com/office/drawing/2014/main" id="{7A226B49-BBA2-939D-EA49-D56D4B48B78A}"/>
              </a:ext>
            </a:extLst>
          </p:cNvPr>
          <p:cNvSpPr txBox="1"/>
          <p:nvPr/>
        </p:nvSpPr>
        <p:spPr>
          <a:xfrm>
            <a:off x="684522" y="4645602"/>
            <a:ext cx="2031838" cy="307777"/>
          </a:xfrm>
          <a:prstGeom prst="rect">
            <a:avLst/>
          </a:prstGeom>
          <a:noFill/>
        </p:spPr>
        <p:txBody>
          <a:bodyPr wrap="none" rtlCol="0">
            <a:noAutofit/>
          </a:bodyPr>
          <a:lstStyle/>
          <a:p>
            <a:r>
              <a:rPr lang="zh-CN" altLang="en-US" sz="1400" dirty="0">
                <a:latin typeface="+mj-ea"/>
                <a:ea typeface="+mj-ea"/>
              </a:rPr>
              <a:t>指导教师：</a:t>
            </a:r>
            <a:r>
              <a:rPr lang="en-US" altLang="zh-CN" sz="1400" dirty="0" err="1">
                <a:latin typeface="+mj-ea"/>
                <a:ea typeface="+mj-ea"/>
              </a:rPr>
              <a:t>OfficePLUS</a:t>
            </a:r>
            <a:endParaRPr lang="zh-CN" altLang="en-US" sz="1400" dirty="0">
              <a:latin typeface="+mj-ea"/>
              <a:ea typeface="+mj-ea"/>
            </a:endParaRPr>
          </a:p>
        </p:txBody>
      </p:sp>
    </p:spTree>
    <p:extLst>
      <p:ext uri="{BB962C8B-B14F-4D97-AF65-F5344CB8AC3E}">
        <p14:creationId xmlns:p14="http://schemas.microsoft.com/office/powerpoint/2010/main" val="1697859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BBC8A6C3-5831-0BBF-BC0D-94F0FC52A305}"/>
              </a:ext>
            </a:extLst>
          </p:cNvPr>
          <p:cNvSpPr txBox="1"/>
          <p:nvPr/>
        </p:nvSpPr>
        <p:spPr>
          <a:xfrm>
            <a:off x="572015" y="543613"/>
            <a:ext cx="2236510" cy="707886"/>
          </a:xfrm>
          <a:prstGeom prst="rect">
            <a:avLst/>
          </a:prstGeom>
          <a:noFill/>
        </p:spPr>
        <p:txBody>
          <a:bodyPr wrap="none" rtlCol="0">
            <a:noAutofit/>
          </a:bodyPr>
          <a:lstStyle/>
          <a:p>
            <a:r>
              <a:rPr lang="zh-CN" altLang="en-US" sz="4000" b="1" dirty="0">
                <a:latin typeface="+mj-ea"/>
                <a:ea typeface="+mj-ea"/>
              </a:rPr>
              <a:t>数据展示</a:t>
            </a:r>
          </a:p>
        </p:txBody>
      </p:sp>
      <p:sp>
        <p:nvSpPr>
          <p:cNvPr id="3" name="文本框 2">
            <a:extLst>
              <a:ext uri="{FF2B5EF4-FFF2-40B4-BE49-F238E27FC236}">
                <a16:creationId xmlns:a16="http://schemas.microsoft.com/office/drawing/2014/main" id="{2B93E1D9-7032-4E6F-65AF-62C1D4D10A87}"/>
              </a:ext>
            </a:extLst>
          </p:cNvPr>
          <p:cNvSpPr txBox="1"/>
          <p:nvPr/>
        </p:nvSpPr>
        <p:spPr>
          <a:xfrm>
            <a:off x="572015" y="1532803"/>
            <a:ext cx="1210588" cy="400110"/>
          </a:xfrm>
          <a:prstGeom prst="rect">
            <a:avLst/>
          </a:prstGeom>
          <a:noFill/>
        </p:spPr>
        <p:txBody>
          <a:bodyPr wrap="none">
            <a:noAutofit/>
          </a:bodyPr>
          <a:lstStyle/>
          <a:p>
            <a:r>
              <a:rPr lang="zh-CN" altLang="en-US" sz="2000" b="1" dirty="0"/>
              <a:t>实验数据</a:t>
            </a:r>
          </a:p>
        </p:txBody>
      </p:sp>
      <p:sp>
        <p:nvSpPr>
          <p:cNvPr id="4" name="文本框 3">
            <a:extLst>
              <a:ext uri="{FF2B5EF4-FFF2-40B4-BE49-F238E27FC236}">
                <a16:creationId xmlns:a16="http://schemas.microsoft.com/office/drawing/2014/main" id="{41FF4AD8-830E-6DE7-62D2-FFE51918A3A3}"/>
              </a:ext>
            </a:extLst>
          </p:cNvPr>
          <p:cNvSpPr txBox="1"/>
          <p:nvPr/>
        </p:nvSpPr>
        <p:spPr>
          <a:xfrm>
            <a:off x="572015" y="1932913"/>
            <a:ext cx="4937262" cy="787075"/>
          </a:xfrm>
          <a:prstGeom prst="rect">
            <a:avLst/>
          </a:prstGeom>
          <a:noFill/>
        </p:spPr>
        <p:txBody>
          <a:bodyPr wrap="square">
            <a:noAutofit/>
          </a:bodyPr>
          <a:lstStyle/>
          <a:p>
            <a:pPr algn="just">
              <a:lnSpc>
                <a:spcPct val="150000"/>
              </a:lnSpc>
              <a:buClr>
                <a:schemeClr val="accent1"/>
              </a:buClr>
            </a:pPr>
            <a:r>
              <a:rPr lang="zh-CN" altLang="en-US" sz="1600" dirty="0"/>
              <a:t>对研究数据进行描述分析实验数据结果需要能支撑整篇论文内容及成果</a:t>
            </a:r>
          </a:p>
        </p:txBody>
      </p:sp>
      <p:cxnSp>
        <p:nvCxnSpPr>
          <p:cNvPr id="5" name="直接连接符 4">
            <a:extLst>
              <a:ext uri="{FF2B5EF4-FFF2-40B4-BE49-F238E27FC236}">
                <a16:creationId xmlns:a16="http://schemas.microsoft.com/office/drawing/2014/main" id="{DB77B14C-0439-FBC9-88E0-BE9293C51A03}"/>
              </a:ext>
            </a:extLst>
          </p:cNvPr>
          <p:cNvCxnSpPr>
            <a:cxnSpLocks/>
          </p:cNvCxnSpPr>
          <p:nvPr/>
        </p:nvCxnSpPr>
        <p:spPr>
          <a:xfrm>
            <a:off x="646044" y="1932913"/>
            <a:ext cx="493726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6" name="图表 5">
            <a:extLst>
              <a:ext uri="{FF2B5EF4-FFF2-40B4-BE49-F238E27FC236}">
                <a16:creationId xmlns:a16="http://schemas.microsoft.com/office/drawing/2014/main" id="{56649AA0-C86E-B7A9-E66C-1523FC039662}"/>
              </a:ext>
            </a:extLst>
          </p:cNvPr>
          <p:cNvGraphicFramePr/>
          <p:nvPr>
            <p:extLst>
              <p:ext uri="{D42A27DB-BD31-4B8C-83A1-F6EECF244321}">
                <p14:modId xmlns:p14="http://schemas.microsoft.com/office/powerpoint/2010/main" val="133934671"/>
              </p:ext>
            </p:extLst>
          </p:nvPr>
        </p:nvGraphicFramePr>
        <p:xfrm>
          <a:off x="572015" y="2875287"/>
          <a:ext cx="5365568" cy="3637274"/>
        </p:xfrm>
        <a:graphic>
          <a:graphicData uri="http://schemas.openxmlformats.org/drawingml/2006/chart">
            <c:chart xmlns:c="http://schemas.openxmlformats.org/drawingml/2006/chart" xmlns:r="http://schemas.openxmlformats.org/officeDocument/2006/relationships" r:id="rId2"/>
          </a:graphicData>
        </a:graphic>
      </p:graphicFrame>
      <p:sp>
        <p:nvSpPr>
          <p:cNvPr id="7" name="文本框 6">
            <a:extLst>
              <a:ext uri="{FF2B5EF4-FFF2-40B4-BE49-F238E27FC236}">
                <a16:creationId xmlns:a16="http://schemas.microsoft.com/office/drawing/2014/main" id="{177F0894-5E16-C72B-4BDD-556FA03CF1FF}"/>
              </a:ext>
            </a:extLst>
          </p:cNvPr>
          <p:cNvSpPr txBox="1"/>
          <p:nvPr/>
        </p:nvSpPr>
        <p:spPr>
          <a:xfrm>
            <a:off x="6608694" y="1532803"/>
            <a:ext cx="1210588" cy="400110"/>
          </a:xfrm>
          <a:prstGeom prst="rect">
            <a:avLst/>
          </a:prstGeom>
          <a:noFill/>
        </p:spPr>
        <p:txBody>
          <a:bodyPr wrap="none">
            <a:noAutofit/>
          </a:bodyPr>
          <a:lstStyle/>
          <a:p>
            <a:r>
              <a:rPr lang="zh-CN" altLang="en-US" sz="2000" b="1" dirty="0"/>
              <a:t>实验数据</a:t>
            </a:r>
          </a:p>
        </p:txBody>
      </p:sp>
      <p:sp>
        <p:nvSpPr>
          <p:cNvPr id="8" name="文本框 7">
            <a:extLst>
              <a:ext uri="{FF2B5EF4-FFF2-40B4-BE49-F238E27FC236}">
                <a16:creationId xmlns:a16="http://schemas.microsoft.com/office/drawing/2014/main" id="{4C2A56EB-4944-E0FC-998C-B8E06E543411}"/>
              </a:ext>
            </a:extLst>
          </p:cNvPr>
          <p:cNvSpPr txBox="1"/>
          <p:nvPr/>
        </p:nvSpPr>
        <p:spPr>
          <a:xfrm>
            <a:off x="6608694" y="1932913"/>
            <a:ext cx="4937262" cy="787075"/>
          </a:xfrm>
          <a:prstGeom prst="rect">
            <a:avLst/>
          </a:prstGeom>
          <a:noFill/>
        </p:spPr>
        <p:txBody>
          <a:bodyPr wrap="square">
            <a:noAutofit/>
          </a:bodyPr>
          <a:lstStyle/>
          <a:p>
            <a:pPr algn="just">
              <a:lnSpc>
                <a:spcPct val="150000"/>
              </a:lnSpc>
              <a:buClr>
                <a:schemeClr val="accent1"/>
              </a:buClr>
            </a:pPr>
            <a:r>
              <a:rPr lang="zh-CN" altLang="en-US" sz="1600" dirty="0"/>
              <a:t>对研究数据进行描述分析实验数据结果需要能支撑整篇论文内容及成果</a:t>
            </a:r>
          </a:p>
        </p:txBody>
      </p:sp>
      <p:cxnSp>
        <p:nvCxnSpPr>
          <p:cNvPr id="9" name="直接连接符 8">
            <a:extLst>
              <a:ext uri="{FF2B5EF4-FFF2-40B4-BE49-F238E27FC236}">
                <a16:creationId xmlns:a16="http://schemas.microsoft.com/office/drawing/2014/main" id="{3876D5B0-8556-4AAD-CCE9-7E6C8257200A}"/>
              </a:ext>
            </a:extLst>
          </p:cNvPr>
          <p:cNvCxnSpPr>
            <a:cxnSpLocks/>
          </p:cNvCxnSpPr>
          <p:nvPr/>
        </p:nvCxnSpPr>
        <p:spPr>
          <a:xfrm>
            <a:off x="6682723" y="1932913"/>
            <a:ext cx="493726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0" name="图表 9">
            <a:extLst>
              <a:ext uri="{FF2B5EF4-FFF2-40B4-BE49-F238E27FC236}">
                <a16:creationId xmlns:a16="http://schemas.microsoft.com/office/drawing/2014/main" id="{2D802A60-8AFB-3DAA-780D-DF5C0882E2CA}"/>
              </a:ext>
            </a:extLst>
          </p:cNvPr>
          <p:cNvGraphicFramePr/>
          <p:nvPr>
            <p:extLst>
              <p:ext uri="{D42A27DB-BD31-4B8C-83A1-F6EECF244321}">
                <p14:modId xmlns:p14="http://schemas.microsoft.com/office/powerpoint/2010/main" val="1003302814"/>
              </p:ext>
            </p:extLst>
          </p:nvPr>
        </p:nvGraphicFramePr>
        <p:xfrm>
          <a:off x="6682722" y="2719988"/>
          <a:ext cx="4937261" cy="37925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73061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56DAC622-0E02-4544-1820-E6A441F110F5}"/>
              </a:ext>
            </a:extLst>
          </p:cNvPr>
          <p:cNvSpPr txBox="1"/>
          <p:nvPr/>
        </p:nvSpPr>
        <p:spPr>
          <a:xfrm>
            <a:off x="572015" y="1569822"/>
            <a:ext cx="1210588" cy="400110"/>
          </a:xfrm>
          <a:prstGeom prst="rect">
            <a:avLst/>
          </a:prstGeom>
          <a:noFill/>
        </p:spPr>
        <p:txBody>
          <a:bodyPr wrap="none">
            <a:noAutofit/>
          </a:bodyPr>
          <a:lstStyle/>
          <a:p>
            <a:r>
              <a:rPr lang="zh-CN" altLang="en-US" sz="2000" b="1" dirty="0"/>
              <a:t>实验数据</a:t>
            </a:r>
          </a:p>
        </p:txBody>
      </p:sp>
      <p:sp>
        <p:nvSpPr>
          <p:cNvPr id="5" name="文本框 4">
            <a:extLst>
              <a:ext uri="{FF2B5EF4-FFF2-40B4-BE49-F238E27FC236}">
                <a16:creationId xmlns:a16="http://schemas.microsoft.com/office/drawing/2014/main" id="{4C7F4721-0F98-0868-32DF-1FD383326DFF}"/>
              </a:ext>
            </a:extLst>
          </p:cNvPr>
          <p:cNvSpPr txBox="1"/>
          <p:nvPr/>
        </p:nvSpPr>
        <p:spPr>
          <a:xfrm>
            <a:off x="592464" y="2091596"/>
            <a:ext cx="11007072" cy="1289456"/>
          </a:xfrm>
          <a:prstGeom prst="rect">
            <a:avLst/>
          </a:prstGeom>
          <a:noFill/>
        </p:spPr>
        <p:txBody>
          <a:bodyPr wrap="square">
            <a:noAutofit/>
          </a:bodyPr>
          <a:lstStyle/>
          <a:p>
            <a:pPr algn="just">
              <a:lnSpc>
                <a:spcPct val="150000"/>
              </a:lnSpc>
              <a:buClr>
                <a:schemeClr val="accent1"/>
              </a:buClr>
            </a:pPr>
            <a:r>
              <a:rPr lang="zh-CN" altLang="en-US" dirty="0"/>
              <a:t>对研究数据进行描述分析，实验数据结果需要能支撑整篇论文内容及成果。实验数据是论证实验成果成立的有力支撑。描述清楚变化趋势</a:t>
            </a:r>
            <a:r>
              <a:rPr lang="en-US" altLang="zh-CN" dirty="0"/>
              <a:t>,</a:t>
            </a:r>
            <a:r>
              <a:rPr lang="zh-CN" altLang="en-US" dirty="0"/>
              <a:t>多放数据，少些文字。条理清晰，逻辑要吻合。展示的实验数据要真实有效，具有说服力。</a:t>
            </a:r>
          </a:p>
        </p:txBody>
      </p:sp>
      <p:cxnSp>
        <p:nvCxnSpPr>
          <p:cNvPr id="6" name="直接连接符 5">
            <a:extLst>
              <a:ext uri="{FF2B5EF4-FFF2-40B4-BE49-F238E27FC236}">
                <a16:creationId xmlns:a16="http://schemas.microsoft.com/office/drawing/2014/main" id="{80306D4D-856D-5929-3815-AA84F29DB1B0}"/>
              </a:ext>
            </a:extLst>
          </p:cNvPr>
          <p:cNvCxnSpPr>
            <a:cxnSpLocks/>
          </p:cNvCxnSpPr>
          <p:nvPr/>
        </p:nvCxnSpPr>
        <p:spPr>
          <a:xfrm>
            <a:off x="646044" y="1969932"/>
            <a:ext cx="10953492"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文本框 6">
            <a:extLst>
              <a:ext uri="{FF2B5EF4-FFF2-40B4-BE49-F238E27FC236}">
                <a16:creationId xmlns:a16="http://schemas.microsoft.com/office/drawing/2014/main" id="{365DF6D1-60C7-622D-A4E4-371D67501D25}"/>
              </a:ext>
            </a:extLst>
          </p:cNvPr>
          <p:cNvSpPr txBox="1"/>
          <p:nvPr/>
        </p:nvSpPr>
        <p:spPr>
          <a:xfrm>
            <a:off x="572015" y="543613"/>
            <a:ext cx="2236510" cy="707886"/>
          </a:xfrm>
          <a:prstGeom prst="rect">
            <a:avLst/>
          </a:prstGeom>
          <a:noFill/>
        </p:spPr>
        <p:txBody>
          <a:bodyPr wrap="none" rtlCol="0">
            <a:noAutofit/>
          </a:bodyPr>
          <a:lstStyle/>
          <a:p>
            <a:r>
              <a:rPr lang="zh-CN" altLang="en-US" sz="4000" b="1" dirty="0">
                <a:latin typeface="+mj-ea"/>
                <a:ea typeface="+mj-ea"/>
              </a:rPr>
              <a:t>数据展示</a:t>
            </a:r>
          </a:p>
        </p:txBody>
      </p:sp>
      <p:graphicFrame>
        <p:nvGraphicFramePr>
          <p:cNvPr id="8" name="表格 7">
            <a:extLst>
              <a:ext uri="{FF2B5EF4-FFF2-40B4-BE49-F238E27FC236}">
                <a16:creationId xmlns:a16="http://schemas.microsoft.com/office/drawing/2014/main" id="{2EC5E0A9-DF81-BB53-1585-48EB6B7F41E5}"/>
              </a:ext>
            </a:extLst>
          </p:cNvPr>
          <p:cNvGraphicFramePr>
            <a:graphicFrameLocks noGrp="1"/>
          </p:cNvGraphicFramePr>
          <p:nvPr>
            <p:extLst>
              <p:ext uri="{D42A27DB-BD31-4B8C-83A1-F6EECF244321}">
                <p14:modId xmlns:p14="http://schemas.microsoft.com/office/powerpoint/2010/main" val="2455822129"/>
              </p:ext>
            </p:extLst>
          </p:nvPr>
        </p:nvGraphicFramePr>
        <p:xfrm>
          <a:off x="695324" y="3604122"/>
          <a:ext cx="10904215" cy="2710265"/>
        </p:xfrm>
        <a:graphic>
          <a:graphicData uri="http://schemas.openxmlformats.org/drawingml/2006/table">
            <a:tbl>
              <a:tblPr>
                <a:tableStyleId>{5C22544A-7EE6-4342-B048-85BDC9FD1C3A}</a:tableStyleId>
              </a:tblPr>
              <a:tblGrid>
                <a:gridCol w="1557745">
                  <a:extLst>
                    <a:ext uri="{9D8B030D-6E8A-4147-A177-3AD203B41FA5}">
                      <a16:colId xmlns:a16="http://schemas.microsoft.com/office/drawing/2014/main" val="4194702140"/>
                    </a:ext>
                  </a:extLst>
                </a:gridCol>
                <a:gridCol w="1557745">
                  <a:extLst>
                    <a:ext uri="{9D8B030D-6E8A-4147-A177-3AD203B41FA5}">
                      <a16:colId xmlns:a16="http://schemas.microsoft.com/office/drawing/2014/main" val="3242148102"/>
                    </a:ext>
                  </a:extLst>
                </a:gridCol>
                <a:gridCol w="1557745">
                  <a:extLst>
                    <a:ext uri="{9D8B030D-6E8A-4147-A177-3AD203B41FA5}">
                      <a16:colId xmlns:a16="http://schemas.microsoft.com/office/drawing/2014/main" val="3769325564"/>
                    </a:ext>
                  </a:extLst>
                </a:gridCol>
                <a:gridCol w="1557745">
                  <a:extLst>
                    <a:ext uri="{9D8B030D-6E8A-4147-A177-3AD203B41FA5}">
                      <a16:colId xmlns:a16="http://schemas.microsoft.com/office/drawing/2014/main" val="3987498471"/>
                    </a:ext>
                  </a:extLst>
                </a:gridCol>
                <a:gridCol w="1557745">
                  <a:extLst>
                    <a:ext uri="{9D8B030D-6E8A-4147-A177-3AD203B41FA5}">
                      <a16:colId xmlns:a16="http://schemas.microsoft.com/office/drawing/2014/main" val="2531877743"/>
                    </a:ext>
                  </a:extLst>
                </a:gridCol>
                <a:gridCol w="1557745">
                  <a:extLst>
                    <a:ext uri="{9D8B030D-6E8A-4147-A177-3AD203B41FA5}">
                      <a16:colId xmlns:a16="http://schemas.microsoft.com/office/drawing/2014/main" val="1560706394"/>
                    </a:ext>
                  </a:extLst>
                </a:gridCol>
                <a:gridCol w="1557745">
                  <a:extLst>
                    <a:ext uri="{9D8B030D-6E8A-4147-A177-3AD203B41FA5}">
                      <a16:colId xmlns:a16="http://schemas.microsoft.com/office/drawing/2014/main" val="697629926"/>
                    </a:ext>
                  </a:extLst>
                </a:gridCol>
              </a:tblGrid>
              <a:tr h="542053">
                <a:tc>
                  <a:txBody>
                    <a:bodyPr/>
                    <a:lstStyle/>
                    <a:p>
                      <a:pPr algn="ctr" fontAlgn="ctr"/>
                      <a:r>
                        <a:rPr lang="zh-CN" altLang="en-US" sz="1600" u="none" strike="noStrike" dirty="0">
                          <a:solidFill>
                            <a:schemeClr val="tx1"/>
                          </a:solidFill>
                          <a:effectLst/>
                          <a:latin typeface="+mn-lt"/>
                        </a:rPr>
                        <a:t> </a:t>
                      </a:r>
                      <a:endParaRPr lang="zh-CN" altLang="en-US" sz="1600" b="0" i="0" u="none" strike="noStrike" dirty="0">
                        <a:solidFill>
                          <a:schemeClr val="tx1"/>
                        </a:solidFill>
                        <a:effectLst/>
                        <a:latin typeface="+mn-lt"/>
                        <a:ea typeface="等线" panose="02010600030101010101" pitchFamily="2" charset="-122"/>
                      </a:endParaRPr>
                    </a:p>
                  </a:txBody>
                  <a:tcPr marL="9525" marR="9525" marT="9525" marB="0" anchor="ctr">
                    <a:lnL w="12700" cmpd="sng">
                      <a:noFill/>
                    </a:lnL>
                    <a:lnR w="12700" cmpd="sng">
                      <a:noFill/>
                    </a:lnR>
                    <a:lnT w="1905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zh-CN" altLang="en-US" sz="1600" u="none" strike="noStrike" dirty="0">
                          <a:solidFill>
                            <a:schemeClr val="tx1"/>
                          </a:solidFill>
                          <a:effectLst/>
                          <a:latin typeface="+mn-lt"/>
                        </a:rPr>
                        <a:t>系列 </a:t>
                      </a:r>
                      <a:r>
                        <a:rPr lang="en-US" altLang="zh-CN" sz="1600" u="none" strike="noStrike" dirty="0">
                          <a:solidFill>
                            <a:schemeClr val="tx1"/>
                          </a:solidFill>
                          <a:effectLst/>
                          <a:latin typeface="+mn-lt"/>
                        </a:rPr>
                        <a:t>1</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mpd="sng">
                      <a:noFill/>
                    </a:lnL>
                    <a:lnR w="12700" cmpd="sng">
                      <a:noFill/>
                    </a:lnR>
                    <a:lnT w="1905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zh-CN" altLang="en-US" sz="1600" u="none" strike="noStrike" dirty="0">
                          <a:solidFill>
                            <a:schemeClr val="tx1"/>
                          </a:solidFill>
                          <a:effectLst/>
                          <a:latin typeface="+mn-lt"/>
                        </a:rPr>
                        <a:t>系列 </a:t>
                      </a:r>
                      <a:r>
                        <a:rPr lang="en-US" altLang="zh-CN" sz="1600" u="none" strike="noStrike" dirty="0">
                          <a:solidFill>
                            <a:schemeClr val="tx1"/>
                          </a:solidFill>
                          <a:effectLst/>
                          <a:latin typeface="+mn-lt"/>
                        </a:rPr>
                        <a:t>2</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mpd="sng">
                      <a:noFill/>
                    </a:lnL>
                    <a:lnR w="12700" cmpd="sng">
                      <a:noFill/>
                    </a:lnR>
                    <a:lnT w="1905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zh-CN" altLang="en-US" sz="1600" u="none" strike="noStrike" dirty="0">
                          <a:solidFill>
                            <a:schemeClr val="accent2">
                              <a:lumMod val="75000"/>
                            </a:schemeClr>
                          </a:solidFill>
                          <a:effectLst/>
                          <a:latin typeface="+mn-lt"/>
                        </a:rPr>
                        <a:t>系列 </a:t>
                      </a:r>
                      <a:r>
                        <a:rPr lang="en-US" altLang="zh-CN" sz="1600" u="none" strike="noStrike" dirty="0">
                          <a:solidFill>
                            <a:schemeClr val="accent2">
                              <a:lumMod val="75000"/>
                            </a:schemeClr>
                          </a:solidFill>
                          <a:effectLst/>
                          <a:latin typeface="+mn-lt"/>
                        </a:rPr>
                        <a:t>3</a:t>
                      </a:r>
                      <a:endParaRPr lang="en-US" altLang="zh-CN" sz="1600" b="0" i="0" u="none" strike="noStrike" dirty="0">
                        <a:solidFill>
                          <a:schemeClr val="accent2">
                            <a:lumMod val="75000"/>
                          </a:schemeClr>
                        </a:solidFill>
                        <a:effectLst/>
                        <a:latin typeface="+mn-lt"/>
                        <a:ea typeface="等线" panose="02010600030101010101" pitchFamily="2" charset="-122"/>
                      </a:endParaRPr>
                    </a:p>
                  </a:txBody>
                  <a:tcPr marL="9525" marR="9525" marT="9525" marB="0" anchor="ctr">
                    <a:lnL w="12700" cmpd="sng">
                      <a:noFill/>
                    </a:lnL>
                    <a:lnR w="12700" cmpd="sng">
                      <a:noFill/>
                    </a:lnR>
                    <a:lnT w="1905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zh-CN" altLang="en-US" sz="1600" u="none" strike="noStrike" dirty="0">
                          <a:solidFill>
                            <a:schemeClr val="tx1"/>
                          </a:solidFill>
                          <a:effectLst/>
                          <a:latin typeface="+mn-lt"/>
                        </a:rPr>
                        <a:t>系列 </a:t>
                      </a:r>
                      <a:r>
                        <a:rPr lang="en-US" altLang="zh-CN" sz="1600" u="none" strike="noStrike" dirty="0">
                          <a:solidFill>
                            <a:schemeClr val="tx1"/>
                          </a:solidFill>
                          <a:effectLst/>
                          <a:latin typeface="+mn-lt"/>
                        </a:rPr>
                        <a:t>4</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mpd="sng">
                      <a:noFill/>
                    </a:lnL>
                    <a:lnR w="12700" cmpd="sng">
                      <a:noFill/>
                    </a:lnR>
                    <a:lnT w="1905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zh-CN" altLang="en-US" sz="1600" u="none" strike="noStrike" dirty="0">
                          <a:solidFill>
                            <a:schemeClr val="tx1"/>
                          </a:solidFill>
                          <a:effectLst/>
                          <a:latin typeface="+mn-lt"/>
                        </a:rPr>
                        <a:t>系列 </a:t>
                      </a:r>
                      <a:r>
                        <a:rPr lang="en-US" altLang="zh-CN" sz="1600" u="none" strike="noStrike" dirty="0">
                          <a:solidFill>
                            <a:schemeClr val="tx1"/>
                          </a:solidFill>
                          <a:effectLst/>
                          <a:latin typeface="+mn-lt"/>
                        </a:rPr>
                        <a:t>5</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mpd="sng">
                      <a:noFill/>
                    </a:lnL>
                    <a:lnR w="12700" cmpd="sng">
                      <a:noFill/>
                    </a:lnR>
                    <a:lnT w="1905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zh-CN" altLang="en-US" sz="1600" u="none" strike="noStrike" dirty="0">
                          <a:solidFill>
                            <a:schemeClr val="tx1"/>
                          </a:solidFill>
                          <a:effectLst/>
                          <a:latin typeface="+mn-lt"/>
                        </a:rPr>
                        <a:t>系列 </a:t>
                      </a:r>
                      <a:r>
                        <a:rPr lang="en-US" altLang="zh-CN" sz="1600" u="none" strike="noStrike" dirty="0">
                          <a:solidFill>
                            <a:schemeClr val="tx1"/>
                          </a:solidFill>
                          <a:effectLst/>
                          <a:latin typeface="+mn-lt"/>
                        </a:rPr>
                        <a:t>6</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mpd="sng">
                      <a:noFill/>
                    </a:lnL>
                    <a:lnR w="12700" cmpd="sng">
                      <a:noFill/>
                    </a:lnR>
                    <a:lnT w="1905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2724527"/>
                  </a:ext>
                </a:extLst>
              </a:tr>
              <a:tr h="542053">
                <a:tc>
                  <a:txBody>
                    <a:bodyPr/>
                    <a:lstStyle/>
                    <a:p>
                      <a:pPr algn="ctr" fontAlgn="ctr"/>
                      <a:r>
                        <a:rPr lang="zh-CN" altLang="en-US" sz="1600" u="none" strike="noStrike" dirty="0">
                          <a:solidFill>
                            <a:schemeClr val="tx1"/>
                          </a:solidFill>
                          <a:effectLst/>
                          <a:latin typeface="+mn-lt"/>
                        </a:rPr>
                        <a:t>类别 </a:t>
                      </a:r>
                      <a:r>
                        <a:rPr lang="en-US" altLang="zh-CN" sz="1600" u="none" strike="noStrike" dirty="0">
                          <a:solidFill>
                            <a:schemeClr val="tx1"/>
                          </a:solidFill>
                          <a:effectLst/>
                          <a:latin typeface="+mn-lt"/>
                        </a:rPr>
                        <a:t>1</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tx1"/>
                          </a:solidFill>
                          <a:effectLst/>
                          <a:latin typeface="+mn-lt"/>
                        </a:rPr>
                        <a:t>4.3</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tx1"/>
                          </a:solidFill>
                          <a:effectLst/>
                          <a:latin typeface="+mn-lt"/>
                        </a:rPr>
                        <a:t>2.4</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accent2">
                              <a:lumMod val="75000"/>
                            </a:schemeClr>
                          </a:solidFill>
                          <a:effectLst/>
                          <a:latin typeface="+mn-lt"/>
                        </a:rPr>
                        <a:t>2</a:t>
                      </a:r>
                      <a:endParaRPr lang="en-US" altLang="zh-CN" sz="1600" b="0" i="0" u="none" strike="noStrike" dirty="0">
                        <a:solidFill>
                          <a:schemeClr val="accent2">
                            <a:lumMod val="75000"/>
                          </a:schemeClr>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tx1"/>
                          </a:solidFill>
                          <a:effectLst/>
                          <a:latin typeface="+mn-lt"/>
                        </a:rPr>
                        <a:t>4.3</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tx1"/>
                          </a:solidFill>
                          <a:effectLst/>
                          <a:latin typeface="+mn-lt"/>
                        </a:rPr>
                        <a:t>2.4</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tx1"/>
                          </a:solidFill>
                          <a:effectLst/>
                          <a:latin typeface="+mn-lt"/>
                        </a:rPr>
                        <a:t>2</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64268209"/>
                  </a:ext>
                </a:extLst>
              </a:tr>
              <a:tr h="542053">
                <a:tc>
                  <a:txBody>
                    <a:bodyPr/>
                    <a:lstStyle/>
                    <a:p>
                      <a:pPr algn="ctr" fontAlgn="ctr"/>
                      <a:r>
                        <a:rPr lang="zh-CN" altLang="en-US" sz="1600" u="none" strike="noStrike" dirty="0">
                          <a:solidFill>
                            <a:schemeClr val="tx1"/>
                          </a:solidFill>
                          <a:effectLst/>
                          <a:latin typeface="+mn-lt"/>
                        </a:rPr>
                        <a:t>类别 </a:t>
                      </a:r>
                      <a:r>
                        <a:rPr lang="en-US" altLang="zh-CN" sz="1600" u="none" strike="noStrike" dirty="0">
                          <a:solidFill>
                            <a:schemeClr val="tx1"/>
                          </a:solidFill>
                          <a:effectLst/>
                          <a:latin typeface="+mn-lt"/>
                        </a:rPr>
                        <a:t>2</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tx1"/>
                          </a:solidFill>
                          <a:effectLst/>
                          <a:latin typeface="+mn-lt"/>
                        </a:rPr>
                        <a:t>2.5</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tx1"/>
                          </a:solidFill>
                          <a:effectLst/>
                          <a:latin typeface="+mn-lt"/>
                        </a:rPr>
                        <a:t>4.4</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accent2">
                              <a:lumMod val="75000"/>
                            </a:schemeClr>
                          </a:solidFill>
                          <a:effectLst/>
                          <a:latin typeface="+mn-lt"/>
                        </a:rPr>
                        <a:t>2</a:t>
                      </a:r>
                      <a:endParaRPr lang="en-US" altLang="zh-CN" sz="1600" b="0" i="0" u="none" strike="noStrike" dirty="0">
                        <a:solidFill>
                          <a:schemeClr val="accent2">
                            <a:lumMod val="75000"/>
                          </a:schemeClr>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tx1"/>
                          </a:solidFill>
                          <a:effectLst/>
                          <a:latin typeface="+mn-lt"/>
                        </a:rPr>
                        <a:t>2.5</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tx1"/>
                          </a:solidFill>
                          <a:effectLst/>
                          <a:latin typeface="+mn-lt"/>
                        </a:rPr>
                        <a:t>4.4</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tx1"/>
                          </a:solidFill>
                          <a:effectLst/>
                          <a:latin typeface="+mn-lt"/>
                        </a:rPr>
                        <a:t>2</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2609052"/>
                  </a:ext>
                </a:extLst>
              </a:tr>
              <a:tr h="542053">
                <a:tc>
                  <a:txBody>
                    <a:bodyPr/>
                    <a:lstStyle/>
                    <a:p>
                      <a:pPr algn="ctr" fontAlgn="ctr"/>
                      <a:r>
                        <a:rPr lang="zh-CN" altLang="en-US" sz="1600" u="none" strike="noStrike" dirty="0">
                          <a:solidFill>
                            <a:schemeClr val="tx1"/>
                          </a:solidFill>
                          <a:effectLst/>
                          <a:latin typeface="+mn-lt"/>
                        </a:rPr>
                        <a:t>类别 </a:t>
                      </a:r>
                      <a:r>
                        <a:rPr lang="en-US" altLang="zh-CN" sz="1600" u="none" strike="noStrike" dirty="0">
                          <a:solidFill>
                            <a:schemeClr val="tx1"/>
                          </a:solidFill>
                          <a:effectLst/>
                          <a:latin typeface="+mn-lt"/>
                        </a:rPr>
                        <a:t>3</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tx1"/>
                          </a:solidFill>
                          <a:effectLst/>
                          <a:latin typeface="+mn-lt"/>
                        </a:rPr>
                        <a:t>3.5</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tx1"/>
                          </a:solidFill>
                          <a:effectLst/>
                          <a:latin typeface="+mn-lt"/>
                        </a:rPr>
                        <a:t>1.8</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accent2">
                              <a:lumMod val="75000"/>
                            </a:schemeClr>
                          </a:solidFill>
                          <a:effectLst/>
                          <a:latin typeface="+mn-lt"/>
                        </a:rPr>
                        <a:t>3</a:t>
                      </a:r>
                      <a:endParaRPr lang="en-US" altLang="zh-CN" sz="1600" b="0" i="0" u="none" strike="noStrike" dirty="0">
                        <a:solidFill>
                          <a:schemeClr val="accent2">
                            <a:lumMod val="75000"/>
                          </a:schemeClr>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tx1"/>
                          </a:solidFill>
                          <a:effectLst/>
                          <a:latin typeface="+mn-lt"/>
                        </a:rPr>
                        <a:t>3.5</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tx1"/>
                          </a:solidFill>
                          <a:effectLst/>
                          <a:latin typeface="+mn-lt"/>
                        </a:rPr>
                        <a:t>1.8</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tx1"/>
                          </a:solidFill>
                          <a:effectLst/>
                          <a:latin typeface="+mn-lt"/>
                        </a:rPr>
                        <a:t>3</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1826082"/>
                  </a:ext>
                </a:extLst>
              </a:tr>
              <a:tr h="542053">
                <a:tc>
                  <a:txBody>
                    <a:bodyPr/>
                    <a:lstStyle/>
                    <a:p>
                      <a:pPr algn="ctr" fontAlgn="ctr"/>
                      <a:r>
                        <a:rPr lang="zh-CN" altLang="en-US" sz="1600" u="none" strike="noStrike" dirty="0">
                          <a:solidFill>
                            <a:schemeClr val="tx1"/>
                          </a:solidFill>
                          <a:effectLst/>
                          <a:latin typeface="+mn-lt"/>
                        </a:rPr>
                        <a:t>类别 </a:t>
                      </a:r>
                      <a:r>
                        <a:rPr lang="en-US" altLang="zh-CN" sz="1600" u="none" strike="noStrike" dirty="0">
                          <a:solidFill>
                            <a:schemeClr val="tx1"/>
                          </a:solidFill>
                          <a:effectLst/>
                          <a:latin typeface="+mn-lt"/>
                        </a:rPr>
                        <a:t>4</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tx1"/>
                          </a:solidFill>
                          <a:effectLst/>
                          <a:latin typeface="+mn-lt"/>
                        </a:rPr>
                        <a:t>4.5</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tx1"/>
                          </a:solidFill>
                          <a:effectLst/>
                          <a:latin typeface="+mn-lt"/>
                        </a:rPr>
                        <a:t>2.8</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accent2">
                              <a:lumMod val="75000"/>
                            </a:schemeClr>
                          </a:solidFill>
                          <a:effectLst/>
                          <a:latin typeface="+mn-lt"/>
                        </a:rPr>
                        <a:t>5</a:t>
                      </a:r>
                      <a:endParaRPr lang="en-US" altLang="zh-CN" sz="1600" b="0" i="0" u="none" strike="noStrike" dirty="0">
                        <a:solidFill>
                          <a:schemeClr val="accent2">
                            <a:lumMod val="75000"/>
                          </a:schemeClr>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tx1"/>
                          </a:solidFill>
                          <a:effectLst/>
                          <a:latin typeface="+mn-lt"/>
                        </a:rPr>
                        <a:t>4.5</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tx1"/>
                          </a:solidFill>
                          <a:effectLst/>
                          <a:latin typeface="+mn-lt"/>
                        </a:rPr>
                        <a:t>2.8</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600" u="none" strike="noStrike" dirty="0">
                          <a:solidFill>
                            <a:schemeClr val="tx1"/>
                          </a:solidFill>
                          <a:effectLst/>
                          <a:latin typeface="+mn-lt"/>
                        </a:rPr>
                        <a:t>5</a:t>
                      </a:r>
                      <a:endParaRPr lang="en-US" altLang="zh-CN" sz="1600" b="0" i="0" u="none" strike="noStrike" dirty="0">
                        <a:solidFill>
                          <a:schemeClr val="tx1"/>
                        </a:solidFill>
                        <a:effectLst/>
                        <a:latin typeface="+mn-lt"/>
                        <a:ea typeface="等线" panose="02010600030101010101" pitchFamily="2" charset="-122"/>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163133"/>
                  </a:ext>
                </a:extLst>
              </a:tr>
            </a:tbl>
          </a:graphicData>
        </a:graphic>
      </p:graphicFrame>
    </p:spTree>
    <p:extLst>
      <p:ext uri="{BB962C8B-B14F-4D97-AF65-F5344CB8AC3E}">
        <p14:creationId xmlns:p14="http://schemas.microsoft.com/office/powerpoint/2010/main" val="3691760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28E9BE2D-82FE-4C77-CD95-BA9DCCAEDE03}"/>
              </a:ext>
            </a:extLst>
          </p:cNvPr>
          <p:cNvSpPr txBox="1"/>
          <p:nvPr/>
        </p:nvSpPr>
        <p:spPr>
          <a:xfrm>
            <a:off x="572015" y="543613"/>
            <a:ext cx="2236510" cy="707886"/>
          </a:xfrm>
          <a:prstGeom prst="rect">
            <a:avLst/>
          </a:prstGeom>
          <a:noFill/>
        </p:spPr>
        <p:txBody>
          <a:bodyPr wrap="none" rtlCol="0">
            <a:noAutofit/>
          </a:bodyPr>
          <a:lstStyle/>
          <a:p>
            <a:r>
              <a:rPr lang="zh-CN" altLang="en-US" sz="4000" b="1" dirty="0">
                <a:latin typeface="+mj-ea"/>
                <a:ea typeface="+mj-ea"/>
              </a:rPr>
              <a:t>数据对比</a:t>
            </a:r>
          </a:p>
        </p:txBody>
      </p:sp>
      <p:sp>
        <p:nvSpPr>
          <p:cNvPr id="12" name="文本框 11">
            <a:extLst>
              <a:ext uri="{FF2B5EF4-FFF2-40B4-BE49-F238E27FC236}">
                <a16:creationId xmlns:a16="http://schemas.microsoft.com/office/drawing/2014/main" id="{9DDE9C6D-7C66-C79E-E0A9-93B2C016E9A8}"/>
              </a:ext>
            </a:extLst>
          </p:cNvPr>
          <p:cNvSpPr txBox="1"/>
          <p:nvPr/>
        </p:nvSpPr>
        <p:spPr>
          <a:xfrm>
            <a:off x="619124" y="1320641"/>
            <a:ext cx="5141596" cy="1289456"/>
          </a:xfrm>
          <a:prstGeom prst="rect">
            <a:avLst/>
          </a:prstGeom>
          <a:noFill/>
        </p:spPr>
        <p:txBody>
          <a:bodyPr wrap="square">
            <a:noAutofit/>
          </a:bodyPr>
          <a:lstStyle/>
          <a:p>
            <a:pPr algn="just">
              <a:lnSpc>
                <a:spcPct val="150000"/>
              </a:lnSpc>
            </a:pPr>
            <a:r>
              <a:rPr lang="zh-CN" altLang="en-US" dirty="0"/>
              <a:t>对研究数据进行描述分析，实验数据结果需要能支撑整篇论文内容及成果实验数据是论证实验成果成立的有力支撑。</a:t>
            </a:r>
          </a:p>
        </p:txBody>
      </p:sp>
      <p:graphicFrame>
        <p:nvGraphicFramePr>
          <p:cNvPr id="11" name="图表 10">
            <a:extLst>
              <a:ext uri="{FF2B5EF4-FFF2-40B4-BE49-F238E27FC236}">
                <a16:creationId xmlns:a16="http://schemas.microsoft.com/office/drawing/2014/main" id="{3F561594-B54E-40E4-0429-0873049B5B18}"/>
              </a:ext>
            </a:extLst>
          </p:cNvPr>
          <p:cNvGraphicFramePr/>
          <p:nvPr>
            <p:extLst>
              <p:ext uri="{D42A27DB-BD31-4B8C-83A1-F6EECF244321}">
                <p14:modId xmlns:p14="http://schemas.microsoft.com/office/powerpoint/2010/main" val="571737094"/>
              </p:ext>
            </p:extLst>
          </p:nvPr>
        </p:nvGraphicFramePr>
        <p:xfrm>
          <a:off x="619125" y="2681217"/>
          <a:ext cx="5141596" cy="3633170"/>
        </p:xfrm>
        <a:graphic>
          <a:graphicData uri="http://schemas.openxmlformats.org/drawingml/2006/chart">
            <c:chart xmlns:c="http://schemas.openxmlformats.org/drawingml/2006/chart" xmlns:r="http://schemas.openxmlformats.org/officeDocument/2006/relationships" r:id="rId2"/>
          </a:graphicData>
        </a:graphic>
      </p:graphicFrame>
      <p:sp>
        <p:nvSpPr>
          <p:cNvPr id="13" name="文本框 12">
            <a:extLst>
              <a:ext uri="{FF2B5EF4-FFF2-40B4-BE49-F238E27FC236}">
                <a16:creationId xmlns:a16="http://schemas.microsoft.com/office/drawing/2014/main" id="{297EE368-3A7F-6EE4-DDDB-E5FBB09EAC67}"/>
              </a:ext>
            </a:extLst>
          </p:cNvPr>
          <p:cNvSpPr txBox="1"/>
          <p:nvPr/>
        </p:nvSpPr>
        <p:spPr>
          <a:xfrm>
            <a:off x="6431281" y="1320641"/>
            <a:ext cx="5141594" cy="1289456"/>
          </a:xfrm>
          <a:prstGeom prst="rect">
            <a:avLst/>
          </a:prstGeom>
          <a:noFill/>
        </p:spPr>
        <p:txBody>
          <a:bodyPr wrap="square">
            <a:noAutofit/>
          </a:bodyPr>
          <a:lstStyle/>
          <a:p>
            <a:pPr algn="just">
              <a:lnSpc>
                <a:spcPct val="150000"/>
              </a:lnSpc>
            </a:pPr>
            <a:r>
              <a:rPr lang="zh-CN" altLang="en-US" dirty="0"/>
              <a:t>对研究数据进行描述分析，实验数据结果需要能支撑整篇论文内容及成果实验数据是论证实验成果成立的有力支撑。</a:t>
            </a:r>
          </a:p>
        </p:txBody>
      </p:sp>
      <p:graphicFrame>
        <p:nvGraphicFramePr>
          <p:cNvPr id="15" name="图表 14">
            <a:extLst>
              <a:ext uri="{FF2B5EF4-FFF2-40B4-BE49-F238E27FC236}">
                <a16:creationId xmlns:a16="http://schemas.microsoft.com/office/drawing/2014/main" id="{FCC3740F-895C-53C7-99F0-C580461CBCB8}"/>
              </a:ext>
            </a:extLst>
          </p:cNvPr>
          <p:cNvGraphicFramePr/>
          <p:nvPr>
            <p:extLst>
              <p:ext uri="{D42A27DB-BD31-4B8C-83A1-F6EECF244321}">
                <p14:modId xmlns:p14="http://schemas.microsoft.com/office/powerpoint/2010/main" val="1271127351"/>
              </p:ext>
            </p:extLst>
          </p:nvPr>
        </p:nvGraphicFramePr>
        <p:xfrm>
          <a:off x="6431280" y="2681217"/>
          <a:ext cx="5141593" cy="36331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2324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a:extLst>
              <a:ext uri="{FF2B5EF4-FFF2-40B4-BE49-F238E27FC236}">
                <a16:creationId xmlns:a16="http://schemas.microsoft.com/office/drawing/2014/main" id="{230C3A3B-47A5-3466-2F55-922B71C5A3EF}"/>
              </a:ext>
            </a:extLst>
          </p:cNvPr>
          <p:cNvGrpSpPr/>
          <p:nvPr/>
        </p:nvGrpSpPr>
        <p:grpSpPr>
          <a:xfrm>
            <a:off x="750277" y="2475923"/>
            <a:ext cx="5317803" cy="1569660"/>
            <a:chOff x="750277" y="2475923"/>
            <a:chExt cx="5317803" cy="1569660"/>
          </a:xfrm>
        </p:grpSpPr>
        <p:grpSp>
          <p:nvGrpSpPr>
            <p:cNvPr id="13" name="组合 12">
              <a:extLst>
                <a:ext uri="{FF2B5EF4-FFF2-40B4-BE49-F238E27FC236}">
                  <a16:creationId xmlns:a16="http://schemas.microsoft.com/office/drawing/2014/main" id="{6D0E0526-5100-FF92-F1E9-571DADD7C291}"/>
                </a:ext>
              </a:extLst>
            </p:cNvPr>
            <p:cNvGrpSpPr/>
            <p:nvPr/>
          </p:nvGrpSpPr>
          <p:grpSpPr>
            <a:xfrm>
              <a:off x="2805648" y="2568256"/>
              <a:ext cx="3262432" cy="1384995"/>
              <a:chOff x="2805648" y="2413337"/>
              <a:chExt cx="3262432" cy="1384995"/>
            </a:xfrm>
          </p:grpSpPr>
          <p:sp>
            <p:nvSpPr>
              <p:cNvPr id="7" name="文本框 6">
                <a:extLst>
                  <a:ext uri="{FF2B5EF4-FFF2-40B4-BE49-F238E27FC236}">
                    <a16:creationId xmlns:a16="http://schemas.microsoft.com/office/drawing/2014/main" id="{66A0D43A-7AC0-601C-FE86-00178DDC5DC9}"/>
                  </a:ext>
                </a:extLst>
              </p:cNvPr>
              <p:cNvSpPr txBox="1"/>
              <p:nvPr/>
            </p:nvSpPr>
            <p:spPr>
              <a:xfrm>
                <a:off x="2805648" y="2413337"/>
                <a:ext cx="3262432" cy="1015663"/>
              </a:xfrm>
              <a:prstGeom prst="rect">
                <a:avLst/>
              </a:prstGeom>
              <a:noFill/>
            </p:spPr>
            <p:txBody>
              <a:bodyPr wrap="none" rtlCol="0">
                <a:noAutofit/>
              </a:bodyPr>
              <a:lstStyle/>
              <a:p>
                <a:r>
                  <a:rPr lang="zh-CN" altLang="en-US" sz="6000" b="1" dirty="0">
                    <a:latin typeface="+mj-ea"/>
                    <a:ea typeface="+mj-ea"/>
                  </a:rPr>
                  <a:t>总结归纳</a:t>
                </a:r>
              </a:p>
            </p:txBody>
          </p:sp>
          <p:sp>
            <p:nvSpPr>
              <p:cNvPr id="9" name="文本框 8">
                <a:extLst>
                  <a:ext uri="{FF2B5EF4-FFF2-40B4-BE49-F238E27FC236}">
                    <a16:creationId xmlns:a16="http://schemas.microsoft.com/office/drawing/2014/main" id="{3C2E7229-8B83-E207-53B5-1D6F954FB008}"/>
                  </a:ext>
                </a:extLst>
              </p:cNvPr>
              <p:cNvSpPr txBox="1"/>
              <p:nvPr/>
            </p:nvSpPr>
            <p:spPr>
              <a:xfrm>
                <a:off x="2851948" y="3429000"/>
                <a:ext cx="1107996" cy="369332"/>
              </a:xfrm>
              <a:prstGeom prst="rect">
                <a:avLst/>
              </a:prstGeom>
              <a:noFill/>
            </p:spPr>
            <p:txBody>
              <a:bodyPr wrap="none" rtlCol="0">
                <a:noAutofit/>
              </a:bodyPr>
              <a:lstStyle/>
              <a:p>
                <a:r>
                  <a:rPr lang="zh-CN" altLang="en-US" dirty="0">
                    <a:latin typeface="+mj-ea"/>
                    <a:ea typeface="+mj-ea"/>
                  </a:rPr>
                  <a:t>创新亮点</a:t>
                </a:r>
              </a:p>
            </p:txBody>
          </p:sp>
        </p:grpSp>
        <p:sp>
          <p:nvSpPr>
            <p:cNvPr id="11" name="文本框 10">
              <a:extLst>
                <a:ext uri="{FF2B5EF4-FFF2-40B4-BE49-F238E27FC236}">
                  <a16:creationId xmlns:a16="http://schemas.microsoft.com/office/drawing/2014/main" id="{C6D484E7-DD79-B7FF-8044-10BED6EC4DEE}"/>
                </a:ext>
              </a:extLst>
            </p:cNvPr>
            <p:cNvSpPr txBox="1"/>
            <p:nvPr/>
          </p:nvSpPr>
          <p:spPr>
            <a:xfrm>
              <a:off x="750277" y="2475923"/>
              <a:ext cx="2055371" cy="1569660"/>
            </a:xfrm>
            <a:prstGeom prst="rect">
              <a:avLst/>
            </a:prstGeom>
            <a:noFill/>
          </p:spPr>
          <p:txBody>
            <a:bodyPr wrap="none" rtlCol="0">
              <a:noAutofit/>
            </a:bodyPr>
            <a:lstStyle/>
            <a:p>
              <a:r>
                <a:rPr lang="en-US" altLang="zh-CN" sz="9600" b="1" dirty="0">
                  <a:latin typeface="+mj-ea"/>
                  <a:ea typeface="+mj-ea"/>
                </a:rPr>
                <a:t>04.</a:t>
              </a:r>
              <a:endParaRPr lang="zh-CN" altLang="en-US" sz="9600" b="1" dirty="0">
                <a:latin typeface="+mj-ea"/>
                <a:ea typeface="+mj-ea"/>
              </a:endParaRPr>
            </a:p>
          </p:txBody>
        </p:sp>
      </p:grpSp>
    </p:spTree>
    <p:extLst>
      <p:ext uri="{BB962C8B-B14F-4D97-AF65-F5344CB8AC3E}">
        <p14:creationId xmlns:p14="http://schemas.microsoft.com/office/powerpoint/2010/main" val="295419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14F63712-2BA1-D4FB-226B-66952B1E21CC}"/>
              </a:ext>
            </a:extLst>
          </p:cNvPr>
          <p:cNvSpPr txBox="1"/>
          <p:nvPr/>
        </p:nvSpPr>
        <p:spPr>
          <a:xfrm>
            <a:off x="506128" y="543613"/>
            <a:ext cx="2236510" cy="707886"/>
          </a:xfrm>
          <a:prstGeom prst="rect">
            <a:avLst/>
          </a:prstGeom>
          <a:noFill/>
        </p:spPr>
        <p:txBody>
          <a:bodyPr wrap="none" rtlCol="0">
            <a:noAutofit/>
          </a:bodyPr>
          <a:lstStyle/>
          <a:p>
            <a:r>
              <a:rPr lang="zh-CN" altLang="en-US" sz="4000" b="1" dirty="0">
                <a:latin typeface="+mj-ea"/>
                <a:ea typeface="+mj-ea"/>
              </a:rPr>
              <a:t>总结归纳</a:t>
            </a:r>
          </a:p>
        </p:txBody>
      </p:sp>
      <p:sp>
        <p:nvSpPr>
          <p:cNvPr id="9" name="文本框 8">
            <a:extLst>
              <a:ext uri="{FF2B5EF4-FFF2-40B4-BE49-F238E27FC236}">
                <a16:creationId xmlns:a16="http://schemas.microsoft.com/office/drawing/2014/main" id="{7D0BAD12-AFA2-CB40-C905-C3395E7BBF75}"/>
              </a:ext>
            </a:extLst>
          </p:cNvPr>
          <p:cNvSpPr txBox="1"/>
          <p:nvPr/>
        </p:nvSpPr>
        <p:spPr>
          <a:xfrm>
            <a:off x="2047241" y="3073550"/>
            <a:ext cx="8097519" cy="2535951"/>
          </a:xfrm>
          <a:prstGeom prst="rect">
            <a:avLst/>
          </a:prstGeom>
          <a:noFill/>
        </p:spPr>
        <p:txBody>
          <a:bodyPr wrap="square">
            <a:noAutofit/>
          </a:bodyPr>
          <a:lstStyle/>
          <a:p>
            <a:pPr marL="285750" indent="-285750" algn="just">
              <a:lnSpc>
                <a:spcPct val="150000"/>
              </a:lnSpc>
              <a:buClr>
                <a:schemeClr val="accent1"/>
              </a:buClr>
              <a:buFont typeface="Wingdings" panose="05000000000000000000" pitchFamily="2" charset="2"/>
              <a:buChar char="u"/>
            </a:pPr>
            <a:r>
              <a:rPr lang="zh-CN" altLang="en-US" dirty="0"/>
              <a:t>对论文创新点进行描述。创新点要区别于现有论文的内容。可以是方法创新，也可以是论点创新。</a:t>
            </a:r>
            <a:endParaRPr lang="en-US" altLang="zh-CN" dirty="0"/>
          </a:p>
          <a:p>
            <a:pPr marL="285750" indent="-285750" algn="just">
              <a:lnSpc>
                <a:spcPct val="150000"/>
              </a:lnSpc>
              <a:buClr>
                <a:schemeClr val="accent1"/>
              </a:buClr>
              <a:buFont typeface="Wingdings" panose="05000000000000000000" pitchFamily="2" charset="2"/>
              <a:buChar char="u"/>
            </a:pPr>
            <a:r>
              <a:rPr lang="zh-CN" altLang="en-US" dirty="0"/>
              <a:t>对论文创新点进行描述。创新点要区别于现有论文的内容。可以是方法创新，也可以是论点创新。</a:t>
            </a:r>
            <a:endParaRPr lang="en-US" altLang="zh-CN" dirty="0"/>
          </a:p>
          <a:p>
            <a:pPr marL="285750" indent="-285750" algn="just">
              <a:lnSpc>
                <a:spcPct val="150000"/>
              </a:lnSpc>
              <a:buClr>
                <a:schemeClr val="accent1"/>
              </a:buClr>
              <a:buFont typeface="Wingdings" panose="05000000000000000000" pitchFamily="2" charset="2"/>
              <a:buChar char="u"/>
            </a:pPr>
            <a:r>
              <a:rPr lang="zh-CN" altLang="en-US" dirty="0"/>
              <a:t>对论文创新点进行描述。创新点要区别于现有论文的内容。可以是方法创新，也可以是论点创新。</a:t>
            </a:r>
          </a:p>
        </p:txBody>
      </p:sp>
      <p:sp>
        <p:nvSpPr>
          <p:cNvPr id="3" name="文本框 2">
            <a:extLst>
              <a:ext uri="{FF2B5EF4-FFF2-40B4-BE49-F238E27FC236}">
                <a16:creationId xmlns:a16="http://schemas.microsoft.com/office/drawing/2014/main" id="{6A8910B8-03C6-3269-80E4-87B2D8ADDD45}"/>
              </a:ext>
            </a:extLst>
          </p:cNvPr>
          <p:cNvSpPr txBox="1"/>
          <p:nvPr/>
        </p:nvSpPr>
        <p:spPr>
          <a:xfrm>
            <a:off x="660400" y="1392151"/>
            <a:ext cx="1210588" cy="400110"/>
          </a:xfrm>
          <a:prstGeom prst="rect">
            <a:avLst/>
          </a:prstGeom>
          <a:noFill/>
        </p:spPr>
        <p:txBody>
          <a:bodyPr wrap="none">
            <a:noAutofit/>
          </a:bodyPr>
          <a:lstStyle/>
          <a:p>
            <a:r>
              <a:rPr lang="zh-CN" altLang="en-US" sz="2000" b="1" dirty="0"/>
              <a:t>创新亮点</a:t>
            </a:r>
          </a:p>
        </p:txBody>
      </p:sp>
      <p:sp>
        <p:nvSpPr>
          <p:cNvPr id="4" name="文本框 3">
            <a:extLst>
              <a:ext uri="{FF2B5EF4-FFF2-40B4-BE49-F238E27FC236}">
                <a16:creationId xmlns:a16="http://schemas.microsoft.com/office/drawing/2014/main" id="{20DDE03D-6429-D9F1-44F0-5EE2316A1D33}"/>
              </a:ext>
            </a:extLst>
          </p:cNvPr>
          <p:cNvSpPr txBox="1"/>
          <p:nvPr/>
        </p:nvSpPr>
        <p:spPr>
          <a:xfrm>
            <a:off x="572015" y="1932913"/>
            <a:ext cx="4937262" cy="416011"/>
          </a:xfrm>
          <a:prstGeom prst="rect">
            <a:avLst/>
          </a:prstGeom>
          <a:noFill/>
        </p:spPr>
        <p:txBody>
          <a:bodyPr wrap="square">
            <a:spAutoFit/>
          </a:bodyPr>
          <a:lstStyle/>
          <a:p>
            <a:pPr algn="just">
              <a:lnSpc>
                <a:spcPct val="150000"/>
              </a:lnSpc>
              <a:buClr>
                <a:schemeClr val="accent1"/>
              </a:buClr>
            </a:pPr>
            <a:endParaRPr lang="zh-CN" altLang="en-US" sz="1600" dirty="0"/>
          </a:p>
        </p:txBody>
      </p:sp>
    </p:spTree>
    <p:extLst>
      <p:ext uri="{BB962C8B-B14F-4D97-AF65-F5344CB8AC3E}">
        <p14:creationId xmlns:p14="http://schemas.microsoft.com/office/powerpoint/2010/main" val="4184435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a:extLst>
              <a:ext uri="{FF2B5EF4-FFF2-40B4-BE49-F238E27FC236}">
                <a16:creationId xmlns:a16="http://schemas.microsoft.com/office/drawing/2014/main" id="{230C3A3B-47A5-3466-2F55-922B71C5A3EF}"/>
              </a:ext>
            </a:extLst>
          </p:cNvPr>
          <p:cNvGrpSpPr/>
          <p:nvPr/>
        </p:nvGrpSpPr>
        <p:grpSpPr>
          <a:xfrm>
            <a:off x="750277" y="2475923"/>
            <a:ext cx="5317803" cy="1569660"/>
            <a:chOff x="750277" y="2475923"/>
            <a:chExt cx="5317803" cy="1569660"/>
          </a:xfrm>
        </p:grpSpPr>
        <p:grpSp>
          <p:nvGrpSpPr>
            <p:cNvPr id="13" name="组合 12">
              <a:extLst>
                <a:ext uri="{FF2B5EF4-FFF2-40B4-BE49-F238E27FC236}">
                  <a16:creationId xmlns:a16="http://schemas.microsoft.com/office/drawing/2014/main" id="{6D0E0526-5100-FF92-F1E9-571DADD7C291}"/>
                </a:ext>
              </a:extLst>
            </p:cNvPr>
            <p:cNvGrpSpPr/>
            <p:nvPr/>
          </p:nvGrpSpPr>
          <p:grpSpPr>
            <a:xfrm>
              <a:off x="2805648" y="2568256"/>
              <a:ext cx="3262432" cy="1384995"/>
              <a:chOff x="2805648" y="2413337"/>
              <a:chExt cx="3262432" cy="1384995"/>
            </a:xfrm>
          </p:grpSpPr>
          <p:sp>
            <p:nvSpPr>
              <p:cNvPr id="7" name="文本框 6">
                <a:extLst>
                  <a:ext uri="{FF2B5EF4-FFF2-40B4-BE49-F238E27FC236}">
                    <a16:creationId xmlns:a16="http://schemas.microsoft.com/office/drawing/2014/main" id="{66A0D43A-7AC0-601C-FE86-00178DDC5DC9}"/>
                  </a:ext>
                </a:extLst>
              </p:cNvPr>
              <p:cNvSpPr txBox="1"/>
              <p:nvPr/>
            </p:nvSpPr>
            <p:spPr>
              <a:xfrm>
                <a:off x="2805648" y="2413337"/>
                <a:ext cx="3262432" cy="1015663"/>
              </a:xfrm>
              <a:prstGeom prst="rect">
                <a:avLst/>
              </a:prstGeom>
              <a:noFill/>
            </p:spPr>
            <p:txBody>
              <a:bodyPr wrap="none" rtlCol="0">
                <a:noAutofit/>
              </a:bodyPr>
              <a:lstStyle/>
              <a:p>
                <a:r>
                  <a:rPr lang="zh-CN" altLang="en-US" sz="6000" b="1" dirty="0">
                    <a:latin typeface="+mj-ea"/>
                    <a:ea typeface="+mj-ea"/>
                  </a:rPr>
                  <a:t>参考文献</a:t>
                </a:r>
              </a:p>
            </p:txBody>
          </p:sp>
          <p:sp>
            <p:nvSpPr>
              <p:cNvPr id="9" name="文本框 8">
                <a:extLst>
                  <a:ext uri="{FF2B5EF4-FFF2-40B4-BE49-F238E27FC236}">
                    <a16:creationId xmlns:a16="http://schemas.microsoft.com/office/drawing/2014/main" id="{3C2E7229-8B83-E207-53B5-1D6F954FB008}"/>
                  </a:ext>
                </a:extLst>
              </p:cNvPr>
              <p:cNvSpPr txBox="1"/>
              <p:nvPr/>
            </p:nvSpPr>
            <p:spPr>
              <a:xfrm>
                <a:off x="2851948" y="3429000"/>
                <a:ext cx="1107996" cy="369332"/>
              </a:xfrm>
              <a:prstGeom prst="rect">
                <a:avLst/>
              </a:prstGeom>
              <a:noFill/>
            </p:spPr>
            <p:txBody>
              <a:bodyPr wrap="none" rtlCol="0">
                <a:noAutofit/>
              </a:bodyPr>
              <a:lstStyle/>
              <a:p>
                <a:r>
                  <a:rPr lang="zh-CN" altLang="en-US" dirty="0">
                    <a:latin typeface="+mj-ea"/>
                    <a:ea typeface="+mj-ea"/>
                  </a:rPr>
                  <a:t>参考文献</a:t>
                </a:r>
              </a:p>
            </p:txBody>
          </p:sp>
        </p:grpSp>
        <p:sp>
          <p:nvSpPr>
            <p:cNvPr id="11" name="文本框 10">
              <a:extLst>
                <a:ext uri="{FF2B5EF4-FFF2-40B4-BE49-F238E27FC236}">
                  <a16:creationId xmlns:a16="http://schemas.microsoft.com/office/drawing/2014/main" id="{C6D484E7-DD79-B7FF-8044-10BED6EC4DEE}"/>
                </a:ext>
              </a:extLst>
            </p:cNvPr>
            <p:cNvSpPr txBox="1"/>
            <p:nvPr/>
          </p:nvSpPr>
          <p:spPr>
            <a:xfrm>
              <a:off x="750277" y="2475923"/>
              <a:ext cx="2055371" cy="1569660"/>
            </a:xfrm>
            <a:prstGeom prst="rect">
              <a:avLst/>
            </a:prstGeom>
            <a:noFill/>
          </p:spPr>
          <p:txBody>
            <a:bodyPr wrap="none" rtlCol="0">
              <a:noAutofit/>
            </a:bodyPr>
            <a:lstStyle/>
            <a:p>
              <a:r>
                <a:rPr lang="en-US" altLang="zh-CN" sz="9600" b="1" dirty="0">
                  <a:latin typeface="+mj-ea"/>
                  <a:ea typeface="+mj-ea"/>
                </a:rPr>
                <a:t>05.</a:t>
              </a:r>
              <a:endParaRPr lang="zh-CN" altLang="en-US" sz="9600" b="1" dirty="0">
                <a:latin typeface="+mj-ea"/>
                <a:ea typeface="+mj-ea"/>
              </a:endParaRPr>
            </a:p>
          </p:txBody>
        </p:sp>
      </p:grpSp>
    </p:spTree>
    <p:extLst>
      <p:ext uri="{BB962C8B-B14F-4D97-AF65-F5344CB8AC3E}">
        <p14:creationId xmlns:p14="http://schemas.microsoft.com/office/powerpoint/2010/main" val="3638053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DFFBE7D-FBB8-2FB5-2D90-347CE338066D}"/>
              </a:ext>
            </a:extLst>
          </p:cNvPr>
          <p:cNvSpPr txBox="1"/>
          <p:nvPr/>
        </p:nvSpPr>
        <p:spPr>
          <a:xfrm>
            <a:off x="572015" y="543613"/>
            <a:ext cx="2236510" cy="707886"/>
          </a:xfrm>
          <a:prstGeom prst="rect">
            <a:avLst/>
          </a:prstGeom>
          <a:noFill/>
        </p:spPr>
        <p:txBody>
          <a:bodyPr wrap="none" rtlCol="0">
            <a:noAutofit/>
          </a:bodyPr>
          <a:lstStyle/>
          <a:p>
            <a:r>
              <a:rPr lang="zh-CN" altLang="en-US" sz="4000" b="1" dirty="0">
                <a:latin typeface="+mj-ea"/>
                <a:ea typeface="+mj-ea"/>
              </a:rPr>
              <a:t>参考文献</a:t>
            </a:r>
          </a:p>
        </p:txBody>
      </p:sp>
      <p:sp>
        <p:nvSpPr>
          <p:cNvPr id="4" name="文本框 3">
            <a:extLst>
              <a:ext uri="{FF2B5EF4-FFF2-40B4-BE49-F238E27FC236}">
                <a16:creationId xmlns:a16="http://schemas.microsoft.com/office/drawing/2014/main" id="{DA072D49-0D7E-D023-214E-CA73B5656EEB}"/>
              </a:ext>
            </a:extLst>
          </p:cNvPr>
          <p:cNvSpPr txBox="1"/>
          <p:nvPr/>
        </p:nvSpPr>
        <p:spPr>
          <a:xfrm>
            <a:off x="818706" y="1953276"/>
            <a:ext cx="10554588" cy="2951449"/>
          </a:xfrm>
          <a:prstGeom prst="rect">
            <a:avLst/>
          </a:prstGeom>
          <a:noFill/>
        </p:spPr>
        <p:txBody>
          <a:bodyPr wrap="square">
            <a:noAutofit/>
          </a:bodyPr>
          <a:lstStyle/>
          <a:p>
            <a:pPr algn="just">
              <a:lnSpc>
                <a:spcPct val="150000"/>
              </a:lnSpc>
              <a:buClr>
                <a:schemeClr val="accent1"/>
              </a:buClr>
            </a:pPr>
            <a:r>
              <a:rPr lang="en-US" altLang="zh-CN" dirty="0"/>
              <a:t>[1]</a:t>
            </a:r>
            <a:r>
              <a:rPr lang="zh-CN" altLang="en-US" dirty="0"/>
              <a:t>刘国钧，陈绍业，王凤翥</a:t>
            </a:r>
            <a:r>
              <a:rPr lang="en-US" altLang="zh-CN" dirty="0"/>
              <a:t>. </a:t>
            </a:r>
            <a:r>
              <a:rPr lang="zh-CN" altLang="en-US" dirty="0"/>
              <a:t>图书馆目录</a:t>
            </a:r>
            <a:r>
              <a:rPr lang="en-US" altLang="zh-CN" dirty="0"/>
              <a:t>[M]. </a:t>
            </a:r>
            <a:r>
              <a:rPr lang="zh-CN" altLang="en-US" dirty="0"/>
              <a:t>北京：高等教育出版社，</a:t>
            </a:r>
            <a:r>
              <a:rPr lang="en-US" altLang="zh-CN" dirty="0"/>
              <a:t>1957.15-18.</a:t>
            </a:r>
          </a:p>
          <a:p>
            <a:pPr algn="just">
              <a:lnSpc>
                <a:spcPct val="150000"/>
              </a:lnSpc>
              <a:buClr>
                <a:schemeClr val="accent1"/>
              </a:buClr>
            </a:pPr>
            <a:r>
              <a:rPr lang="en-US" altLang="zh-CN" dirty="0"/>
              <a:t>[2]</a:t>
            </a:r>
            <a:r>
              <a:rPr lang="zh-CN" altLang="en-US" dirty="0"/>
              <a:t>辛希孟</a:t>
            </a:r>
            <a:r>
              <a:rPr lang="en-US" altLang="zh-CN" dirty="0"/>
              <a:t>. </a:t>
            </a:r>
            <a:r>
              <a:rPr lang="zh-CN" altLang="en-US" dirty="0"/>
              <a:t>信息技术和信息服务国际研讨会论文集：</a:t>
            </a:r>
            <a:r>
              <a:rPr lang="en-US" altLang="zh-CN" dirty="0"/>
              <a:t>A</a:t>
            </a:r>
            <a:r>
              <a:rPr lang="zh-CN" altLang="en-US" dirty="0"/>
              <a:t>集</a:t>
            </a:r>
            <a:r>
              <a:rPr lang="en-US" altLang="zh-CN" dirty="0"/>
              <a:t>[C]. </a:t>
            </a:r>
            <a:r>
              <a:rPr lang="zh-CN" altLang="en-US" dirty="0"/>
              <a:t>北京：中国社会科学出版社，</a:t>
            </a:r>
            <a:r>
              <a:rPr lang="en-US" altLang="zh-CN" dirty="0"/>
              <a:t>1994.</a:t>
            </a:r>
          </a:p>
          <a:p>
            <a:pPr algn="just">
              <a:lnSpc>
                <a:spcPct val="150000"/>
              </a:lnSpc>
              <a:buClr>
                <a:schemeClr val="accent1"/>
              </a:buClr>
            </a:pPr>
            <a:r>
              <a:rPr lang="en-US" altLang="zh-CN" dirty="0"/>
              <a:t>[3]</a:t>
            </a:r>
            <a:r>
              <a:rPr lang="zh-CN" altLang="en-US" dirty="0"/>
              <a:t>张筑生</a:t>
            </a:r>
            <a:r>
              <a:rPr lang="en-US" altLang="zh-CN" dirty="0"/>
              <a:t>. </a:t>
            </a:r>
            <a:r>
              <a:rPr lang="zh-CN" altLang="en-US" dirty="0"/>
              <a:t>微分半动力系统的不变集</a:t>
            </a:r>
            <a:r>
              <a:rPr lang="en-US" altLang="zh-CN" dirty="0"/>
              <a:t>[D]. </a:t>
            </a:r>
            <a:r>
              <a:rPr lang="zh-CN" altLang="en-US" dirty="0"/>
              <a:t>北京：北京大学数学系数学研究所，</a:t>
            </a:r>
            <a:r>
              <a:rPr lang="en-US" altLang="zh-CN" dirty="0"/>
              <a:t>1983.</a:t>
            </a:r>
          </a:p>
          <a:p>
            <a:pPr algn="just">
              <a:lnSpc>
                <a:spcPct val="150000"/>
              </a:lnSpc>
              <a:buClr>
                <a:schemeClr val="accent1"/>
              </a:buClr>
            </a:pPr>
            <a:r>
              <a:rPr lang="en-US" altLang="zh-CN" dirty="0"/>
              <a:t>[4]</a:t>
            </a:r>
            <a:r>
              <a:rPr lang="zh-CN" altLang="en-US" dirty="0"/>
              <a:t>冯西桥</a:t>
            </a:r>
            <a:r>
              <a:rPr lang="en-US" altLang="zh-CN" dirty="0"/>
              <a:t>. </a:t>
            </a:r>
            <a:r>
              <a:rPr lang="zh-CN" altLang="en-US" dirty="0"/>
              <a:t>核反应堆压力管道和压力容器的</a:t>
            </a:r>
            <a:r>
              <a:rPr lang="en-US" altLang="zh-CN" dirty="0"/>
              <a:t>LBB</a:t>
            </a:r>
            <a:r>
              <a:rPr lang="zh-CN" altLang="en-US" dirty="0"/>
              <a:t>分析</a:t>
            </a:r>
            <a:r>
              <a:rPr lang="en-US" altLang="zh-CN" dirty="0"/>
              <a:t>[R]. </a:t>
            </a:r>
            <a:r>
              <a:rPr lang="zh-CN" altLang="en-US" dirty="0"/>
              <a:t>北京：清华大学核能技术设计研究院，</a:t>
            </a:r>
            <a:r>
              <a:rPr lang="en-US" altLang="zh-CN" dirty="0"/>
              <a:t>1997.</a:t>
            </a:r>
          </a:p>
          <a:p>
            <a:pPr algn="just">
              <a:lnSpc>
                <a:spcPct val="150000"/>
              </a:lnSpc>
              <a:buClr>
                <a:schemeClr val="accent1"/>
              </a:buClr>
            </a:pPr>
            <a:r>
              <a:rPr lang="en-US" altLang="zh-CN" dirty="0"/>
              <a:t>[5] </a:t>
            </a:r>
            <a:r>
              <a:rPr lang="en-US" altLang="zh-CN" dirty="0" err="1"/>
              <a:t>Gill,R</a:t>
            </a:r>
            <a:r>
              <a:rPr lang="en-US" altLang="zh-CN" dirty="0"/>
              <a:t>. Mastering English Literature[M] . London: Macmillan,1985.</a:t>
            </a:r>
          </a:p>
          <a:p>
            <a:pPr algn="just">
              <a:lnSpc>
                <a:spcPct val="150000"/>
              </a:lnSpc>
              <a:buClr>
                <a:schemeClr val="accent1"/>
              </a:buClr>
            </a:pPr>
            <a:r>
              <a:rPr lang="en-US" altLang="zh-CN" dirty="0"/>
              <a:t>[6]</a:t>
            </a:r>
            <a:r>
              <a:rPr lang="zh-CN" altLang="en-US" dirty="0"/>
              <a:t>金显贺，王昌长，王忠东，等</a:t>
            </a:r>
            <a:r>
              <a:rPr lang="en-US" altLang="zh-CN" dirty="0"/>
              <a:t>. </a:t>
            </a:r>
            <a:r>
              <a:rPr lang="zh-CN" altLang="en-US" dirty="0"/>
              <a:t>一种用于在线检测局部放电的数字滤波技术</a:t>
            </a:r>
            <a:r>
              <a:rPr lang="en-US" altLang="zh-CN" dirty="0"/>
              <a:t>[J].</a:t>
            </a:r>
            <a:r>
              <a:rPr lang="zh-CN" altLang="en-US" dirty="0"/>
              <a:t>清华大学学报（自然科学版），</a:t>
            </a:r>
            <a:r>
              <a:rPr lang="en-US" altLang="zh-CN" dirty="0"/>
              <a:t>1993</a:t>
            </a:r>
            <a:r>
              <a:rPr lang="zh-CN" altLang="en-US" dirty="0"/>
              <a:t>，</a:t>
            </a:r>
            <a:r>
              <a:rPr lang="en-US" altLang="zh-CN" dirty="0"/>
              <a:t>33⑷</a:t>
            </a:r>
            <a:r>
              <a:rPr lang="zh-CN" altLang="en-US" dirty="0"/>
              <a:t>：</a:t>
            </a:r>
            <a:r>
              <a:rPr lang="en-US" altLang="zh-CN" dirty="0"/>
              <a:t>62-67.</a:t>
            </a:r>
          </a:p>
        </p:txBody>
      </p:sp>
    </p:spTree>
    <p:extLst>
      <p:ext uri="{BB962C8B-B14F-4D97-AF65-F5344CB8AC3E}">
        <p14:creationId xmlns:p14="http://schemas.microsoft.com/office/powerpoint/2010/main" val="2269263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34B66E53-FA35-DA61-14CD-56AD9D5E9155}"/>
              </a:ext>
            </a:extLst>
          </p:cNvPr>
          <p:cNvSpPr txBox="1"/>
          <p:nvPr/>
        </p:nvSpPr>
        <p:spPr>
          <a:xfrm>
            <a:off x="572015" y="543613"/>
            <a:ext cx="1210588" cy="707886"/>
          </a:xfrm>
          <a:prstGeom prst="rect">
            <a:avLst/>
          </a:prstGeom>
          <a:noFill/>
        </p:spPr>
        <p:txBody>
          <a:bodyPr wrap="none" rtlCol="0">
            <a:noAutofit/>
          </a:bodyPr>
          <a:lstStyle/>
          <a:p>
            <a:r>
              <a:rPr lang="zh-CN" altLang="en-US" sz="4000" b="1" dirty="0">
                <a:latin typeface="+mj-ea"/>
                <a:ea typeface="+mj-ea"/>
              </a:rPr>
              <a:t>致谢</a:t>
            </a:r>
          </a:p>
        </p:txBody>
      </p:sp>
      <p:sp>
        <p:nvSpPr>
          <p:cNvPr id="6" name="文本框 5">
            <a:extLst>
              <a:ext uri="{FF2B5EF4-FFF2-40B4-BE49-F238E27FC236}">
                <a16:creationId xmlns:a16="http://schemas.microsoft.com/office/drawing/2014/main" id="{8490CB16-0207-E0B2-E909-45D5EA70DCD6}"/>
              </a:ext>
            </a:extLst>
          </p:cNvPr>
          <p:cNvSpPr txBox="1"/>
          <p:nvPr/>
        </p:nvSpPr>
        <p:spPr>
          <a:xfrm>
            <a:off x="955040" y="2160800"/>
            <a:ext cx="10281920" cy="873957"/>
          </a:xfrm>
          <a:prstGeom prst="rect">
            <a:avLst/>
          </a:prstGeom>
          <a:noFill/>
        </p:spPr>
        <p:txBody>
          <a:bodyPr wrap="square">
            <a:noAutofit/>
          </a:bodyPr>
          <a:lstStyle/>
          <a:p>
            <a:pPr algn="just">
              <a:lnSpc>
                <a:spcPct val="150000"/>
              </a:lnSpc>
              <a:buClr>
                <a:schemeClr val="accent1"/>
              </a:buClr>
            </a:pPr>
            <a:r>
              <a:rPr lang="zh-CN" altLang="en-US" sz="1800" b="1" dirty="0"/>
              <a:t>可以抒发个人情感的部分，论文致谢部分讲究追求真情实感，因此在写论文致谢部分时一定要真诚、实实在在。</a:t>
            </a:r>
          </a:p>
        </p:txBody>
      </p:sp>
      <p:sp>
        <p:nvSpPr>
          <p:cNvPr id="4" name="文本框 3">
            <a:extLst>
              <a:ext uri="{FF2B5EF4-FFF2-40B4-BE49-F238E27FC236}">
                <a16:creationId xmlns:a16="http://schemas.microsoft.com/office/drawing/2014/main" id="{130624FF-C68E-9974-C937-4B26C5549A28}"/>
              </a:ext>
            </a:extLst>
          </p:cNvPr>
          <p:cNvSpPr txBox="1"/>
          <p:nvPr/>
        </p:nvSpPr>
        <p:spPr>
          <a:xfrm>
            <a:off x="955040" y="3299330"/>
            <a:ext cx="10281920" cy="1704954"/>
          </a:xfrm>
          <a:prstGeom prst="rect">
            <a:avLst/>
          </a:prstGeom>
          <a:noFill/>
        </p:spPr>
        <p:txBody>
          <a:bodyPr wrap="square">
            <a:noAutofit/>
          </a:bodyPr>
          <a:lstStyle/>
          <a:p>
            <a:pPr marL="285750" indent="-285750" algn="just">
              <a:lnSpc>
                <a:spcPct val="150000"/>
              </a:lnSpc>
              <a:buClr>
                <a:schemeClr val="accent1"/>
              </a:buClr>
              <a:buFont typeface="Wingdings" panose="05000000000000000000" pitchFamily="2" charset="2"/>
              <a:buChar char="u"/>
            </a:pPr>
            <a:r>
              <a:rPr lang="zh-CN" altLang="en-US" sz="1800" dirty="0"/>
              <a:t>首先，致谢需要内容详细，言语诚恳。</a:t>
            </a:r>
            <a:endParaRPr lang="en-US" altLang="zh-CN" dirty="0"/>
          </a:p>
          <a:p>
            <a:pPr marL="285750" indent="-285750" algn="just">
              <a:lnSpc>
                <a:spcPct val="150000"/>
              </a:lnSpc>
              <a:buClr>
                <a:schemeClr val="accent1"/>
              </a:buClr>
              <a:buFont typeface="Wingdings" panose="05000000000000000000" pitchFamily="2" charset="2"/>
              <a:buChar char="u"/>
            </a:pPr>
            <a:r>
              <a:rPr lang="zh-CN" altLang="en-US" sz="1800" dirty="0"/>
              <a:t>其次，向在论文写作过程中帮助过你的老师进行致谢，可以写该老师对本次论文的关键性指导与问题的解决，对论文的实验部分提供的帮助等。</a:t>
            </a:r>
            <a:endParaRPr lang="en-US" altLang="zh-CN" dirty="0"/>
          </a:p>
          <a:p>
            <a:pPr marL="285750" indent="-285750" algn="just">
              <a:lnSpc>
                <a:spcPct val="150000"/>
              </a:lnSpc>
              <a:buClr>
                <a:schemeClr val="accent1"/>
              </a:buClr>
              <a:buFont typeface="Wingdings" panose="05000000000000000000" pitchFamily="2" charset="2"/>
              <a:buChar char="u"/>
            </a:pPr>
            <a:r>
              <a:rPr lang="zh-CN" altLang="en-US" sz="1800" dirty="0"/>
              <a:t>最后感谢帮助过本研究的所有人员。</a:t>
            </a:r>
          </a:p>
        </p:txBody>
      </p:sp>
    </p:spTree>
    <p:extLst>
      <p:ext uri="{BB962C8B-B14F-4D97-AF65-F5344CB8AC3E}">
        <p14:creationId xmlns:p14="http://schemas.microsoft.com/office/powerpoint/2010/main" val="2776960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a:extLst>
              <a:ext uri="{FF2B5EF4-FFF2-40B4-BE49-F238E27FC236}">
                <a16:creationId xmlns:a16="http://schemas.microsoft.com/office/drawing/2014/main" id="{2C52764F-CF78-E773-B73C-B51D321B0C85}"/>
              </a:ext>
            </a:extLst>
          </p:cNvPr>
          <p:cNvSpPr txBox="1"/>
          <p:nvPr/>
        </p:nvSpPr>
        <p:spPr>
          <a:xfrm>
            <a:off x="684520" y="1307138"/>
            <a:ext cx="6340197" cy="1015663"/>
          </a:xfrm>
          <a:prstGeom prst="rect">
            <a:avLst/>
          </a:prstGeom>
          <a:noFill/>
        </p:spPr>
        <p:txBody>
          <a:bodyPr wrap="none" rtlCol="0">
            <a:noAutofit/>
          </a:bodyPr>
          <a:lstStyle/>
          <a:p>
            <a:pPr algn="ctr"/>
            <a:r>
              <a:rPr lang="zh-CN" altLang="en-US" sz="6000" b="1" dirty="0">
                <a:latin typeface="+mj-ea"/>
                <a:ea typeface="+mj-ea"/>
              </a:rPr>
              <a:t>简约论文答辩模板</a:t>
            </a:r>
          </a:p>
        </p:txBody>
      </p:sp>
      <p:sp>
        <p:nvSpPr>
          <p:cNvPr id="16" name="文本框 15">
            <a:extLst>
              <a:ext uri="{FF2B5EF4-FFF2-40B4-BE49-F238E27FC236}">
                <a16:creationId xmlns:a16="http://schemas.microsoft.com/office/drawing/2014/main" id="{90D198CA-F7FF-0FFB-0A4E-C5E0F2873B8E}"/>
              </a:ext>
            </a:extLst>
          </p:cNvPr>
          <p:cNvSpPr txBox="1"/>
          <p:nvPr/>
        </p:nvSpPr>
        <p:spPr>
          <a:xfrm>
            <a:off x="684520" y="4012537"/>
            <a:ext cx="2031839" cy="307777"/>
          </a:xfrm>
          <a:prstGeom prst="rect">
            <a:avLst/>
          </a:prstGeom>
          <a:noFill/>
        </p:spPr>
        <p:txBody>
          <a:bodyPr wrap="none" rtlCol="0">
            <a:noAutofit/>
          </a:bodyPr>
          <a:lstStyle/>
          <a:p>
            <a:r>
              <a:rPr lang="zh-CN" altLang="en-US" sz="1400" dirty="0">
                <a:latin typeface="+mj-ea"/>
                <a:ea typeface="+mj-ea"/>
              </a:rPr>
              <a:t>答辩学生：</a:t>
            </a:r>
            <a:r>
              <a:rPr lang="en-US" altLang="zh-CN" sz="1400" dirty="0" err="1">
                <a:latin typeface="+mj-ea"/>
                <a:ea typeface="+mj-ea"/>
              </a:rPr>
              <a:t>OfficePLUS</a:t>
            </a:r>
            <a:endParaRPr lang="zh-CN" altLang="en-US" sz="1400" dirty="0">
              <a:latin typeface="+mj-ea"/>
              <a:ea typeface="+mj-ea"/>
            </a:endParaRPr>
          </a:p>
        </p:txBody>
      </p:sp>
      <p:sp>
        <p:nvSpPr>
          <p:cNvPr id="17" name="文本框 16">
            <a:extLst>
              <a:ext uri="{FF2B5EF4-FFF2-40B4-BE49-F238E27FC236}">
                <a16:creationId xmlns:a16="http://schemas.microsoft.com/office/drawing/2014/main" id="{7A226B49-BBA2-939D-EA49-D56D4B48B78A}"/>
              </a:ext>
            </a:extLst>
          </p:cNvPr>
          <p:cNvSpPr txBox="1"/>
          <p:nvPr/>
        </p:nvSpPr>
        <p:spPr>
          <a:xfrm>
            <a:off x="684522" y="4645602"/>
            <a:ext cx="2031838" cy="307777"/>
          </a:xfrm>
          <a:prstGeom prst="rect">
            <a:avLst/>
          </a:prstGeom>
          <a:noFill/>
        </p:spPr>
        <p:txBody>
          <a:bodyPr wrap="none" rtlCol="0">
            <a:noAutofit/>
          </a:bodyPr>
          <a:lstStyle/>
          <a:p>
            <a:r>
              <a:rPr lang="zh-CN" altLang="en-US" sz="1400" dirty="0">
                <a:latin typeface="+mj-ea"/>
                <a:ea typeface="+mj-ea"/>
              </a:rPr>
              <a:t>指导教师：</a:t>
            </a:r>
            <a:r>
              <a:rPr lang="en-US" altLang="zh-CN" sz="1400" dirty="0" err="1">
                <a:latin typeface="+mj-ea"/>
                <a:ea typeface="+mj-ea"/>
              </a:rPr>
              <a:t>OfficePLUS</a:t>
            </a:r>
            <a:endParaRPr lang="zh-CN" altLang="en-US" sz="1400" dirty="0">
              <a:latin typeface="+mj-ea"/>
              <a:ea typeface="+mj-ea"/>
            </a:endParaRPr>
          </a:p>
        </p:txBody>
      </p:sp>
    </p:spTree>
    <p:extLst>
      <p:ext uri="{BB962C8B-B14F-4D97-AF65-F5344CB8AC3E}">
        <p14:creationId xmlns:p14="http://schemas.microsoft.com/office/powerpoint/2010/main" val="639586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C3D094EC-491C-2649-AF07-6B22837C919C}"/>
              </a:ext>
            </a:extLst>
          </p:cNvPr>
          <p:cNvSpPr>
            <a:spLocks noGrp="1"/>
          </p:cNvSpPr>
          <p:nvPr>
            <p:ph type="body" sz="quarter" idx="11"/>
          </p:nvPr>
        </p:nvSpPr>
        <p:spPr/>
        <p:txBody>
          <a:bodyPr/>
          <a:lstStyle/>
          <a:p>
            <a:r>
              <a:rPr kumimoji="1" lang="en-US" altLang="zh-CN" dirty="0" err="1"/>
              <a:t>OfficePLUS.cn</a:t>
            </a:r>
            <a:endParaRPr kumimoji="1" lang="zh-CN" altLang="en-US" dirty="0"/>
          </a:p>
        </p:txBody>
      </p:sp>
      <p:sp>
        <p:nvSpPr>
          <p:cNvPr id="3" name="文本占位符 2">
            <a:extLst>
              <a:ext uri="{FF2B5EF4-FFF2-40B4-BE49-F238E27FC236}">
                <a16:creationId xmlns:a16="http://schemas.microsoft.com/office/drawing/2014/main" id="{9AFB47E1-7AF0-204F-89F0-4C0DE2B37BF5}"/>
              </a:ext>
            </a:extLst>
          </p:cNvPr>
          <p:cNvSpPr>
            <a:spLocks noGrp="1"/>
          </p:cNvSpPr>
          <p:nvPr>
            <p:ph type="body" sz="quarter" idx="13"/>
          </p:nvPr>
        </p:nvSpPr>
        <p:spPr/>
        <p:txBody>
          <a:bodyPr/>
          <a:lstStyle/>
          <a:p>
            <a:r>
              <a:rPr kumimoji="1" lang="zh-CN" altLang="en-US" dirty="0"/>
              <a:t>中文：微软雅黑</a:t>
            </a:r>
            <a:endParaRPr kumimoji="1" lang="en-US" altLang="zh-CN" dirty="0"/>
          </a:p>
          <a:p>
            <a:r>
              <a:rPr kumimoji="1" lang="zh-CN" altLang="en-US" dirty="0"/>
              <a:t>英文：</a:t>
            </a:r>
            <a:r>
              <a:rPr kumimoji="1" lang="en" altLang="zh-CN" dirty="0"/>
              <a:t>Arail</a:t>
            </a:r>
            <a:endParaRPr kumimoji="1" lang="en-US" altLang="zh-CN" dirty="0"/>
          </a:p>
          <a:p>
            <a:endParaRPr kumimoji="1" lang="en-US" altLang="zh-CN" dirty="0"/>
          </a:p>
          <a:p>
            <a:r>
              <a:rPr kumimoji="1" lang="zh-CN" altLang="en-US" dirty="0"/>
              <a:t>标题 </a:t>
            </a:r>
            <a:r>
              <a:rPr kumimoji="1" lang="en-US" altLang="zh-CN" dirty="0"/>
              <a:t>1.0</a:t>
            </a:r>
          </a:p>
          <a:p>
            <a:r>
              <a:rPr kumimoji="1" lang="zh-CN" altLang="en-US" dirty="0"/>
              <a:t>正文 </a:t>
            </a:r>
            <a:r>
              <a:rPr kumimoji="1" lang="en-US" altLang="zh-CN" dirty="0"/>
              <a:t>1.5</a:t>
            </a:r>
          </a:p>
          <a:p>
            <a:r>
              <a:rPr kumimoji="1" lang="zh-CN" altLang="en-US" dirty="0"/>
              <a:t>图片素材来源于</a:t>
            </a:r>
            <a:r>
              <a:rPr kumimoji="1" lang="en-US" altLang="zh-CN" dirty="0" err="1"/>
              <a:t>Pexels</a:t>
            </a:r>
            <a:endParaRPr kumimoji="1" lang="en" altLang="zh-CN" dirty="0"/>
          </a:p>
          <a:p>
            <a:endParaRPr kumimoji="1" lang="en-US" altLang="zh-CN" dirty="0"/>
          </a:p>
          <a:p>
            <a:r>
              <a:rPr kumimoji="1" lang="zh-CN" altLang="en-US" dirty="0"/>
              <a:t>本网站所提供的任何信息内容（包括但不限于 </a:t>
            </a:r>
            <a:r>
              <a:rPr kumimoji="1" lang="en" altLang="zh-CN" dirty="0"/>
              <a:t>PPT </a:t>
            </a:r>
            <a:r>
              <a:rPr kumimoji="1" lang="zh-CN" altLang="en-US" dirty="0"/>
              <a:t>模板、</a:t>
            </a:r>
            <a:r>
              <a:rPr kumimoji="1" lang="en" altLang="zh-CN" dirty="0"/>
              <a:t>Word </a:t>
            </a:r>
            <a:r>
              <a:rPr kumimoji="1" lang="zh-CN" altLang="en-US" dirty="0"/>
              <a:t>文档、</a:t>
            </a:r>
            <a:r>
              <a:rPr kumimoji="1" lang="en" altLang="zh-CN" dirty="0"/>
              <a:t>Excel </a:t>
            </a:r>
            <a:r>
              <a:rPr kumimoji="1" lang="zh-CN" altLang="en-US" dirty="0"/>
              <a:t>图表、图片素材等）均受</a:t>
            </a:r>
            <a:r>
              <a:rPr kumimoji="1" lang="en-US" altLang="zh-CN" dirty="0"/>
              <a:t>《</a:t>
            </a:r>
            <a:r>
              <a:rPr kumimoji="1" lang="zh-CN" altLang="en-US" dirty="0"/>
              <a:t>中华人民共和国著作权法</a:t>
            </a:r>
            <a:r>
              <a:rPr kumimoji="1" lang="en-US" altLang="zh-CN" dirty="0"/>
              <a:t>》</a:t>
            </a:r>
            <a:r>
              <a:rPr kumimoji="1" lang="zh-CN" altLang="en-US" dirty="0"/>
              <a:t>、</a:t>
            </a:r>
            <a:r>
              <a:rPr kumimoji="1" lang="en-US" altLang="zh-CN" dirty="0"/>
              <a:t>《</a:t>
            </a:r>
            <a:r>
              <a:rPr kumimoji="1" lang="zh-CN" altLang="en-US" dirty="0"/>
              <a:t>信息网络传播权保护条例</a:t>
            </a:r>
            <a:r>
              <a:rPr kumimoji="1" lang="en-US" altLang="zh-CN" dirty="0"/>
              <a:t>》</a:t>
            </a:r>
            <a:r>
              <a:rPr kumimoji="1" lang="zh-CN" altLang="en-US" dirty="0"/>
              <a:t>及其他适用的法律法规的保护，未经权利人书面明确授权，信息内容的任何部分</a:t>
            </a:r>
            <a:r>
              <a:rPr kumimoji="1" lang="en-US" altLang="zh-CN" dirty="0"/>
              <a:t>(</a:t>
            </a:r>
            <a:r>
              <a:rPr kumimoji="1" lang="zh-CN" altLang="en-US" dirty="0"/>
              <a:t>包括图片或图表</a:t>
            </a:r>
            <a:r>
              <a:rPr kumimoji="1" lang="en-US" altLang="zh-CN" dirty="0"/>
              <a:t>)</a:t>
            </a:r>
            <a:r>
              <a:rPr kumimoji="1" lang="zh-CN" altLang="en-US" dirty="0"/>
              <a:t>不得被全部或部分的复制、传播、销售，否则将承担法律责任。</a:t>
            </a:r>
            <a:endParaRPr kumimoji="1" lang="en-US" altLang="zh-CN" dirty="0"/>
          </a:p>
          <a:p>
            <a:endParaRPr kumimoji="1" lang="en-US" altLang="zh-CN" dirty="0"/>
          </a:p>
          <a:p>
            <a:r>
              <a:rPr kumimoji="1" lang="zh-CN" altLang="en-US" dirty="0"/>
              <a:t>心向彼岸花</a:t>
            </a:r>
            <a:endParaRPr kumimoji="1" lang="en" altLang="zh-CN" dirty="0"/>
          </a:p>
        </p:txBody>
      </p:sp>
      <p:sp>
        <p:nvSpPr>
          <p:cNvPr id="5" name="文本占位符 4">
            <a:extLst>
              <a:ext uri="{FF2B5EF4-FFF2-40B4-BE49-F238E27FC236}">
                <a16:creationId xmlns:a16="http://schemas.microsoft.com/office/drawing/2014/main" id="{9379F369-F966-CC4F-9150-5720C0654BE8}"/>
              </a:ext>
            </a:extLst>
          </p:cNvPr>
          <p:cNvSpPr>
            <a:spLocks noGrp="1"/>
          </p:cNvSpPr>
          <p:nvPr>
            <p:ph type="body" sz="quarter" idx="10"/>
          </p:nvPr>
        </p:nvSpPr>
        <p:spPr/>
        <p:txBody>
          <a:bodyPr/>
          <a:lstStyle/>
          <a:p>
            <a:r>
              <a:rPr kumimoji="1" lang="zh-CN" altLang="en-US" dirty="0"/>
              <a:t>标注</a:t>
            </a:r>
          </a:p>
        </p:txBody>
      </p:sp>
      <p:sp>
        <p:nvSpPr>
          <p:cNvPr id="8" name="文本占位符 7">
            <a:extLst>
              <a:ext uri="{FF2B5EF4-FFF2-40B4-BE49-F238E27FC236}">
                <a16:creationId xmlns:a16="http://schemas.microsoft.com/office/drawing/2014/main" id="{52037C6C-C3D0-B143-999B-9FBD7AAF906F}"/>
              </a:ext>
            </a:extLst>
          </p:cNvPr>
          <p:cNvSpPr>
            <a:spLocks noGrp="1"/>
          </p:cNvSpPr>
          <p:nvPr>
            <p:ph type="body" sz="quarter" idx="17"/>
          </p:nvPr>
        </p:nvSpPr>
        <p:spPr/>
        <p:txBody>
          <a:bodyPr/>
          <a:lstStyle/>
          <a:p>
            <a:r>
              <a:rPr kumimoji="1" lang="zh-CN" altLang="en-US" dirty="0"/>
              <a:t>字体使用</a:t>
            </a:r>
            <a:endParaRPr kumimoji="1" lang="en-US" altLang="zh-CN" dirty="0"/>
          </a:p>
          <a:p>
            <a:endParaRPr kumimoji="1" lang="en-US" altLang="zh-CN" dirty="0"/>
          </a:p>
          <a:p>
            <a:endParaRPr kumimoji="1" lang="en-US" altLang="zh-CN" dirty="0"/>
          </a:p>
          <a:p>
            <a:r>
              <a:rPr kumimoji="1" lang="zh-CN" altLang="en-US" dirty="0"/>
              <a:t>行距</a:t>
            </a:r>
            <a:endParaRPr kumimoji="1" lang="en-US" altLang="zh-CN" dirty="0"/>
          </a:p>
          <a:p>
            <a:endParaRPr kumimoji="1" lang="en-US" altLang="zh-CN" dirty="0"/>
          </a:p>
          <a:p>
            <a:r>
              <a:rPr kumimoji="1" lang="zh-CN" altLang="en-US" dirty="0"/>
              <a:t>素材</a:t>
            </a:r>
            <a:endParaRPr kumimoji="1" lang="en-US" altLang="zh-CN" dirty="0"/>
          </a:p>
          <a:p>
            <a:endParaRPr kumimoji="1" lang="en-US" altLang="zh-CN" dirty="0"/>
          </a:p>
          <a:p>
            <a:r>
              <a:rPr kumimoji="1" lang="zh-CN" altLang="en-US" dirty="0"/>
              <a:t>声明</a:t>
            </a:r>
            <a:endParaRPr kumimoji="1" lang="en-US" altLang="zh-CN" dirty="0"/>
          </a:p>
          <a:p>
            <a:endParaRPr kumimoji="1" lang="en-US" altLang="zh-CN" dirty="0"/>
          </a:p>
          <a:p>
            <a:endParaRPr kumimoji="1" lang="en-US" altLang="zh-CN" dirty="0"/>
          </a:p>
          <a:p>
            <a:endParaRPr kumimoji="1" lang="en-US" altLang="zh-CN" dirty="0"/>
          </a:p>
          <a:p>
            <a:r>
              <a:rPr kumimoji="1" lang="zh-CN" altLang="en-US" dirty="0"/>
              <a:t>作者</a:t>
            </a:r>
          </a:p>
        </p:txBody>
      </p:sp>
    </p:spTree>
    <p:extLst>
      <p:ext uri="{BB962C8B-B14F-4D97-AF65-F5344CB8AC3E}">
        <p14:creationId xmlns:p14="http://schemas.microsoft.com/office/powerpoint/2010/main" val="1559603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a:extLst>
              <a:ext uri="{FF2B5EF4-FFF2-40B4-BE49-F238E27FC236}">
                <a16:creationId xmlns:a16="http://schemas.microsoft.com/office/drawing/2014/main" id="{C90BEB60-1E5A-78DD-EE69-8247BCF33D01}"/>
              </a:ext>
            </a:extLst>
          </p:cNvPr>
          <p:cNvSpPr txBox="1"/>
          <p:nvPr/>
        </p:nvSpPr>
        <p:spPr>
          <a:xfrm>
            <a:off x="506128" y="543613"/>
            <a:ext cx="1210588" cy="707886"/>
          </a:xfrm>
          <a:prstGeom prst="rect">
            <a:avLst/>
          </a:prstGeom>
          <a:noFill/>
        </p:spPr>
        <p:txBody>
          <a:bodyPr wrap="none" rtlCol="0">
            <a:noAutofit/>
          </a:bodyPr>
          <a:lstStyle/>
          <a:p>
            <a:r>
              <a:rPr lang="zh-CN" altLang="en-US" sz="4000" b="1" dirty="0">
                <a:latin typeface="+mj-ea"/>
                <a:ea typeface="+mj-ea"/>
              </a:rPr>
              <a:t>摘要</a:t>
            </a:r>
          </a:p>
        </p:txBody>
      </p:sp>
      <p:sp>
        <p:nvSpPr>
          <p:cNvPr id="13" name="文本框 12">
            <a:extLst>
              <a:ext uri="{FF2B5EF4-FFF2-40B4-BE49-F238E27FC236}">
                <a16:creationId xmlns:a16="http://schemas.microsoft.com/office/drawing/2014/main" id="{FAA9D4FC-A22C-D4BE-7564-35EA018E567D}"/>
              </a:ext>
            </a:extLst>
          </p:cNvPr>
          <p:cNvSpPr txBox="1"/>
          <p:nvPr/>
        </p:nvSpPr>
        <p:spPr>
          <a:xfrm>
            <a:off x="2419214" y="2607313"/>
            <a:ext cx="7353572" cy="2120452"/>
          </a:xfrm>
          <a:prstGeom prst="rect">
            <a:avLst/>
          </a:prstGeom>
          <a:noFill/>
        </p:spPr>
        <p:txBody>
          <a:bodyPr wrap="square">
            <a:noAutofit/>
          </a:bodyPr>
          <a:lstStyle/>
          <a:p>
            <a:pPr algn="just">
              <a:lnSpc>
                <a:spcPct val="150000"/>
              </a:lnSpc>
            </a:pPr>
            <a:r>
              <a:rPr lang="zh-CN" altLang="en-US" dirty="0"/>
              <a:t>摘要又称概要、内容提要，意思是摘录要点或摘录下来的要点。摘要是以提供文献内容梗概为目的，不加评论和补充解释，简明、确切地记述文献重要内容的短文。其基本要素包括研究目的、方法、结果和结论。具体地讲就是研究工作的主要对象和范围，采用的手段和方法，得出的结果和重要的结论，有时也包括具有情报价值的其它重要的信息。</a:t>
            </a:r>
          </a:p>
        </p:txBody>
      </p:sp>
    </p:spTree>
    <p:extLst>
      <p:ext uri="{BB962C8B-B14F-4D97-AF65-F5344CB8AC3E}">
        <p14:creationId xmlns:p14="http://schemas.microsoft.com/office/powerpoint/2010/main" val="3440990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9F9FB"/>
        </a:solidFill>
        <a:effectLst/>
      </p:bgPr>
    </p:bg>
    <p:spTree>
      <p:nvGrpSpPr>
        <p:cNvPr id="1" name=""/>
        <p:cNvGrpSpPr/>
        <p:nvPr/>
      </p:nvGrpSpPr>
      <p:grpSpPr>
        <a:xfrm>
          <a:off x="0" y="0"/>
          <a:ext cx="0" cy="0"/>
          <a:chOff x="0" y="0"/>
          <a:chExt cx="0" cy="0"/>
        </a:xfrm>
      </p:grpSpPr>
      <p:sp>
        <p:nvSpPr>
          <p:cNvPr id="10" name="文本框 9">
            <a:extLst>
              <a:ext uri="{FF2B5EF4-FFF2-40B4-BE49-F238E27FC236}">
                <a16:creationId xmlns:a16="http://schemas.microsoft.com/office/drawing/2014/main" id="{6D973848-E9B9-EF33-A81F-467A9D952F24}"/>
              </a:ext>
            </a:extLst>
          </p:cNvPr>
          <p:cNvSpPr txBox="1"/>
          <p:nvPr/>
        </p:nvSpPr>
        <p:spPr>
          <a:xfrm>
            <a:off x="506126" y="543613"/>
            <a:ext cx="1210588" cy="707886"/>
          </a:xfrm>
          <a:prstGeom prst="rect">
            <a:avLst/>
          </a:prstGeom>
          <a:noFill/>
        </p:spPr>
        <p:txBody>
          <a:bodyPr wrap="none" rtlCol="0">
            <a:noAutofit/>
          </a:bodyPr>
          <a:lstStyle/>
          <a:p>
            <a:pPr algn="ctr"/>
            <a:r>
              <a:rPr lang="zh-CN" altLang="en-US" sz="4000" b="1" dirty="0">
                <a:latin typeface="+mj-ea"/>
                <a:ea typeface="+mj-ea"/>
              </a:rPr>
              <a:t>目录</a:t>
            </a:r>
          </a:p>
        </p:txBody>
      </p:sp>
      <p:grpSp>
        <p:nvGrpSpPr>
          <p:cNvPr id="45" name="组合 44">
            <a:extLst>
              <a:ext uri="{FF2B5EF4-FFF2-40B4-BE49-F238E27FC236}">
                <a16:creationId xmlns:a16="http://schemas.microsoft.com/office/drawing/2014/main" id="{DA80A6AC-1F4D-0C21-6179-4E19EDE862C6}"/>
              </a:ext>
            </a:extLst>
          </p:cNvPr>
          <p:cNvGrpSpPr/>
          <p:nvPr/>
        </p:nvGrpSpPr>
        <p:grpSpPr>
          <a:xfrm>
            <a:off x="707746" y="1618573"/>
            <a:ext cx="4994374" cy="1130410"/>
            <a:chOff x="1085584" y="2176670"/>
            <a:chExt cx="4994374" cy="1130410"/>
          </a:xfrm>
        </p:grpSpPr>
        <p:sp>
          <p:nvSpPr>
            <p:cNvPr id="15" name="矩形: 圆角 14">
              <a:extLst>
                <a:ext uri="{FF2B5EF4-FFF2-40B4-BE49-F238E27FC236}">
                  <a16:creationId xmlns:a16="http://schemas.microsoft.com/office/drawing/2014/main" id="{736EA2DA-6234-8E59-DAD9-E198AA671A7C}"/>
                </a:ext>
              </a:extLst>
            </p:cNvPr>
            <p:cNvSpPr/>
            <p:nvPr/>
          </p:nvSpPr>
          <p:spPr>
            <a:xfrm>
              <a:off x="1085584" y="2176670"/>
              <a:ext cx="4994374" cy="113041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44" name="组合 43">
              <a:extLst>
                <a:ext uri="{FF2B5EF4-FFF2-40B4-BE49-F238E27FC236}">
                  <a16:creationId xmlns:a16="http://schemas.microsoft.com/office/drawing/2014/main" id="{CE13BB24-C074-C643-6A5D-E43CC9DA366F}"/>
                </a:ext>
              </a:extLst>
            </p:cNvPr>
            <p:cNvGrpSpPr/>
            <p:nvPr/>
          </p:nvGrpSpPr>
          <p:grpSpPr>
            <a:xfrm>
              <a:off x="1282526" y="2325282"/>
              <a:ext cx="3357935" cy="833187"/>
              <a:chOff x="1463088" y="2325282"/>
              <a:chExt cx="3357935" cy="833187"/>
            </a:xfrm>
          </p:grpSpPr>
          <p:sp>
            <p:nvSpPr>
              <p:cNvPr id="17" name="矩形: 圆角 16">
                <a:extLst>
                  <a:ext uri="{FF2B5EF4-FFF2-40B4-BE49-F238E27FC236}">
                    <a16:creationId xmlns:a16="http://schemas.microsoft.com/office/drawing/2014/main" id="{8A081139-0C91-B1EA-EF61-905E2B228E62}"/>
                  </a:ext>
                </a:extLst>
              </p:cNvPr>
              <p:cNvSpPr/>
              <p:nvPr/>
            </p:nvSpPr>
            <p:spPr>
              <a:xfrm>
                <a:off x="1463088" y="2400631"/>
                <a:ext cx="682488" cy="682488"/>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ltLang="zh-CN" sz="2800" dirty="0">
                    <a:solidFill>
                      <a:schemeClr val="tx1"/>
                    </a:solidFill>
                  </a:rPr>
                  <a:t>01.</a:t>
                </a:r>
                <a:endParaRPr lang="zh-CN" altLang="en-US" sz="2800" dirty="0">
                  <a:solidFill>
                    <a:schemeClr val="tx1"/>
                  </a:solidFill>
                </a:endParaRPr>
              </a:p>
            </p:txBody>
          </p:sp>
          <p:grpSp>
            <p:nvGrpSpPr>
              <p:cNvPr id="43" name="组合 42">
                <a:extLst>
                  <a:ext uri="{FF2B5EF4-FFF2-40B4-BE49-F238E27FC236}">
                    <a16:creationId xmlns:a16="http://schemas.microsoft.com/office/drawing/2014/main" id="{01574FE3-BF93-4FA9-E4B8-C61E499B6111}"/>
                  </a:ext>
                </a:extLst>
              </p:cNvPr>
              <p:cNvGrpSpPr/>
              <p:nvPr/>
            </p:nvGrpSpPr>
            <p:grpSpPr>
              <a:xfrm>
                <a:off x="2202999" y="2325282"/>
                <a:ext cx="2618024" cy="833187"/>
                <a:chOff x="2202999" y="2257883"/>
                <a:chExt cx="2618024" cy="833187"/>
              </a:xfrm>
            </p:grpSpPr>
            <p:sp>
              <p:nvSpPr>
                <p:cNvPr id="13" name="文本框 12">
                  <a:extLst>
                    <a:ext uri="{FF2B5EF4-FFF2-40B4-BE49-F238E27FC236}">
                      <a16:creationId xmlns:a16="http://schemas.microsoft.com/office/drawing/2014/main" id="{46D108AA-D277-1B45-4F74-624F588D90BD}"/>
                    </a:ext>
                  </a:extLst>
                </p:cNvPr>
                <p:cNvSpPr txBox="1"/>
                <p:nvPr/>
              </p:nvSpPr>
              <p:spPr>
                <a:xfrm>
                  <a:off x="2202999" y="2257883"/>
                  <a:ext cx="1620957" cy="523220"/>
                </a:xfrm>
                <a:prstGeom prst="rect">
                  <a:avLst/>
                </a:prstGeom>
                <a:noFill/>
              </p:spPr>
              <p:txBody>
                <a:bodyPr wrap="none" rtlCol="0">
                  <a:noAutofit/>
                </a:bodyPr>
                <a:lstStyle/>
                <a:p>
                  <a:r>
                    <a:rPr lang="zh-CN" altLang="en-US" sz="2800" b="1" dirty="0">
                      <a:latin typeface="+mj-ea"/>
                      <a:ea typeface="+mj-ea"/>
                    </a:rPr>
                    <a:t>选题背景</a:t>
                  </a:r>
                </a:p>
              </p:txBody>
            </p:sp>
            <p:sp>
              <p:nvSpPr>
                <p:cNvPr id="42" name="文本框 41">
                  <a:extLst>
                    <a:ext uri="{FF2B5EF4-FFF2-40B4-BE49-F238E27FC236}">
                      <a16:creationId xmlns:a16="http://schemas.microsoft.com/office/drawing/2014/main" id="{9F131600-2268-9850-6FFE-EC974965C8D7}"/>
                    </a:ext>
                  </a:extLst>
                </p:cNvPr>
                <p:cNvSpPr txBox="1"/>
                <p:nvPr/>
              </p:nvSpPr>
              <p:spPr>
                <a:xfrm>
                  <a:off x="2202999" y="2752516"/>
                  <a:ext cx="2618024" cy="338554"/>
                </a:xfrm>
                <a:prstGeom prst="rect">
                  <a:avLst/>
                </a:prstGeom>
                <a:noFill/>
              </p:spPr>
              <p:txBody>
                <a:bodyPr wrap="none">
                  <a:noAutofit/>
                </a:bodyPr>
                <a:lstStyle/>
                <a:p>
                  <a:r>
                    <a:rPr lang="zh-CN" altLang="en-US" sz="1600" dirty="0">
                      <a:latin typeface="+mj-ea"/>
                      <a:ea typeface="+mj-ea"/>
                    </a:rPr>
                    <a:t>研究现状 </a:t>
                  </a:r>
                  <a:r>
                    <a:rPr lang="en-US" altLang="zh-CN" sz="1600" dirty="0">
                      <a:latin typeface="+mj-ea"/>
                      <a:ea typeface="+mj-ea"/>
                    </a:rPr>
                    <a:t>| </a:t>
                  </a:r>
                  <a:r>
                    <a:rPr lang="zh-CN" altLang="en-US" sz="1600" dirty="0">
                      <a:latin typeface="+mj-ea"/>
                      <a:ea typeface="+mj-ea"/>
                    </a:rPr>
                    <a:t>研究目的及意义</a:t>
                  </a:r>
                </a:p>
              </p:txBody>
            </p:sp>
          </p:grpSp>
        </p:grpSp>
      </p:grpSp>
      <p:grpSp>
        <p:nvGrpSpPr>
          <p:cNvPr id="54" name="组合 53">
            <a:extLst>
              <a:ext uri="{FF2B5EF4-FFF2-40B4-BE49-F238E27FC236}">
                <a16:creationId xmlns:a16="http://schemas.microsoft.com/office/drawing/2014/main" id="{60F27715-9FE0-80AB-C833-BA3720FC72ED}"/>
              </a:ext>
            </a:extLst>
          </p:cNvPr>
          <p:cNvGrpSpPr/>
          <p:nvPr/>
        </p:nvGrpSpPr>
        <p:grpSpPr>
          <a:xfrm>
            <a:off x="707746" y="3128213"/>
            <a:ext cx="4994374" cy="1130410"/>
            <a:chOff x="1085584" y="2176670"/>
            <a:chExt cx="4994374" cy="1130410"/>
          </a:xfrm>
        </p:grpSpPr>
        <p:sp>
          <p:nvSpPr>
            <p:cNvPr id="55" name="矩形: 圆角 54">
              <a:extLst>
                <a:ext uri="{FF2B5EF4-FFF2-40B4-BE49-F238E27FC236}">
                  <a16:creationId xmlns:a16="http://schemas.microsoft.com/office/drawing/2014/main" id="{60F2D63C-B689-21BA-30F0-1FDE46C6E57B}"/>
                </a:ext>
              </a:extLst>
            </p:cNvPr>
            <p:cNvSpPr/>
            <p:nvPr/>
          </p:nvSpPr>
          <p:spPr>
            <a:xfrm>
              <a:off x="1085584" y="2176670"/>
              <a:ext cx="4994374" cy="113041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56" name="组合 55">
              <a:extLst>
                <a:ext uri="{FF2B5EF4-FFF2-40B4-BE49-F238E27FC236}">
                  <a16:creationId xmlns:a16="http://schemas.microsoft.com/office/drawing/2014/main" id="{B7AD2815-AE67-EBCA-9D0E-E7CDA75B1DE1}"/>
                </a:ext>
              </a:extLst>
            </p:cNvPr>
            <p:cNvGrpSpPr/>
            <p:nvPr/>
          </p:nvGrpSpPr>
          <p:grpSpPr>
            <a:xfrm>
              <a:off x="1282526" y="2325282"/>
              <a:ext cx="3915780" cy="833187"/>
              <a:chOff x="1463088" y="2325282"/>
              <a:chExt cx="3915780" cy="833187"/>
            </a:xfrm>
          </p:grpSpPr>
          <p:sp>
            <p:nvSpPr>
              <p:cNvPr id="57" name="矩形: 圆角 56">
                <a:extLst>
                  <a:ext uri="{FF2B5EF4-FFF2-40B4-BE49-F238E27FC236}">
                    <a16:creationId xmlns:a16="http://schemas.microsoft.com/office/drawing/2014/main" id="{05814241-BE78-C5CD-7112-D7F73D7D3963}"/>
                  </a:ext>
                </a:extLst>
              </p:cNvPr>
              <p:cNvSpPr/>
              <p:nvPr/>
            </p:nvSpPr>
            <p:spPr>
              <a:xfrm>
                <a:off x="1463088" y="2400631"/>
                <a:ext cx="682488" cy="682488"/>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rPr>
                  <a:t>02.</a:t>
                </a:r>
                <a:endParaRPr lang="zh-CN" altLang="en-US" sz="2800" dirty="0">
                  <a:solidFill>
                    <a:schemeClr val="tx1"/>
                  </a:solidFill>
                </a:endParaRPr>
              </a:p>
            </p:txBody>
          </p:sp>
          <p:grpSp>
            <p:nvGrpSpPr>
              <p:cNvPr id="58" name="组合 57">
                <a:extLst>
                  <a:ext uri="{FF2B5EF4-FFF2-40B4-BE49-F238E27FC236}">
                    <a16:creationId xmlns:a16="http://schemas.microsoft.com/office/drawing/2014/main" id="{C072EE5F-23F4-6EF1-7E15-D3D8E16935F0}"/>
                  </a:ext>
                </a:extLst>
              </p:cNvPr>
              <p:cNvGrpSpPr/>
              <p:nvPr/>
            </p:nvGrpSpPr>
            <p:grpSpPr>
              <a:xfrm>
                <a:off x="2202999" y="2325282"/>
                <a:ext cx="3175869" cy="833187"/>
                <a:chOff x="2202999" y="2257883"/>
                <a:chExt cx="3175869" cy="833187"/>
              </a:xfrm>
            </p:grpSpPr>
            <p:sp>
              <p:nvSpPr>
                <p:cNvPr id="59" name="文本框 58">
                  <a:extLst>
                    <a:ext uri="{FF2B5EF4-FFF2-40B4-BE49-F238E27FC236}">
                      <a16:creationId xmlns:a16="http://schemas.microsoft.com/office/drawing/2014/main" id="{3FD605FF-0667-76DE-18FA-D388AE2DE6E6}"/>
                    </a:ext>
                  </a:extLst>
                </p:cNvPr>
                <p:cNvSpPr txBox="1"/>
                <p:nvPr/>
              </p:nvSpPr>
              <p:spPr>
                <a:xfrm>
                  <a:off x="2202999" y="2257883"/>
                  <a:ext cx="1620957" cy="523220"/>
                </a:xfrm>
                <a:prstGeom prst="rect">
                  <a:avLst/>
                </a:prstGeom>
                <a:noFill/>
              </p:spPr>
              <p:txBody>
                <a:bodyPr wrap="none" rtlCol="0">
                  <a:noAutofit/>
                </a:bodyPr>
                <a:lstStyle/>
                <a:p>
                  <a:r>
                    <a:rPr lang="zh-CN" altLang="en-US" sz="2800" b="1" dirty="0">
                      <a:latin typeface="+mj-ea"/>
                      <a:ea typeface="+mj-ea"/>
                    </a:rPr>
                    <a:t>研究方法</a:t>
                  </a:r>
                </a:p>
              </p:txBody>
            </p:sp>
            <p:sp>
              <p:nvSpPr>
                <p:cNvPr id="60" name="文本框 59">
                  <a:extLst>
                    <a:ext uri="{FF2B5EF4-FFF2-40B4-BE49-F238E27FC236}">
                      <a16:creationId xmlns:a16="http://schemas.microsoft.com/office/drawing/2014/main" id="{E1D9AFA5-99A3-AFD3-1D85-C415E0A0C025}"/>
                    </a:ext>
                  </a:extLst>
                </p:cNvPr>
                <p:cNvSpPr txBox="1"/>
                <p:nvPr/>
              </p:nvSpPr>
              <p:spPr>
                <a:xfrm>
                  <a:off x="2202999" y="2752516"/>
                  <a:ext cx="3175869" cy="338554"/>
                </a:xfrm>
                <a:prstGeom prst="rect">
                  <a:avLst/>
                </a:prstGeom>
                <a:noFill/>
              </p:spPr>
              <p:txBody>
                <a:bodyPr wrap="none">
                  <a:noAutofit/>
                </a:bodyPr>
                <a:lstStyle/>
                <a:p>
                  <a:r>
                    <a:rPr lang="zh-CN" altLang="en-US" sz="1600" dirty="0">
                      <a:latin typeface="+mj-ea"/>
                      <a:ea typeface="+mj-ea"/>
                    </a:rPr>
                    <a:t>调查法 </a:t>
                  </a:r>
                  <a:r>
                    <a:rPr lang="en-US" altLang="zh-CN" sz="1600" dirty="0">
                      <a:latin typeface="+mj-ea"/>
                      <a:ea typeface="+mj-ea"/>
                    </a:rPr>
                    <a:t>| </a:t>
                  </a:r>
                  <a:r>
                    <a:rPr lang="zh-CN" altLang="en-US" sz="1600" dirty="0">
                      <a:latin typeface="+mj-ea"/>
                      <a:ea typeface="+mj-ea"/>
                    </a:rPr>
                    <a:t>观察法 </a:t>
                  </a:r>
                  <a:r>
                    <a:rPr lang="en-US" altLang="zh-CN" sz="1600" dirty="0">
                      <a:latin typeface="+mj-ea"/>
                      <a:ea typeface="+mj-ea"/>
                    </a:rPr>
                    <a:t>| </a:t>
                  </a:r>
                  <a:r>
                    <a:rPr lang="zh-CN" altLang="en-US" sz="1600" dirty="0">
                      <a:latin typeface="+mj-ea"/>
                      <a:ea typeface="+mj-ea"/>
                    </a:rPr>
                    <a:t>文献法 </a:t>
                  </a:r>
                  <a:r>
                    <a:rPr lang="en-US" altLang="zh-CN" sz="1600" dirty="0">
                      <a:latin typeface="+mj-ea"/>
                      <a:ea typeface="+mj-ea"/>
                    </a:rPr>
                    <a:t>| </a:t>
                  </a:r>
                  <a:r>
                    <a:rPr lang="zh-CN" altLang="en-US" sz="1600" dirty="0">
                      <a:latin typeface="+mj-ea"/>
                      <a:ea typeface="+mj-ea"/>
                    </a:rPr>
                    <a:t>实验法</a:t>
                  </a:r>
                </a:p>
              </p:txBody>
            </p:sp>
          </p:grpSp>
        </p:grpSp>
      </p:grpSp>
      <p:grpSp>
        <p:nvGrpSpPr>
          <p:cNvPr id="61" name="组合 60">
            <a:extLst>
              <a:ext uri="{FF2B5EF4-FFF2-40B4-BE49-F238E27FC236}">
                <a16:creationId xmlns:a16="http://schemas.microsoft.com/office/drawing/2014/main" id="{C8EB3F15-D4D5-36DC-42B4-9FF89463E9FF}"/>
              </a:ext>
            </a:extLst>
          </p:cNvPr>
          <p:cNvGrpSpPr/>
          <p:nvPr/>
        </p:nvGrpSpPr>
        <p:grpSpPr>
          <a:xfrm>
            <a:off x="707746" y="4637853"/>
            <a:ext cx="4994374" cy="1130410"/>
            <a:chOff x="1085584" y="2176670"/>
            <a:chExt cx="4994374" cy="1130410"/>
          </a:xfrm>
        </p:grpSpPr>
        <p:sp>
          <p:nvSpPr>
            <p:cNvPr id="62" name="矩形: 圆角 61">
              <a:extLst>
                <a:ext uri="{FF2B5EF4-FFF2-40B4-BE49-F238E27FC236}">
                  <a16:creationId xmlns:a16="http://schemas.microsoft.com/office/drawing/2014/main" id="{8C4C2991-93D7-1EC6-36A6-7D91D14C5E84}"/>
                </a:ext>
              </a:extLst>
            </p:cNvPr>
            <p:cNvSpPr/>
            <p:nvPr/>
          </p:nvSpPr>
          <p:spPr>
            <a:xfrm>
              <a:off x="1085584" y="2176670"/>
              <a:ext cx="4994374" cy="113041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63" name="组合 62">
              <a:extLst>
                <a:ext uri="{FF2B5EF4-FFF2-40B4-BE49-F238E27FC236}">
                  <a16:creationId xmlns:a16="http://schemas.microsoft.com/office/drawing/2014/main" id="{F95E880E-E7CD-72EA-146D-25233EC03CB3}"/>
                </a:ext>
              </a:extLst>
            </p:cNvPr>
            <p:cNvGrpSpPr/>
            <p:nvPr/>
          </p:nvGrpSpPr>
          <p:grpSpPr>
            <a:xfrm>
              <a:off x="1282526" y="2325282"/>
              <a:ext cx="4797432" cy="833187"/>
              <a:chOff x="1463088" y="2325282"/>
              <a:chExt cx="4797432" cy="833187"/>
            </a:xfrm>
          </p:grpSpPr>
          <p:sp>
            <p:nvSpPr>
              <p:cNvPr id="64" name="矩形: 圆角 63">
                <a:extLst>
                  <a:ext uri="{FF2B5EF4-FFF2-40B4-BE49-F238E27FC236}">
                    <a16:creationId xmlns:a16="http://schemas.microsoft.com/office/drawing/2014/main" id="{8F9499ED-5150-AFB5-F7DB-35A0742854E4}"/>
                  </a:ext>
                </a:extLst>
              </p:cNvPr>
              <p:cNvSpPr/>
              <p:nvPr/>
            </p:nvSpPr>
            <p:spPr>
              <a:xfrm>
                <a:off x="1463088" y="2400631"/>
                <a:ext cx="682488" cy="682488"/>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rPr>
                  <a:t>03.</a:t>
                </a:r>
                <a:endParaRPr lang="zh-CN" altLang="en-US" sz="2800" dirty="0">
                  <a:solidFill>
                    <a:schemeClr val="tx1"/>
                  </a:solidFill>
                </a:endParaRPr>
              </a:p>
            </p:txBody>
          </p:sp>
          <p:grpSp>
            <p:nvGrpSpPr>
              <p:cNvPr id="65" name="组合 64">
                <a:extLst>
                  <a:ext uri="{FF2B5EF4-FFF2-40B4-BE49-F238E27FC236}">
                    <a16:creationId xmlns:a16="http://schemas.microsoft.com/office/drawing/2014/main" id="{3CD7549B-39D2-288F-426D-19B0C346CAE5}"/>
                  </a:ext>
                </a:extLst>
              </p:cNvPr>
              <p:cNvGrpSpPr/>
              <p:nvPr/>
            </p:nvGrpSpPr>
            <p:grpSpPr>
              <a:xfrm>
                <a:off x="2202999" y="2325282"/>
                <a:ext cx="4057521" cy="833187"/>
                <a:chOff x="2202999" y="2257883"/>
                <a:chExt cx="4057521" cy="833187"/>
              </a:xfrm>
            </p:grpSpPr>
            <p:sp>
              <p:nvSpPr>
                <p:cNvPr id="66" name="文本框 65">
                  <a:extLst>
                    <a:ext uri="{FF2B5EF4-FFF2-40B4-BE49-F238E27FC236}">
                      <a16:creationId xmlns:a16="http://schemas.microsoft.com/office/drawing/2014/main" id="{366E0654-2528-E94A-8600-D51125F62990}"/>
                    </a:ext>
                  </a:extLst>
                </p:cNvPr>
                <p:cNvSpPr txBox="1"/>
                <p:nvPr/>
              </p:nvSpPr>
              <p:spPr>
                <a:xfrm>
                  <a:off x="2202999" y="2257883"/>
                  <a:ext cx="1620957" cy="523220"/>
                </a:xfrm>
                <a:prstGeom prst="rect">
                  <a:avLst/>
                </a:prstGeom>
                <a:noFill/>
              </p:spPr>
              <p:txBody>
                <a:bodyPr wrap="none" rtlCol="0">
                  <a:noAutofit/>
                </a:bodyPr>
                <a:lstStyle/>
                <a:p>
                  <a:r>
                    <a:rPr lang="zh-CN" altLang="en-US" sz="2800" b="1" dirty="0">
                      <a:latin typeface="+mj-ea"/>
                      <a:ea typeface="+mj-ea"/>
                    </a:rPr>
                    <a:t>研究内容</a:t>
                  </a:r>
                </a:p>
              </p:txBody>
            </p:sp>
            <p:sp>
              <p:nvSpPr>
                <p:cNvPr id="67" name="文本框 66">
                  <a:extLst>
                    <a:ext uri="{FF2B5EF4-FFF2-40B4-BE49-F238E27FC236}">
                      <a16:creationId xmlns:a16="http://schemas.microsoft.com/office/drawing/2014/main" id="{998D0E39-ED18-FC62-665F-B6E8186EC987}"/>
                    </a:ext>
                  </a:extLst>
                </p:cNvPr>
                <p:cNvSpPr txBox="1"/>
                <p:nvPr/>
              </p:nvSpPr>
              <p:spPr>
                <a:xfrm>
                  <a:off x="2202999" y="2752516"/>
                  <a:ext cx="4057521" cy="338554"/>
                </a:xfrm>
                <a:prstGeom prst="rect">
                  <a:avLst/>
                </a:prstGeom>
                <a:noFill/>
              </p:spPr>
              <p:txBody>
                <a:bodyPr wrap="none">
                  <a:noAutofit/>
                </a:bodyPr>
                <a:lstStyle/>
                <a:p>
                  <a:r>
                    <a:rPr lang="zh-CN" altLang="en-US" sz="1600" dirty="0">
                      <a:latin typeface="+mj-ea"/>
                      <a:ea typeface="+mj-ea"/>
                    </a:rPr>
                    <a:t>数据展示 </a:t>
                  </a:r>
                  <a:r>
                    <a:rPr lang="en-US" altLang="zh-CN" sz="1600" dirty="0">
                      <a:latin typeface="+mj-ea"/>
                      <a:ea typeface="+mj-ea"/>
                    </a:rPr>
                    <a:t>| </a:t>
                  </a:r>
                  <a:r>
                    <a:rPr lang="zh-CN" altLang="en-US" sz="1600" dirty="0">
                      <a:latin typeface="+mj-ea"/>
                      <a:ea typeface="+mj-ea"/>
                    </a:rPr>
                    <a:t>数据对比 </a:t>
                  </a:r>
                  <a:r>
                    <a:rPr lang="en-US" altLang="zh-CN" sz="1600" dirty="0">
                      <a:latin typeface="+mj-ea"/>
                      <a:ea typeface="+mj-ea"/>
                    </a:rPr>
                    <a:t>| </a:t>
                  </a:r>
                  <a:r>
                    <a:rPr lang="zh-CN" altLang="en-US" sz="1600" dirty="0">
                      <a:latin typeface="+mj-ea"/>
                      <a:ea typeface="+mj-ea"/>
                    </a:rPr>
                    <a:t>数据对比 </a:t>
                  </a:r>
                  <a:r>
                    <a:rPr lang="en-US" altLang="zh-CN" sz="1600" dirty="0">
                      <a:latin typeface="+mj-ea"/>
                      <a:ea typeface="+mj-ea"/>
                    </a:rPr>
                    <a:t>| </a:t>
                  </a:r>
                  <a:r>
                    <a:rPr lang="zh-CN" altLang="en-US" sz="1600" dirty="0">
                      <a:latin typeface="+mj-ea"/>
                      <a:ea typeface="+mj-ea"/>
                    </a:rPr>
                    <a:t>图文对比 </a:t>
                  </a:r>
                </a:p>
              </p:txBody>
            </p:sp>
          </p:grpSp>
        </p:grpSp>
      </p:grpSp>
      <p:grpSp>
        <p:nvGrpSpPr>
          <p:cNvPr id="75" name="组合 74">
            <a:extLst>
              <a:ext uri="{FF2B5EF4-FFF2-40B4-BE49-F238E27FC236}">
                <a16:creationId xmlns:a16="http://schemas.microsoft.com/office/drawing/2014/main" id="{856D8270-B498-9CD9-B826-0A79351ED72B}"/>
              </a:ext>
            </a:extLst>
          </p:cNvPr>
          <p:cNvGrpSpPr/>
          <p:nvPr/>
        </p:nvGrpSpPr>
        <p:grpSpPr>
          <a:xfrm>
            <a:off x="6489882" y="3126772"/>
            <a:ext cx="4994373" cy="1130410"/>
            <a:chOff x="1085584" y="2176670"/>
            <a:chExt cx="4461776" cy="1130410"/>
          </a:xfrm>
        </p:grpSpPr>
        <p:sp>
          <p:nvSpPr>
            <p:cNvPr id="76" name="矩形: 圆角 75">
              <a:extLst>
                <a:ext uri="{FF2B5EF4-FFF2-40B4-BE49-F238E27FC236}">
                  <a16:creationId xmlns:a16="http://schemas.microsoft.com/office/drawing/2014/main" id="{CC737618-95E9-C036-4049-DF4A2AEEB63C}"/>
                </a:ext>
              </a:extLst>
            </p:cNvPr>
            <p:cNvSpPr/>
            <p:nvPr/>
          </p:nvSpPr>
          <p:spPr>
            <a:xfrm>
              <a:off x="1085584" y="2176670"/>
              <a:ext cx="4461776" cy="113041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77" name="组合 76">
              <a:extLst>
                <a:ext uri="{FF2B5EF4-FFF2-40B4-BE49-F238E27FC236}">
                  <a16:creationId xmlns:a16="http://schemas.microsoft.com/office/drawing/2014/main" id="{1ACDA32F-D128-C7BB-7941-6515170EA1E3}"/>
                </a:ext>
              </a:extLst>
            </p:cNvPr>
            <p:cNvGrpSpPr/>
            <p:nvPr/>
          </p:nvGrpSpPr>
          <p:grpSpPr>
            <a:xfrm>
              <a:off x="1282526" y="2325282"/>
              <a:ext cx="2360868" cy="833187"/>
              <a:chOff x="1463088" y="2325282"/>
              <a:chExt cx="2360868" cy="833187"/>
            </a:xfrm>
          </p:grpSpPr>
          <p:sp>
            <p:nvSpPr>
              <p:cNvPr id="78" name="矩形: 圆角 77">
                <a:extLst>
                  <a:ext uri="{FF2B5EF4-FFF2-40B4-BE49-F238E27FC236}">
                    <a16:creationId xmlns:a16="http://schemas.microsoft.com/office/drawing/2014/main" id="{123F39F4-EBF3-5CCB-231F-380CF2C9EB8E}"/>
                  </a:ext>
                </a:extLst>
              </p:cNvPr>
              <p:cNvSpPr/>
              <p:nvPr/>
            </p:nvSpPr>
            <p:spPr>
              <a:xfrm>
                <a:off x="1463088" y="2400631"/>
                <a:ext cx="682488" cy="682488"/>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rPr>
                  <a:t>05.</a:t>
                </a:r>
                <a:endParaRPr lang="zh-CN" altLang="en-US" sz="2800" dirty="0">
                  <a:solidFill>
                    <a:schemeClr val="tx1"/>
                  </a:solidFill>
                </a:endParaRPr>
              </a:p>
            </p:txBody>
          </p:sp>
          <p:grpSp>
            <p:nvGrpSpPr>
              <p:cNvPr id="79" name="组合 78">
                <a:extLst>
                  <a:ext uri="{FF2B5EF4-FFF2-40B4-BE49-F238E27FC236}">
                    <a16:creationId xmlns:a16="http://schemas.microsoft.com/office/drawing/2014/main" id="{DB254578-F4F4-99E3-53A8-3B5DD818841A}"/>
                  </a:ext>
                </a:extLst>
              </p:cNvPr>
              <p:cNvGrpSpPr/>
              <p:nvPr/>
            </p:nvGrpSpPr>
            <p:grpSpPr>
              <a:xfrm>
                <a:off x="2202999" y="2325282"/>
                <a:ext cx="1620957" cy="833187"/>
                <a:chOff x="2202999" y="2257883"/>
                <a:chExt cx="1620957" cy="833187"/>
              </a:xfrm>
            </p:grpSpPr>
            <p:sp>
              <p:nvSpPr>
                <p:cNvPr id="80" name="文本框 79">
                  <a:extLst>
                    <a:ext uri="{FF2B5EF4-FFF2-40B4-BE49-F238E27FC236}">
                      <a16:creationId xmlns:a16="http://schemas.microsoft.com/office/drawing/2014/main" id="{7FAE620E-5C13-98E4-E233-876BFD35AB7F}"/>
                    </a:ext>
                  </a:extLst>
                </p:cNvPr>
                <p:cNvSpPr txBox="1"/>
                <p:nvPr/>
              </p:nvSpPr>
              <p:spPr>
                <a:xfrm>
                  <a:off x="2202999" y="2257883"/>
                  <a:ext cx="1620957" cy="523220"/>
                </a:xfrm>
                <a:prstGeom prst="rect">
                  <a:avLst/>
                </a:prstGeom>
                <a:noFill/>
              </p:spPr>
              <p:txBody>
                <a:bodyPr wrap="none" rtlCol="0">
                  <a:noAutofit/>
                </a:bodyPr>
                <a:lstStyle/>
                <a:p>
                  <a:r>
                    <a:rPr lang="zh-CN" altLang="en-US" sz="2800" b="1" dirty="0">
                      <a:latin typeface="+mj-ea"/>
                      <a:ea typeface="+mj-ea"/>
                    </a:rPr>
                    <a:t>参考文献</a:t>
                  </a:r>
                </a:p>
              </p:txBody>
            </p:sp>
            <p:sp>
              <p:nvSpPr>
                <p:cNvPr id="81" name="文本框 80">
                  <a:extLst>
                    <a:ext uri="{FF2B5EF4-FFF2-40B4-BE49-F238E27FC236}">
                      <a16:creationId xmlns:a16="http://schemas.microsoft.com/office/drawing/2014/main" id="{0BF126EF-5092-29C4-C1BB-4706213DA6DC}"/>
                    </a:ext>
                  </a:extLst>
                </p:cNvPr>
                <p:cNvSpPr txBox="1"/>
                <p:nvPr/>
              </p:nvSpPr>
              <p:spPr>
                <a:xfrm>
                  <a:off x="2202999" y="2752516"/>
                  <a:ext cx="1005403" cy="338554"/>
                </a:xfrm>
                <a:prstGeom prst="rect">
                  <a:avLst/>
                </a:prstGeom>
                <a:noFill/>
              </p:spPr>
              <p:txBody>
                <a:bodyPr wrap="none">
                  <a:noAutofit/>
                </a:bodyPr>
                <a:lstStyle/>
                <a:p>
                  <a:r>
                    <a:rPr lang="zh-CN" altLang="en-US" sz="1600" dirty="0">
                      <a:latin typeface="+mj-ea"/>
                      <a:ea typeface="+mj-ea"/>
                    </a:rPr>
                    <a:t>参考文献</a:t>
                  </a:r>
                </a:p>
              </p:txBody>
            </p:sp>
          </p:grpSp>
        </p:grpSp>
      </p:grpSp>
      <p:grpSp>
        <p:nvGrpSpPr>
          <p:cNvPr id="68" name="组合 67">
            <a:extLst>
              <a:ext uri="{FF2B5EF4-FFF2-40B4-BE49-F238E27FC236}">
                <a16:creationId xmlns:a16="http://schemas.microsoft.com/office/drawing/2014/main" id="{2FE4EE9B-41B7-F32F-199E-6B360264AC70}"/>
              </a:ext>
            </a:extLst>
          </p:cNvPr>
          <p:cNvGrpSpPr/>
          <p:nvPr/>
        </p:nvGrpSpPr>
        <p:grpSpPr>
          <a:xfrm>
            <a:off x="6489883" y="1725200"/>
            <a:ext cx="4994374" cy="1130410"/>
            <a:chOff x="1085584" y="2176670"/>
            <a:chExt cx="4461776" cy="1130410"/>
          </a:xfrm>
        </p:grpSpPr>
        <p:sp>
          <p:nvSpPr>
            <p:cNvPr id="69" name="矩形: 圆角 68">
              <a:extLst>
                <a:ext uri="{FF2B5EF4-FFF2-40B4-BE49-F238E27FC236}">
                  <a16:creationId xmlns:a16="http://schemas.microsoft.com/office/drawing/2014/main" id="{4E9147FB-DE4C-1023-A89E-DEC9E218D962}"/>
                </a:ext>
              </a:extLst>
            </p:cNvPr>
            <p:cNvSpPr/>
            <p:nvPr/>
          </p:nvSpPr>
          <p:spPr>
            <a:xfrm>
              <a:off x="1085584" y="2176670"/>
              <a:ext cx="4461776" cy="113041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70" name="组合 69">
              <a:extLst>
                <a:ext uri="{FF2B5EF4-FFF2-40B4-BE49-F238E27FC236}">
                  <a16:creationId xmlns:a16="http://schemas.microsoft.com/office/drawing/2014/main" id="{4FEEB43D-761D-8215-B889-693148BAB406}"/>
                </a:ext>
              </a:extLst>
            </p:cNvPr>
            <p:cNvGrpSpPr/>
            <p:nvPr/>
          </p:nvGrpSpPr>
          <p:grpSpPr>
            <a:xfrm>
              <a:off x="1282526" y="2325282"/>
              <a:ext cx="2360868" cy="833187"/>
              <a:chOff x="1463088" y="2325282"/>
              <a:chExt cx="2360868" cy="833187"/>
            </a:xfrm>
          </p:grpSpPr>
          <p:sp>
            <p:nvSpPr>
              <p:cNvPr id="71" name="矩形: 圆角 70">
                <a:extLst>
                  <a:ext uri="{FF2B5EF4-FFF2-40B4-BE49-F238E27FC236}">
                    <a16:creationId xmlns:a16="http://schemas.microsoft.com/office/drawing/2014/main" id="{6751A5A8-34D5-BC7B-FBED-66D6D3085C82}"/>
                  </a:ext>
                </a:extLst>
              </p:cNvPr>
              <p:cNvSpPr/>
              <p:nvPr/>
            </p:nvSpPr>
            <p:spPr>
              <a:xfrm>
                <a:off x="1463088" y="2400631"/>
                <a:ext cx="682488" cy="682488"/>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rPr>
                  <a:t>04.</a:t>
                </a:r>
                <a:endParaRPr lang="zh-CN" altLang="en-US" sz="2800" dirty="0">
                  <a:solidFill>
                    <a:schemeClr val="tx1"/>
                  </a:solidFill>
                </a:endParaRPr>
              </a:p>
            </p:txBody>
          </p:sp>
          <p:grpSp>
            <p:nvGrpSpPr>
              <p:cNvPr id="72" name="组合 71">
                <a:extLst>
                  <a:ext uri="{FF2B5EF4-FFF2-40B4-BE49-F238E27FC236}">
                    <a16:creationId xmlns:a16="http://schemas.microsoft.com/office/drawing/2014/main" id="{3AEC1D62-CF4F-C80D-54D1-8B60E0541871}"/>
                  </a:ext>
                </a:extLst>
              </p:cNvPr>
              <p:cNvGrpSpPr/>
              <p:nvPr/>
            </p:nvGrpSpPr>
            <p:grpSpPr>
              <a:xfrm>
                <a:off x="2202999" y="2325282"/>
                <a:ext cx="1620957" cy="833187"/>
                <a:chOff x="2202999" y="2257883"/>
                <a:chExt cx="1620957" cy="833187"/>
              </a:xfrm>
            </p:grpSpPr>
            <p:sp>
              <p:nvSpPr>
                <p:cNvPr id="73" name="文本框 72">
                  <a:extLst>
                    <a:ext uri="{FF2B5EF4-FFF2-40B4-BE49-F238E27FC236}">
                      <a16:creationId xmlns:a16="http://schemas.microsoft.com/office/drawing/2014/main" id="{D68A3E75-D8E9-CDF2-1675-28EFB86A797F}"/>
                    </a:ext>
                  </a:extLst>
                </p:cNvPr>
                <p:cNvSpPr txBox="1"/>
                <p:nvPr/>
              </p:nvSpPr>
              <p:spPr>
                <a:xfrm>
                  <a:off x="2202999" y="2257883"/>
                  <a:ext cx="1620957" cy="523220"/>
                </a:xfrm>
                <a:prstGeom prst="rect">
                  <a:avLst/>
                </a:prstGeom>
                <a:noFill/>
              </p:spPr>
              <p:txBody>
                <a:bodyPr wrap="none" rtlCol="0">
                  <a:noAutofit/>
                </a:bodyPr>
                <a:lstStyle/>
                <a:p>
                  <a:r>
                    <a:rPr lang="zh-CN" altLang="en-US" sz="2800" b="1" dirty="0">
                      <a:latin typeface="+mj-ea"/>
                      <a:ea typeface="+mj-ea"/>
                    </a:rPr>
                    <a:t>总结归纳</a:t>
                  </a:r>
                </a:p>
              </p:txBody>
            </p:sp>
            <p:sp>
              <p:nvSpPr>
                <p:cNvPr id="74" name="文本框 73">
                  <a:extLst>
                    <a:ext uri="{FF2B5EF4-FFF2-40B4-BE49-F238E27FC236}">
                      <a16:creationId xmlns:a16="http://schemas.microsoft.com/office/drawing/2014/main" id="{A5AA0C87-76E9-DFD7-F512-73D38CD9348C}"/>
                    </a:ext>
                  </a:extLst>
                </p:cNvPr>
                <p:cNvSpPr txBox="1"/>
                <p:nvPr/>
              </p:nvSpPr>
              <p:spPr>
                <a:xfrm>
                  <a:off x="2202999" y="2752516"/>
                  <a:ext cx="1005403" cy="338554"/>
                </a:xfrm>
                <a:prstGeom prst="rect">
                  <a:avLst/>
                </a:prstGeom>
                <a:noFill/>
              </p:spPr>
              <p:txBody>
                <a:bodyPr wrap="none">
                  <a:noAutofit/>
                </a:bodyPr>
                <a:lstStyle/>
                <a:p>
                  <a:r>
                    <a:rPr lang="zh-CN" altLang="en-US" sz="1600" dirty="0">
                      <a:latin typeface="+mj-ea"/>
                      <a:ea typeface="+mj-ea"/>
                    </a:rPr>
                    <a:t>创新亮点</a:t>
                  </a:r>
                </a:p>
              </p:txBody>
            </p:sp>
          </p:grpSp>
        </p:grpSp>
      </p:grpSp>
    </p:spTree>
    <p:extLst>
      <p:ext uri="{BB962C8B-B14F-4D97-AF65-F5344CB8AC3E}">
        <p14:creationId xmlns:p14="http://schemas.microsoft.com/office/powerpoint/2010/main" val="501229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9F9FB"/>
        </a:solidFill>
        <a:effectLst/>
      </p:bgPr>
    </p:bg>
    <p:spTree>
      <p:nvGrpSpPr>
        <p:cNvPr id="1" name=""/>
        <p:cNvGrpSpPr/>
        <p:nvPr/>
      </p:nvGrpSpPr>
      <p:grpSpPr>
        <a:xfrm>
          <a:off x="0" y="0"/>
          <a:ext cx="0" cy="0"/>
          <a:chOff x="0" y="0"/>
          <a:chExt cx="0" cy="0"/>
        </a:xfrm>
      </p:grpSpPr>
      <p:grpSp>
        <p:nvGrpSpPr>
          <p:cNvPr id="14" name="组合 13">
            <a:extLst>
              <a:ext uri="{FF2B5EF4-FFF2-40B4-BE49-F238E27FC236}">
                <a16:creationId xmlns:a16="http://schemas.microsoft.com/office/drawing/2014/main" id="{230C3A3B-47A5-3466-2F55-922B71C5A3EF}"/>
              </a:ext>
            </a:extLst>
          </p:cNvPr>
          <p:cNvGrpSpPr/>
          <p:nvPr/>
        </p:nvGrpSpPr>
        <p:grpSpPr>
          <a:xfrm>
            <a:off x="750277" y="2475923"/>
            <a:ext cx="5317803" cy="1569660"/>
            <a:chOff x="750277" y="2475923"/>
            <a:chExt cx="5317803" cy="1569660"/>
          </a:xfrm>
        </p:grpSpPr>
        <p:grpSp>
          <p:nvGrpSpPr>
            <p:cNvPr id="13" name="组合 12">
              <a:extLst>
                <a:ext uri="{FF2B5EF4-FFF2-40B4-BE49-F238E27FC236}">
                  <a16:creationId xmlns:a16="http://schemas.microsoft.com/office/drawing/2014/main" id="{6D0E0526-5100-FF92-F1E9-571DADD7C291}"/>
                </a:ext>
              </a:extLst>
            </p:cNvPr>
            <p:cNvGrpSpPr/>
            <p:nvPr/>
          </p:nvGrpSpPr>
          <p:grpSpPr>
            <a:xfrm>
              <a:off x="2805648" y="2568256"/>
              <a:ext cx="3262432" cy="1384995"/>
              <a:chOff x="2805648" y="2413337"/>
              <a:chExt cx="3262432" cy="1384995"/>
            </a:xfrm>
          </p:grpSpPr>
          <p:sp>
            <p:nvSpPr>
              <p:cNvPr id="7" name="文本框 6">
                <a:extLst>
                  <a:ext uri="{FF2B5EF4-FFF2-40B4-BE49-F238E27FC236}">
                    <a16:creationId xmlns:a16="http://schemas.microsoft.com/office/drawing/2014/main" id="{66A0D43A-7AC0-601C-FE86-00178DDC5DC9}"/>
                  </a:ext>
                </a:extLst>
              </p:cNvPr>
              <p:cNvSpPr txBox="1"/>
              <p:nvPr/>
            </p:nvSpPr>
            <p:spPr>
              <a:xfrm>
                <a:off x="2805648" y="2413337"/>
                <a:ext cx="3262432" cy="1015663"/>
              </a:xfrm>
              <a:prstGeom prst="rect">
                <a:avLst/>
              </a:prstGeom>
              <a:noFill/>
            </p:spPr>
            <p:txBody>
              <a:bodyPr wrap="none" rtlCol="0">
                <a:noAutofit/>
              </a:bodyPr>
              <a:lstStyle/>
              <a:p>
                <a:r>
                  <a:rPr lang="zh-CN" altLang="en-US" sz="6000" b="1" dirty="0">
                    <a:latin typeface="+mj-ea"/>
                    <a:ea typeface="+mj-ea"/>
                  </a:rPr>
                  <a:t>选题背景</a:t>
                </a:r>
              </a:p>
            </p:txBody>
          </p:sp>
          <p:sp>
            <p:nvSpPr>
              <p:cNvPr id="9" name="文本框 8">
                <a:extLst>
                  <a:ext uri="{FF2B5EF4-FFF2-40B4-BE49-F238E27FC236}">
                    <a16:creationId xmlns:a16="http://schemas.microsoft.com/office/drawing/2014/main" id="{3C2E7229-8B83-E207-53B5-1D6F954FB008}"/>
                  </a:ext>
                </a:extLst>
              </p:cNvPr>
              <p:cNvSpPr txBox="1"/>
              <p:nvPr/>
            </p:nvSpPr>
            <p:spPr>
              <a:xfrm>
                <a:off x="2851948" y="3429000"/>
                <a:ext cx="2924198" cy="369332"/>
              </a:xfrm>
              <a:prstGeom prst="rect">
                <a:avLst/>
              </a:prstGeom>
              <a:noFill/>
            </p:spPr>
            <p:txBody>
              <a:bodyPr wrap="none" rtlCol="0">
                <a:noAutofit/>
              </a:bodyPr>
              <a:lstStyle/>
              <a:p>
                <a:r>
                  <a:rPr lang="zh-CN" altLang="en-US" dirty="0">
                    <a:latin typeface="+mj-ea"/>
                    <a:ea typeface="+mj-ea"/>
                  </a:rPr>
                  <a:t>研究现状 </a:t>
                </a:r>
                <a:r>
                  <a:rPr lang="en-US" altLang="zh-CN" dirty="0">
                    <a:latin typeface="+mj-ea"/>
                    <a:ea typeface="+mj-ea"/>
                  </a:rPr>
                  <a:t>| </a:t>
                </a:r>
                <a:r>
                  <a:rPr lang="zh-CN" altLang="en-US" dirty="0">
                    <a:latin typeface="+mj-ea"/>
                    <a:ea typeface="+mj-ea"/>
                  </a:rPr>
                  <a:t>研究目的及意义</a:t>
                </a:r>
              </a:p>
            </p:txBody>
          </p:sp>
        </p:grpSp>
        <p:sp>
          <p:nvSpPr>
            <p:cNvPr id="11" name="文本框 10">
              <a:extLst>
                <a:ext uri="{FF2B5EF4-FFF2-40B4-BE49-F238E27FC236}">
                  <a16:creationId xmlns:a16="http://schemas.microsoft.com/office/drawing/2014/main" id="{C6D484E7-DD79-B7FF-8044-10BED6EC4DEE}"/>
                </a:ext>
              </a:extLst>
            </p:cNvPr>
            <p:cNvSpPr txBox="1"/>
            <p:nvPr/>
          </p:nvSpPr>
          <p:spPr>
            <a:xfrm>
              <a:off x="750277" y="2475923"/>
              <a:ext cx="2055371" cy="1569660"/>
            </a:xfrm>
            <a:prstGeom prst="rect">
              <a:avLst/>
            </a:prstGeom>
            <a:noFill/>
          </p:spPr>
          <p:txBody>
            <a:bodyPr wrap="none" rtlCol="0">
              <a:noAutofit/>
            </a:bodyPr>
            <a:lstStyle/>
            <a:p>
              <a:r>
                <a:rPr lang="en-US" altLang="zh-CN" sz="9600" b="1" dirty="0">
                  <a:latin typeface="+mj-ea"/>
                  <a:ea typeface="+mj-ea"/>
                </a:rPr>
                <a:t>01.</a:t>
              </a:r>
              <a:endParaRPr lang="zh-CN" altLang="en-US" sz="9600" b="1" dirty="0">
                <a:latin typeface="+mj-ea"/>
                <a:ea typeface="+mj-ea"/>
              </a:endParaRPr>
            </a:p>
          </p:txBody>
        </p:sp>
      </p:grpSp>
    </p:spTree>
    <p:extLst>
      <p:ext uri="{BB962C8B-B14F-4D97-AF65-F5344CB8AC3E}">
        <p14:creationId xmlns:p14="http://schemas.microsoft.com/office/powerpoint/2010/main" val="438697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FAA42D12-611C-5A93-E34A-83B836F6470C}"/>
              </a:ext>
            </a:extLst>
          </p:cNvPr>
          <p:cNvSpPr txBox="1"/>
          <p:nvPr/>
        </p:nvSpPr>
        <p:spPr>
          <a:xfrm>
            <a:off x="572015" y="543613"/>
            <a:ext cx="2236510" cy="707886"/>
          </a:xfrm>
          <a:prstGeom prst="rect">
            <a:avLst/>
          </a:prstGeom>
          <a:noFill/>
        </p:spPr>
        <p:txBody>
          <a:bodyPr wrap="none" rtlCol="0">
            <a:noAutofit/>
          </a:bodyPr>
          <a:lstStyle/>
          <a:p>
            <a:r>
              <a:rPr lang="zh-CN" altLang="en-US" sz="4000" b="1" dirty="0">
                <a:latin typeface="+mj-ea"/>
                <a:ea typeface="+mj-ea"/>
              </a:rPr>
              <a:t>研究现状</a:t>
            </a:r>
          </a:p>
        </p:txBody>
      </p:sp>
      <p:sp>
        <p:nvSpPr>
          <p:cNvPr id="13" name="文本框 12">
            <a:extLst>
              <a:ext uri="{FF2B5EF4-FFF2-40B4-BE49-F238E27FC236}">
                <a16:creationId xmlns:a16="http://schemas.microsoft.com/office/drawing/2014/main" id="{0A2D0734-BAA8-9446-81C1-1029B140D72A}"/>
              </a:ext>
            </a:extLst>
          </p:cNvPr>
          <p:cNvSpPr txBox="1"/>
          <p:nvPr/>
        </p:nvSpPr>
        <p:spPr>
          <a:xfrm>
            <a:off x="646044" y="1596362"/>
            <a:ext cx="2012089" cy="499111"/>
          </a:xfrm>
          <a:prstGeom prst="rect">
            <a:avLst/>
          </a:prstGeom>
          <a:noFill/>
        </p:spPr>
        <p:txBody>
          <a:bodyPr wrap="none">
            <a:noAutofit/>
          </a:bodyPr>
          <a:lstStyle/>
          <a:p>
            <a:pPr marL="285750" indent="-285750">
              <a:lnSpc>
                <a:spcPct val="150000"/>
              </a:lnSpc>
              <a:buClr>
                <a:schemeClr val="accent1"/>
              </a:buClr>
              <a:buFont typeface="Wingdings" panose="05000000000000000000" pitchFamily="2" charset="2"/>
              <a:buChar char="u"/>
            </a:pPr>
            <a:r>
              <a:rPr lang="zh-CN" altLang="en-US" sz="2000" b="1" dirty="0"/>
              <a:t>国内研究现状</a:t>
            </a:r>
          </a:p>
        </p:txBody>
      </p:sp>
      <p:sp>
        <p:nvSpPr>
          <p:cNvPr id="14" name="文本框 13">
            <a:extLst>
              <a:ext uri="{FF2B5EF4-FFF2-40B4-BE49-F238E27FC236}">
                <a16:creationId xmlns:a16="http://schemas.microsoft.com/office/drawing/2014/main" id="{4A3FF6C6-88C5-9A37-3465-6EF42F12A717}"/>
              </a:ext>
            </a:extLst>
          </p:cNvPr>
          <p:cNvSpPr txBox="1"/>
          <p:nvPr/>
        </p:nvSpPr>
        <p:spPr>
          <a:xfrm>
            <a:off x="772159" y="2303409"/>
            <a:ext cx="4737117" cy="2120452"/>
          </a:xfrm>
          <a:prstGeom prst="rect">
            <a:avLst/>
          </a:prstGeom>
          <a:noFill/>
        </p:spPr>
        <p:txBody>
          <a:bodyPr wrap="square">
            <a:noAutofit/>
          </a:bodyPr>
          <a:lstStyle/>
          <a:p>
            <a:pPr algn="just">
              <a:lnSpc>
                <a:spcPct val="150000"/>
              </a:lnSpc>
            </a:pPr>
            <a:r>
              <a:rPr lang="zh-CN" altLang="en-US" dirty="0"/>
              <a:t>描述分析一下国内现在对该课题的研究成果及研究现状。审查研究的不足之处，即不涉及哪些方面，是否存在研究空白或研究不深入，尚未解决哪些理论问题。 解决，或者研究方法有哪些缺陷。 需要进一步研究。</a:t>
            </a:r>
          </a:p>
        </p:txBody>
      </p:sp>
      <p:cxnSp>
        <p:nvCxnSpPr>
          <p:cNvPr id="15" name="直接连接符 14">
            <a:extLst>
              <a:ext uri="{FF2B5EF4-FFF2-40B4-BE49-F238E27FC236}">
                <a16:creationId xmlns:a16="http://schemas.microsoft.com/office/drawing/2014/main" id="{9C3A5CB7-55F4-375B-B28D-395B2B374741}"/>
              </a:ext>
            </a:extLst>
          </p:cNvPr>
          <p:cNvCxnSpPr>
            <a:cxnSpLocks/>
          </p:cNvCxnSpPr>
          <p:nvPr/>
        </p:nvCxnSpPr>
        <p:spPr>
          <a:xfrm>
            <a:off x="646044" y="2095473"/>
            <a:ext cx="4937262"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文本框 15">
            <a:extLst>
              <a:ext uri="{FF2B5EF4-FFF2-40B4-BE49-F238E27FC236}">
                <a16:creationId xmlns:a16="http://schemas.microsoft.com/office/drawing/2014/main" id="{D1B440F0-2570-5576-DCF9-592990D71740}"/>
              </a:ext>
            </a:extLst>
          </p:cNvPr>
          <p:cNvSpPr txBox="1"/>
          <p:nvPr/>
        </p:nvSpPr>
        <p:spPr>
          <a:xfrm>
            <a:off x="6556609" y="1596362"/>
            <a:ext cx="2012089" cy="499111"/>
          </a:xfrm>
          <a:prstGeom prst="rect">
            <a:avLst/>
          </a:prstGeom>
          <a:noFill/>
        </p:spPr>
        <p:txBody>
          <a:bodyPr wrap="none">
            <a:noAutofit/>
          </a:bodyPr>
          <a:lstStyle/>
          <a:p>
            <a:pPr marL="285750" indent="-285750">
              <a:lnSpc>
                <a:spcPct val="150000"/>
              </a:lnSpc>
              <a:buClr>
                <a:schemeClr val="accent1"/>
              </a:buClr>
              <a:buFont typeface="Wingdings" panose="05000000000000000000" pitchFamily="2" charset="2"/>
              <a:buChar char="u"/>
            </a:pPr>
            <a:r>
              <a:rPr lang="zh-CN" altLang="en-US" sz="2000" b="1" dirty="0"/>
              <a:t>国外研究现状</a:t>
            </a:r>
          </a:p>
        </p:txBody>
      </p:sp>
      <p:sp>
        <p:nvSpPr>
          <p:cNvPr id="17" name="文本框 16">
            <a:extLst>
              <a:ext uri="{FF2B5EF4-FFF2-40B4-BE49-F238E27FC236}">
                <a16:creationId xmlns:a16="http://schemas.microsoft.com/office/drawing/2014/main" id="{46F6B423-912E-BDC2-7F38-593D1F956833}"/>
              </a:ext>
            </a:extLst>
          </p:cNvPr>
          <p:cNvSpPr txBox="1"/>
          <p:nvPr/>
        </p:nvSpPr>
        <p:spPr>
          <a:xfrm>
            <a:off x="6682724" y="2303409"/>
            <a:ext cx="4737117" cy="2120452"/>
          </a:xfrm>
          <a:prstGeom prst="rect">
            <a:avLst/>
          </a:prstGeom>
          <a:noFill/>
        </p:spPr>
        <p:txBody>
          <a:bodyPr wrap="square">
            <a:noAutofit/>
          </a:bodyPr>
          <a:lstStyle/>
          <a:p>
            <a:pPr algn="just">
              <a:lnSpc>
                <a:spcPct val="150000"/>
              </a:lnSpc>
            </a:pPr>
            <a:r>
              <a:rPr lang="zh-CN" altLang="en-US" dirty="0"/>
              <a:t>描述分析一下国外现在对该课题的研究成果及研究现状。审查研究的不足之处，即不涉及哪些方面，是否存在研究空白或研究不深入，尚未解决哪些理论问题。 解决，或者研究方法有哪些缺陷。 需要进一步研究。</a:t>
            </a:r>
          </a:p>
        </p:txBody>
      </p:sp>
      <p:cxnSp>
        <p:nvCxnSpPr>
          <p:cNvPr id="18" name="直接连接符 17">
            <a:extLst>
              <a:ext uri="{FF2B5EF4-FFF2-40B4-BE49-F238E27FC236}">
                <a16:creationId xmlns:a16="http://schemas.microsoft.com/office/drawing/2014/main" id="{74D98AD1-0FA9-10FA-3508-9C3C831445A1}"/>
              </a:ext>
            </a:extLst>
          </p:cNvPr>
          <p:cNvCxnSpPr>
            <a:cxnSpLocks/>
          </p:cNvCxnSpPr>
          <p:nvPr/>
        </p:nvCxnSpPr>
        <p:spPr>
          <a:xfrm>
            <a:off x="6556609" y="2095473"/>
            <a:ext cx="493726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3907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8C67499F-36A4-222B-46E1-D78439A7BA92}"/>
              </a:ext>
            </a:extLst>
          </p:cNvPr>
          <p:cNvSpPr txBox="1"/>
          <p:nvPr/>
        </p:nvSpPr>
        <p:spPr>
          <a:xfrm>
            <a:off x="572015" y="543613"/>
            <a:ext cx="3802644" cy="707886"/>
          </a:xfrm>
          <a:prstGeom prst="rect">
            <a:avLst/>
          </a:prstGeom>
          <a:noFill/>
        </p:spPr>
        <p:txBody>
          <a:bodyPr wrap="none" rtlCol="0">
            <a:noAutofit/>
          </a:bodyPr>
          <a:lstStyle/>
          <a:p>
            <a:r>
              <a:rPr lang="zh-CN" altLang="en-US" sz="4000" b="1" dirty="0">
                <a:latin typeface="+mj-ea"/>
                <a:ea typeface="+mj-ea"/>
              </a:rPr>
              <a:t>研究目的及意义</a:t>
            </a:r>
          </a:p>
        </p:txBody>
      </p:sp>
      <p:sp>
        <p:nvSpPr>
          <p:cNvPr id="16" name="文本框 15">
            <a:extLst>
              <a:ext uri="{FF2B5EF4-FFF2-40B4-BE49-F238E27FC236}">
                <a16:creationId xmlns:a16="http://schemas.microsoft.com/office/drawing/2014/main" id="{38229C16-1159-E05C-B87B-2FF568935C4B}"/>
              </a:ext>
            </a:extLst>
          </p:cNvPr>
          <p:cNvSpPr txBox="1"/>
          <p:nvPr/>
        </p:nvSpPr>
        <p:spPr>
          <a:xfrm>
            <a:off x="6443977" y="1766483"/>
            <a:ext cx="1210588" cy="400110"/>
          </a:xfrm>
          <a:prstGeom prst="rect">
            <a:avLst/>
          </a:prstGeom>
          <a:noFill/>
        </p:spPr>
        <p:txBody>
          <a:bodyPr wrap="none">
            <a:noAutofit/>
          </a:bodyPr>
          <a:lstStyle/>
          <a:p>
            <a:r>
              <a:rPr lang="zh-CN" altLang="en-US" sz="2000" b="1" dirty="0"/>
              <a:t>研究意义</a:t>
            </a:r>
          </a:p>
        </p:txBody>
      </p:sp>
      <p:sp>
        <p:nvSpPr>
          <p:cNvPr id="20" name="文本框 19">
            <a:extLst>
              <a:ext uri="{FF2B5EF4-FFF2-40B4-BE49-F238E27FC236}">
                <a16:creationId xmlns:a16="http://schemas.microsoft.com/office/drawing/2014/main" id="{8EB54194-C0E2-768A-402A-BBF79C60D78D}"/>
              </a:ext>
            </a:extLst>
          </p:cNvPr>
          <p:cNvSpPr txBox="1"/>
          <p:nvPr/>
        </p:nvSpPr>
        <p:spPr>
          <a:xfrm>
            <a:off x="572015" y="1766483"/>
            <a:ext cx="1210588" cy="400110"/>
          </a:xfrm>
          <a:prstGeom prst="rect">
            <a:avLst/>
          </a:prstGeom>
          <a:noFill/>
        </p:spPr>
        <p:txBody>
          <a:bodyPr wrap="none">
            <a:noAutofit/>
          </a:bodyPr>
          <a:lstStyle/>
          <a:p>
            <a:r>
              <a:rPr lang="zh-CN" altLang="en-US" sz="2000" b="1" dirty="0"/>
              <a:t>研究目的</a:t>
            </a:r>
          </a:p>
        </p:txBody>
      </p:sp>
      <p:sp>
        <p:nvSpPr>
          <p:cNvPr id="22" name="文本框 21">
            <a:extLst>
              <a:ext uri="{FF2B5EF4-FFF2-40B4-BE49-F238E27FC236}">
                <a16:creationId xmlns:a16="http://schemas.microsoft.com/office/drawing/2014/main" id="{D18990D2-14F4-1DBB-5654-D5C877532D2C}"/>
              </a:ext>
            </a:extLst>
          </p:cNvPr>
          <p:cNvSpPr txBox="1"/>
          <p:nvPr/>
        </p:nvSpPr>
        <p:spPr>
          <a:xfrm>
            <a:off x="572015" y="2357831"/>
            <a:ext cx="4937262" cy="3370666"/>
          </a:xfrm>
          <a:prstGeom prst="rect">
            <a:avLst/>
          </a:prstGeom>
          <a:noFill/>
        </p:spPr>
        <p:txBody>
          <a:bodyPr wrap="square">
            <a:noAutofit/>
          </a:bodyPr>
          <a:lstStyle/>
          <a:p>
            <a:pPr marL="285750" indent="-285750" algn="just">
              <a:lnSpc>
                <a:spcPct val="150000"/>
              </a:lnSpc>
              <a:buClr>
                <a:schemeClr val="accent1"/>
              </a:buClr>
              <a:buFont typeface="Wingdings" panose="05000000000000000000" pitchFamily="2" charset="2"/>
              <a:buChar char="u"/>
            </a:pPr>
            <a:r>
              <a:rPr lang="zh-CN" altLang="en-US" sz="1600" dirty="0"/>
              <a:t>描述为什么要研究、研究它有什么价值，想要解决什么问题。</a:t>
            </a:r>
            <a:endParaRPr lang="en-US" altLang="zh-CN" sz="1600" dirty="0"/>
          </a:p>
          <a:p>
            <a:pPr marL="285750" indent="-285750" algn="just">
              <a:lnSpc>
                <a:spcPct val="150000"/>
              </a:lnSpc>
              <a:buClr>
                <a:schemeClr val="accent1"/>
              </a:buClr>
              <a:buFont typeface="Wingdings" panose="05000000000000000000" pitchFamily="2" charset="2"/>
              <a:buChar char="u"/>
            </a:pPr>
            <a:r>
              <a:rPr lang="zh-CN" altLang="en-US" sz="1600" dirty="0"/>
              <a:t>描述为什么要研究、研究它有什么价值，想要解决什么问题。</a:t>
            </a:r>
          </a:p>
          <a:p>
            <a:pPr marL="285750" indent="-285750" algn="just">
              <a:lnSpc>
                <a:spcPct val="150000"/>
              </a:lnSpc>
              <a:buClr>
                <a:schemeClr val="accent1"/>
              </a:buClr>
              <a:buFont typeface="Wingdings" panose="05000000000000000000" pitchFamily="2" charset="2"/>
              <a:buChar char="u"/>
            </a:pPr>
            <a:r>
              <a:rPr lang="zh-CN" altLang="en-US" sz="1600" dirty="0"/>
              <a:t>描述为什么要研究、研究它有什么价值，想要解决什么问题。</a:t>
            </a:r>
          </a:p>
          <a:p>
            <a:pPr marL="285750" indent="-285750" algn="just">
              <a:lnSpc>
                <a:spcPct val="150000"/>
              </a:lnSpc>
              <a:buClr>
                <a:schemeClr val="accent1"/>
              </a:buClr>
              <a:buFont typeface="Wingdings" panose="05000000000000000000" pitchFamily="2" charset="2"/>
              <a:buChar char="u"/>
            </a:pPr>
            <a:r>
              <a:rPr lang="zh-CN" altLang="en-US" sz="1600" dirty="0"/>
              <a:t>描述为什么要研究、研究它有什么价值，想要解决什么问题。</a:t>
            </a:r>
          </a:p>
          <a:p>
            <a:pPr marL="285750" indent="-285750" algn="just">
              <a:lnSpc>
                <a:spcPct val="150000"/>
              </a:lnSpc>
              <a:buClr>
                <a:schemeClr val="accent1"/>
              </a:buClr>
              <a:buFont typeface="Wingdings" panose="05000000000000000000" pitchFamily="2" charset="2"/>
              <a:buChar char="u"/>
            </a:pPr>
            <a:endParaRPr lang="zh-CN" altLang="en-US" sz="1600" dirty="0"/>
          </a:p>
        </p:txBody>
      </p:sp>
      <p:cxnSp>
        <p:nvCxnSpPr>
          <p:cNvPr id="24" name="直接连接符 23">
            <a:extLst>
              <a:ext uri="{FF2B5EF4-FFF2-40B4-BE49-F238E27FC236}">
                <a16:creationId xmlns:a16="http://schemas.microsoft.com/office/drawing/2014/main" id="{71084D98-BB2C-1F6E-8E81-BCCD2B4D2C93}"/>
              </a:ext>
            </a:extLst>
          </p:cNvPr>
          <p:cNvCxnSpPr>
            <a:cxnSpLocks/>
          </p:cNvCxnSpPr>
          <p:nvPr/>
        </p:nvCxnSpPr>
        <p:spPr>
          <a:xfrm>
            <a:off x="646044" y="2166593"/>
            <a:ext cx="49372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1F615EB7-CA02-FDCD-0E38-58C4A25E9644}"/>
              </a:ext>
            </a:extLst>
          </p:cNvPr>
          <p:cNvCxnSpPr>
            <a:cxnSpLocks/>
          </p:cNvCxnSpPr>
          <p:nvPr/>
        </p:nvCxnSpPr>
        <p:spPr>
          <a:xfrm>
            <a:off x="6508889" y="2166593"/>
            <a:ext cx="5010563"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文本框 28">
            <a:extLst>
              <a:ext uri="{FF2B5EF4-FFF2-40B4-BE49-F238E27FC236}">
                <a16:creationId xmlns:a16="http://schemas.microsoft.com/office/drawing/2014/main" id="{091EE246-ED57-8873-4569-3A89E53EBD2F}"/>
              </a:ext>
            </a:extLst>
          </p:cNvPr>
          <p:cNvSpPr txBox="1"/>
          <p:nvPr/>
        </p:nvSpPr>
        <p:spPr>
          <a:xfrm>
            <a:off x="6508889" y="2357831"/>
            <a:ext cx="4937262" cy="3370666"/>
          </a:xfrm>
          <a:prstGeom prst="rect">
            <a:avLst/>
          </a:prstGeom>
          <a:noFill/>
        </p:spPr>
        <p:txBody>
          <a:bodyPr wrap="square">
            <a:noAutofit/>
          </a:bodyPr>
          <a:lstStyle/>
          <a:p>
            <a:pPr marL="285750" indent="-285750" algn="just">
              <a:lnSpc>
                <a:spcPct val="150000"/>
              </a:lnSpc>
              <a:buClr>
                <a:schemeClr val="accent2"/>
              </a:buClr>
              <a:buFont typeface="Wingdings" panose="05000000000000000000" pitchFamily="2" charset="2"/>
              <a:buChar char="u"/>
            </a:pPr>
            <a:r>
              <a:rPr lang="zh-CN" altLang="en-US" sz="1600" dirty="0"/>
              <a:t>所写论文研究的意义一定要叙述的清晰并且是有一定的新意。次也要注意自己所使用的理论，是用什么理论证明此观点的，也要叙述清楚，否则难以有说服力。</a:t>
            </a:r>
            <a:endParaRPr lang="en-US" altLang="zh-CN" sz="1600" dirty="0"/>
          </a:p>
          <a:p>
            <a:pPr marL="285750" indent="-285750" algn="just">
              <a:lnSpc>
                <a:spcPct val="150000"/>
              </a:lnSpc>
              <a:buClr>
                <a:schemeClr val="accent2"/>
              </a:buClr>
              <a:buFont typeface="Wingdings" panose="05000000000000000000" pitchFamily="2" charset="2"/>
              <a:buChar char="u"/>
            </a:pPr>
            <a:r>
              <a:rPr lang="zh-CN" altLang="en-US" sz="1600" dirty="0"/>
              <a:t>所写论文研究的意义一定要叙述的清晰并且是有一定的新意。次也要注意自己所使用的理论，是用什么理论证明此观点的，也要叙述清楚，否则难以有说服力。</a:t>
            </a:r>
          </a:p>
          <a:p>
            <a:pPr marL="285750" indent="-285750" algn="just">
              <a:lnSpc>
                <a:spcPct val="150000"/>
              </a:lnSpc>
              <a:buClr>
                <a:schemeClr val="accent2"/>
              </a:buClr>
              <a:buFont typeface="Wingdings" panose="05000000000000000000" pitchFamily="2" charset="2"/>
              <a:buChar char="u"/>
            </a:pPr>
            <a:endParaRPr lang="zh-CN" altLang="en-US" sz="1600" dirty="0"/>
          </a:p>
        </p:txBody>
      </p:sp>
    </p:spTree>
    <p:extLst>
      <p:ext uri="{BB962C8B-B14F-4D97-AF65-F5344CB8AC3E}">
        <p14:creationId xmlns:p14="http://schemas.microsoft.com/office/powerpoint/2010/main" val="3155534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a:extLst>
              <a:ext uri="{FF2B5EF4-FFF2-40B4-BE49-F238E27FC236}">
                <a16:creationId xmlns:a16="http://schemas.microsoft.com/office/drawing/2014/main" id="{230C3A3B-47A5-3466-2F55-922B71C5A3EF}"/>
              </a:ext>
            </a:extLst>
          </p:cNvPr>
          <p:cNvGrpSpPr/>
          <p:nvPr/>
        </p:nvGrpSpPr>
        <p:grpSpPr>
          <a:xfrm>
            <a:off x="750277" y="2475923"/>
            <a:ext cx="5635011" cy="1569660"/>
            <a:chOff x="750277" y="2475923"/>
            <a:chExt cx="5635011" cy="1569660"/>
          </a:xfrm>
        </p:grpSpPr>
        <p:grpSp>
          <p:nvGrpSpPr>
            <p:cNvPr id="13" name="组合 12">
              <a:extLst>
                <a:ext uri="{FF2B5EF4-FFF2-40B4-BE49-F238E27FC236}">
                  <a16:creationId xmlns:a16="http://schemas.microsoft.com/office/drawing/2014/main" id="{6D0E0526-5100-FF92-F1E9-571DADD7C291}"/>
                </a:ext>
              </a:extLst>
            </p:cNvPr>
            <p:cNvGrpSpPr/>
            <p:nvPr/>
          </p:nvGrpSpPr>
          <p:grpSpPr>
            <a:xfrm>
              <a:off x="2805648" y="2568256"/>
              <a:ext cx="3579640" cy="1384995"/>
              <a:chOff x="2805648" y="2413337"/>
              <a:chExt cx="3579640" cy="1384995"/>
            </a:xfrm>
          </p:grpSpPr>
          <p:sp>
            <p:nvSpPr>
              <p:cNvPr id="7" name="文本框 6">
                <a:extLst>
                  <a:ext uri="{FF2B5EF4-FFF2-40B4-BE49-F238E27FC236}">
                    <a16:creationId xmlns:a16="http://schemas.microsoft.com/office/drawing/2014/main" id="{66A0D43A-7AC0-601C-FE86-00178DDC5DC9}"/>
                  </a:ext>
                </a:extLst>
              </p:cNvPr>
              <p:cNvSpPr txBox="1"/>
              <p:nvPr/>
            </p:nvSpPr>
            <p:spPr>
              <a:xfrm>
                <a:off x="2805648" y="2413337"/>
                <a:ext cx="3262432" cy="1015663"/>
              </a:xfrm>
              <a:prstGeom prst="rect">
                <a:avLst/>
              </a:prstGeom>
              <a:noFill/>
            </p:spPr>
            <p:txBody>
              <a:bodyPr wrap="none" rtlCol="0">
                <a:noAutofit/>
              </a:bodyPr>
              <a:lstStyle/>
              <a:p>
                <a:r>
                  <a:rPr lang="zh-CN" altLang="en-US" sz="6000" b="1" dirty="0">
                    <a:latin typeface="+mj-ea"/>
                    <a:ea typeface="+mj-ea"/>
                  </a:rPr>
                  <a:t>研究方法</a:t>
                </a:r>
              </a:p>
            </p:txBody>
          </p:sp>
          <p:sp>
            <p:nvSpPr>
              <p:cNvPr id="9" name="文本框 8">
                <a:extLst>
                  <a:ext uri="{FF2B5EF4-FFF2-40B4-BE49-F238E27FC236}">
                    <a16:creationId xmlns:a16="http://schemas.microsoft.com/office/drawing/2014/main" id="{3C2E7229-8B83-E207-53B5-1D6F954FB008}"/>
                  </a:ext>
                </a:extLst>
              </p:cNvPr>
              <p:cNvSpPr txBox="1"/>
              <p:nvPr/>
            </p:nvSpPr>
            <p:spPr>
              <a:xfrm>
                <a:off x="2851948" y="3429000"/>
                <a:ext cx="3533340" cy="369332"/>
              </a:xfrm>
              <a:prstGeom prst="rect">
                <a:avLst/>
              </a:prstGeom>
              <a:noFill/>
            </p:spPr>
            <p:txBody>
              <a:bodyPr wrap="none" rtlCol="0">
                <a:noAutofit/>
              </a:bodyPr>
              <a:lstStyle/>
              <a:p>
                <a:r>
                  <a:rPr lang="zh-CN" altLang="en-US" dirty="0">
                    <a:latin typeface="+mj-ea"/>
                    <a:ea typeface="+mj-ea"/>
                  </a:rPr>
                  <a:t>调查法 </a:t>
                </a:r>
                <a:r>
                  <a:rPr lang="en-US" altLang="zh-CN" dirty="0">
                    <a:latin typeface="+mj-ea"/>
                    <a:ea typeface="+mj-ea"/>
                  </a:rPr>
                  <a:t>| </a:t>
                </a:r>
                <a:r>
                  <a:rPr lang="zh-CN" altLang="en-US" dirty="0">
                    <a:latin typeface="+mj-ea"/>
                    <a:ea typeface="+mj-ea"/>
                  </a:rPr>
                  <a:t>观察法 </a:t>
                </a:r>
                <a:r>
                  <a:rPr lang="en-US" altLang="zh-CN" dirty="0">
                    <a:latin typeface="+mj-ea"/>
                    <a:ea typeface="+mj-ea"/>
                  </a:rPr>
                  <a:t>| </a:t>
                </a:r>
                <a:r>
                  <a:rPr lang="zh-CN" altLang="en-US" dirty="0">
                    <a:latin typeface="+mj-ea"/>
                    <a:ea typeface="+mj-ea"/>
                  </a:rPr>
                  <a:t>文献法 </a:t>
                </a:r>
                <a:r>
                  <a:rPr lang="en-US" altLang="zh-CN" dirty="0">
                    <a:latin typeface="+mj-ea"/>
                    <a:ea typeface="+mj-ea"/>
                  </a:rPr>
                  <a:t>| </a:t>
                </a:r>
                <a:r>
                  <a:rPr lang="zh-CN" altLang="en-US" dirty="0">
                    <a:latin typeface="+mj-ea"/>
                    <a:ea typeface="+mj-ea"/>
                  </a:rPr>
                  <a:t>实验法</a:t>
                </a:r>
              </a:p>
            </p:txBody>
          </p:sp>
        </p:grpSp>
        <p:sp>
          <p:nvSpPr>
            <p:cNvPr id="11" name="文本框 10">
              <a:extLst>
                <a:ext uri="{FF2B5EF4-FFF2-40B4-BE49-F238E27FC236}">
                  <a16:creationId xmlns:a16="http://schemas.microsoft.com/office/drawing/2014/main" id="{C6D484E7-DD79-B7FF-8044-10BED6EC4DEE}"/>
                </a:ext>
              </a:extLst>
            </p:cNvPr>
            <p:cNvSpPr txBox="1"/>
            <p:nvPr/>
          </p:nvSpPr>
          <p:spPr>
            <a:xfrm>
              <a:off x="750277" y="2475923"/>
              <a:ext cx="2055371" cy="1569660"/>
            </a:xfrm>
            <a:prstGeom prst="rect">
              <a:avLst/>
            </a:prstGeom>
            <a:noFill/>
          </p:spPr>
          <p:txBody>
            <a:bodyPr wrap="none" rtlCol="0">
              <a:noAutofit/>
            </a:bodyPr>
            <a:lstStyle/>
            <a:p>
              <a:r>
                <a:rPr lang="en-US" altLang="zh-CN" sz="9600" b="1" dirty="0">
                  <a:latin typeface="+mj-ea"/>
                  <a:ea typeface="+mj-ea"/>
                </a:rPr>
                <a:t>02.</a:t>
              </a:r>
              <a:endParaRPr lang="zh-CN" altLang="en-US" sz="9600" b="1" dirty="0">
                <a:latin typeface="+mj-ea"/>
                <a:ea typeface="+mj-ea"/>
              </a:endParaRPr>
            </a:p>
          </p:txBody>
        </p:sp>
      </p:grpSp>
    </p:spTree>
    <p:extLst>
      <p:ext uri="{BB962C8B-B14F-4D97-AF65-F5344CB8AC3E}">
        <p14:creationId xmlns:p14="http://schemas.microsoft.com/office/powerpoint/2010/main" val="3534952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9B99F41-0DC1-BF7A-B2F1-02AF6A308AB2}"/>
              </a:ext>
            </a:extLst>
          </p:cNvPr>
          <p:cNvSpPr txBox="1"/>
          <p:nvPr/>
        </p:nvSpPr>
        <p:spPr>
          <a:xfrm>
            <a:off x="572015" y="543613"/>
            <a:ext cx="2236510" cy="707886"/>
          </a:xfrm>
          <a:prstGeom prst="rect">
            <a:avLst/>
          </a:prstGeom>
          <a:noFill/>
        </p:spPr>
        <p:txBody>
          <a:bodyPr wrap="none" rtlCol="0">
            <a:noAutofit/>
          </a:bodyPr>
          <a:lstStyle/>
          <a:p>
            <a:r>
              <a:rPr lang="zh-CN" altLang="en-US" sz="4000" b="1" dirty="0">
                <a:latin typeface="+mj-ea"/>
                <a:ea typeface="+mj-ea"/>
              </a:rPr>
              <a:t>研究方法</a:t>
            </a:r>
          </a:p>
        </p:txBody>
      </p:sp>
      <p:sp>
        <p:nvSpPr>
          <p:cNvPr id="4" name="文本框 3">
            <a:extLst>
              <a:ext uri="{FF2B5EF4-FFF2-40B4-BE49-F238E27FC236}">
                <a16:creationId xmlns:a16="http://schemas.microsoft.com/office/drawing/2014/main" id="{F81D4FC6-6BB7-2D93-24AA-68F5C2B91CAE}"/>
              </a:ext>
            </a:extLst>
          </p:cNvPr>
          <p:cNvSpPr txBox="1"/>
          <p:nvPr/>
        </p:nvSpPr>
        <p:spPr>
          <a:xfrm>
            <a:off x="646044" y="1504922"/>
            <a:ext cx="1242648" cy="499111"/>
          </a:xfrm>
          <a:prstGeom prst="rect">
            <a:avLst/>
          </a:prstGeom>
          <a:noFill/>
        </p:spPr>
        <p:txBody>
          <a:bodyPr wrap="none">
            <a:noAutofit/>
          </a:bodyPr>
          <a:lstStyle/>
          <a:p>
            <a:pPr marL="285750" indent="-285750">
              <a:lnSpc>
                <a:spcPct val="150000"/>
              </a:lnSpc>
              <a:buClr>
                <a:schemeClr val="accent1"/>
              </a:buClr>
              <a:buFont typeface="Wingdings" panose="05000000000000000000" pitchFamily="2" charset="2"/>
              <a:buChar char="u"/>
            </a:pPr>
            <a:r>
              <a:rPr lang="zh-CN" altLang="en-US" sz="2000" b="1" dirty="0"/>
              <a:t>调查法</a:t>
            </a:r>
          </a:p>
        </p:txBody>
      </p:sp>
      <p:sp>
        <p:nvSpPr>
          <p:cNvPr id="6" name="文本框 5">
            <a:extLst>
              <a:ext uri="{FF2B5EF4-FFF2-40B4-BE49-F238E27FC236}">
                <a16:creationId xmlns:a16="http://schemas.microsoft.com/office/drawing/2014/main" id="{50961EB0-B089-7E36-3AA0-94FD6EBB45C0}"/>
              </a:ext>
            </a:extLst>
          </p:cNvPr>
          <p:cNvSpPr txBox="1"/>
          <p:nvPr/>
        </p:nvSpPr>
        <p:spPr>
          <a:xfrm>
            <a:off x="772159" y="2211969"/>
            <a:ext cx="4737117" cy="2120452"/>
          </a:xfrm>
          <a:prstGeom prst="rect">
            <a:avLst/>
          </a:prstGeom>
          <a:noFill/>
        </p:spPr>
        <p:txBody>
          <a:bodyPr wrap="square">
            <a:noAutofit/>
          </a:bodyPr>
          <a:lstStyle/>
          <a:p>
            <a:pPr algn="just">
              <a:lnSpc>
                <a:spcPct val="150000"/>
              </a:lnSpc>
            </a:pPr>
            <a:r>
              <a:rPr lang="zh-CN" altLang="en-US" dirty="0"/>
              <a:t>综合运用历史法、观察法等方法以及谈话、问卷、个案研究、测验等科学方式，对教育现象进行有计划的、周密的和系统的了解，并对调查搜集到的大量资料进行分析、综合、比较、归纳，为人们提供规律性知识。</a:t>
            </a:r>
          </a:p>
        </p:txBody>
      </p:sp>
      <p:cxnSp>
        <p:nvCxnSpPr>
          <p:cNvPr id="7" name="直接连接符 6">
            <a:extLst>
              <a:ext uri="{FF2B5EF4-FFF2-40B4-BE49-F238E27FC236}">
                <a16:creationId xmlns:a16="http://schemas.microsoft.com/office/drawing/2014/main" id="{108BBB4E-330B-5860-DAE4-F84403963152}"/>
              </a:ext>
            </a:extLst>
          </p:cNvPr>
          <p:cNvCxnSpPr>
            <a:cxnSpLocks/>
          </p:cNvCxnSpPr>
          <p:nvPr/>
        </p:nvCxnSpPr>
        <p:spPr>
          <a:xfrm>
            <a:off x="646044" y="2004033"/>
            <a:ext cx="4937262"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D428128B-355B-5FB4-33F6-7A1E63B5E435}"/>
              </a:ext>
            </a:extLst>
          </p:cNvPr>
          <p:cNvSpPr txBox="1"/>
          <p:nvPr/>
        </p:nvSpPr>
        <p:spPr>
          <a:xfrm>
            <a:off x="6556609" y="1504922"/>
            <a:ext cx="1242648" cy="499111"/>
          </a:xfrm>
          <a:prstGeom prst="rect">
            <a:avLst/>
          </a:prstGeom>
          <a:noFill/>
        </p:spPr>
        <p:txBody>
          <a:bodyPr wrap="none">
            <a:noAutofit/>
          </a:bodyPr>
          <a:lstStyle/>
          <a:p>
            <a:pPr marL="285750" indent="-285750">
              <a:lnSpc>
                <a:spcPct val="150000"/>
              </a:lnSpc>
              <a:buClr>
                <a:schemeClr val="accent1"/>
              </a:buClr>
              <a:buFont typeface="Wingdings" panose="05000000000000000000" pitchFamily="2" charset="2"/>
              <a:buChar char="u"/>
            </a:pPr>
            <a:r>
              <a:rPr lang="zh-CN" altLang="en-US" sz="2000" b="1" dirty="0"/>
              <a:t>观察法</a:t>
            </a:r>
          </a:p>
        </p:txBody>
      </p:sp>
      <p:sp>
        <p:nvSpPr>
          <p:cNvPr id="9" name="文本框 8">
            <a:extLst>
              <a:ext uri="{FF2B5EF4-FFF2-40B4-BE49-F238E27FC236}">
                <a16:creationId xmlns:a16="http://schemas.microsoft.com/office/drawing/2014/main" id="{FCD0AEA8-F2A0-D767-C7F2-77688A5B6B71}"/>
              </a:ext>
            </a:extLst>
          </p:cNvPr>
          <p:cNvSpPr txBox="1"/>
          <p:nvPr/>
        </p:nvSpPr>
        <p:spPr>
          <a:xfrm>
            <a:off x="6682724" y="2211969"/>
            <a:ext cx="4737117" cy="2120452"/>
          </a:xfrm>
          <a:prstGeom prst="rect">
            <a:avLst/>
          </a:prstGeom>
          <a:noFill/>
        </p:spPr>
        <p:txBody>
          <a:bodyPr wrap="square">
            <a:noAutofit/>
          </a:bodyPr>
          <a:lstStyle/>
          <a:p>
            <a:pPr algn="just">
              <a:lnSpc>
                <a:spcPct val="150000"/>
              </a:lnSpc>
            </a:pPr>
            <a:r>
              <a:rPr lang="zh-CN" altLang="en-US" dirty="0"/>
              <a:t>观察法是指研究者根据一定的研究目的、研究提纲或观察表，用自己的感官和辅助工具去直接观察被研究对象，从而获得资料的一种方法。科学的观察具有目的性和计划性、系统性和可重复性。</a:t>
            </a:r>
          </a:p>
        </p:txBody>
      </p:sp>
      <p:cxnSp>
        <p:nvCxnSpPr>
          <p:cNvPr id="10" name="直接连接符 9">
            <a:extLst>
              <a:ext uri="{FF2B5EF4-FFF2-40B4-BE49-F238E27FC236}">
                <a16:creationId xmlns:a16="http://schemas.microsoft.com/office/drawing/2014/main" id="{F67247CE-5E1E-2938-6779-869DB63173D7}"/>
              </a:ext>
            </a:extLst>
          </p:cNvPr>
          <p:cNvCxnSpPr>
            <a:cxnSpLocks/>
          </p:cNvCxnSpPr>
          <p:nvPr/>
        </p:nvCxnSpPr>
        <p:spPr>
          <a:xfrm>
            <a:off x="6556609" y="2004033"/>
            <a:ext cx="4937262"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文本框 10">
            <a:extLst>
              <a:ext uri="{FF2B5EF4-FFF2-40B4-BE49-F238E27FC236}">
                <a16:creationId xmlns:a16="http://schemas.microsoft.com/office/drawing/2014/main" id="{538F4434-811A-EC93-E2D0-0548A1365F3E}"/>
              </a:ext>
            </a:extLst>
          </p:cNvPr>
          <p:cNvSpPr txBox="1"/>
          <p:nvPr/>
        </p:nvSpPr>
        <p:spPr>
          <a:xfrm>
            <a:off x="646044" y="4528847"/>
            <a:ext cx="1242648" cy="499111"/>
          </a:xfrm>
          <a:prstGeom prst="rect">
            <a:avLst/>
          </a:prstGeom>
          <a:noFill/>
        </p:spPr>
        <p:txBody>
          <a:bodyPr wrap="none">
            <a:noAutofit/>
          </a:bodyPr>
          <a:lstStyle/>
          <a:p>
            <a:pPr marL="285750" indent="-285750">
              <a:lnSpc>
                <a:spcPct val="150000"/>
              </a:lnSpc>
              <a:buClr>
                <a:schemeClr val="accent1"/>
              </a:buClr>
              <a:buFont typeface="Wingdings" panose="05000000000000000000" pitchFamily="2" charset="2"/>
              <a:buChar char="u"/>
            </a:pPr>
            <a:r>
              <a:rPr lang="zh-CN" altLang="en-US" sz="2000" b="1" dirty="0"/>
              <a:t>文献法</a:t>
            </a:r>
          </a:p>
        </p:txBody>
      </p:sp>
      <p:sp>
        <p:nvSpPr>
          <p:cNvPr id="12" name="文本框 11">
            <a:extLst>
              <a:ext uri="{FF2B5EF4-FFF2-40B4-BE49-F238E27FC236}">
                <a16:creationId xmlns:a16="http://schemas.microsoft.com/office/drawing/2014/main" id="{1F06A100-A3D0-7E3D-AD36-88EEE4A271BE}"/>
              </a:ext>
            </a:extLst>
          </p:cNvPr>
          <p:cNvSpPr txBox="1"/>
          <p:nvPr/>
        </p:nvSpPr>
        <p:spPr>
          <a:xfrm>
            <a:off x="772159" y="5235894"/>
            <a:ext cx="4737117" cy="873957"/>
          </a:xfrm>
          <a:prstGeom prst="rect">
            <a:avLst/>
          </a:prstGeom>
          <a:noFill/>
        </p:spPr>
        <p:txBody>
          <a:bodyPr wrap="square">
            <a:noAutofit/>
          </a:bodyPr>
          <a:lstStyle/>
          <a:p>
            <a:pPr algn="just">
              <a:lnSpc>
                <a:spcPct val="150000"/>
              </a:lnSpc>
            </a:pPr>
            <a:r>
              <a:rPr lang="zh-CN" altLang="en-US" dirty="0"/>
              <a:t>根据一定的研究目的或课题，通过调查文献来获得资料，正确掌握研究问题的一种方法。</a:t>
            </a:r>
          </a:p>
        </p:txBody>
      </p:sp>
      <p:cxnSp>
        <p:nvCxnSpPr>
          <p:cNvPr id="13" name="直接连接符 12">
            <a:extLst>
              <a:ext uri="{FF2B5EF4-FFF2-40B4-BE49-F238E27FC236}">
                <a16:creationId xmlns:a16="http://schemas.microsoft.com/office/drawing/2014/main" id="{090FAACC-3A91-AFFB-2AD0-C3FF169E454E}"/>
              </a:ext>
            </a:extLst>
          </p:cNvPr>
          <p:cNvCxnSpPr>
            <a:cxnSpLocks/>
          </p:cNvCxnSpPr>
          <p:nvPr/>
        </p:nvCxnSpPr>
        <p:spPr>
          <a:xfrm>
            <a:off x="646044" y="5027958"/>
            <a:ext cx="4937262"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82760DCD-6327-3D67-6AEF-EE7EA20E488C}"/>
              </a:ext>
            </a:extLst>
          </p:cNvPr>
          <p:cNvSpPr txBox="1"/>
          <p:nvPr/>
        </p:nvSpPr>
        <p:spPr>
          <a:xfrm>
            <a:off x="6556609" y="4528847"/>
            <a:ext cx="1242648" cy="499111"/>
          </a:xfrm>
          <a:prstGeom prst="rect">
            <a:avLst/>
          </a:prstGeom>
          <a:noFill/>
        </p:spPr>
        <p:txBody>
          <a:bodyPr wrap="none">
            <a:noAutofit/>
          </a:bodyPr>
          <a:lstStyle/>
          <a:p>
            <a:pPr marL="285750" indent="-285750">
              <a:lnSpc>
                <a:spcPct val="150000"/>
              </a:lnSpc>
              <a:buClr>
                <a:schemeClr val="accent1"/>
              </a:buClr>
              <a:buFont typeface="Wingdings" panose="05000000000000000000" pitchFamily="2" charset="2"/>
              <a:buChar char="u"/>
            </a:pPr>
            <a:r>
              <a:rPr lang="zh-CN" altLang="en-US" sz="2000" b="1" dirty="0"/>
              <a:t>实验法</a:t>
            </a:r>
          </a:p>
        </p:txBody>
      </p:sp>
      <p:sp>
        <p:nvSpPr>
          <p:cNvPr id="15" name="文本框 14">
            <a:extLst>
              <a:ext uri="{FF2B5EF4-FFF2-40B4-BE49-F238E27FC236}">
                <a16:creationId xmlns:a16="http://schemas.microsoft.com/office/drawing/2014/main" id="{EA9AF375-25B8-1BA4-BC5D-B200EFEA94C5}"/>
              </a:ext>
            </a:extLst>
          </p:cNvPr>
          <p:cNvSpPr txBox="1"/>
          <p:nvPr/>
        </p:nvSpPr>
        <p:spPr>
          <a:xfrm>
            <a:off x="6682724" y="5235894"/>
            <a:ext cx="4737117" cy="873957"/>
          </a:xfrm>
          <a:prstGeom prst="rect">
            <a:avLst/>
          </a:prstGeom>
          <a:noFill/>
        </p:spPr>
        <p:txBody>
          <a:bodyPr wrap="square">
            <a:noAutofit/>
          </a:bodyPr>
          <a:lstStyle/>
          <a:p>
            <a:pPr algn="just">
              <a:lnSpc>
                <a:spcPct val="150000"/>
              </a:lnSpc>
            </a:pPr>
            <a:r>
              <a:rPr lang="zh-CN" altLang="en-US" dirty="0"/>
              <a:t>通过主支变革、控制研究对象来发现与确认事物间的因果联系的一种科研方法。</a:t>
            </a:r>
          </a:p>
        </p:txBody>
      </p:sp>
      <p:cxnSp>
        <p:nvCxnSpPr>
          <p:cNvPr id="16" name="直接连接符 15">
            <a:extLst>
              <a:ext uri="{FF2B5EF4-FFF2-40B4-BE49-F238E27FC236}">
                <a16:creationId xmlns:a16="http://schemas.microsoft.com/office/drawing/2014/main" id="{0DB56EEB-E651-D408-B787-F12D904F0668}"/>
              </a:ext>
            </a:extLst>
          </p:cNvPr>
          <p:cNvCxnSpPr>
            <a:cxnSpLocks/>
          </p:cNvCxnSpPr>
          <p:nvPr/>
        </p:nvCxnSpPr>
        <p:spPr>
          <a:xfrm>
            <a:off x="6556609" y="5027958"/>
            <a:ext cx="493726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2571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a:extLst>
              <a:ext uri="{FF2B5EF4-FFF2-40B4-BE49-F238E27FC236}">
                <a16:creationId xmlns:a16="http://schemas.microsoft.com/office/drawing/2014/main" id="{230C3A3B-47A5-3466-2F55-922B71C5A3EF}"/>
              </a:ext>
            </a:extLst>
          </p:cNvPr>
          <p:cNvGrpSpPr/>
          <p:nvPr/>
        </p:nvGrpSpPr>
        <p:grpSpPr>
          <a:xfrm>
            <a:off x="750277" y="2475923"/>
            <a:ext cx="6649711" cy="1569660"/>
            <a:chOff x="750277" y="2475923"/>
            <a:chExt cx="6649711" cy="1569660"/>
          </a:xfrm>
        </p:grpSpPr>
        <p:grpSp>
          <p:nvGrpSpPr>
            <p:cNvPr id="13" name="组合 12">
              <a:extLst>
                <a:ext uri="{FF2B5EF4-FFF2-40B4-BE49-F238E27FC236}">
                  <a16:creationId xmlns:a16="http://schemas.microsoft.com/office/drawing/2014/main" id="{6D0E0526-5100-FF92-F1E9-571DADD7C291}"/>
                </a:ext>
              </a:extLst>
            </p:cNvPr>
            <p:cNvGrpSpPr/>
            <p:nvPr/>
          </p:nvGrpSpPr>
          <p:grpSpPr>
            <a:xfrm>
              <a:off x="2805648" y="2568256"/>
              <a:ext cx="4594340" cy="1384995"/>
              <a:chOff x="2805648" y="2413337"/>
              <a:chExt cx="4594340" cy="1384995"/>
            </a:xfrm>
          </p:grpSpPr>
          <p:sp>
            <p:nvSpPr>
              <p:cNvPr id="7" name="文本框 6">
                <a:extLst>
                  <a:ext uri="{FF2B5EF4-FFF2-40B4-BE49-F238E27FC236}">
                    <a16:creationId xmlns:a16="http://schemas.microsoft.com/office/drawing/2014/main" id="{66A0D43A-7AC0-601C-FE86-00178DDC5DC9}"/>
                  </a:ext>
                </a:extLst>
              </p:cNvPr>
              <p:cNvSpPr txBox="1"/>
              <p:nvPr/>
            </p:nvSpPr>
            <p:spPr>
              <a:xfrm>
                <a:off x="2805648" y="2413337"/>
                <a:ext cx="3262432" cy="1015663"/>
              </a:xfrm>
              <a:prstGeom prst="rect">
                <a:avLst/>
              </a:prstGeom>
              <a:noFill/>
            </p:spPr>
            <p:txBody>
              <a:bodyPr wrap="none" rtlCol="0">
                <a:noAutofit/>
              </a:bodyPr>
              <a:lstStyle/>
              <a:p>
                <a:r>
                  <a:rPr lang="zh-CN" altLang="en-US" sz="6000" b="1" dirty="0">
                    <a:latin typeface="+mj-ea"/>
                    <a:ea typeface="+mj-ea"/>
                  </a:rPr>
                  <a:t>研究内容</a:t>
                </a:r>
              </a:p>
            </p:txBody>
          </p:sp>
          <p:sp>
            <p:nvSpPr>
              <p:cNvPr id="9" name="文本框 8">
                <a:extLst>
                  <a:ext uri="{FF2B5EF4-FFF2-40B4-BE49-F238E27FC236}">
                    <a16:creationId xmlns:a16="http://schemas.microsoft.com/office/drawing/2014/main" id="{3C2E7229-8B83-E207-53B5-1D6F954FB008}"/>
                  </a:ext>
                </a:extLst>
              </p:cNvPr>
              <p:cNvSpPr txBox="1"/>
              <p:nvPr/>
            </p:nvSpPr>
            <p:spPr>
              <a:xfrm>
                <a:off x="2851948" y="3429000"/>
                <a:ext cx="4548040" cy="369332"/>
              </a:xfrm>
              <a:prstGeom prst="rect">
                <a:avLst/>
              </a:prstGeom>
              <a:noFill/>
            </p:spPr>
            <p:txBody>
              <a:bodyPr wrap="none" rtlCol="0">
                <a:noAutofit/>
              </a:bodyPr>
              <a:lstStyle/>
              <a:p>
                <a:r>
                  <a:rPr lang="zh-CN" altLang="en-US" dirty="0">
                    <a:latin typeface="+mj-ea"/>
                    <a:ea typeface="+mj-ea"/>
                  </a:rPr>
                  <a:t>数据展示 </a:t>
                </a:r>
                <a:r>
                  <a:rPr lang="en-US" altLang="zh-CN" dirty="0">
                    <a:latin typeface="+mj-ea"/>
                    <a:ea typeface="+mj-ea"/>
                  </a:rPr>
                  <a:t>| </a:t>
                </a:r>
                <a:r>
                  <a:rPr lang="zh-CN" altLang="en-US" dirty="0">
                    <a:latin typeface="+mj-ea"/>
                    <a:ea typeface="+mj-ea"/>
                  </a:rPr>
                  <a:t>数据对比 </a:t>
                </a:r>
                <a:r>
                  <a:rPr lang="en-US" altLang="zh-CN" dirty="0">
                    <a:latin typeface="+mj-ea"/>
                    <a:ea typeface="+mj-ea"/>
                  </a:rPr>
                  <a:t>| </a:t>
                </a:r>
                <a:r>
                  <a:rPr lang="zh-CN" altLang="en-US" dirty="0">
                    <a:latin typeface="+mj-ea"/>
                    <a:ea typeface="+mj-ea"/>
                  </a:rPr>
                  <a:t>数据对比 </a:t>
                </a:r>
                <a:r>
                  <a:rPr lang="en-US" altLang="zh-CN" dirty="0">
                    <a:latin typeface="+mj-ea"/>
                    <a:ea typeface="+mj-ea"/>
                  </a:rPr>
                  <a:t>| </a:t>
                </a:r>
                <a:r>
                  <a:rPr lang="zh-CN" altLang="en-US" dirty="0">
                    <a:latin typeface="+mj-ea"/>
                    <a:ea typeface="+mj-ea"/>
                  </a:rPr>
                  <a:t>图文对比 </a:t>
                </a:r>
              </a:p>
            </p:txBody>
          </p:sp>
        </p:grpSp>
        <p:sp>
          <p:nvSpPr>
            <p:cNvPr id="11" name="文本框 10">
              <a:extLst>
                <a:ext uri="{FF2B5EF4-FFF2-40B4-BE49-F238E27FC236}">
                  <a16:creationId xmlns:a16="http://schemas.microsoft.com/office/drawing/2014/main" id="{C6D484E7-DD79-B7FF-8044-10BED6EC4DEE}"/>
                </a:ext>
              </a:extLst>
            </p:cNvPr>
            <p:cNvSpPr txBox="1"/>
            <p:nvPr/>
          </p:nvSpPr>
          <p:spPr>
            <a:xfrm>
              <a:off x="750277" y="2475923"/>
              <a:ext cx="2055371" cy="1569660"/>
            </a:xfrm>
            <a:prstGeom prst="rect">
              <a:avLst/>
            </a:prstGeom>
            <a:noFill/>
          </p:spPr>
          <p:txBody>
            <a:bodyPr wrap="none" rtlCol="0">
              <a:noAutofit/>
            </a:bodyPr>
            <a:lstStyle/>
            <a:p>
              <a:r>
                <a:rPr lang="en-US" altLang="zh-CN" sz="9600" b="1" dirty="0">
                  <a:latin typeface="+mj-ea"/>
                  <a:ea typeface="+mj-ea"/>
                </a:rPr>
                <a:t>03.</a:t>
              </a:r>
              <a:endParaRPr lang="zh-CN" altLang="en-US" sz="9600" b="1" dirty="0">
                <a:latin typeface="+mj-ea"/>
                <a:ea typeface="+mj-ea"/>
              </a:endParaRPr>
            </a:p>
          </p:txBody>
        </p:sp>
      </p:grpSp>
    </p:spTree>
    <p:extLst>
      <p:ext uri="{BB962C8B-B14F-4D97-AF65-F5344CB8AC3E}">
        <p14:creationId xmlns:p14="http://schemas.microsoft.com/office/powerpoint/2010/main" val="2798676370"/>
      </p:ext>
    </p:extLst>
  </p:cSld>
  <p:clrMapOvr>
    <a:masterClrMapping/>
  </p:clrMapOvr>
</p:sld>
</file>

<file path=ppt/theme/theme1.xml><?xml version="1.0" encoding="utf-8"?>
<a:theme xmlns:a="http://schemas.openxmlformats.org/drawingml/2006/main" name="Office 主题​​">
  <a:themeElements>
    <a:clrScheme name="自定义 1">
      <a:dk1>
        <a:sysClr val="windowText" lastClr="000000"/>
      </a:dk1>
      <a:lt1>
        <a:sysClr val="window" lastClr="FFFFFF"/>
      </a:lt1>
      <a:dk2>
        <a:srgbClr val="000000"/>
      </a:dk2>
      <a:lt2>
        <a:srgbClr val="FFFFFF"/>
      </a:lt2>
      <a:accent1>
        <a:srgbClr val="ADBA26"/>
      </a:accent1>
      <a:accent2>
        <a:srgbClr val="EEC39B"/>
      </a:accent2>
      <a:accent3>
        <a:srgbClr val="ED7D31"/>
      </a:accent3>
      <a:accent4>
        <a:srgbClr val="FFC000"/>
      </a:accent4>
      <a:accent5>
        <a:srgbClr val="5B9BD5"/>
      </a:accent5>
      <a:accent6>
        <a:srgbClr val="70AD47"/>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976"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8F419D5-59A5-4C82-93EF-DBF4299719E4}">
  <we:reference id="wa104379997" version="2.0.0.0" store="zh-CN" storeType="OMEX"/>
  <we:alternateReferences>
    <we:reference id="wa104379997" version="2.0.0.0" store="wa104379997"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441</TotalTime>
  <Words>1349</Words>
  <Application>Microsoft Office PowerPoint</Application>
  <PresentationFormat>宽屏</PresentationFormat>
  <Paragraphs>151</Paragraphs>
  <Slides>19</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19</vt:i4>
      </vt:variant>
    </vt:vector>
  </HeadingPairs>
  <TitlesOfParts>
    <vt:vector size="26" baseType="lpstr">
      <vt:lpstr>Microsoft YaHei Light</vt:lpstr>
      <vt:lpstr>等线</vt:lpstr>
      <vt:lpstr>微软雅黑</vt:lpstr>
      <vt:lpstr>微软雅黑</vt:lpstr>
      <vt:lpstr>Arial</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柳 迪</dc:creator>
  <cp:lastModifiedBy>柳 迪</cp:lastModifiedBy>
  <cp:revision>5</cp:revision>
  <dcterms:created xsi:type="dcterms:W3CDTF">2022-06-26T05:58:37Z</dcterms:created>
  <dcterms:modified xsi:type="dcterms:W3CDTF">2022-08-21T15:23:22Z</dcterms:modified>
</cp:coreProperties>
</file>